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5" r:id="rId2"/>
  </p:sldMasterIdLst>
  <p:notesMasterIdLst>
    <p:notesMasterId r:id="rId16"/>
  </p:notesMasterIdLst>
  <p:sldIdLst>
    <p:sldId id="297" r:id="rId3"/>
    <p:sldId id="257" r:id="rId4"/>
    <p:sldId id="260" r:id="rId5"/>
    <p:sldId id="266" r:id="rId6"/>
    <p:sldId id="262" r:id="rId7"/>
    <p:sldId id="263" r:id="rId8"/>
    <p:sldId id="298" r:id="rId9"/>
    <p:sldId id="302" r:id="rId10"/>
    <p:sldId id="307" r:id="rId11"/>
    <p:sldId id="304" r:id="rId12"/>
    <p:sldId id="264" r:id="rId13"/>
    <p:sldId id="306" r:id="rId14"/>
    <p:sldId id="311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Hind" panose="02000000000000000000" pitchFamily="2" charset="0"/>
      <p:regular r:id="rId18"/>
      <p:bold r:id="rId19"/>
    </p:embeddedFont>
    <p:embeddedFont>
      <p:font typeface="Kumbh Sans ExtraBold" pitchFamily="2" charset="0"/>
      <p:bold r:id="rId20"/>
    </p:embeddedFont>
    <p:embeddedFont>
      <p:font typeface="Kumbh Sans Light" pitchFamily="2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lus Jakarta Sans" panose="020B0604020202020204" charset="0"/>
      <p:regular r:id="rId26"/>
      <p:bold r:id="rId27"/>
      <p:italic r:id="rId28"/>
      <p:boldItalic r:id="rId29"/>
    </p:embeddedFont>
    <p:embeddedFont>
      <p:font typeface="Plus Jakarta Sans Medium" panose="020B0604020202020204" charset="0"/>
      <p:regular r:id="rId30"/>
      <p:bold r:id="rId31"/>
      <p:italic r:id="rId32"/>
      <p:boldItalic r:id="rId33"/>
    </p:embeddedFont>
    <p:embeddedFont>
      <p:font typeface="Sunday Morning" pitchFamily="2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832"/>
    <a:srgbClr val="121315"/>
    <a:srgbClr val="A2054B"/>
    <a:srgbClr val="3AB20A"/>
    <a:srgbClr val="552307"/>
    <a:srgbClr val="F48B0C"/>
    <a:srgbClr val="BD1D56"/>
    <a:srgbClr val="9429B1"/>
    <a:srgbClr val="4D22B8"/>
    <a:srgbClr val="152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4785A2-3DCC-4911-99CB-18AFAEFB8E34}">
  <a:tblStyle styleId="{CA4785A2-3DCC-4911-99CB-18AFAEFB8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C3FEEB-D0AA-43BB-A205-E13A1ADE4E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9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12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4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00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5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flipH="1">
            <a:off x="6433729" y="11"/>
            <a:ext cx="2710272" cy="1612865"/>
          </a:xfrm>
          <a:custGeom>
            <a:avLst/>
            <a:gdLst/>
            <a:ahLst/>
            <a:cxnLst/>
            <a:rect l="l" t="t" r="r" b="b"/>
            <a:pathLst>
              <a:path w="52380" h="31171" extrusionOk="0">
                <a:moveTo>
                  <a:pt x="0" y="1"/>
                </a:moveTo>
                <a:lnTo>
                  <a:pt x="0" y="31171"/>
                </a:lnTo>
                <a:cubicBezTo>
                  <a:pt x="1129" y="26583"/>
                  <a:pt x="2279" y="21946"/>
                  <a:pt x="4444" y="17748"/>
                </a:cubicBezTo>
                <a:cubicBezTo>
                  <a:pt x="6608" y="13551"/>
                  <a:pt x="9922" y="9767"/>
                  <a:pt x="14289" y="7967"/>
                </a:cubicBezTo>
                <a:cubicBezTo>
                  <a:pt x="16715" y="6968"/>
                  <a:pt x="19317" y="6628"/>
                  <a:pt x="21951" y="6628"/>
                </a:cubicBezTo>
                <a:cubicBezTo>
                  <a:pt x="23955" y="6628"/>
                  <a:pt x="25978" y="6824"/>
                  <a:pt x="27957" y="7076"/>
                </a:cubicBezTo>
                <a:cubicBezTo>
                  <a:pt x="31284" y="7500"/>
                  <a:pt x="34642" y="8064"/>
                  <a:pt x="37977" y="8064"/>
                </a:cubicBezTo>
                <a:cubicBezTo>
                  <a:pt x="39237" y="8064"/>
                  <a:pt x="40493" y="7984"/>
                  <a:pt x="41743" y="7785"/>
                </a:cubicBezTo>
                <a:cubicBezTo>
                  <a:pt x="46305" y="7061"/>
                  <a:pt x="50890" y="4371"/>
                  <a:pt x="523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5002370" y="3860376"/>
            <a:ext cx="4141633" cy="1283114"/>
          </a:xfrm>
          <a:custGeom>
            <a:avLst/>
            <a:gdLst/>
            <a:ahLst/>
            <a:cxnLst/>
            <a:rect l="l" t="t" r="r" b="b"/>
            <a:pathLst>
              <a:path w="63398" h="19642" extrusionOk="0">
                <a:moveTo>
                  <a:pt x="8154" y="0"/>
                </a:moveTo>
                <a:cubicBezTo>
                  <a:pt x="4957" y="0"/>
                  <a:pt x="1775" y="1682"/>
                  <a:pt x="46" y="4382"/>
                </a:cubicBezTo>
                <a:lnTo>
                  <a:pt x="0" y="19642"/>
                </a:lnTo>
                <a:lnTo>
                  <a:pt x="63398" y="19642"/>
                </a:lnTo>
                <a:cubicBezTo>
                  <a:pt x="63205" y="15988"/>
                  <a:pt x="60507" y="12797"/>
                  <a:pt x="57210" y="11214"/>
                </a:cubicBezTo>
                <a:cubicBezTo>
                  <a:pt x="54758" y="10036"/>
                  <a:pt x="52030" y="9625"/>
                  <a:pt x="49294" y="9625"/>
                </a:cubicBezTo>
                <a:cubicBezTo>
                  <a:pt x="48350" y="9625"/>
                  <a:pt x="47404" y="9674"/>
                  <a:pt x="46469" y="9757"/>
                </a:cubicBezTo>
                <a:cubicBezTo>
                  <a:pt x="42825" y="10081"/>
                  <a:pt x="39240" y="10897"/>
                  <a:pt x="35597" y="11233"/>
                </a:cubicBezTo>
                <a:cubicBezTo>
                  <a:pt x="34622" y="11323"/>
                  <a:pt x="33635" y="11377"/>
                  <a:pt x="32649" y="11377"/>
                </a:cubicBezTo>
                <a:cubicBezTo>
                  <a:pt x="29955" y="11377"/>
                  <a:pt x="27269" y="10978"/>
                  <a:pt x="24844" y="9842"/>
                </a:cubicBezTo>
                <a:cubicBezTo>
                  <a:pt x="22055" y="8535"/>
                  <a:pt x="19801" y="6345"/>
                  <a:pt x="17444" y="4362"/>
                </a:cubicBezTo>
                <a:cubicBezTo>
                  <a:pt x="15087" y="2380"/>
                  <a:pt x="12446" y="515"/>
                  <a:pt x="9396" y="87"/>
                </a:cubicBezTo>
                <a:cubicBezTo>
                  <a:pt x="8984" y="28"/>
                  <a:pt x="8569" y="0"/>
                  <a:pt x="81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-53619" y="-1806619"/>
            <a:ext cx="5319869" cy="7073184"/>
          </a:xfrm>
          <a:custGeom>
            <a:avLst/>
            <a:gdLst/>
            <a:ahLst/>
            <a:cxnLst/>
            <a:rect l="l" t="t" r="r" b="b"/>
            <a:pathLst>
              <a:path w="47230" h="62796" extrusionOk="0">
                <a:moveTo>
                  <a:pt x="14149" y="0"/>
                </a:moveTo>
                <a:cubicBezTo>
                  <a:pt x="9534" y="0"/>
                  <a:pt x="4937" y="2578"/>
                  <a:pt x="2672" y="6622"/>
                </a:cubicBezTo>
                <a:cubicBezTo>
                  <a:pt x="1" y="11395"/>
                  <a:pt x="698" y="17663"/>
                  <a:pt x="3853" y="22131"/>
                </a:cubicBezTo>
                <a:cubicBezTo>
                  <a:pt x="5874" y="24992"/>
                  <a:pt x="8730" y="27135"/>
                  <a:pt x="11219" y="29601"/>
                </a:cubicBezTo>
                <a:cubicBezTo>
                  <a:pt x="13708" y="32065"/>
                  <a:pt x="15943" y="35120"/>
                  <a:pt x="16129" y="38620"/>
                </a:cubicBezTo>
                <a:cubicBezTo>
                  <a:pt x="16290" y="41587"/>
                  <a:pt x="14946" y="44435"/>
                  <a:pt x="13294" y="46904"/>
                </a:cubicBezTo>
                <a:cubicBezTo>
                  <a:pt x="11642" y="49372"/>
                  <a:pt x="9648" y="51618"/>
                  <a:pt x="8232" y="54229"/>
                </a:cubicBezTo>
                <a:cubicBezTo>
                  <a:pt x="6816" y="56841"/>
                  <a:pt x="6017" y="59987"/>
                  <a:pt x="6984" y="62796"/>
                </a:cubicBezTo>
                <a:lnTo>
                  <a:pt x="47230" y="62796"/>
                </a:lnTo>
                <a:lnTo>
                  <a:pt x="47230" y="1"/>
                </a:lnTo>
                <a:lnTo>
                  <a:pt x="16135" y="164"/>
                </a:lnTo>
                <a:cubicBezTo>
                  <a:pt x="15477" y="54"/>
                  <a:pt x="14813" y="0"/>
                  <a:pt x="141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577200" y="2677178"/>
            <a:ext cx="3220200" cy="1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370850" y="1280799"/>
            <a:ext cx="1632900" cy="13965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>
            <a:off x="6415413" y="4477252"/>
            <a:ext cx="253500" cy="25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238100" y="3704339"/>
            <a:ext cx="385339" cy="359625"/>
          </a:xfrm>
          <a:custGeom>
            <a:avLst/>
            <a:gdLst/>
            <a:ahLst/>
            <a:cxnLst/>
            <a:rect l="l" t="t" r="r" b="b"/>
            <a:pathLst>
              <a:path w="34018" h="31748" extrusionOk="0">
                <a:moveTo>
                  <a:pt x="18420" y="1"/>
                </a:moveTo>
                <a:lnTo>
                  <a:pt x="15653" y="13538"/>
                </a:lnTo>
                <a:lnTo>
                  <a:pt x="8309" y="5956"/>
                </a:lnTo>
                <a:lnTo>
                  <a:pt x="8309" y="5956"/>
                </a:lnTo>
                <a:lnTo>
                  <a:pt x="11225" y="15874"/>
                </a:lnTo>
                <a:lnTo>
                  <a:pt x="1" y="19126"/>
                </a:lnTo>
                <a:lnTo>
                  <a:pt x="11665" y="20195"/>
                </a:lnTo>
                <a:lnTo>
                  <a:pt x="7398" y="31748"/>
                </a:lnTo>
                <a:lnTo>
                  <a:pt x="7398" y="31748"/>
                </a:lnTo>
                <a:lnTo>
                  <a:pt x="17010" y="23217"/>
                </a:lnTo>
                <a:lnTo>
                  <a:pt x="20335" y="31748"/>
                </a:lnTo>
                <a:lnTo>
                  <a:pt x="21479" y="22667"/>
                </a:lnTo>
                <a:lnTo>
                  <a:pt x="34018" y="23710"/>
                </a:lnTo>
                <a:lnTo>
                  <a:pt x="23869" y="16361"/>
                </a:lnTo>
                <a:lnTo>
                  <a:pt x="31243" y="5940"/>
                </a:lnTo>
                <a:lnTo>
                  <a:pt x="20228" y="13538"/>
                </a:lnTo>
                <a:lnTo>
                  <a:pt x="18420" y="1"/>
                </a:lnTo>
                <a:close/>
                <a:moveTo>
                  <a:pt x="20335" y="31748"/>
                </a:moveTo>
                <a:lnTo>
                  <a:pt x="20335" y="31748"/>
                </a:lnTo>
                <a:lnTo>
                  <a:pt x="20335" y="317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 rot="-2700000">
            <a:off x="8715581" y="162224"/>
            <a:ext cx="286195" cy="253500"/>
            <a:chOff x="4733471" y="1796460"/>
            <a:chExt cx="190484" cy="168755"/>
          </a:xfrm>
        </p:grpSpPr>
        <p:sp>
          <p:nvSpPr>
            <p:cNvPr id="37" name="Google Shape;37;p3"/>
            <p:cNvSpPr/>
            <p:nvPr/>
          </p:nvSpPr>
          <p:spPr>
            <a:xfrm>
              <a:off x="4786546" y="1867742"/>
              <a:ext cx="89573" cy="97474"/>
            </a:xfrm>
            <a:custGeom>
              <a:avLst/>
              <a:gdLst/>
              <a:ahLst/>
              <a:cxnLst/>
              <a:rect l="l" t="t" r="r" b="b"/>
              <a:pathLst>
                <a:path w="1043" h="1135" extrusionOk="0">
                  <a:moveTo>
                    <a:pt x="545" y="0"/>
                  </a:moveTo>
                  <a:cubicBezTo>
                    <a:pt x="455" y="0"/>
                    <a:pt x="364" y="29"/>
                    <a:pt x="292" y="81"/>
                  </a:cubicBezTo>
                  <a:cubicBezTo>
                    <a:pt x="39" y="260"/>
                    <a:pt x="0" y="651"/>
                    <a:pt x="149" y="908"/>
                  </a:cubicBezTo>
                  <a:cubicBezTo>
                    <a:pt x="209" y="1015"/>
                    <a:pt x="294" y="1081"/>
                    <a:pt x="389" y="1112"/>
                  </a:cubicBezTo>
                  <a:cubicBezTo>
                    <a:pt x="433" y="1127"/>
                    <a:pt x="480" y="1135"/>
                    <a:pt x="527" y="1135"/>
                  </a:cubicBezTo>
                  <a:cubicBezTo>
                    <a:pt x="718" y="1135"/>
                    <a:pt x="910" y="1012"/>
                    <a:pt x="981" y="791"/>
                  </a:cubicBezTo>
                  <a:cubicBezTo>
                    <a:pt x="1043" y="608"/>
                    <a:pt x="1000" y="401"/>
                    <a:pt x="901" y="233"/>
                  </a:cubicBezTo>
                  <a:cubicBezTo>
                    <a:pt x="863" y="167"/>
                    <a:pt x="814" y="103"/>
                    <a:pt x="750" y="60"/>
                  </a:cubicBezTo>
                  <a:cubicBezTo>
                    <a:pt x="689" y="19"/>
                    <a:pt x="618" y="0"/>
                    <a:pt x="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33471" y="1853657"/>
              <a:ext cx="52387" cy="53847"/>
            </a:xfrm>
            <a:custGeom>
              <a:avLst/>
              <a:gdLst/>
              <a:ahLst/>
              <a:cxnLst/>
              <a:rect l="l" t="t" r="r" b="b"/>
              <a:pathLst>
                <a:path w="610" h="627" extrusionOk="0">
                  <a:moveTo>
                    <a:pt x="264" y="0"/>
                  </a:moveTo>
                  <a:cubicBezTo>
                    <a:pt x="244" y="0"/>
                    <a:pt x="223" y="5"/>
                    <a:pt x="206" y="10"/>
                  </a:cubicBezTo>
                  <a:cubicBezTo>
                    <a:pt x="157" y="23"/>
                    <a:pt x="124" y="45"/>
                    <a:pt x="89" y="75"/>
                  </a:cubicBezTo>
                  <a:cubicBezTo>
                    <a:pt x="69" y="91"/>
                    <a:pt x="54" y="112"/>
                    <a:pt x="41" y="134"/>
                  </a:cubicBezTo>
                  <a:cubicBezTo>
                    <a:pt x="29" y="158"/>
                    <a:pt x="17" y="182"/>
                    <a:pt x="11" y="210"/>
                  </a:cubicBezTo>
                  <a:cubicBezTo>
                    <a:pt x="6" y="237"/>
                    <a:pt x="0" y="265"/>
                    <a:pt x="3" y="291"/>
                  </a:cubicBezTo>
                  <a:cubicBezTo>
                    <a:pt x="3" y="320"/>
                    <a:pt x="7" y="347"/>
                    <a:pt x="13" y="375"/>
                  </a:cubicBezTo>
                  <a:cubicBezTo>
                    <a:pt x="20" y="412"/>
                    <a:pt x="36" y="452"/>
                    <a:pt x="53" y="485"/>
                  </a:cubicBezTo>
                  <a:cubicBezTo>
                    <a:pt x="76" y="528"/>
                    <a:pt x="110" y="561"/>
                    <a:pt x="149" y="588"/>
                  </a:cubicBezTo>
                  <a:cubicBezTo>
                    <a:pt x="169" y="599"/>
                    <a:pt x="190" y="609"/>
                    <a:pt x="213" y="614"/>
                  </a:cubicBezTo>
                  <a:cubicBezTo>
                    <a:pt x="236" y="619"/>
                    <a:pt x="261" y="621"/>
                    <a:pt x="284" y="621"/>
                  </a:cubicBezTo>
                  <a:cubicBezTo>
                    <a:pt x="296" y="624"/>
                    <a:pt x="309" y="627"/>
                    <a:pt x="322" y="627"/>
                  </a:cubicBezTo>
                  <a:cubicBezTo>
                    <a:pt x="325" y="627"/>
                    <a:pt x="328" y="627"/>
                    <a:pt x="331" y="627"/>
                  </a:cubicBezTo>
                  <a:cubicBezTo>
                    <a:pt x="381" y="627"/>
                    <a:pt x="420" y="615"/>
                    <a:pt x="464" y="591"/>
                  </a:cubicBezTo>
                  <a:cubicBezTo>
                    <a:pt x="475" y="585"/>
                    <a:pt x="488" y="575"/>
                    <a:pt x="497" y="568"/>
                  </a:cubicBezTo>
                  <a:cubicBezTo>
                    <a:pt x="505" y="561"/>
                    <a:pt x="518" y="552"/>
                    <a:pt x="527" y="542"/>
                  </a:cubicBezTo>
                  <a:cubicBezTo>
                    <a:pt x="563" y="504"/>
                    <a:pt x="578" y="475"/>
                    <a:pt x="597" y="425"/>
                  </a:cubicBezTo>
                  <a:cubicBezTo>
                    <a:pt x="604" y="404"/>
                    <a:pt x="605" y="374"/>
                    <a:pt x="607" y="355"/>
                  </a:cubicBezTo>
                  <a:cubicBezTo>
                    <a:pt x="607" y="350"/>
                    <a:pt x="610" y="345"/>
                    <a:pt x="607" y="340"/>
                  </a:cubicBezTo>
                  <a:cubicBezTo>
                    <a:pt x="604" y="311"/>
                    <a:pt x="603" y="280"/>
                    <a:pt x="591" y="251"/>
                  </a:cubicBezTo>
                  <a:cubicBezTo>
                    <a:pt x="581" y="224"/>
                    <a:pt x="570" y="194"/>
                    <a:pt x="554" y="170"/>
                  </a:cubicBezTo>
                  <a:cubicBezTo>
                    <a:pt x="535" y="147"/>
                    <a:pt x="520" y="122"/>
                    <a:pt x="498" y="101"/>
                  </a:cubicBezTo>
                  <a:cubicBezTo>
                    <a:pt x="477" y="80"/>
                    <a:pt x="454" y="61"/>
                    <a:pt x="428" y="45"/>
                  </a:cubicBezTo>
                  <a:cubicBezTo>
                    <a:pt x="424" y="41"/>
                    <a:pt x="418" y="40"/>
                    <a:pt x="413" y="37"/>
                  </a:cubicBezTo>
                  <a:cubicBezTo>
                    <a:pt x="391" y="27"/>
                    <a:pt x="368" y="15"/>
                    <a:pt x="346" y="10"/>
                  </a:cubicBezTo>
                  <a:cubicBezTo>
                    <a:pt x="334" y="8"/>
                    <a:pt x="320" y="5"/>
                    <a:pt x="311" y="4"/>
                  </a:cubicBezTo>
                  <a:cubicBezTo>
                    <a:pt x="303" y="3"/>
                    <a:pt x="288" y="1"/>
                    <a:pt x="277" y="1"/>
                  </a:cubicBezTo>
                  <a:cubicBezTo>
                    <a:pt x="273" y="1"/>
                    <a:pt x="26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72461" y="1800669"/>
              <a:ext cx="59687" cy="62435"/>
            </a:xfrm>
            <a:custGeom>
              <a:avLst/>
              <a:gdLst/>
              <a:ahLst/>
              <a:cxnLst/>
              <a:rect l="l" t="t" r="r" b="b"/>
              <a:pathLst>
                <a:path w="695" h="727" extrusionOk="0">
                  <a:moveTo>
                    <a:pt x="296" y="1"/>
                  </a:moveTo>
                  <a:cubicBezTo>
                    <a:pt x="272" y="1"/>
                    <a:pt x="247" y="6"/>
                    <a:pt x="224" y="8"/>
                  </a:cubicBezTo>
                  <a:cubicBezTo>
                    <a:pt x="93" y="34"/>
                    <a:pt x="0" y="163"/>
                    <a:pt x="7" y="294"/>
                  </a:cubicBezTo>
                  <a:cubicBezTo>
                    <a:pt x="10" y="380"/>
                    <a:pt x="46" y="462"/>
                    <a:pt x="87" y="537"/>
                  </a:cubicBezTo>
                  <a:cubicBezTo>
                    <a:pt x="123" y="604"/>
                    <a:pt x="166" y="672"/>
                    <a:pt x="236" y="704"/>
                  </a:cubicBezTo>
                  <a:cubicBezTo>
                    <a:pt x="272" y="720"/>
                    <a:pt x="308" y="727"/>
                    <a:pt x="344" y="727"/>
                  </a:cubicBezTo>
                  <a:cubicBezTo>
                    <a:pt x="527" y="727"/>
                    <a:pt x="694" y="539"/>
                    <a:pt x="665" y="354"/>
                  </a:cubicBezTo>
                  <a:cubicBezTo>
                    <a:pt x="664" y="351"/>
                    <a:pt x="664" y="347"/>
                    <a:pt x="663" y="341"/>
                  </a:cubicBezTo>
                  <a:cubicBezTo>
                    <a:pt x="628" y="170"/>
                    <a:pt x="484" y="23"/>
                    <a:pt x="310" y="1"/>
                  </a:cubicBezTo>
                  <a:cubicBezTo>
                    <a:pt x="305" y="1"/>
                    <a:pt x="301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839363" y="1796460"/>
              <a:ext cx="52988" cy="64668"/>
            </a:xfrm>
            <a:custGeom>
              <a:avLst/>
              <a:gdLst/>
              <a:ahLst/>
              <a:cxnLst/>
              <a:rect l="l" t="t" r="r" b="b"/>
              <a:pathLst>
                <a:path w="617" h="753" extrusionOk="0">
                  <a:moveTo>
                    <a:pt x="306" y="1"/>
                  </a:moveTo>
                  <a:cubicBezTo>
                    <a:pt x="280" y="1"/>
                    <a:pt x="254" y="5"/>
                    <a:pt x="228" y="15"/>
                  </a:cubicBezTo>
                  <a:cubicBezTo>
                    <a:pt x="63" y="76"/>
                    <a:pt x="1" y="332"/>
                    <a:pt x="21" y="484"/>
                  </a:cubicBezTo>
                  <a:cubicBezTo>
                    <a:pt x="29" y="553"/>
                    <a:pt x="52" y="620"/>
                    <a:pt x="98" y="671"/>
                  </a:cubicBezTo>
                  <a:cubicBezTo>
                    <a:pt x="149" y="728"/>
                    <a:pt x="205" y="752"/>
                    <a:pt x="260" y="752"/>
                  </a:cubicBezTo>
                  <a:cubicBezTo>
                    <a:pt x="437" y="752"/>
                    <a:pt x="610" y="512"/>
                    <a:pt x="615" y="346"/>
                  </a:cubicBezTo>
                  <a:cubicBezTo>
                    <a:pt x="616" y="313"/>
                    <a:pt x="612" y="282"/>
                    <a:pt x="600" y="249"/>
                  </a:cubicBezTo>
                  <a:cubicBezTo>
                    <a:pt x="560" y="118"/>
                    <a:pt x="440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870538" y="1853056"/>
              <a:ext cx="53417" cy="55221"/>
            </a:xfrm>
            <a:custGeom>
              <a:avLst/>
              <a:gdLst/>
              <a:ahLst/>
              <a:cxnLst/>
              <a:rect l="l" t="t" r="r" b="b"/>
              <a:pathLst>
                <a:path w="622" h="643" extrusionOk="0">
                  <a:moveTo>
                    <a:pt x="377" y="1"/>
                  </a:moveTo>
                  <a:cubicBezTo>
                    <a:pt x="362" y="1"/>
                    <a:pt x="347" y="2"/>
                    <a:pt x="332" y="5"/>
                  </a:cubicBezTo>
                  <a:cubicBezTo>
                    <a:pt x="203" y="51"/>
                    <a:pt x="82" y="191"/>
                    <a:pt x="45" y="321"/>
                  </a:cubicBezTo>
                  <a:cubicBezTo>
                    <a:pt x="0" y="479"/>
                    <a:pt x="109" y="624"/>
                    <a:pt x="264" y="641"/>
                  </a:cubicBezTo>
                  <a:cubicBezTo>
                    <a:pt x="273" y="642"/>
                    <a:pt x="282" y="642"/>
                    <a:pt x="291" y="642"/>
                  </a:cubicBezTo>
                  <a:cubicBezTo>
                    <a:pt x="438" y="642"/>
                    <a:pt x="582" y="504"/>
                    <a:pt x="611" y="368"/>
                  </a:cubicBezTo>
                  <a:cubicBezTo>
                    <a:pt x="620" y="337"/>
                    <a:pt x="621" y="304"/>
                    <a:pt x="617" y="269"/>
                  </a:cubicBezTo>
                  <a:cubicBezTo>
                    <a:pt x="607" y="136"/>
                    <a:pt x="516" y="1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7502610" y="4381733"/>
            <a:ext cx="1050264" cy="444538"/>
            <a:chOff x="5742237" y="4424857"/>
            <a:chExt cx="803077" cy="339913"/>
          </a:xfrm>
        </p:grpSpPr>
        <p:sp>
          <p:nvSpPr>
            <p:cNvPr id="43" name="Google Shape;43;p3"/>
            <p:cNvSpPr/>
            <p:nvPr/>
          </p:nvSpPr>
          <p:spPr>
            <a:xfrm>
              <a:off x="6442430" y="4482312"/>
              <a:ext cx="102884" cy="119545"/>
            </a:xfrm>
            <a:custGeom>
              <a:avLst/>
              <a:gdLst/>
              <a:ahLst/>
              <a:cxnLst/>
              <a:rect l="l" t="t" r="r" b="b"/>
              <a:pathLst>
                <a:path w="1198" h="1392" extrusionOk="0">
                  <a:moveTo>
                    <a:pt x="975" y="1"/>
                  </a:moveTo>
                  <a:cubicBezTo>
                    <a:pt x="952" y="1"/>
                    <a:pt x="927" y="3"/>
                    <a:pt x="902" y="6"/>
                  </a:cubicBezTo>
                  <a:cubicBezTo>
                    <a:pt x="587" y="44"/>
                    <a:pt x="166" y="257"/>
                    <a:pt x="86" y="655"/>
                  </a:cubicBezTo>
                  <a:cubicBezTo>
                    <a:pt x="1" y="1079"/>
                    <a:pt x="368" y="1316"/>
                    <a:pt x="676" y="1381"/>
                  </a:cubicBezTo>
                  <a:cubicBezTo>
                    <a:pt x="709" y="1387"/>
                    <a:pt x="750" y="1391"/>
                    <a:pt x="793" y="1391"/>
                  </a:cubicBezTo>
                  <a:cubicBezTo>
                    <a:pt x="968" y="1391"/>
                    <a:pt x="1190" y="1324"/>
                    <a:pt x="1194" y="1101"/>
                  </a:cubicBezTo>
                  <a:cubicBezTo>
                    <a:pt x="1197" y="985"/>
                    <a:pt x="1131" y="877"/>
                    <a:pt x="1047" y="814"/>
                  </a:cubicBezTo>
                  <a:cubicBezTo>
                    <a:pt x="964" y="751"/>
                    <a:pt x="862" y="728"/>
                    <a:pt x="764" y="714"/>
                  </a:cubicBezTo>
                  <a:lnTo>
                    <a:pt x="764" y="714"/>
                  </a:lnTo>
                  <a:cubicBezTo>
                    <a:pt x="771" y="715"/>
                    <a:pt x="777" y="715"/>
                    <a:pt x="783" y="715"/>
                  </a:cubicBezTo>
                  <a:cubicBezTo>
                    <a:pt x="952" y="715"/>
                    <a:pt x="1120" y="431"/>
                    <a:pt x="1161" y="274"/>
                  </a:cubicBezTo>
                  <a:cubicBezTo>
                    <a:pt x="1183" y="195"/>
                    <a:pt x="1181" y="138"/>
                    <a:pt x="1166" y="96"/>
                  </a:cubicBezTo>
                  <a:cubicBezTo>
                    <a:pt x="1139" y="25"/>
                    <a:pt x="1066" y="1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742237" y="4424857"/>
              <a:ext cx="760382" cy="339913"/>
            </a:xfrm>
            <a:custGeom>
              <a:avLst/>
              <a:gdLst/>
              <a:ahLst/>
              <a:cxnLst/>
              <a:rect l="l" t="t" r="r" b="b"/>
              <a:pathLst>
                <a:path w="8854" h="3958" extrusionOk="0">
                  <a:moveTo>
                    <a:pt x="6470" y="1"/>
                  </a:moveTo>
                  <a:cubicBezTo>
                    <a:pt x="5981" y="1"/>
                    <a:pt x="5490" y="85"/>
                    <a:pt x="5034" y="215"/>
                  </a:cubicBezTo>
                  <a:cubicBezTo>
                    <a:pt x="4094" y="483"/>
                    <a:pt x="3216" y="1013"/>
                    <a:pt x="2481" y="1745"/>
                  </a:cubicBezTo>
                  <a:cubicBezTo>
                    <a:pt x="2217" y="1461"/>
                    <a:pt x="1903" y="1246"/>
                    <a:pt x="1564" y="1110"/>
                  </a:cubicBezTo>
                  <a:cubicBezTo>
                    <a:pt x="1357" y="1026"/>
                    <a:pt x="1139" y="977"/>
                    <a:pt x="922" y="957"/>
                  </a:cubicBezTo>
                  <a:cubicBezTo>
                    <a:pt x="846" y="950"/>
                    <a:pt x="757" y="942"/>
                    <a:pt x="665" y="942"/>
                  </a:cubicBezTo>
                  <a:cubicBezTo>
                    <a:pt x="527" y="942"/>
                    <a:pt x="386" y="961"/>
                    <a:pt x="283" y="1034"/>
                  </a:cubicBezTo>
                  <a:cubicBezTo>
                    <a:pt x="1" y="1241"/>
                    <a:pt x="175" y="1613"/>
                    <a:pt x="368" y="1804"/>
                  </a:cubicBezTo>
                  <a:cubicBezTo>
                    <a:pt x="552" y="1985"/>
                    <a:pt x="775" y="2097"/>
                    <a:pt x="997" y="2197"/>
                  </a:cubicBezTo>
                  <a:cubicBezTo>
                    <a:pt x="1130" y="2255"/>
                    <a:pt x="1264" y="2307"/>
                    <a:pt x="1401" y="2349"/>
                  </a:cubicBezTo>
                  <a:cubicBezTo>
                    <a:pt x="1072" y="2534"/>
                    <a:pt x="769" y="2778"/>
                    <a:pt x="525" y="3098"/>
                  </a:cubicBezTo>
                  <a:cubicBezTo>
                    <a:pt x="405" y="3255"/>
                    <a:pt x="301" y="3456"/>
                    <a:pt x="353" y="3676"/>
                  </a:cubicBezTo>
                  <a:cubicBezTo>
                    <a:pt x="402" y="3877"/>
                    <a:pt x="542" y="3957"/>
                    <a:pt x="693" y="3957"/>
                  </a:cubicBezTo>
                  <a:cubicBezTo>
                    <a:pt x="760" y="3957"/>
                    <a:pt x="829" y="3941"/>
                    <a:pt x="893" y="3913"/>
                  </a:cubicBezTo>
                  <a:cubicBezTo>
                    <a:pt x="1261" y="3749"/>
                    <a:pt x="1621" y="3553"/>
                    <a:pt x="1964" y="3326"/>
                  </a:cubicBezTo>
                  <a:cubicBezTo>
                    <a:pt x="2261" y="3130"/>
                    <a:pt x="2547" y="2909"/>
                    <a:pt x="2821" y="2669"/>
                  </a:cubicBezTo>
                  <a:cubicBezTo>
                    <a:pt x="3423" y="3096"/>
                    <a:pt x="4163" y="3206"/>
                    <a:pt x="4865" y="3223"/>
                  </a:cubicBezTo>
                  <a:cubicBezTo>
                    <a:pt x="5018" y="3227"/>
                    <a:pt x="5172" y="3229"/>
                    <a:pt x="5327" y="3229"/>
                  </a:cubicBezTo>
                  <a:cubicBezTo>
                    <a:pt x="6216" y="3229"/>
                    <a:pt x="7135" y="3148"/>
                    <a:pt x="7948" y="2735"/>
                  </a:cubicBezTo>
                  <a:cubicBezTo>
                    <a:pt x="8378" y="2518"/>
                    <a:pt x="8756" y="2125"/>
                    <a:pt x="8803" y="1548"/>
                  </a:cubicBezTo>
                  <a:cubicBezTo>
                    <a:pt x="8853" y="924"/>
                    <a:pt x="8399" y="543"/>
                    <a:pt x="7964" y="326"/>
                  </a:cubicBezTo>
                  <a:cubicBezTo>
                    <a:pt x="7498" y="95"/>
                    <a:pt x="6985" y="1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386435" y="4500175"/>
              <a:ext cx="56080" cy="51099"/>
            </a:xfrm>
            <a:custGeom>
              <a:avLst/>
              <a:gdLst/>
              <a:ahLst/>
              <a:cxnLst/>
              <a:rect l="l" t="t" r="r" b="b"/>
              <a:pathLst>
                <a:path w="653" h="595" extrusionOk="0">
                  <a:moveTo>
                    <a:pt x="327" y="0"/>
                  </a:moveTo>
                  <a:cubicBezTo>
                    <a:pt x="0" y="0"/>
                    <a:pt x="0" y="594"/>
                    <a:pt x="327" y="594"/>
                  </a:cubicBezTo>
                  <a:cubicBezTo>
                    <a:pt x="653" y="594"/>
                    <a:pt x="653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968621" y="4695297"/>
              <a:ext cx="366879" cy="10821"/>
            </a:xfrm>
            <a:custGeom>
              <a:avLst/>
              <a:gdLst/>
              <a:ahLst/>
              <a:cxnLst/>
              <a:rect l="l" t="t" r="r" b="b"/>
              <a:pathLst>
                <a:path w="4272" h="126" extrusionOk="0">
                  <a:moveTo>
                    <a:pt x="1105" y="1"/>
                  </a:moveTo>
                  <a:cubicBezTo>
                    <a:pt x="738" y="1"/>
                    <a:pt x="370" y="1"/>
                    <a:pt x="0" y="3"/>
                  </a:cubicBezTo>
                  <a:lnTo>
                    <a:pt x="0" y="110"/>
                  </a:lnTo>
                  <a:cubicBezTo>
                    <a:pt x="370" y="108"/>
                    <a:pt x="738" y="108"/>
                    <a:pt x="1105" y="108"/>
                  </a:cubicBezTo>
                  <a:cubicBezTo>
                    <a:pt x="2182" y="108"/>
                    <a:pt x="3242" y="114"/>
                    <a:pt x="4271" y="126"/>
                  </a:cubicBezTo>
                  <a:lnTo>
                    <a:pt x="4271" y="19"/>
                  </a:lnTo>
                  <a:cubicBezTo>
                    <a:pt x="3242" y="7"/>
                    <a:pt x="2182" y="1"/>
                    <a:pt x="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393649" y="4696929"/>
              <a:ext cx="85880" cy="9361"/>
            </a:xfrm>
            <a:custGeom>
              <a:avLst/>
              <a:gdLst/>
              <a:ahLst/>
              <a:cxnLst/>
              <a:rect l="l" t="t" r="r" b="b"/>
              <a:pathLst>
                <a:path w="1000" h="109" extrusionOk="0">
                  <a:moveTo>
                    <a:pt x="0" y="1"/>
                  </a:moveTo>
                  <a:lnTo>
                    <a:pt x="0" y="108"/>
                  </a:lnTo>
                  <a:lnTo>
                    <a:pt x="1000" y="108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7992954" y="140581"/>
            <a:ext cx="437816" cy="398913"/>
            <a:chOff x="6872954" y="4168931"/>
            <a:chExt cx="437816" cy="398913"/>
          </a:xfrm>
        </p:grpSpPr>
        <p:sp>
          <p:nvSpPr>
            <p:cNvPr id="49" name="Google Shape;49;p3"/>
            <p:cNvSpPr/>
            <p:nvPr/>
          </p:nvSpPr>
          <p:spPr>
            <a:xfrm>
              <a:off x="6872954" y="4168931"/>
              <a:ext cx="437816" cy="398913"/>
            </a:xfrm>
            <a:custGeom>
              <a:avLst/>
              <a:gdLst/>
              <a:ahLst/>
              <a:cxnLst/>
              <a:rect l="l" t="t" r="r" b="b"/>
              <a:pathLst>
                <a:path w="5098" h="4645" extrusionOk="0">
                  <a:moveTo>
                    <a:pt x="2550" y="0"/>
                  </a:moveTo>
                  <a:cubicBezTo>
                    <a:pt x="1956" y="0"/>
                    <a:pt x="1361" y="227"/>
                    <a:pt x="907" y="680"/>
                  </a:cubicBezTo>
                  <a:cubicBezTo>
                    <a:pt x="1" y="1587"/>
                    <a:pt x="1" y="3058"/>
                    <a:pt x="907" y="3964"/>
                  </a:cubicBezTo>
                  <a:cubicBezTo>
                    <a:pt x="1361" y="4418"/>
                    <a:pt x="1956" y="4644"/>
                    <a:pt x="2550" y="4644"/>
                  </a:cubicBezTo>
                  <a:cubicBezTo>
                    <a:pt x="3144" y="4644"/>
                    <a:pt x="3738" y="4418"/>
                    <a:pt x="4191" y="3964"/>
                  </a:cubicBezTo>
                  <a:cubicBezTo>
                    <a:pt x="5098" y="3058"/>
                    <a:pt x="5098" y="1587"/>
                    <a:pt x="4191" y="680"/>
                  </a:cubicBezTo>
                  <a:cubicBezTo>
                    <a:pt x="3738" y="227"/>
                    <a:pt x="3144" y="0"/>
                    <a:pt x="2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025738" y="4173740"/>
              <a:ext cx="69477" cy="8493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750" y="1"/>
                  </a:moveTo>
                  <a:cubicBezTo>
                    <a:pt x="734" y="1"/>
                    <a:pt x="718" y="8"/>
                    <a:pt x="708" y="22"/>
                  </a:cubicBezTo>
                  <a:lnTo>
                    <a:pt x="19" y="903"/>
                  </a:lnTo>
                  <a:cubicBezTo>
                    <a:pt x="1" y="926"/>
                    <a:pt x="5" y="960"/>
                    <a:pt x="28" y="979"/>
                  </a:cubicBezTo>
                  <a:cubicBezTo>
                    <a:pt x="36" y="986"/>
                    <a:pt x="49" y="989"/>
                    <a:pt x="59" y="989"/>
                  </a:cubicBezTo>
                  <a:cubicBezTo>
                    <a:pt x="76" y="989"/>
                    <a:pt x="92" y="981"/>
                    <a:pt x="102" y="969"/>
                  </a:cubicBezTo>
                  <a:lnTo>
                    <a:pt x="792" y="88"/>
                  </a:lnTo>
                  <a:cubicBezTo>
                    <a:pt x="809" y="65"/>
                    <a:pt x="806" y="30"/>
                    <a:pt x="783" y="12"/>
                  </a:cubicBezTo>
                  <a:cubicBezTo>
                    <a:pt x="773" y="5"/>
                    <a:pt x="761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971718" y="4290539"/>
              <a:ext cx="45516" cy="239605"/>
            </a:xfrm>
            <a:custGeom>
              <a:avLst/>
              <a:gdLst/>
              <a:ahLst/>
              <a:cxnLst/>
              <a:rect l="l" t="t" r="r" b="b"/>
              <a:pathLst>
                <a:path w="530" h="2790" extrusionOk="0">
                  <a:moveTo>
                    <a:pt x="470" y="0"/>
                  </a:moveTo>
                  <a:cubicBezTo>
                    <a:pt x="453" y="0"/>
                    <a:pt x="435" y="9"/>
                    <a:pt x="424" y="25"/>
                  </a:cubicBezTo>
                  <a:cubicBezTo>
                    <a:pt x="187" y="387"/>
                    <a:pt x="49" y="849"/>
                    <a:pt x="21" y="1360"/>
                  </a:cubicBezTo>
                  <a:cubicBezTo>
                    <a:pt x="0" y="1762"/>
                    <a:pt x="41" y="2189"/>
                    <a:pt x="156" y="2747"/>
                  </a:cubicBezTo>
                  <a:cubicBezTo>
                    <a:pt x="160" y="2771"/>
                    <a:pt x="181" y="2790"/>
                    <a:pt x="207" y="2790"/>
                  </a:cubicBezTo>
                  <a:cubicBezTo>
                    <a:pt x="210" y="2790"/>
                    <a:pt x="214" y="2790"/>
                    <a:pt x="220" y="2788"/>
                  </a:cubicBezTo>
                  <a:cubicBezTo>
                    <a:pt x="249" y="2783"/>
                    <a:pt x="266" y="2754"/>
                    <a:pt x="260" y="2725"/>
                  </a:cubicBezTo>
                  <a:cubicBezTo>
                    <a:pt x="149" y="2176"/>
                    <a:pt x="107" y="1757"/>
                    <a:pt x="129" y="1365"/>
                  </a:cubicBezTo>
                  <a:cubicBezTo>
                    <a:pt x="153" y="872"/>
                    <a:pt x="287" y="430"/>
                    <a:pt x="514" y="83"/>
                  </a:cubicBezTo>
                  <a:cubicBezTo>
                    <a:pt x="530" y="57"/>
                    <a:pt x="523" y="25"/>
                    <a:pt x="498" y="8"/>
                  </a:cubicBezTo>
                  <a:cubicBezTo>
                    <a:pt x="490" y="3"/>
                    <a:pt x="480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88174" y="4275853"/>
              <a:ext cx="128476" cy="276276"/>
            </a:xfrm>
            <a:custGeom>
              <a:avLst/>
              <a:gdLst/>
              <a:ahLst/>
              <a:cxnLst/>
              <a:rect l="l" t="t" r="r" b="b"/>
              <a:pathLst>
                <a:path w="1496" h="3217" extrusionOk="0">
                  <a:moveTo>
                    <a:pt x="1441" y="1"/>
                  </a:moveTo>
                  <a:cubicBezTo>
                    <a:pt x="1418" y="1"/>
                    <a:pt x="1392" y="22"/>
                    <a:pt x="1388" y="49"/>
                  </a:cubicBezTo>
                  <a:cubicBezTo>
                    <a:pt x="1281" y="1190"/>
                    <a:pt x="794" y="2283"/>
                    <a:pt x="20" y="3126"/>
                  </a:cubicBezTo>
                  <a:cubicBezTo>
                    <a:pt x="0" y="3148"/>
                    <a:pt x="2" y="3182"/>
                    <a:pt x="23" y="3202"/>
                  </a:cubicBezTo>
                  <a:cubicBezTo>
                    <a:pt x="35" y="3211"/>
                    <a:pt x="46" y="3216"/>
                    <a:pt x="59" y="3216"/>
                  </a:cubicBezTo>
                  <a:cubicBezTo>
                    <a:pt x="73" y="3216"/>
                    <a:pt x="88" y="3209"/>
                    <a:pt x="96" y="3198"/>
                  </a:cubicBezTo>
                  <a:cubicBezTo>
                    <a:pt x="887" y="2335"/>
                    <a:pt x="1384" y="1222"/>
                    <a:pt x="1494" y="58"/>
                  </a:cubicBezTo>
                  <a:cubicBezTo>
                    <a:pt x="1495" y="29"/>
                    <a:pt x="1474" y="5"/>
                    <a:pt x="1445" y="1"/>
                  </a:cubicBezTo>
                  <a:cubicBezTo>
                    <a:pt x="1444" y="1"/>
                    <a:pt x="1443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202224" y="4365256"/>
              <a:ext cx="56509" cy="102884"/>
            </a:xfrm>
            <a:custGeom>
              <a:avLst/>
              <a:gdLst/>
              <a:ahLst/>
              <a:cxnLst/>
              <a:rect l="l" t="t" r="r" b="b"/>
              <a:pathLst>
                <a:path w="658" h="1198" extrusionOk="0">
                  <a:moveTo>
                    <a:pt x="597" y="1"/>
                  </a:moveTo>
                  <a:cubicBezTo>
                    <a:pt x="573" y="1"/>
                    <a:pt x="552" y="18"/>
                    <a:pt x="546" y="42"/>
                  </a:cubicBezTo>
                  <a:cubicBezTo>
                    <a:pt x="453" y="431"/>
                    <a:pt x="272" y="800"/>
                    <a:pt x="20" y="1109"/>
                  </a:cubicBezTo>
                  <a:cubicBezTo>
                    <a:pt x="0" y="1133"/>
                    <a:pt x="3" y="1166"/>
                    <a:pt x="27" y="1184"/>
                  </a:cubicBezTo>
                  <a:cubicBezTo>
                    <a:pt x="37" y="1193"/>
                    <a:pt x="49" y="1197"/>
                    <a:pt x="60" y="1197"/>
                  </a:cubicBezTo>
                  <a:cubicBezTo>
                    <a:pt x="77" y="1197"/>
                    <a:pt x="92" y="1190"/>
                    <a:pt x="102" y="1177"/>
                  </a:cubicBezTo>
                  <a:cubicBezTo>
                    <a:pt x="364" y="855"/>
                    <a:pt x="553" y="470"/>
                    <a:pt x="650" y="66"/>
                  </a:cubicBezTo>
                  <a:cubicBezTo>
                    <a:pt x="657" y="38"/>
                    <a:pt x="639" y="9"/>
                    <a:pt x="610" y="2"/>
                  </a:cubicBezTo>
                  <a:cubicBezTo>
                    <a:pt x="606" y="1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059489" y="4556685"/>
              <a:ext cx="243642" cy="9275"/>
            </a:xfrm>
            <a:custGeom>
              <a:avLst/>
              <a:gdLst/>
              <a:ahLst/>
              <a:cxnLst/>
              <a:rect l="l" t="t" r="r" b="b"/>
              <a:pathLst>
                <a:path w="2837" h="108" extrusionOk="0">
                  <a:moveTo>
                    <a:pt x="0" y="1"/>
                  </a:moveTo>
                  <a:lnTo>
                    <a:pt x="0" y="108"/>
                  </a:lnTo>
                  <a:lnTo>
                    <a:pt x="2836" y="108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23"/>
          <p:cNvSpPr/>
          <p:nvPr/>
        </p:nvSpPr>
        <p:spPr>
          <a:xfrm>
            <a:off x="24" y="-26"/>
            <a:ext cx="2154719" cy="1968618"/>
          </a:xfrm>
          <a:custGeom>
            <a:avLst/>
            <a:gdLst/>
            <a:ahLst/>
            <a:cxnLst/>
            <a:rect l="l" t="t" r="r" b="b"/>
            <a:pathLst>
              <a:path w="57486" h="52521" extrusionOk="0">
                <a:moveTo>
                  <a:pt x="0" y="1"/>
                </a:moveTo>
                <a:lnTo>
                  <a:pt x="0" y="51619"/>
                </a:lnTo>
                <a:cubicBezTo>
                  <a:pt x="1652" y="52229"/>
                  <a:pt x="3401" y="52520"/>
                  <a:pt x="5154" y="52520"/>
                </a:cubicBezTo>
                <a:cubicBezTo>
                  <a:pt x="10034" y="52520"/>
                  <a:pt x="14948" y="50263"/>
                  <a:pt x="17887" y="46341"/>
                </a:cubicBezTo>
                <a:cubicBezTo>
                  <a:pt x="20553" y="42781"/>
                  <a:pt x="21567" y="38298"/>
                  <a:pt x="22770" y="34016"/>
                </a:cubicBezTo>
                <a:cubicBezTo>
                  <a:pt x="23972" y="29736"/>
                  <a:pt x="25572" y="25299"/>
                  <a:pt x="28986" y="22450"/>
                </a:cubicBezTo>
                <a:cubicBezTo>
                  <a:pt x="32847" y="19230"/>
                  <a:pt x="38189" y="18692"/>
                  <a:pt x="43137" y="17799"/>
                </a:cubicBezTo>
                <a:cubicBezTo>
                  <a:pt x="48084" y="16904"/>
                  <a:pt x="53480" y="15108"/>
                  <a:pt x="55808" y="10652"/>
                </a:cubicBezTo>
                <a:cubicBezTo>
                  <a:pt x="57485" y="7444"/>
                  <a:pt x="57156" y="3601"/>
                  <a:pt x="567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23"/>
          <p:cNvSpPr/>
          <p:nvPr/>
        </p:nvSpPr>
        <p:spPr>
          <a:xfrm rot="10800000">
            <a:off x="7746028" y="3174883"/>
            <a:ext cx="1397922" cy="1968599"/>
          </a:xfrm>
          <a:custGeom>
            <a:avLst/>
            <a:gdLst/>
            <a:ahLst/>
            <a:cxnLst/>
            <a:rect l="l" t="t" r="r" b="b"/>
            <a:pathLst>
              <a:path w="22399" h="31543" extrusionOk="0">
                <a:moveTo>
                  <a:pt x="0" y="1"/>
                </a:moveTo>
                <a:lnTo>
                  <a:pt x="0" y="31543"/>
                </a:lnTo>
                <a:lnTo>
                  <a:pt x="2" y="31543"/>
                </a:lnTo>
                <a:cubicBezTo>
                  <a:pt x="2850" y="31257"/>
                  <a:pt x="5565" y="29816"/>
                  <a:pt x="7397" y="27616"/>
                </a:cubicBezTo>
                <a:cubicBezTo>
                  <a:pt x="9230" y="25417"/>
                  <a:pt x="10158" y="22486"/>
                  <a:pt x="9927" y="19633"/>
                </a:cubicBezTo>
                <a:cubicBezTo>
                  <a:pt x="9769" y="17680"/>
                  <a:pt x="9096" y="15807"/>
                  <a:pt x="8756" y="13876"/>
                </a:cubicBezTo>
                <a:cubicBezTo>
                  <a:pt x="8416" y="11947"/>
                  <a:pt x="8454" y="9816"/>
                  <a:pt x="9572" y="8206"/>
                </a:cubicBezTo>
                <a:cubicBezTo>
                  <a:pt x="11097" y="6014"/>
                  <a:pt x="14037" y="5486"/>
                  <a:pt x="16619" y="4809"/>
                </a:cubicBezTo>
                <a:cubicBezTo>
                  <a:pt x="19202" y="4133"/>
                  <a:pt x="22098" y="2654"/>
                  <a:pt x="223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23"/>
          <p:cNvSpPr/>
          <p:nvPr/>
        </p:nvSpPr>
        <p:spPr>
          <a:xfrm rot="5400000">
            <a:off x="7355301" y="38723"/>
            <a:ext cx="1827432" cy="1749945"/>
          </a:xfrm>
          <a:custGeom>
            <a:avLst/>
            <a:gdLst/>
            <a:ahLst/>
            <a:cxnLst/>
            <a:rect l="l" t="t" r="r" b="b"/>
            <a:pathLst>
              <a:path w="24480" h="23442" extrusionOk="0">
                <a:moveTo>
                  <a:pt x="1" y="0"/>
                </a:moveTo>
                <a:lnTo>
                  <a:pt x="1" y="22368"/>
                </a:lnTo>
                <a:cubicBezTo>
                  <a:pt x="1298" y="23082"/>
                  <a:pt x="2779" y="23441"/>
                  <a:pt x="4259" y="23441"/>
                </a:cubicBezTo>
                <a:cubicBezTo>
                  <a:pt x="5587" y="23441"/>
                  <a:pt x="6915" y="23152"/>
                  <a:pt x="8109" y="22571"/>
                </a:cubicBezTo>
                <a:cubicBezTo>
                  <a:pt x="10636" y="21340"/>
                  <a:pt x="12499" y="18836"/>
                  <a:pt x="12950" y="16062"/>
                </a:cubicBezTo>
                <a:cubicBezTo>
                  <a:pt x="13324" y="13760"/>
                  <a:pt x="12822" y="11208"/>
                  <a:pt x="14051" y="9226"/>
                </a:cubicBezTo>
                <a:cubicBezTo>
                  <a:pt x="14911" y="7840"/>
                  <a:pt x="16455" y="7043"/>
                  <a:pt x="17970" y="6439"/>
                </a:cubicBezTo>
                <a:cubicBezTo>
                  <a:pt x="19485" y="5835"/>
                  <a:pt x="21086" y="5339"/>
                  <a:pt x="22354" y="4310"/>
                </a:cubicBezTo>
                <a:cubicBezTo>
                  <a:pt x="23620" y="3279"/>
                  <a:pt x="24480" y="1530"/>
                  <a:pt x="23913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23"/>
          <p:cNvSpPr/>
          <p:nvPr/>
        </p:nvSpPr>
        <p:spPr>
          <a:xfrm>
            <a:off x="-6" y="4314613"/>
            <a:ext cx="2675396" cy="828892"/>
          </a:xfrm>
          <a:custGeom>
            <a:avLst/>
            <a:gdLst/>
            <a:ahLst/>
            <a:cxnLst/>
            <a:rect l="l" t="t" r="r" b="b"/>
            <a:pathLst>
              <a:path w="63398" h="19642" extrusionOk="0">
                <a:moveTo>
                  <a:pt x="8154" y="0"/>
                </a:moveTo>
                <a:cubicBezTo>
                  <a:pt x="4957" y="0"/>
                  <a:pt x="1775" y="1682"/>
                  <a:pt x="46" y="4382"/>
                </a:cubicBezTo>
                <a:lnTo>
                  <a:pt x="0" y="19642"/>
                </a:lnTo>
                <a:lnTo>
                  <a:pt x="63398" y="19642"/>
                </a:lnTo>
                <a:cubicBezTo>
                  <a:pt x="63205" y="15988"/>
                  <a:pt x="60507" y="12797"/>
                  <a:pt x="57210" y="11214"/>
                </a:cubicBezTo>
                <a:cubicBezTo>
                  <a:pt x="54758" y="10036"/>
                  <a:pt x="52030" y="9625"/>
                  <a:pt x="49294" y="9625"/>
                </a:cubicBezTo>
                <a:cubicBezTo>
                  <a:pt x="48350" y="9625"/>
                  <a:pt x="47404" y="9674"/>
                  <a:pt x="46469" y="9757"/>
                </a:cubicBezTo>
                <a:cubicBezTo>
                  <a:pt x="42825" y="10081"/>
                  <a:pt x="39240" y="10897"/>
                  <a:pt x="35597" y="11233"/>
                </a:cubicBezTo>
                <a:cubicBezTo>
                  <a:pt x="34622" y="11323"/>
                  <a:pt x="33635" y="11377"/>
                  <a:pt x="32649" y="11377"/>
                </a:cubicBezTo>
                <a:cubicBezTo>
                  <a:pt x="29955" y="11377"/>
                  <a:pt x="27269" y="10978"/>
                  <a:pt x="24844" y="9842"/>
                </a:cubicBezTo>
                <a:cubicBezTo>
                  <a:pt x="22055" y="8535"/>
                  <a:pt x="19801" y="6345"/>
                  <a:pt x="17444" y="4362"/>
                </a:cubicBezTo>
                <a:cubicBezTo>
                  <a:pt x="15087" y="2380"/>
                  <a:pt x="12446" y="515"/>
                  <a:pt x="9396" y="87"/>
                </a:cubicBezTo>
                <a:cubicBezTo>
                  <a:pt x="8984" y="28"/>
                  <a:pt x="8569" y="0"/>
                  <a:pt x="8154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23"/>
          <p:cNvSpPr/>
          <p:nvPr/>
        </p:nvSpPr>
        <p:spPr>
          <a:xfrm rot="-9567989">
            <a:off x="6091922" y="2753175"/>
            <a:ext cx="2633482" cy="2294544"/>
          </a:xfrm>
          <a:custGeom>
            <a:avLst/>
            <a:gdLst/>
            <a:ahLst/>
            <a:cxnLst/>
            <a:rect l="l" t="t" r="r" b="b"/>
            <a:pathLst>
              <a:path w="66766" h="58173" extrusionOk="0">
                <a:moveTo>
                  <a:pt x="43805" y="0"/>
                </a:moveTo>
                <a:cubicBezTo>
                  <a:pt x="40650" y="0"/>
                  <a:pt x="37272" y="524"/>
                  <a:pt x="33757" y="1634"/>
                </a:cubicBezTo>
                <a:cubicBezTo>
                  <a:pt x="22442" y="5205"/>
                  <a:pt x="0" y="15981"/>
                  <a:pt x="6495" y="32064"/>
                </a:cubicBezTo>
                <a:cubicBezTo>
                  <a:pt x="10610" y="45495"/>
                  <a:pt x="23195" y="58173"/>
                  <a:pt x="36938" y="58173"/>
                </a:cubicBezTo>
                <a:cubicBezTo>
                  <a:pt x="38927" y="58173"/>
                  <a:pt x="40941" y="57907"/>
                  <a:pt x="42956" y="57340"/>
                </a:cubicBezTo>
                <a:cubicBezTo>
                  <a:pt x="55020" y="53945"/>
                  <a:pt x="64486" y="36808"/>
                  <a:pt x="65576" y="23796"/>
                </a:cubicBezTo>
                <a:cubicBezTo>
                  <a:pt x="66765" y="9604"/>
                  <a:pt x="57322" y="0"/>
                  <a:pt x="43805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4" name="Google Shape;1394;p23"/>
          <p:cNvGrpSpPr/>
          <p:nvPr/>
        </p:nvGrpSpPr>
        <p:grpSpPr>
          <a:xfrm>
            <a:off x="6405481" y="3106067"/>
            <a:ext cx="2352230" cy="1919668"/>
            <a:chOff x="3848375" y="1497250"/>
            <a:chExt cx="4003797" cy="3267520"/>
          </a:xfrm>
        </p:grpSpPr>
        <p:grpSp>
          <p:nvGrpSpPr>
            <p:cNvPr id="1395" name="Google Shape;1395;p23"/>
            <p:cNvGrpSpPr/>
            <p:nvPr/>
          </p:nvGrpSpPr>
          <p:grpSpPr>
            <a:xfrm>
              <a:off x="3848375" y="4401927"/>
              <a:ext cx="3191484" cy="280399"/>
              <a:chOff x="3848375" y="4401927"/>
              <a:chExt cx="3191484" cy="280399"/>
            </a:xfrm>
          </p:grpSpPr>
          <p:sp>
            <p:nvSpPr>
              <p:cNvPr id="1396" name="Google Shape;1396;p23"/>
              <p:cNvSpPr/>
              <p:nvPr/>
            </p:nvSpPr>
            <p:spPr>
              <a:xfrm>
                <a:off x="4455902" y="4452425"/>
                <a:ext cx="2583957" cy="229901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2677" extrusionOk="0">
                    <a:moveTo>
                      <a:pt x="15230" y="1"/>
                    </a:moveTo>
                    <a:cubicBezTo>
                      <a:pt x="13881" y="1"/>
                      <a:pt x="12546" y="172"/>
                      <a:pt x="11256" y="669"/>
                    </a:cubicBezTo>
                    <a:cubicBezTo>
                      <a:pt x="10995" y="771"/>
                      <a:pt x="10864" y="912"/>
                      <a:pt x="10881" y="1077"/>
                    </a:cubicBezTo>
                    <a:cubicBezTo>
                      <a:pt x="10897" y="1246"/>
                      <a:pt x="11056" y="1363"/>
                      <a:pt x="11333" y="1407"/>
                    </a:cubicBezTo>
                    <a:cubicBezTo>
                      <a:pt x="11796" y="1482"/>
                      <a:pt x="12263" y="1511"/>
                      <a:pt x="12732" y="1511"/>
                    </a:cubicBezTo>
                    <a:cubicBezTo>
                      <a:pt x="13603" y="1511"/>
                      <a:pt x="14478" y="1411"/>
                      <a:pt x="15336" y="1313"/>
                    </a:cubicBezTo>
                    <a:cubicBezTo>
                      <a:pt x="16183" y="1217"/>
                      <a:pt x="17046" y="1118"/>
                      <a:pt x="17902" y="1118"/>
                    </a:cubicBezTo>
                    <a:cubicBezTo>
                      <a:pt x="18569" y="1118"/>
                      <a:pt x="19232" y="1178"/>
                      <a:pt x="19879" y="1346"/>
                    </a:cubicBezTo>
                    <a:lnTo>
                      <a:pt x="19906" y="1242"/>
                    </a:lnTo>
                    <a:cubicBezTo>
                      <a:pt x="19250" y="1072"/>
                      <a:pt x="18579" y="1011"/>
                      <a:pt x="17904" y="1011"/>
                    </a:cubicBezTo>
                    <a:cubicBezTo>
                      <a:pt x="17042" y="1011"/>
                      <a:pt x="16174" y="1110"/>
                      <a:pt x="15323" y="1207"/>
                    </a:cubicBezTo>
                    <a:cubicBezTo>
                      <a:pt x="14467" y="1305"/>
                      <a:pt x="13592" y="1405"/>
                      <a:pt x="12725" y="1405"/>
                    </a:cubicBezTo>
                    <a:cubicBezTo>
                      <a:pt x="12263" y="1405"/>
                      <a:pt x="11803" y="1377"/>
                      <a:pt x="11349" y="1305"/>
                    </a:cubicBezTo>
                    <a:cubicBezTo>
                      <a:pt x="11245" y="1286"/>
                      <a:pt x="10999" y="1232"/>
                      <a:pt x="10985" y="1069"/>
                    </a:cubicBezTo>
                    <a:cubicBezTo>
                      <a:pt x="10974" y="918"/>
                      <a:pt x="11174" y="815"/>
                      <a:pt x="11295" y="769"/>
                    </a:cubicBezTo>
                    <a:cubicBezTo>
                      <a:pt x="12571" y="277"/>
                      <a:pt x="13895" y="108"/>
                      <a:pt x="15235" y="108"/>
                    </a:cubicBezTo>
                    <a:cubicBezTo>
                      <a:pt x="16736" y="108"/>
                      <a:pt x="18257" y="320"/>
                      <a:pt x="19750" y="529"/>
                    </a:cubicBezTo>
                    <a:cubicBezTo>
                      <a:pt x="21107" y="719"/>
                      <a:pt x="22512" y="915"/>
                      <a:pt x="23861" y="943"/>
                    </a:cubicBezTo>
                    <a:cubicBezTo>
                      <a:pt x="24046" y="947"/>
                      <a:pt x="24232" y="949"/>
                      <a:pt x="24418" y="949"/>
                    </a:cubicBezTo>
                    <a:cubicBezTo>
                      <a:pt x="24700" y="949"/>
                      <a:pt x="24982" y="945"/>
                      <a:pt x="25259" y="942"/>
                    </a:cubicBezTo>
                    <a:cubicBezTo>
                      <a:pt x="25524" y="939"/>
                      <a:pt x="25793" y="936"/>
                      <a:pt x="26063" y="936"/>
                    </a:cubicBezTo>
                    <a:cubicBezTo>
                      <a:pt x="26514" y="936"/>
                      <a:pt x="26970" y="944"/>
                      <a:pt x="27418" y="975"/>
                    </a:cubicBezTo>
                    <a:lnTo>
                      <a:pt x="27524" y="982"/>
                    </a:lnTo>
                    <a:cubicBezTo>
                      <a:pt x="28055" y="1013"/>
                      <a:pt x="29675" y="1112"/>
                      <a:pt x="29917" y="1613"/>
                    </a:cubicBezTo>
                    <a:cubicBezTo>
                      <a:pt x="29972" y="1729"/>
                      <a:pt x="29947" y="1860"/>
                      <a:pt x="29839" y="2013"/>
                    </a:cubicBezTo>
                    <a:cubicBezTo>
                      <a:pt x="29725" y="2175"/>
                      <a:pt x="29537" y="2300"/>
                      <a:pt x="29260" y="2397"/>
                    </a:cubicBezTo>
                    <a:cubicBezTo>
                      <a:pt x="28893" y="2526"/>
                      <a:pt x="28509" y="2571"/>
                      <a:pt x="28120" y="2571"/>
                    </a:cubicBezTo>
                    <a:cubicBezTo>
                      <a:pt x="27652" y="2571"/>
                      <a:pt x="27175" y="2506"/>
                      <a:pt x="26705" y="2441"/>
                    </a:cubicBezTo>
                    <a:cubicBezTo>
                      <a:pt x="26538" y="2418"/>
                      <a:pt x="26373" y="2395"/>
                      <a:pt x="26206" y="2375"/>
                    </a:cubicBezTo>
                    <a:cubicBezTo>
                      <a:pt x="25461" y="2286"/>
                      <a:pt x="24708" y="2259"/>
                      <a:pt x="23957" y="2259"/>
                    </a:cubicBezTo>
                    <a:cubicBezTo>
                      <a:pt x="23375" y="2259"/>
                      <a:pt x="22794" y="2276"/>
                      <a:pt x="22222" y="2291"/>
                    </a:cubicBezTo>
                    <a:cubicBezTo>
                      <a:pt x="21648" y="2307"/>
                      <a:pt x="21063" y="2324"/>
                      <a:pt x="20477" y="2324"/>
                    </a:cubicBezTo>
                    <a:cubicBezTo>
                      <a:pt x="20079" y="2324"/>
                      <a:pt x="19680" y="2316"/>
                      <a:pt x="19285" y="2295"/>
                    </a:cubicBezTo>
                    <a:cubicBezTo>
                      <a:pt x="18805" y="2270"/>
                      <a:pt x="18317" y="2225"/>
                      <a:pt x="17846" y="2183"/>
                    </a:cubicBezTo>
                    <a:cubicBezTo>
                      <a:pt x="17138" y="2118"/>
                      <a:pt x="16407" y="2050"/>
                      <a:pt x="15681" y="2048"/>
                    </a:cubicBezTo>
                    <a:cubicBezTo>
                      <a:pt x="14889" y="2048"/>
                      <a:pt x="14086" y="2124"/>
                      <a:pt x="13311" y="2197"/>
                    </a:cubicBezTo>
                    <a:cubicBezTo>
                      <a:pt x="12540" y="2270"/>
                      <a:pt x="11742" y="2343"/>
                      <a:pt x="10957" y="2343"/>
                    </a:cubicBezTo>
                    <a:lnTo>
                      <a:pt x="10742" y="2343"/>
                    </a:lnTo>
                    <a:cubicBezTo>
                      <a:pt x="10170" y="2341"/>
                      <a:pt x="9576" y="2341"/>
                      <a:pt x="9022" y="2293"/>
                    </a:cubicBezTo>
                    <a:cubicBezTo>
                      <a:pt x="8636" y="2258"/>
                      <a:pt x="8251" y="2154"/>
                      <a:pt x="7880" y="2050"/>
                    </a:cubicBezTo>
                    <a:cubicBezTo>
                      <a:pt x="7480" y="1940"/>
                      <a:pt x="7070" y="1826"/>
                      <a:pt x="6645" y="1797"/>
                    </a:cubicBezTo>
                    <a:cubicBezTo>
                      <a:pt x="6525" y="1789"/>
                      <a:pt x="6405" y="1785"/>
                      <a:pt x="6285" y="1785"/>
                    </a:cubicBezTo>
                    <a:cubicBezTo>
                      <a:pt x="5830" y="1785"/>
                      <a:pt x="5375" y="1838"/>
                      <a:pt x="4931" y="1888"/>
                    </a:cubicBezTo>
                    <a:cubicBezTo>
                      <a:pt x="4631" y="1924"/>
                      <a:pt x="4321" y="1960"/>
                      <a:pt x="4016" y="1977"/>
                    </a:cubicBezTo>
                    <a:cubicBezTo>
                      <a:pt x="3827" y="1989"/>
                      <a:pt x="3637" y="1994"/>
                      <a:pt x="3448" y="1994"/>
                    </a:cubicBezTo>
                    <a:cubicBezTo>
                      <a:pt x="2292" y="1994"/>
                      <a:pt x="1139" y="1794"/>
                      <a:pt x="18" y="1600"/>
                    </a:cubicBezTo>
                    <a:lnTo>
                      <a:pt x="1" y="1706"/>
                    </a:lnTo>
                    <a:cubicBezTo>
                      <a:pt x="1128" y="1900"/>
                      <a:pt x="2288" y="2099"/>
                      <a:pt x="3454" y="2099"/>
                    </a:cubicBezTo>
                    <a:cubicBezTo>
                      <a:pt x="3643" y="2099"/>
                      <a:pt x="3832" y="2094"/>
                      <a:pt x="4022" y="2083"/>
                    </a:cubicBezTo>
                    <a:cubicBezTo>
                      <a:pt x="4329" y="2063"/>
                      <a:pt x="4641" y="2027"/>
                      <a:pt x="4943" y="1993"/>
                    </a:cubicBezTo>
                    <a:cubicBezTo>
                      <a:pt x="5384" y="1942"/>
                      <a:pt x="5837" y="1890"/>
                      <a:pt x="6287" y="1890"/>
                    </a:cubicBezTo>
                    <a:cubicBezTo>
                      <a:pt x="6404" y="1890"/>
                      <a:pt x="6521" y="1893"/>
                      <a:pt x="6637" y="1901"/>
                    </a:cubicBezTo>
                    <a:cubicBezTo>
                      <a:pt x="7051" y="1931"/>
                      <a:pt x="7458" y="2043"/>
                      <a:pt x="7851" y="2151"/>
                    </a:cubicBezTo>
                    <a:cubicBezTo>
                      <a:pt x="8228" y="2257"/>
                      <a:pt x="8618" y="2364"/>
                      <a:pt x="9012" y="2398"/>
                    </a:cubicBezTo>
                    <a:cubicBezTo>
                      <a:pt x="9570" y="2447"/>
                      <a:pt x="10164" y="2448"/>
                      <a:pt x="10741" y="2448"/>
                    </a:cubicBezTo>
                    <a:lnTo>
                      <a:pt x="10955" y="2448"/>
                    </a:lnTo>
                    <a:cubicBezTo>
                      <a:pt x="10963" y="2448"/>
                      <a:pt x="10970" y="2448"/>
                      <a:pt x="10977" y="2448"/>
                    </a:cubicBezTo>
                    <a:cubicBezTo>
                      <a:pt x="11767" y="2448"/>
                      <a:pt x="12554" y="2373"/>
                      <a:pt x="13320" y="2300"/>
                    </a:cubicBezTo>
                    <a:cubicBezTo>
                      <a:pt x="14073" y="2229"/>
                      <a:pt x="14848" y="2154"/>
                      <a:pt x="15618" y="2154"/>
                    </a:cubicBezTo>
                    <a:cubicBezTo>
                      <a:pt x="15639" y="2154"/>
                      <a:pt x="15660" y="2154"/>
                      <a:pt x="15681" y="2154"/>
                    </a:cubicBezTo>
                    <a:cubicBezTo>
                      <a:pt x="16401" y="2155"/>
                      <a:pt x="17130" y="2223"/>
                      <a:pt x="17837" y="2288"/>
                    </a:cubicBezTo>
                    <a:cubicBezTo>
                      <a:pt x="18308" y="2331"/>
                      <a:pt x="18798" y="2375"/>
                      <a:pt x="19279" y="2400"/>
                    </a:cubicBezTo>
                    <a:cubicBezTo>
                      <a:pt x="19682" y="2421"/>
                      <a:pt x="20088" y="2429"/>
                      <a:pt x="20493" y="2429"/>
                    </a:cubicBezTo>
                    <a:cubicBezTo>
                      <a:pt x="21076" y="2429"/>
                      <a:pt x="21657" y="2413"/>
                      <a:pt x="22226" y="2397"/>
                    </a:cubicBezTo>
                    <a:cubicBezTo>
                      <a:pt x="22793" y="2381"/>
                      <a:pt x="23369" y="2366"/>
                      <a:pt x="23946" y="2366"/>
                    </a:cubicBezTo>
                    <a:cubicBezTo>
                      <a:pt x="24697" y="2366"/>
                      <a:pt x="25451" y="2392"/>
                      <a:pt x="26194" y="2481"/>
                    </a:cubicBezTo>
                    <a:cubicBezTo>
                      <a:pt x="26360" y="2502"/>
                      <a:pt x="26526" y="2524"/>
                      <a:pt x="26691" y="2547"/>
                    </a:cubicBezTo>
                    <a:cubicBezTo>
                      <a:pt x="27165" y="2611"/>
                      <a:pt x="27646" y="2677"/>
                      <a:pt x="28122" y="2677"/>
                    </a:cubicBezTo>
                    <a:cubicBezTo>
                      <a:pt x="28522" y="2677"/>
                      <a:pt x="28916" y="2631"/>
                      <a:pt x="29297" y="2498"/>
                    </a:cubicBezTo>
                    <a:cubicBezTo>
                      <a:pt x="29595" y="2395"/>
                      <a:pt x="29802" y="2257"/>
                      <a:pt x="29929" y="2076"/>
                    </a:cubicBezTo>
                    <a:cubicBezTo>
                      <a:pt x="30059" y="1890"/>
                      <a:pt x="30088" y="1720"/>
                      <a:pt x="30015" y="1569"/>
                    </a:cubicBezTo>
                    <a:cubicBezTo>
                      <a:pt x="29774" y="1069"/>
                      <a:pt x="28483" y="933"/>
                      <a:pt x="27532" y="876"/>
                    </a:cubicBezTo>
                    <a:lnTo>
                      <a:pt x="27426" y="869"/>
                    </a:lnTo>
                    <a:cubicBezTo>
                      <a:pt x="26980" y="838"/>
                      <a:pt x="26529" y="830"/>
                      <a:pt x="26083" y="830"/>
                    </a:cubicBezTo>
                    <a:cubicBezTo>
                      <a:pt x="25806" y="830"/>
                      <a:pt x="25531" y="833"/>
                      <a:pt x="25259" y="836"/>
                    </a:cubicBezTo>
                    <a:cubicBezTo>
                      <a:pt x="24968" y="840"/>
                      <a:pt x="24670" y="844"/>
                      <a:pt x="24372" y="844"/>
                    </a:cubicBezTo>
                    <a:cubicBezTo>
                      <a:pt x="24202" y="844"/>
                      <a:pt x="24033" y="843"/>
                      <a:pt x="23864" y="839"/>
                    </a:cubicBezTo>
                    <a:cubicBezTo>
                      <a:pt x="22522" y="810"/>
                      <a:pt x="21121" y="613"/>
                      <a:pt x="19766" y="425"/>
                    </a:cubicBezTo>
                    <a:cubicBezTo>
                      <a:pt x="18266" y="215"/>
                      <a:pt x="16739" y="1"/>
                      <a:pt x="15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>
                <a:off x="3920430" y="4401927"/>
                <a:ext cx="656724" cy="226294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2635" extrusionOk="0">
                    <a:moveTo>
                      <a:pt x="4328" y="1"/>
                    </a:moveTo>
                    <a:cubicBezTo>
                      <a:pt x="3939" y="1"/>
                      <a:pt x="3550" y="55"/>
                      <a:pt x="3180" y="161"/>
                    </a:cubicBezTo>
                    <a:cubicBezTo>
                      <a:pt x="1998" y="500"/>
                      <a:pt x="1000" y="1274"/>
                      <a:pt x="160" y="2185"/>
                    </a:cubicBezTo>
                    <a:cubicBezTo>
                      <a:pt x="1" y="2357"/>
                      <a:pt x="125" y="2635"/>
                      <a:pt x="358" y="2635"/>
                    </a:cubicBezTo>
                    <a:lnTo>
                      <a:pt x="7345" y="2635"/>
                    </a:lnTo>
                    <a:cubicBezTo>
                      <a:pt x="7521" y="2635"/>
                      <a:pt x="7647" y="2471"/>
                      <a:pt x="7607" y="2302"/>
                    </a:cubicBezTo>
                    <a:cubicBezTo>
                      <a:pt x="7521" y="1952"/>
                      <a:pt x="7372" y="1618"/>
                      <a:pt x="7164" y="1324"/>
                    </a:cubicBezTo>
                    <a:cubicBezTo>
                      <a:pt x="6532" y="433"/>
                      <a:pt x="5432" y="1"/>
                      <a:pt x="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>
                <a:off x="3880924" y="4561322"/>
                <a:ext cx="88628" cy="6690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779" extrusionOk="0">
                    <a:moveTo>
                      <a:pt x="475" y="0"/>
                    </a:moveTo>
                    <a:cubicBezTo>
                      <a:pt x="241" y="0"/>
                      <a:pt x="56" y="191"/>
                      <a:pt x="11" y="423"/>
                    </a:cubicBezTo>
                    <a:cubicBezTo>
                      <a:pt x="1" y="481"/>
                      <a:pt x="1" y="531"/>
                      <a:pt x="9" y="579"/>
                    </a:cubicBezTo>
                    <a:cubicBezTo>
                      <a:pt x="32" y="699"/>
                      <a:pt x="146" y="779"/>
                      <a:pt x="268" y="779"/>
                    </a:cubicBezTo>
                    <a:lnTo>
                      <a:pt x="879" y="779"/>
                    </a:lnTo>
                    <a:cubicBezTo>
                      <a:pt x="892" y="760"/>
                      <a:pt x="902" y="743"/>
                      <a:pt x="910" y="723"/>
                    </a:cubicBezTo>
                    <a:cubicBezTo>
                      <a:pt x="1032" y="459"/>
                      <a:pt x="902" y="119"/>
                      <a:pt x="622" y="25"/>
                    </a:cubicBezTo>
                    <a:cubicBezTo>
                      <a:pt x="571" y="8"/>
                      <a:pt x="52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>
                <a:off x="3984841" y="4421765"/>
                <a:ext cx="172189" cy="15810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41" extrusionOk="0">
                    <a:moveTo>
                      <a:pt x="998" y="1"/>
                    </a:moveTo>
                    <a:cubicBezTo>
                      <a:pt x="823" y="1"/>
                      <a:pt x="650" y="47"/>
                      <a:pt x="504" y="142"/>
                    </a:cubicBezTo>
                    <a:cubicBezTo>
                      <a:pt x="160" y="368"/>
                      <a:pt x="0" y="841"/>
                      <a:pt x="142" y="1227"/>
                    </a:cubicBezTo>
                    <a:cubicBezTo>
                      <a:pt x="287" y="1627"/>
                      <a:pt x="645" y="1840"/>
                      <a:pt x="1007" y="1840"/>
                    </a:cubicBezTo>
                    <a:cubicBezTo>
                      <a:pt x="1307" y="1840"/>
                      <a:pt x="1609" y="1694"/>
                      <a:pt x="1795" y="1385"/>
                    </a:cubicBezTo>
                    <a:cubicBezTo>
                      <a:pt x="2005" y="1032"/>
                      <a:pt x="1939" y="536"/>
                      <a:pt x="1642" y="251"/>
                    </a:cubicBezTo>
                    <a:cubicBezTo>
                      <a:pt x="1569" y="179"/>
                      <a:pt x="1484" y="125"/>
                      <a:pt x="1391" y="84"/>
                    </a:cubicBezTo>
                    <a:cubicBezTo>
                      <a:pt x="1268" y="29"/>
                      <a:pt x="1133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>
                <a:off x="3848375" y="4623501"/>
                <a:ext cx="448208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219" h="108" extrusionOk="0">
                    <a:moveTo>
                      <a:pt x="0" y="1"/>
                    </a:moveTo>
                    <a:lnTo>
                      <a:pt x="0" y="108"/>
                    </a:lnTo>
                    <a:lnTo>
                      <a:pt x="5219" y="108"/>
                    </a:lnTo>
                    <a:lnTo>
                      <a:pt x="52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3"/>
            <p:cNvSpPr/>
            <p:nvPr/>
          </p:nvSpPr>
          <p:spPr>
            <a:xfrm>
              <a:off x="5251853" y="1709978"/>
              <a:ext cx="1212969" cy="296630"/>
            </a:xfrm>
            <a:custGeom>
              <a:avLst/>
              <a:gdLst/>
              <a:ahLst/>
              <a:cxnLst/>
              <a:rect l="l" t="t" r="r" b="b"/>
              <a:pathLst>
                <a:path w="14124" h="3454" extrusionOk="0">
                  <a:moveTo>
                    <a:pt x="4067" y="1"/>
                  </a:moveTo>
                  <a:cubicBezTo>
                    <a:pt x="3599" y="1"/>
                    <a:pt x="3130" y="7"/>
                    <a:pt x="2662" y="21"/>
                  </a:cubicBezTo>
                  <a:cubicBezTo>
                    <a:pt x="1936" y="42"/>
                    <a:pt x="1185" y="85"/>
                    <a:pt x="542" y="415"/>
                  </a:cubicBezTo>
                  <a:cubicBezTo>
                    <a:pt x="322" y="528"/>
                    <a:pt x="102" y="695"/>
                    <a:pt x="57" y="933"/>
                  </a:cubicBezTo>
                  <a:cubicBezTo>
                    <a:pt x="1" y="1212"/>
                    <a:pt x="199" y="1476"/>
                    <a:pt x="415" y="1664"/>
                  </a:cubicBezTo>
                  <a:cubicBezTo>
                    <a:pt x="1056" y="2228"/>
                    <a:pt x="1916" y="2485"/>
                    <a:pt x="2757" y="2678"/>
                  </a:cubicBezTo>
                  <a:cubicBezTo>
                    <a:pt x="4137" y="2995"/>
                    <a:pt x="5547" y="3178"/>
                    <a:pt x="6957" y="3295"/>
                  </a:cubicBezTo>
                  <a:cubicBezTo>
                    <a:pt x="7667" y="3353"/>
                    <a:pt x="8375" y="3395"/>
                    <a:pt x="9083" y="3427"/>
                  </a:cubicBezTo>
                  <a:cubicBezTo>
                    <a:pt x="9412" y="3443"/>
                    <a:pt x="9743" y="3453"/>
                    <a:pt x="10073" y="3453"/>
                  </a:cubicBezTo>
                  <a:cubicBezTo>
                    <a:pt x="10281" y="3453"/>
                    <a:pt x="10489" y="3449"/>
                    <a:pt x="10697" y="3440"/>
                  </a:cubicBezTo>
                  <a:cubicBezTo>
                    <a:pt x="11144" y="3420"/>
                    <a:pt x="11548" y="3332"/>
                    <a:pt x="11979" y="3265"/>
                  </a:cubicBezTo>
                  <a:cubicBezTo>
                    <a:pt x="12796" y="3142"/>
                    <a:pt x="13537" y="2778"/>
                    <a:pt x="14015" y="2097"/>
                  </a:cubicBezTo>
                  <a:cubicBezTo>
                    <a:pt x="14052" y="2043"/>
                    <a:pt x="14088" y="1987"/>
                    <a:pt x="14102" y="1925"/>
                  </a:cubicBezTo>
                  <a:cubicBezTo>
                    <a:pt x="14123" y="1827"/>
                    <a:pt x="14088" y="1726"/>
                    <a:pt x="14036" y="1638"/>
                  </a:cubicBezTo>
                  <a:cubicBezTo>
                    <a:pt x="13879" y="1363"/>
                    <a:pt x="13592" y="1184"/>
                    <a:pt x="13301" y="1047"/>
                  </a:cubicBezTo>
                  <a:cubicBezTo>
                    <a:pt x="12678" y="749"/>
                    <a:pt x="12030" y="653"/>
                    <a:pt x="11352" y="549"/>
                  </a:cubicBezTo>
                  <a:cubicBezTo>
                    <a:pt x="10651" y="442"/>
                    <a:pt x="9948" y="351"/>
                    <a:pt x="9246" y="276"/>
                  </a:cubicBezTo>
                  <a:cubicBezTo>
                    <a:pt x="7527" y="92"/>
                    <a:pt x="5797" y="1"/>
                    <a:pt x="4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5361867" y="3249228"/>
              <a:ext cx="686782" cy="1019997"/>
            </a:xfrm>
            <a:custGeom>
              <a:avLst/>
              <a:gdLst/>
              <a:ahLst/>
              <a:cxnLst/>
              <a:rect l="l" t="t" r="r" b="b"/>
              <a:pathLst>
                <a:path w="7997" h="11877" extrusionOk="0">
                  <a:moveTo>
                    <a:pt x="4129" y="1"/>
                  </a:moveTo>
                  <a:cubicBezTo>
                    <a:pt x="3655" y="1"/>
                    <a:pt x="3180" y="97"/>
                    <a:pt x="2748" y="287"/>
                  </a:cubicBezTo>
                  <a:cubicBezTo>
                    <a:pt x="1503" y="832"/>
                    <a:pt x="820" y="2003"/>
                    <a:pt x="458" y="3234"/>
                  </a:cubicBezTo>
                  <a:cubicBezTo>
                    <a:pt x="172" y="4198"/>
                    <a:pt x="1" y="5150"/>
                    <a:pt x="182" y="6148"/>
                  </a:cubicBezTo>
                  <a:cubicBezTo>
                    <a:pt x="349" y="7083"/>
                    <a:pt x="872" y="7928"/>
                    <a:pt x="974" y="8888"/>
                  </a:cubicBezTo>
                  <a:cubicBezTo>
                    <a:pt x="1004" y="9181"/>
                    <a:pt x="717" y="11381"/>
                    <a:pt x="1391" y="11381"/>
                  </a:cubicBezTo>
                  <a:cubicBezTo>
                    <a:pt x="1464" y="11381"/>
                    <a:pt x="1731" y="11611"/>
                    <a:pt x="1821" y="11651"/>
                  </a:cubicBezTo>
                  <a:cubicBezTo>
                    <a:pt x="2020" y="11736"/>
                    <a:pt x="2235" y="11781"/>
                    <a:pt x="2448" y="11815"/>
                  </a:cubicBezTo>
                  <a:cubicBezTo>
                    <a:pt x="2738" y="11861"/>
                    <a:pt x="3035" y="11876"/>
                    <a:pt x="3330" y="11876"/>
                  </a:cubicBezTo>
                  <a:cubicBezTo>
                    <a:pt x="3523" y="11876"/>
                    <a:pt x="3715" y="11870"/>
                    <a:pt x="3906" y="11861"/>
                  </a:cubicBezTo>
                  <a:cubicBezTo>
                    <a:pt x="4948" y="11811"/>
                    <a:pt x="5979" y="11781"/>
                    <a:pt x="7014" y="11662"/>
                  </a:cubicBezTo>
                  <a:cubicBezTo>
                    <a:pt x="7244" y="11636"/>
                    <a:pt x="7488" y="11605"/>
                    <a:pt x="7672" y="11465"/>
                  </a:cubicBezTo>
                  <a:cubicBezTo>
                    <a:pt x="7975" y="11234"/>
                    <a:pt x="7996" y="10765"/>
                    <a:pt x="7807" y="10439"/>
                  </a:cubicBezTo>
                  <a:cubicBezTo>
                    <a:pt x="7615" y="10112"/>
                    <a:pt x="7265" y="9905"/>
                    <a:pt x="6910" y="9756"/>
                  </a:cubicBezTo>
                  <a:cubicBezTo>
                    <a:pt x="6674" y="9659"/>
                    <a:pt x="6432" y="9582"/>
                    <a:pt x="6186" y="9523"/>
                  </a:cubicBezTo>
                  <a:cubicBezTo>
                    <a:pt x="5613" y="9386"/>
                    <a:pt x="5021" y="9369"/>
                    <a:pt x="4431" y="9369"/>
                  </a:cubicBezTo>
                  <a:cubicBezTo>
                    <a:pt x="4233" y="9369"/>
                    <a:pt x="4035" y="9371"/>
                    <a:pt x="3838" y="9371"/>
                  </a:cubicBezTo>
                  <a:cubicBezTo>
                    <a:pt x="3664" y="9371"/>
                    <a:pt x="3491" y="9369"/>
                    <a:pt x="3320" y="9363"/>
                  </a:cubicBezTo>
                  <a:lnTo>
                    <a:pt x="3320" y="9363"/>
                  </a:lnTo>
                  <a:cubicBezTo>
                    <a:pt x="3320" y="9363"/>
                    <a:pt x="3321" y="9363"/>
                    <a:pt x="3321" y="9363"/>
                  </a:cubicBezTo>
                  <a:cubicBezTo>
                    <a:pt x="3678" y="9363"/>
                    <a:pt x="4984" y="6911"/>
                    <a:pt x="5158" y="6615"/>
                  </a:cubicBezTo>
                  <a:cubicBezTo>
                    <a:pt x="5929" y="5294"/>
                    <a:pt x="6633" y="4002"/>
                    <a:pt x="6747" y="2456"/>
                  </a:cubicBezTo>
                  <a:cubicBezTo>
                    <a:pt x="6773" y="2096"/>
                    <a:pt x="6771" y="1725"/>
                    <a:pt x="6639" y="1388"/>
                  </a:cubicBezTo>
                  <a:cubicBezTo>
                    <a:pt x="6476" y="975"/>
                    <a:pt x="6133" y="649"/>
                    <a:pt x="5745" y="422"/>
                  </a:cubicBezTo>
                  <a:cubicBezTo>
                    <a:pt x="5259" y="139"/>
                    <a:pt x="4695" y="1"/>
                    <a:pt x="41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898707" y="2078580"/>
              <a:ext cx="1298935" cy="2066015"/>
            </a:xfrm>
            <a:custGeom>
              <a:avLst/>
              <a:gdLst/>
              <a:ahLst/>
              <a:cxnLst/>
              <a:rect l="l" t="t" r="r" b="b"/>
              <a:pathLst>
                <a:path w="15125" h="24057" extrusionOk="0">
                  <a:moveTo>
                    <a:pt x="12424" y="0"/>
                  </a:moveTo>
                  <a:cubicBezTo>
                    <a:pt x="12369" y="0"/>
                    <a:pt x="12312" y="9"/>
                    <a:pt x="12257" y="18"/>
                  </a:cubicBezTo>
                  <a:cubicBezTo>
                    <a:pt x="10811" y="266"/>
                    <a:pt x="9383" y="602"/>
                    <a:pt x="7981" y="1024"/>
                  </a:cubicBezTo>
                  <a:cubicBezTo>
                    <a:pt x="7700" y="1109"/>
                    <a:pt x="7417" y="1199"/>
                    <a:pt x="7173" y="1361"/>
                  </a:cubicBezTo>
                  <a:cubicBezTo>
                    <a:pt x="6893" y="1549"/>
                    <a:pt x="6653" y="1817"/>
                    <a:pt x="6440" y="2125"/>
                  </a:cubicBezTo>
                  <a:cubicBezTo>
                    <a:pt x="5918" y="2884"/>
                    <a:pt x="5562" y="3893"/>
                    <a:pt x="5182" y="4593"/>
                  </a:cubicBezTo>
                  <a:cubicBezTo>
                    <a:pt x="4501" y="5843"/>
                    <a:pt x="3816" y="7090"/>
                    <a:pt x="3176" y="8362"/>
                  </a:cubicBezTo>
                  <a:cubicBezTo>
                    <a:pt x="1924" y="10841"/>
                    <a:pt x="830" y="13424"/>
                    <a:pt x="315" y="16154"/>
                  </a:cubicBezTo>
                  <a:cubicBezTo>
                    <a:pt x="1" y="17816"/>
                    <a:pt x="61" y="19542"/>
                    <a:pt x="500" y="21177"/>
                  </a:cubicBezTo>
                  <a:cubicBezTo>
                    <a:pt x="659" y="21769"/>
                    <a:pt x="809" y="22666"/>
                    <a:pt x="1310" y="23061"/>
                  </a:cubicBezTo>
                  <a:cubicBezTo>
                    <a:pt x="1895" y="23520"/>
                    <a:pt x="2679" y="23808"/>
                    <a:pt x="3409" y="23944"/>
                  </a:cubicBezTo>
                  <a:cubicBezTo>
                    <a:pt x="3819" y="24020"/>
                    <a:pt x="4206" y="24056"/>
                    <a:pt x="4571" y="24056"/>
                  </a:cubicBezTo>
                  <a:cubicBezTo>
                    <a:pt x="7154" y="24056"/>
                    <a:pt x="8646" y="22240"/>
                    <a:pt x="9646" y="19810"/>
                  </a:cubicBezTo>
                  <a:cubicBezTo>
                    <a:pt x="10829" y="16938"/>
                    <a:pt x="11522" y="13855"/>
                    <a:pt x="12783" y="11044"/>
                  </a:cubicBezTo>
                  <a:cubicBezTo>
                    <a:pt x="13888" y="8585"/>
                    <a:pt x="15124" y="5372"/>
                    <a:pt x="14085" y="2716"/>
                  </a:cubicBezTo>
                  <a:cubicBezTo>
                    <a:pt x="13922" y="2304"/>
                    <a:pt x="13704" y="1915"/>
                    <a:pt x="13485" y="1530"/>
                  </a:cubicBezTo>
                  <a:cubicBezTo>
                    <a:pt x="13241" y="1099"/>
                    <a:pt x="12997" y="668"/>
                    <a:pt x="12754" y="238"/>
                  </a:cubicBezTo>
                  <a:cubicBezTo>
                    <a:pt x="12711" y="161"/>
                    <a:pt x="12666" y="82"/>
                    <a:pt x="12588" y="38"/>
                  </a:cubicBezTo>
                  <a:cubicBezTo>
                    <a:pt x="12538" y="9"/>
                    <a:pt x="12482" y="0"/>
                    <a:pt x="12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5402833" y="1497250"/>
              <a:ext cx="869879" cy="853733"/>
            </a:xfrm>
            <a:custGeom>
              <a:avLst/>
              <a:gdLst/>
              <a:ahLst/>
              <a:cxnLst/>
              <a:rect l="l" t="t" r="r" b="b"/>
              <a:pathLst>
                <a:path w="10129" h="9941" extrusionOk="0">
                  <a:moveTo>
                    <a:pt x="849" y="0"/>
                  </a:moveTo>
                  <a:cubicBezTo>
                    <a:pt x="222" y="1464"/>
                    <a:pt x="1" y="3063"/>
                    <a:pt x="69" y="4641"/>
                  </a:cubicBezTo>
                  <a:cubicBezTo>
                    <a:pt x="102" y="5426"/>
                    <a:pt x="206" y="6209"/>
                    <a:pt x="366" y="6980"/>
                  </a:cubicBezTo>
                  <a:cubicBezTo>
                    <a:pt x="495" y="7602"/>
                    <a:pt x="584" y="8550"/>
                    <a:pt x="949" y="9081"/>
                  </a:cubicBezTo>
                  <a:cubicBezTo>
                    <a:pt x="1316" y="9620"/>
                    <a:pt x="1951" y="9491"/>
                    <a:pt x="2506" y="9550"/>
                  </a:cubicBezTo>
                  <a:cubicBezTo>
                    <a:pt x="3189" y="9621"/>
                    <a:pt x="3833" y="9841"/>
                    <a:pt x="4540" y="9865"/>
                  </a:cubicBezTo>
                  <a:cubicBezTo>
                    <a:pt x="5087" y="9884"/>
                    <a:pt x="5615" y="9940"/>
                    <a:pt x="6138" y="9940"/>
                  </a:cubicBezTo>
                  <a:cubicBezTo>
                    <a:pt x="6626" y="9940"/>
                    <a:pt x="7110" y="9891"/>
                    <a:pt x="7601" y="9715"/>
                  </a:cubicBezTo>
                  <a:cubicBezTo>
                    <a:pt x="8036" y="9560"/>
                    <a:pt x="8452" y="9324"/>
                    <a:pt x="8750" y="8979"/>
                  </a:cubicBezTo>
                  <a:cubicBezTo>
                    <a:pt x="9825" y="7729"/>
                    <a:pt x="10128" y="5817"/>
                    <a:pt x="10045" y="4244"/>
                  </a:cubicBezTo>
                  <a:cubicBezTo>
                    <a:pt x="9978" y="2939"/>
                    <a:pt x="9671" y="1660"/>
                    <a:pt x="9364" y="389"/>
                  </a:cubicBezTo>
                  <a:cubicBezTo>
                    <a:pt x="8967" y="699"/>
                    <a:pt x="8201" y="1596"/>
                    <a:pt x="7660" y="1596"/>
                  </a:cubicBezTo>
                  <a:cubicBezTo>
                    <a:pt x="7636" y="1596"/>
                    <a:pt x="7613" y="1595"/>
                    <a:pt x="7591" y="1591"/>
                  </a:cubicBezTo>
                  <a:cubicBezTo>
                    <a:pt x="6773" y="1465"/>
                    <a:pt x="5943" y="1405"/>
                    <a:pt x="5113" y="1405"/>
                  </a:cubicBezTo>
                  <a:cubicBezTo>
                    <a:pt x="5058" y="1405"/>
                    <a:pt x="5003" y="1405"/>
                    <a:pt x="4948" y="1405"/>
                  </a:cubicBezTo>
                  <a:cubicBezTo>
                    <a:pt x="4491" y="1411"/>
                    <a:pt x="4034" y="1435"/>
                    <a:pt x="3581" y="1478"/>
                  </a:cubicBezTo>
                  <a:cubicBezTo>
                    <a:pt x="3153" y="1520"/>
                    <a:pt x="2756" y="1702"/>
                    <a:pt x="2304" y="1707"/>
                  </a:cubicBezTo>
                  <a:cubicBezTo>
                    <a:pt x="1987" y="1026"/>
                    <a:pt x="1478" y="429"/>
                    <a:pt x="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5950500" y="1851596"/>
              <a:ext cx="111730" cy="214872"/>
            </a:xfrm>
            <a:custGeom>
              <a:avLst/>
              <a:gdLst/>
              <a:ahLst/>
              <a:cxnLst/>
              <a:rect l="l" t="t" r="r" b="b"/>
              <a:pathLst>
                <a:path w="1301" h="2502" extrusionOk="0">
                  <a:moveTo>
                    <a:pt x="235" y="0"/>
                  </a:moveTo>
                  <a:cubicBezTo>
                    <a:pt x="214" y="0"/>
                    <a:pt x="194" y="5"/>
                    <a:pt x="174" y="14"/>
                  </a:cubicBezTo>
                  <a:cubicBezTo>
                    <a:pt x="146" y="27"/>
                    <a:pt x="122" y="49"/>
                    <a:pt x="104" y="77"/>
                  </a:cubicBezTo>
                  <a:cubicBezTo>
                    <a:pt x="96" y="91"/>
                    <a:pt x="89" y="105"/>
                    <a:pt x="83" y="119"/>
                  </a:cubicBezTo>
                  <a:cubicBezTo>
                    <a:pt x="0" y="301"/>
                    <a:pt x="57" y="508"/>
                    <a:pt x="84" y="705"/>
                  </a:cubicBezTo>
                  <a:cubicBezTo>
                    <a:pt x="114" y="926"/>
                    <a:pt x="72" y="1136"/>
                    <a:pt x="74" y="1354"/>
                  </a:cubicBezTo>
                  <a:cubicBezTo>
                    <a:pt x="76" y="1569"/>
                    <a:pt x="93" y="1777"/>
                    <a:pt x="63" y="1993"/>
                  </a:cubicBezTo>
                  <a:cubicBezTo>
                    <a:pt x="54" y="2051"/>
                    <a:pt x="43" y="2111"/>
                    <a:pt x="50" y="2170"/>
                  </a:cubicBezTo>
                  <a:cubicBezTo>
                    <a:pt x="64" y="2300"/>
                    <a:pt x="169" y="2412"/>
                    <a:pt x="293" y="2462"/>
                  </a:cubicBezTo>
                  <a:cubicBezTo>
                    <a:pt x="357" y="2488"/>
                    <a:pt x="441" y="2501"/>
                    <a:pt x="533" y="2501"/>
                  </a:cubicBezTo>
                  <a:cubicBezTo>
                    <a:pt x="868" y="2501"/>
                    <a:pt x="1301" y="2328"/>
                    <a:pt x="1227" y="1988"/>
                  </a:cubicBezTo>
                  <a:cubicBezTo>
                    <a:pt x="1211" y="1913"/>
                    <a:pt x="1168" y="1847"/>
                    <a:pt x="1128" y="1781"/>
                  </a:cubicBezTo>
                  <a:cubicBezTo>
                    <a:pt x="968" y="1514"/>
                    <a:pt x="807" y="1219"/>
                    <a:pt x="707" y="925"/>
                  </a:cubicBezTo>
                  <a:cubicBezTo>
                    <a:pt x="633" y="706"/>
                    <a:pt x="560" y="486"/>
                    <a:pt x="484" y="269"/>
                  </a:cubicBezTo>
                  <a:cubicBezTo>
                    <a:pt x="461" y="198"/>
                    <a:pt x="434" y="122"/>
                    <a:pt x="383" y="68"/>
                  </a:cubicBezTo>
                  <a:cubicBezTo>
                    <a:pt x="346" y="28"/>
                    <a:pt x="290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5711835" y="1907934"/>
              <a:ext cx="140586" cy="82874"/>
            </a:xfrm>
            <a:custGeom>
              <a:avLst/>
              <a:gdLst/>
              <a:ahLst/>
              <a:cxnLst/>
              <a:rect l="l" t="t" r="r" b="b"/>
              <a:pathLst>
                <a:path w="1637" h="965" extrusionOk="0">
                  <a:moveTo>
                    <a:pt x="465" y="0"/>
                  </a:moveTo>
                  <a:cubicBezTo>
                    <a:pt x="414" y="0"/>
                    <a:pt x="363" y="5"/>
                    <a:pt x="313" y="19"/>
                  </a:cubicBezTo>
                  <a:cubicBezTo>
                    <a:pt x="186" y="50"/>
                    <a:pt x="108" y="122"/>
                    <a:pt x="68" y="207"/>
                  </a:cubicBezTo>
                  <a:cubicBezTo>
                    <a:pt x="1" y="359"/>
                    <a:pt x="62" y="559"/>
                    <a:pt x="213" y="683"/>
                  </a:cubicBezTo>
                  <a:cubicBezTo>
                    <a:pt x="408" y="837"/>
                    <a:pt x="686" y="920"/>
                    <a:pt x="933" y="955"/>
                  </a:cubicBezTo>
                  <a:cubicBezTo>
                    <a:pt x="972" y="961"/>
                    <a:pt x="1015" y="964"/>
                    <a:pt x="1059" y="964"/>
                  </a:cubicBezTo>
                  <a:cubicBezTo>
                    <a:pt x="1290" y="964"/>
                    <a:pt x="1570" y="883"/>
                    <a:pt x="1615" y="648"/>
                  </a:cubicBezTo>
                  <a:cubicBezTo>
                    <a:pt x="1637" y="544"/>
                    <a:pt x="1600" y="441"/>
                    <a:pt x="1530" y="366"/>
                  </a:cubicBezTo>
                  <a:cubicBezTo>
                    <a:pt x="1323" y="140"/>
                    <a:pt x="897" y="43"/>
                    <a:pt x="602" y="9"/>
                  </a:cubicBezTo>
                  <a:cubicBezTo>
                    <a:pt x="557" y="4"/>
                    <a:pt x="511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5757867" y="1911541"/>
              <a:ext cx="60717" cy="73513"/>
            </a:xfrm>
            <a:custGeom>
              <a:avLst/>
              <a:gdLst/>
              <a:ahLst/>
              <a:cxnLst/>
              <a:rect l="l" t="t" r="r" b="b"/>
              <a:pathLst>
                <a:path w="707" h="856" extrusionOk="0">
                  <a:moveTo>
                    <a:pt x="399" y="1"/>
                  </a:moveTo>
                  <a:cubicBezTo>
                    <a:pt x="365" y="1"/>
                    <a:pt x="331" y="6"/>
                    <a:pt x="297" y="17"/>
                  </a:cubicBezTo>
                  <a:cubicBezTo>
                    <a:pt x="227" y="41"/>
                    <a:pt x="156" y="88"/>
                    <a:pt x="113" y="148"/>
                  </a:cubicBezTo>
                  <a:cubicBezTo>
                    <a:pt x="90" y="178"/>
                    <a:pt x="66" y="210"/>
                    <a:pt x="51" y="245"/>
                  </a:cubicBezTo>
                  <a:cubicBezTo>
                    <a:pt x="40" y="279"/>
                    <a:pt x="27" y="314"/>
                    <a:pt x="19" y="349"/>
                  </a:cubicBezTo>
                  <a:cubicBezTo>
                    <a:pt x="4" y="408"/>
                    <a:pt x="1" y="469"/>
                    <a:pt x="0" y="528"/>
                  </a:cubicBezTo>
                  <a:cubicBezTo>
                    <a:pt x="0" y="571"/>
                    <a:pt x="4" y="614"/>
                    <a:pt x="19" y="655"/>
                  </a:cubicBezTo>
                  <a:cubicBezTo>
                    <a:pt x="27" y="679"/>
                    <a:pt x="41" y="705"/>
                    <a:pt x="57" y="728"/>
                  </a:cubicBezTo>
                  <a:cubicBezTo>
                    <a:pt x="90" y="772"/>
                    <a:pt x="120" y="792"/>
                    <a:pt x="164" y="819"/>
                  </a:cubicBezTo>
                  <a:cubicBezTo>
                    <a:pt x="210" y="847"/>
                    <a:pt x="267" y="855"/>
                    <a:pt x="321" y="855"/>
                  </a:cubicBezTo>
                  <a:cubicBezTo>
                    <a:pt x="325" y="855"/>
                    <a:pt x="330" y="855"/>
                    <a:pt x="334" y="855"/>
                  </a:cubicBezTo>
                  <a:cubicBezTo>
                    <a:pt x="393" y="852"/>
                    <a:pt x="447" y="831"/>
                    <a:pt x="497" y="802"/>
                  </a:cubicBezTo>
                  <a:cubicBezTo>
                    <a:pt x="584" y="752"/>
                    <a:pt x="630" y="659"/>
                    <a:pt x="657" y="569"/>
                  </a:cubicBezTo>
                  <a:cubicBezTo>
                    <a:pt x="667" y="534"/>
                    <a:pt x="671" y="494"/>
                    <a:pt x="680" y="457"/>
                  </a:cubicBezTo>
                  <a:cubicBezTo>
                    <a:pt x="701" y="417"/>
                    <a:pt x="707" y="371"/>
                    <a:pt x="701" y="327"/>
                  </a:cubicBezTo>
                  <a:cubicBezTo>
                    <a:pt x="701" y="281"/>
                    <a:pt x="697" y="237"/>
                    <a:pt x="680" y="195"/>
                  </a:cubicBezTo>
                  <a:cubicBezTo>
                    <a:pt x="651" y="127"/>
                    <a:pt x="601" y="65"/>
                    <a:pt x="533" y="31"/>
                  </a:cubicBezTo>
                  <a:cubicBezTo>
                    <a:pt x="490" y="11"/>
                    <a:pt x="445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6099676" y="1895224"/>
              <a:ext cx="122465" cy="93953"/>
            </a:xfrm>
            <a:custGeom>
              <a:avLst/>
              <a:gdLst/>
              <a:ahLst/>
              <a:cxnLst/>
              <a:rect l="l" t="t" r="r" b="b"/>
              <a:pathLst>
                <a:path w="1426" h="1094" extrusionOk="0">
                  <a:moveTo>
                    <a:pt x="996" y="1"/>
                  </a:moveTo>
                  <a:cubicBezTo>
                    <a:pt x="975" y="1"/>
                    <a:pt x="954" y="2"/>
                    <a:pt x="933" y="5"/>
                  </a:cubicBezTo>
                  <a:cubicBezTo>
                    <a:pt x="823" y="21"/>
                    <a:pt x="720" y="68"/>
                    <a:pt x="625" y="120"/>
                  </a:cubicBezTo>
                  <a:cubicBezTo>
                    <a:pt x="452" y="211"/>
                    <a:pt x="126" y="432"/>
                    <a:pt x="45" y="662"/>
                  </a:cubicBezTo>
                  <a:cubicBezTo>
                    <a:pt x="1" y="784"/>
                    <a:pt x="25" y="911"/>
                    <a:pt x="181" y="1023"/>
                  </a:cubicBezTo>
                  <a:cubicBezTo>
                    <a:pt x="252" y="1074"/>
                    <a:pt x="333" y="1094"/>
                    <a:pt x="416" y="1094"/>
                  </a:cubicBezTo>
                  <a:cubicBezTo>
                    <a:pt x="475" y="1094"/>
                    <a:pt x="535" y="1084"/>
                    <a:pt x="593" y="1068"/>
                  </a:cubicBezTo>
                  <a:cubicBezTo>
                    <a:pt x="782" y="1016"/>
                    <a:pt x="962" y="911"/>
                    <a:pt x="1117" y="796"/>
                  </a:cubicBezTo>
                  <a:cubicBezTo>
                    <a:pt x="1212" y="726"/>
                    <a:pt x="1296" y="654"/>
                    <a:pt x="1354" y="552"/>
                  </a:cubicBezTo>
                  <a:cubicBezTo>
                    <a:pt x="1426" y="428"/>
                    <a:pt x="1416" y="264"/>
                    <a:pt x="1326" y="154"/>
                  </a:cubicBezTo>
                  <a:cubicBezTo>
                    <a:pt x="1246" y="56"/>
                    <a:pt x="1122" y="1"/>
                    <a:pt x="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6131624" y="1898058"/>
              <a:ext cx="63208" cy="74286"/>
            </a:xfrm>
            <a:custGeom>
              <a:avLst/>
              <a:gdLst/>
              <a:ahLst/>
              <a:cxnLst/>
              <a:rect l="l" t="t" r="r" b="b"/>
              <a:pathLst>
                <a:path w="736" h="865" extrusionOk="0">
                  <a:moveTo>
                    <a:pt x="308" y="0"/>
                  </a:moveTo>
                  <a:cubicBezTo>
                    <a:pt x="303" y="0"/>
                    <a:pt x="298" y="1"/>
                    <a:pt x="294" y="1"/>
                  </a:cubicBezTo>
                  <a:cubicBezTo>
                    <a:pt x="278" y="2"/>
                    <a:pt x="266" y="7"/>
                    <a:pt x="250" y="10"/>
                  </a:cubicBezTo>
                  <a:cubicBezTo>
                    <a:pt x="204" y="21"/>
                    <a:pt x="179" y="31"/>
                    <a:pt x="139" y="57"/>
                  </a:cubicBezTo>
                  <a:cubicBezTo>
                    <a:pt x="117" y="70"/>
                    <a:pt x="100" y="88"/>
                    <a:pt x="81" y="107"/>
                  </a:cubicBezTo>
                  <a:cubicBezTo>
                    <a:pt x="79" y="112"/>
                    <a:pt x="74" y="115"/>
                    <a:pt x="71" y="120"/>
                  </a:cubicBezTo>
                  <a:cubicBezTo>
                    <a:pt x="61" y="131"/>
                    <a:pt x="54" y="145"/>
                    <a:pt x="47" y="158"/>
                  </a:cubicBezTo>
                  <a:cubicBezTo>
                    <a:pt x="40" y="169"/>
                    <a:pt x="31" y="179"/>
                    <a:pt x="26" y="192"/>
                  </a:cubicBezTo>
                  <a:cubicBezTo>
                    <a:pt x="21" y="202"/>
                    <a:pt x="17" y="214"/>
                    <a:pt x="16" y="224"/>
                  </a:cubicBezTo>
                  <a:cubicBezTo>
                    <a:pt x="11" y="237"/>
                    <a:pt x="9" y="248"/>
                    <a:pt x="4" y="259"/>
                  </a:cubicBezTo>
                  <a:cubicBezTo>
                    <a:pt x="3" y="264"/>
                    <a:pt x="3" y="265"/>
                    <a:pt x="3" y="269"/>
                  </a:cubicBezTo>
                  <a:cubicBezTo>
                    <a:pt x="1" y="292"/>
                    <a:pt x="0" y="321"/>
                    <a:pt x="7" y="348"/>
                  </a:cubicBezTo>
                  <a:cubicBezTo>
                    <a:pt x="9" y="359"/>
                    <a:pt x="11" y="374"/>
                    <a:pt x="14" y="388"/>
                  </a:cubicBezTo>
                  <a:cubicBezTo>
                    <a:pt x="21" y="434"/>
                    <a:pt x="31" y="478"/>
                    <a:pt x="44" y="522"/>
                  </a:cubicBezTo>
                  <a:cubicBezTo>
                    <a:pt x="61" y="591"/>
                    <a:pt x="93" y="659"/>
                    <a:pt x="139" y="713"/>
                  </a:cubicBezTo>
                  <a:cubicBezTo>
                    <a:pt x="181" y="765"/>
                    <a:pt x="224" y="802"/>
                    <a:pt x="286" y="833"/>
                  </a:cubicBezTo>
                  <a:cubicBezTo>
                    <a:pt x="293" y="836"/>
                    <a:pt x="300" y="841"/>
                    <a:pt x="307" y="842"/>
                  </a:cubicBezTo>
                  <a:cubicBezTo>
                    <a:pt x="331" y="849"/>
                    <a:pt x="357" y="858"/>
                    <a:pt x="381" y="862"/>
                  </a:cubicBezTo>
                  <a:cubicBezTo>
                    <a:pt x="395" y="864"/>
                    <a:pt x="411" y="864"/>
                    <a:pt x="427" y="864"/>
                  </a:cubicBezTo>
                  <a:cubicBezTo>
                    <a:pt x="438" y="864"/>
                    <a:pt x="449" y="864"/>
                    <a:pt x="458" y="863"/>
                  </a:cubicBezTo>
                  <a:cubicBezTo>
                    <a:pt x="471" y="862"/>
                    <a:pt x="487" y="856"/>
                    <a:pt x="497" y="855"/>
                  </a:cubicBezTo>
                  <a:cubicBezTo>
                    <a:pt x="504" y="852"/>
                    <a:pt x="524" y="849"/>
                    <a:pt x="535" y="845"/>
                  </a:cubicBezTo>
                  <a:cubicBezTo>
                    <a:pt x="558" y="836"/>
                    <a:pt x="585" y="821"/>
                    <a:pt x="604" y="806"/>
                  </a:cubicBezTo>
                  <a:cubicBezTo>
                    <a:pt x="623" y="792"/>
                    <a:pt x="643" y="773"/>
                    <a:pt x="657" y="755"/>
                  </a:cubicBezTo>
                  <a:cubicBezTo>
                    <a:pt x="674" y="729"/>
                    <a:pt x="688" y="701"/>
                    <a:pt x="700" y="672"/>
                  </a:cubicBezTo>
                  <a:cubicBezTo>
                    <a:pt x="715" y="648"/>
                    <a:pt x="725" y="621"/>
                    <a:pt x="728" y="595"/>
                  </a:cubicBezTo>
                  <a:cubicBezTo>
                    <a:pt x="731" y="548"/>
                    <a:pt x="735" y="494"/>
                    <a:pt x="724" y="444"/>
                  </a:cubicBezTo>
                  <a:lnTo>
                    <a:pt x="714" y="401"/>
                  </a:lnTo>
                  <a:cubicBezTo>
                    <a:pt x="708" y="374"/>
                    <a:pt x="701" y="349"/>
                    <a:pt x="694" y="322"/>
                  </a:cubicBezTo>
                  <a:cubicBezTo>
                    <a:pt x="687" y="292"/>
                    <a:pt x="674" y="264"/>
                    <a:pt x="660" y="235"/>
                  </a:cubicBezTo>
                  <a:cubicBezTo>
                    <a:pt x="644" y="207"/>
                    <a:pt x="630" y="178"/>
                    <a:pt x="610" y="151"/>
                  </a:cubicBezTo>
                  <a:cubicBezTo>
                    <a:pt x="593" y="127"/>
                    <a:pt x="567" y="105"/>
                    <a:pt x="545" y="84"/>
                  </a:cubicBezTo>
                  <a:cubicBezTo>
                    <a:pt x="501" y="41"/>
                    <a:pt x="436" y="14"/>
                    <a:pt x="374" y="2"/>
                  </a:cubicBezTo>
                  <a:cubicBezTo>
                    <a:pt x="364" y="1"/>
                    <a:pt x="344" y="1"/>
                    <a:pt x="336" y="1"/>
                  </a:cubicBezTo>
                  <a:cubicBezTo>
                    <a:pt x="328" y="1"/>
                    <a:pt x="31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5843148" y="2026622"/>
              <a:ext cx="274043" cy="157676"/>
            </a:xfrm>
            <a:custGeom>
              <a:avLst/>
              <a:gdLst/>
              <a:ahLst/>
              <a:cxnLst/>
              <a:rect l="l" t="t" r="r" b="b"/>
              <a:pathLst>
                <a:path w="3191" h="1836" extrusionOk="0">
                  <a:moveTo>
                    <a:pt x="1828" y="711"/>
                  </a:moveTo>
                  <a:cubicBezTo>
                    <a:pt x="1834" y="711"/>
                    <a:pt x="1841" y="714"/>
                    <a:pt x="1847" y="714"/>
                  </a:cubicBezTo>
                  <a:cubicBezTo>
                    <a:pt x="1841" y="736"/>
                    <a:pt x="1834" y="757"/>
                    <a:pt x="1827" y="779"/>
                  </a:cubicBezTo>
                  <a:cubicBezTo>
                    <a:pt x="1827" y="754"/>
                    <a:pt x="1827" y="733"/>
                    <a:pt x="1828" y="711"/>
                  </a:cubicBezTo>
                  <a:close/>
                  <a:moveTo>
                    <a:pt x="2352" y="0"/>
                  </a:moveTo>
                  <a:cubicBezTo>
                    <a:pt x="2349" y="0"/>
                    <a:pt x="2347" y="0"/>
                    <a:pt x="2345" y="0"/>
                  </a:cubicBezTo>
                  <a:cubicBezTo>
                    <a:pt x="2275" y="0"/>
                    <a:pt x="2210" y="23"/>
                    <a:pt x="2141" y="33"/>
                  </a:cubicBezTo>
                  <a:cubicBezTo>
                    <a:pt x="2102" y="40"/>
                    <a:pt x="2062" y="42"/>
                    <a:pt x="2023" y="42"/>
                  </a:cubicBezTo>
                  <a:cubicBezTo>
                    <a:pt x="1868" y="42"/>
                    <a:pt x="1711" y="2"/>
                    <a:pt x="1553" y="2"/>
                  </a:cubicBezTo>
                  <a:cubicBezTo>
                    <a:pt x="1540" y="2"/>
                    <a:pt x="1526" y="3"/>
                    <a:pt x="1513" y="3"/>
                  </a:cubicBezTo>
                  <a:cubicBezTo>
                    <a:pt x="1447" y="7"/>
                    <a:pt x="1376" y="22"/>
                    <a:pt x="1332" y="69"/>
                  </a:cubicBezTo>
                  <a:cubicBezTo>
                    <a:pt x="1260" y="145"/>
                    <a:pt x="1282" y="267"/>
                    <a:pt x="1329" y="359"/>
                  </a:cubicBezTo>
                  <a:cubicBezTo>
                    <a:pt x="1414" y="517"/>
                    <a:pt x="1624" y="690"/>
                    <a:pt x="1827" y="711"/>
                  </a:cubicBezTo>
                  <a:cubicBezTo>
                    <a:pt x="1816" y="766"/>
                    <a:pt x="1806" y="821"/>
                    <a:pt x="1791" y="874"/>
                  </a:cubicBezTo>
                  <a:cubicBezTo>
                    <a:pt x="1698" y="1104"/>
                    <a:pt x="1557" y="1265"/>
                    <a:pt x="1370" y="1351"/>
                  </a:cubicBezTo>
                  <a:cubicBezTo>
                    <a:pt x="1242" y="1410"/>
                    <a:pt x="1102" y="1440"/>
                    <a:pt x="961" y="1440"/>
                  </a:cubicBezTo>
                  <a:cubicBezTo>
                    <a:pt x="851" y="1440"/>
                    <a:pt x="741" y="1422"/>
                    <a:pt x="636" y="1385"/>
                  </a:cubicBezTo>
                  <a:cubicBezTo>
                    <a:pt x="399" y="1301"/>
                    <a:pt x="204" y="1124"/>
                    <a:pt x="98" y="901"/>
                  </a:cubicBezTo>
                  <a:lnTo>
                    <a:pt x="1" y="947"/>
                  </a:lnTo>
                  <a:cubicBezTo>
                    <a:pt x="119" y="1195"/>
                    <a:pt x="338" y="1392"/>
                    <a:pt x="600" y="1487"/>
                  </a:cubicBezTo>
                  <a:cubicBezTo>
                    <a:pt x="713" y="1525"/>
                    <a:pt x="833" y="1547"/>
                    <a:pt x="953" y="1547"/>
                  </a:cubicBezTo>
                  <a:cubicBezTo>
                    <a:pt x="1049" y="1688"/>
                    <a:pt x="1239" y="1779"/>
                    <a:pt x="1429" y="1815"/>
                  </a:cubicBezTo>
                  <a:cubicBezTo>
                    <a:pt x="1500" y="1829"/>
                    <a:pt x="1572" y="1835"/>
                    <a:pt x="1644" y="1835"/>
                  </a:cubicBezTo>
                  <a:cubicBezTo>
                    <a:pt x="1979" y="1835"/>
                    <a:pt x="2305" y="1692"/>
                    <a:pt x="2471" y="1458"/>
                  </a:cubicBezTo>
                  <a:cubicBezTo>
                    <a:pt x="2490" y="1460"/>
                    <a:pt x="2508" y="1460"/>
                    <a:pt x="2527" y="1460"/>
                  </a:cubicBezTo>
                  <a:cubicBezTo>
                    <a:pt x="2786" y="1460"/>
                    <a:pt x="3049" y="1315"/>
                    <a:pt x="3191" y="1087"/>
                  </a:cubicBezTo>
                  <a:lnTo>
                    <a:pt x="3102" y="1028"/>
                  </a:lnTo>
                  <a:cubicBezTo>
                    <a:pt x="2978" y="1228"/>
                    <a:pt x="2753" y="1352"/>
                    <a:pt x="2527" y="1352"/>
                  </a:cubicBezTo>
                  <a:cubicBezTo>
                    <a:pt x="2510" y="1352"/>
                    <a:pt x="2493" y="1351"/>
                    <a:pt x="2477" y="1350"/>
                  </a:cubicBezTo>
                  <a:cubicBezTo>
                    <a:pt x="2227" y="1328"/>
                    <a:pt x="2007" y="1137"/>
                    <a:pt x="1968" y="906"/>
                  </a:cubicBezTo>
                  <a:cubicBezTo>
                    <a:pt x="1956" y="838"/>
                    <a:pt x="1960" y="767"/>
                    <a:pt x="1968" y="697"/>
                  </a:cubicBezTo>
                  <a:cubicBezTo>
                    <a:pt x="2183" y="631"/>
                    <a:pt x="2447" y="439"/>
                    <a:pt x="2498" y="216"/>
                  </a:cubicBezTo>
                  <a:cubicBezTo>
                    <a:pt x="2526" y="96"/>
                    <a:pt x="2492" y="0"/>
                    <a:pt x="2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719902" y="1766316"/>
              <a:ext cx="839563" cy="888772"/>
            </a:xfrm>
            <a:custGeom>
              <a:avLst/>
              <a:gdLst/>
              <a:ahLst/>
              <a:cxnLst/>
              <a:rect l="l" t="t" r="r" b="b"/>
              <a:pathLst>
                <a:path w="9776" h="10349" extrusionOk="0">
                  <a:moveTo>
                    <a:pt x="1269" y="1"/>
                  </a:moveTo>
                  <a:cubicBezTo>
                    <a:pt x="674" y="1"/>
                    <a:pt x="223" y="573"/>
                    <a:pt x="91" y="1127"/>
                  </a:cubicBezTo>
                  <a:cubicBezTo>
                    <a:pt x="10" y="1462"/>
                    <a:pt x="1" y="1793"/>
                    <a:pt x="79" y="2132"/>
                  </a:cubicBezTo>
                  <a:cubicBezTo>
                    <a:pt x="307" y="3093"/>
                    <a:pt x="534" y="4055"/>
                    <a:pt x="795" y="5009"/>
                  </a:cubicBezTo>
                  <a:cubicBezTo>
                    <a:pt x="983" y="5687"/>
                    <a:pt x="1190" y="6367"/>
                    <a:pt x="1549" y="6975"/>
                  </a:cubicBezTo>
                  <a:cubicBezTo>
                    <a:pt x="2120" y="7943"/>
                    <a:pt x="3038" y="8667"/>
                    <a:pt x="4005" y="9261"/>
                  </a:cubicBezTo>
                  <a:cubicBezTo>
                    <a:pt x="4967" y="9854"/>
                    <a:pt x="6070" y="10349"/>
                    <a:pt x="7191" y="10349"/>
                  </a:cubicBezTo>
                  <a:cubicBezTo>
                    <a:pt x="7377" y="10349"/>
                    <a:pt x="7563" y="10335"/>
                    <a:pt x="7750" y="10306"/>
                  </a:cubicBezTo>
                  <a:cubicBezTo>
                    <a:pt x="7995" y="10266"/>
                    <a:pt x="8239" y="10200"/>
                    <a:pt x="8452" y="10073"/>
                  </a:cubicBezTo>
                  <a:cubicBezTo>
                    <a:pt x="8738" y="9903"/>
                    <a:pt x="8946" y="9639"/>
                    <a:pt x="9129" y="9367"/>
                  </a:cubicBezTo>
                  <a:cubicBezTo>
                    <a:pt x="9460" y="8863"/>
                    <a:pt x="9674" y="8401"/>
                    <a:pt x="9733" y="7813"/>
                  </a:cubicBezTo>
                  <a:cubicBezTo>
                    <a:pt x="9776" y="7395"/>
                    <a:pt x="9739" y="6912"/>
                    <a:pt x="9409" y="6641"/>
                  </a:cubicBezTo>
                  <a:cubicBezTo>
                    <a:pt x="9206" y="6474"/>
                    <a:pt x="8944" y="6426"/>
                    <a:pt x="8673" y="6426"/>
                  </a:cubicBezTo>
                  <a:cubicBezTo>
                    <a:pt x="8512" y="6426"/>
                    <a:pt x="8347" y="6443"/>
                    <a:pt x="8191" y="6462"/>
                  </a:cubicBezTo>
                  <a:cubicBezTo>
                    <a:pt x="7862" y="6503"/>
                    <a:pt x="7545" y="6532"/>
                    <a:pt x="7226" y="6532"/>
                  </a:cubicBezTo>
                  <a:cubicBezTo>
                    <a:pt x="6970" y="6532"/>
                    <a:pt x="6713" y="6513"/>
                    <a:pt x="6449" y="6467"/>
                  </a:cubicBezTo>
                  <a:cubicBezTo>
                    <a:pt x="5764" y="6345"/>
                    <a:pt x="5154" y="5984"/>
                    <a:pt x="4560" y="5631"/>
                  </a:cubicBezTo>
                  <a:cubicBezTo>
                    <a:pt x="3880" y="5223"/>
                    <a:pt x="3532" y="4571"/>
                    <a:pt x="3292" y="3861"/>
                  </a:cubicBezTo>
                  <a:cubicBezTo>
                    <a:pt x="3242" y="3712"/>
                    <a:pt x="3198" y="3563"/>
                    <a:pt x="3156" y="3411"/>
                  </a:cubicBezTo>
                  <a:cubicBezTo>
                    <a:pt x="2991" y="2817"/>
                    <a:pt x="2827" y="2222"/>
                    <a:pt x="2661" y="1626"/>
                  </a:cubicBezTo>
                  <a:cubicBezTo>
                    <a:pt x="2574" y="1314"/>
                    <a:pt x="2485" y="1000"/>
                    <a:pt x="2327" y="715"/>
                  </a:cubicBezTo>
                  <a:cubicBezTo>
                    <a:pt x="2168" y="433"/>
                    <a:pt x="1929" y="180"/>
                    <a:pt x="1620" y="66"/>
                  </a:cubicBezTo>
                  <a:cubicBezTo>
                    <a:pt x="1499" y="21"/>
                    <a:pt x="1381" y="1"/>
                    <a:pt x="12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5959947" y="2283321"/>
              <a:ext cx="1171317" cy="665055"/>
            </a:xfrm>
            <a:custGeom>
              <a:avLst/>
              <a:gdLst/>
              <a:ahLst/>
              <a:cxnLst/>
              <a:rect l="l" t="t" r="r" b="b"/>
              <a:pathLst>
                <a:path w="13639" h="7744" extrusionOk="0">
                  <a:moveTo>
                    <a:pt x="916" y="1"/>
                  </a:moveTo>
                  <a:cubicBezTo>
                    <a:pt x="909" y="1"/>
                    <a:pt x="901" y="1"/>
                    <a:pt x="894" y="1"/>
                  </a:cubicBezTo>
                  <a:cubicBezTo>
                    <a:pt x="511" y="14"/>
                    <a:pt x="217" y="362"/>
                    <a:pt x="117" y="722"/>
                  </a:cubicBezTo>
                  <a:cubicBezTo>
                    <a:pt x="0" y="1149"/>
                    <a:pt x="24" y="1646"/>
                    <a:pt x="29" y="2084"/>
                  </a:cubicBezTo>
                  <a:cubicBezTo>
                    <a:pt x="32" y="2560"/>
                    <a:pt x="126" y="3028"/>
                    <a:pt x="251" y="3485"/>
                  </a:cubicBezTo>
                  <a:cubicBezTo>
                    <a:pt x="516" y="4453"/>
                    <a:pt x="942" y="5423"/>
                    <a:pt x="1725" y="6068"/>
                  </a:cubicBezTo>
                  <a:cubicBezTo>
                    <a:pt x="2416" y="6638"/>
                    <a:pt x="3314" y="6900"/>
                    <a:pt x="4195" y="7097"/>
                  </a:cubicBezTo>
                  <a:cubicBezTo>
                    <a:pt x="5563" y="7406"/>
                    <a:pt x="6954" y="7646"/>
                    <a:pt x="8356" y="7724"/>
                  </a:cubicBezTo>
                  <a:cubicBezTo>
                    <a:pt x="8604" y="7738"/>
                    <a:pt x="8853" y="7744"/>
                    <a:pt x="9100" y="7744"/>
                  </a:cubicBezTo>
                  <a:cubicBezTo>
                    <a:pt x="9929" y="7744"/>
                    <a:pt x="10753" y="7683"/>
                    <a:pt x="11581" y="7683"/>
                  </a:cubicBezTo>
                  <a:cubicBezTo>
                    <a:pt x="11745" y="7683"/>
                    <a:pt x="11909" y="7686"/>
                    <a:pt x="12074" y="7691"/>
                  </a:cubicBezTo>
                  <a:cubicBezTo>
                    <a:pt x="12104" y="7692"/>
                    <a:pt x="12135" y="7693"/>
                    <a:pt x="12166" y="7693"/>
                  </a:cubicBezTo>
                  <a:cubicBezTo>
                    <a:pt x="12641" y="7693"/>
                    <a:pt x="13158" y="7565"/>
                    <a:pt x="13386" y="7166"/>
                  </a:cubicBezTo>
                  <a:cubicBezTo>
                    <a:pt x="13639" y="6723"/>
                    <a:pt x="13393" y="6132"/>
                    <a:pt x="12972" y="5837"/>
                  </a:cubicBezTo>
                  <a:cubicBezTo>
                    <a:pt x="12551" y="5540"/>
                    <a:pt x="12010" y="5468"/>
                    <a:pt x="11491" y="5433"/>
                  </a:cubicBezTo>
                  <a:cubicBezTo>
                    <a:pt x="11349" y="5423"/>
                    <a:pt x="11206" y="5419"/>
                    <a:pt x="11062" y="5419"/>
                  </a:cubicBezTo>
                  <a:cubicBezTo>
                    <a:pt x="10586" y="5419"/>
                    <a:pt x="10100" y="5459"/>
                    <a:pt x="9622" y="5459"/>
                  </a:cubicBezTo>
                  <a:cubicBezTo>
                    <a:pt x="9277" y="5459"/>
                    <a:pt x="8937" y="5439"/>
                    <a:pt x="8607" y="5367"/>
                  </a:cubicBezTo>
                  <a:cubicBezTo>
                    <a:pt x="7433" y="5110"/>
                    <a:pt x="6297" y="4702"/>
                    <a:pt x="5180" y="4272"/>
                  </a:cubicBezTo>
                  <a:cubicBezTo>
                    <a:pt x="4471" y="3998"/>
                    <a:pt x="3744" y="3715"/>
                    <a:pt x="3186" y="3208"/>
                  </a:cubicBezTo>
                  <a:cubicBezTo>
                    <a:pt x="2821" y="2877"/>
                    <a:pt x="2546" y="2473"/>
                    <a:pt x="2273" y="2074"/>
                  </a:cubicBezTo>
                  <a:cubicBezTo>
                    <a:pt x="2250" y="2040"/>
                    <a:pt x="2229" y="2004"/>
                    <a:pt x="2209" y="1967"/>
                  </a:cubicBezTo>
                  <a:cubicBezTo>
                    <a:pt x="1995" y="1556"/>
                    <a:pt x="2022" y="982"/>
                    <a:pt x="1959" y="548"/>
                  </a:cubicBezTo>
                  <a:cubicBezTo>
                    <a:pt x="1939" y="414"/>
                    <a:pt x="1908" y="268"/>
                    <a:pt x="1792" y="194"/>
                  </a:cubicBezTo>
                  <a:cubicBezTo>
                    <a:pt x="1715" y="147"/>
                    <a:pt x="1618" y="143"/>
                    <a:pt x="1528" y="128"/>
                  </a:cubicBezTo>
                  <a:cubicBezTo>
                    <a:pt x="1321" y="95"/>
                    <a:pt x="1124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5220600" y="2964800"/>
              <a:ext cx="686787" cy="1185711"/>
            </a:xfrm>
            <a:custGeom>
              <a:avLst/>
              <a:gdLst/>
              <a:ahLst/>
              <a:cxnLst/>
              <a:rect l="l" t="t" r="r" b="b"/>
              <a:pathLst>
                <a:path w="9845" h="13807" extrusionOk="0">
                  <a:moveTo>
                    <a:pt x="7178" y="0"/>
                  </a:moveTo>
                  <a:cubicBezTo>
                    <a:pt x="6636" y="0"/>
                    <a:pt x="6099" y="172"/>
                    <a:pt x="5634" y="443"/>
                  </a:cubicBezTo>
                  <a:cubicBezTo>
                    <a:pt x="4827" y="910"/>
                    <a:pt x="4221" y="1658"/>
                    <a:pt x="3790" y="2471"/>
                  </a:cubicBezTo>
                  <a:cubicBezTo>
                    <a:pt x="3358" y="3283"/>
                    <a:pt x="3083" y="4164"/>
                    <a:pt x="2812" y="5041"/>
                  </a:cubicBezTo>
                  <a:cubicBezTo>
                    <a:pt x="2477" y="6122"/>
                    <a:pt x="2141" y="7204"/>
                    <a:pt x="1807" y="8285"/>
                  </a:cubicBezTo>
                  <a:cubicBezTo>
                    <a:pt x="1494" y="9290"/>
                    <a:pt x="1294" y="10468"/>
                    <a:pt x="836" y="11410"/>
                  </a:cubicBezTo>
                  <a:cubicBezTo>
                    <a:pt x="600" y="11894"/>
                    <a:pt x="372" y="12380"/>
                    <a:pt x="166" y="12875"/>
                  </a:cubicBezTo>
                  <a:cubicBezTo>
                    <a:pt x="81" y="13085"/>
                    <a:pt x="1" y="13324"/>
                    <a:pt x="104" y="13525"/>
                  </a:cubicBezTo>
                  <a:cubicBezTo>
                    <a:pt x="216" y="13744"/>
                    <a:pt x="484" y="13806"/>
                    <a:pt x="746" y="13806"/>
                  </a:cubicBezTo>
                  <a:cubicBezTo>
                    <a:pt x="817" y="13806"/>
                    <a:pt x="887" y="13802"/>
                    <a:pt x="953" y="13795"/>
                  </a:cubicBezTo>
                  <a:cubicBezTo>
                    <a:pt x="3056" y="13581"/>
                    <a:pt x="5008" y="12450"/>
                    <a:pt x="6276" y="10808"/>
                  </a:cubicBezTo>
                  <a:cubicBezTo>
                    <a:pt x="7170" y="9648"/>
                    <a:pt x="7720" y="8278"/>
                    <a:pt x="8261" y="6927"/>
                  </a:cubicBezTo>
                  <a:cubicBezTo>
                    <a:pt x="8639" y="5982"/>
                    <a:pt x="9016" y="5035"/>
                    <a:pt x="9394" y="4091"/>
                  </a:cubicBezTo>
                  <a:cubicBezTo>
                    <a:pt x="9754" y="3187"/>
                    <a:pt x="9844" y="2021"/>
                    <a:pt x="9302" y="1167"/>
                  </a:cubicBezTo>
                  <a:cubicBezTo>
                    <a:pt x="8945" y="603"/>
                    <a:pt x="8341" y="191"/>
                    <a:pt x="7677" y="52"/>
                  </a:cubicBezTo>
                  <a:cubicBezTo>
                    <a:pt x="7555" y="28"/>
                    <a:pt x="7433" y="9"/>
                    <a:pt x="7307" y="3"/>
                  </a:cubicBezTo>
                  <a:cubicBezTo>
                    <a:pt x="7264" y="1"/>
                    <a:pt x="7221" y="0"/>
                    <a:pt x="7178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4881445" y="3512798"/>
              <a:ext cx="726631" cy="940472"/>
            </a:xfrm>
            <a:custGeom>
              <a:avLst/>
              <a:gdLst/>
              <a:ahLst/>
              <a:cxnLst/>
              <a:rect l="l" t="t" r="r" b="b"/>
              <a:pathLst>
                <a:path w="8461" h="10951" extrusionOk="0">
                  <a:moveTo>
                    <a:pt x="3492" y="1"/>
                  </a:moveTo>
                  <a:cubicBezTo>
                    <a:pt x="3419" y="1"/>
                    <a:pt x="3345" y="2"/>
                    <a:pt x="3272" y="5"/>
                  </a:cubicBezTo>
                  <a:cubicBezTo>
                    <a:pt x="2899" y="18"/>
                    <a:pt x="2522" y="68"/>
                    <a:pt x="2179" y="209"/>
                  </a:cubicBezTo>
                  <a:cubicBezTo>
                    <a:pt x="1759" y="382"/>
                    <a:pt x="1180" y="714"/>
                    <a:pt x="928" y="1091"/>
                  </a:cubicBezTo>
                  <a:cubicBezTo>
                    <a:pt x="0" y="2488"/>
                    <a:pt x="781" y="4648"/>
                    <a:pt x="744" y="6226"/>
                  </a:cubicBezTo>
                  <a:cubicBezTo>
                    <a:pt x="724" y="7001"/>
                    <a:pt x="544" y="7712"/>
                    <a:pt x="346" y="8458"/>
                  </a:cubicBezTo>
                  <a:cubicBezTo>
                    <a:pt x="150" y="9193"/>
                    <a:pt x="482" y="9507"/>
                    <a:pt x="1217" y="9775"/>
                  </a:cubicBezTo>
                  <a:cubicBezTo>
                    <a:pt x="3222" y="10502"/>
                    <a:pt x="5350" y="10902"/>
                    <a:pt x="7486" y="10949"/>
                  </a:cubicBezTo>
                  <a:cubicBezTo>
                    <a:pt x="7516" y="10950"/>
                    <a:pt x="7546" y="10950"/>
                    <a:pt x="7576" y="10950"/>
                  </a:cubicBezTo>
                  <a:cubicBezTo>
                    <a:pt x="7764" y="10950"/>
                    <a:pt x="7957" y="10929"/>
                    <a:pt x="8096" y="10812"/>
                  </a:cubicBezTo>
                  <a:cubicBezTo>
                    <a:pt x="8199" y="10725"/>
                    <a:pt x="8255" y="10595"/>
                    <a:pt x="8282" y="10464"/>
                  </a:cubicBezTo>
                  <a:cubicBezTo>
                    <a:pt x="8460" y="9588"/>
                    <a:pt x="7422" y="8889"/>
                    <a:pt x="6730" y="8550"/>
                  </a:cubicBezTo>
                  <a:cubicBezTo>
                    <a:pt x="6337" y="8360"/>
                    <a:pt x="5907" y="8220"/>
                    <a:pt x="5479" y="8133"/>
                  </a:cubicBezTo>
                  <a:cubicBezTo>
                    <a:pt x="5339" y="8105"/>
                    <a:pt x="5212" y="8094"/>
                    <a:pt x="5090" y="8094"/>
                  </a:cubicBezTo>
                  <a:cubicBezTo>
                    <a:pt x="4792" y="8094"/>
                    <a:pt x="4525" y="8159"/>
                    <a:pt x="4191" y="8191"/>
                  </a:cubicBezTo>
                  <a:cubicBezTo>
                    <a:pt x="4485" y="8162"/>
                    <a:pt x="4999" y="7675"/>
                    <a:pt x="5248" y="7511"/>
                  </a:cubicBezTo>
                  <a:cubicBezTo>
                    <a:pt x="5619" y="7262"/>
                    <a:pt x="5977" y="6994"/>
                    <a:pt x="6351" y="6751"/>
                  </a:cubicBezTo>
                  <a:cubicBezTo>
                    <a:pt x="7004" y="6329"/>
                    <a:pt x="7341" y="5837"/>
                    <a:pt x="7798" y="5202"/>
                  </a:cubicBezTo>
                  <a:cubicBezTo>
                    <a:pt x="7969" y="4964"/>
                    <a:pt x="8142" y="4721"/>
                    <a:pt x="8260" y="4451"/>
                  </a:cubicBezTo>
                  <a:cubicBezTo>
                    <a:pt x="8406" y="4116"/>
                    <a:pt x="8456" y="3750"/>
                    <a:pt x="8426" y="3387"/>
                  </a:cubicBezTo>
                  <a:cubicBezTo>
                    <a:pt x="8393" y="3002"/>
                    <a:pt x="8275" y="2622"/>
                    <a:pt x="8085" y="2282"/>
                  </a:cubicBezTo>
                  <a:cubicBezTo>
                    <a:pt x="7715" y="1625"/>
                    <a:pt x="7108" y="1119"/>
                    <a:pt x="6440" y="752"/>
                  </a:cubicBezTo>
                  <a:cubicBezTo>
                    <a:pt x="5545" y="260"/>
                    <a:pt x="4519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5234848" y="3519325"/>
              <a:ext cx="379504" cy="726459"/>
            </a:xfrm>
            <a:custGeom>
              <a:avLst/>
              <a:gdLst/>
              <a:ahLst/>
              <a:cxnLst/>
              <a:rect l="l" t="t" r="r" b="b"/>
              <a:pathLst>
                <a:path w="4419" h="8459" extrusionOk="0">
                  <a:moveTo>
                    <a:pt x="222" y="0"/>
                  </a:moveTo>
                  <a:lnTo>
                    <a:pt x="216" y="107"/>
                  </a:lnTo>
                  <a:cubicBezTo>
                    <a:pt x="1878" y="179"/>
                    <a:pt x="3471" y="1281"/>
                    <a:pt x="4093" y="2784"/>
                  </a:cubicBezTo>
                  <a:cubicBezTo>
                    <a:pt x="4207" y="3063"/>
                    <a:pt x="4268" y="3296"/>
                    <a:pt x="4284" y="3518"/>
                  </a:cubicBezTo>
                  <a:cubicBezTo>
                    <a:pt x="4312" y="3908"/>
                    <a:pt x="4200" y="4334"/>
                    <a:pt x="3951" y="4789"/>
                  </a:cubicBezTo>
                  <a:cubicBezTo>
                    <a:pt x="3283" y="6014"/>
                    <a:pt x="2021" y="6847"/>
                    <a:pt x="800" y="7652"/>
                  </a:cubicBezTo>
                  <a:cubicBezTo>
                    <a:pt x="592" y="7789"/>
                    <a:pt x="386" y="7925"/>
                    <a:pt x="187" y="8060"/>
                  </a:cubicBezTo>
                  <a:lnTo>
                    <a:pt x="0" y="8189"/>
                  </a:lnTo>
                  <a:lnTo>
                    <a:pt x="225" y="8157"/>
                  </a:lnTo>
                  <a:cubicBezTo>
                    <a:pt x="393" y="8134"/>
                    <a:pt x="563" y="8122"/>
                    <a:pt x="734" y="8122"/>
                  </a:cubicBezTo>
                  <a:cubicBezTo>
                    <a:pt x="1272" y="8122"/>
                    <a:pt x="1815" y="8237"/>
                    <a:pt x="2299" y="8459"/>
                  </a:cubicBezTo>
                  <a:lnTo>
                    <a:pt x="2342" y="8363"/>
                  </a:lnTo>
                  <a:cubicBezTo>
                    <a:pt x="1842" y="8135"/>
                    <a:pt x="1285" y="8017"/>
                    <a:pt x="729" y="8017"/>
                  </a:cubicBezTo>
                  <a:cubicBezTo>
                    <a:pt x="627" y="8017"/>
                    <a:pt x="526" y="8021"/>
                    <a:pt x="424" y="8029"/>
                  </a:cubicBezTo>
                  <a:cubicBezTo>
                    <a:pt x="566" y="7932"/>
                    <a:pt x="710" y="7838"/>
                    <a:pt x="857" y="7742"/>
                  </a:cubicBezTo>
                  <a:cubicBezTo>
                    <a:pt x="2031" y="6967"/>
                    <a:pt x="3363" y="6088"/>
                    <a:pt x="4043" y="4841"/>
                  </a:cubicBezTo>
                  <a:cubicBezTo>
                    <a:pt x="4301" y="4368"/>
                    <a:pt x="4418" y="3920"/>
                    <a:pt x="4390" y="3511"/>
                  </a:cubicBezTo>
                  <a:cubicBezTo>
                    <a:pt x="4372" y="3276"/>
                    <a:pt x="4311" y="3033"/>
                    <a:pt x="4191" y="2744"/>
                  </a:cubicBezTo>
                  <a:cubicBezTo>
                    <a:pt x="3556" y="1202"/>
                    <a:pt x="1922" y="74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5506320" y="4032122"/>
              <a:ext cx="172361" cy="79868"/>
            </a:xfrm>
            <a:custGeom>
              <a:avLst/>
              <a:gdLst/>
              <a:ahLst/>
              <a:cxnLst/>
              <a:rect l="l" t="t" r="r" b="b"/>
              <a:pathLst>
                <a:path w="2007" h="930" extrusionOk="0">
                  <a:moveTo>
                    <a:pt x="1951" y="0"/>
                  </a:moveTo>
                  <a:cubicBezTo>
                    <a:pt x="1348" y="373"/>
                    <a:pt x="692" y="650"/>
                    <a:pt x="1" y="826"/>
                  </a:cubicBezTo>
                  <a:lnTo>
                    <a:pt x="28" y="930"/>
                  </a:lnTo>
                  <a:cubicBezTo>
                    <a:pt x="727" y="751"/>
                    <a:pt x="1394" y="469"/>
                    <a:pt x="2007" y="90"/>
                  </a:cubicBezTo>
                  <a:lnTo>
                    <a:pt x="19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5927398" y="4124444"/>
              <a:ext cx="122465" cy="64925"/>
            </a:xfrm>
            <a:custGeom>
              <a:avLst/>
              <a:gdLst/>
              <a:ahLst/>
              <a:cxnLst/>
              <a:rect l="l" t="t" r="r" b="b"/>
              <a:pathLst>
                <a:path w="1426" h="756" extrusionOk="0">
                  <a:moveTo>
                    <a:pt x="110" y="1"/>
                  </a:moveTo>
                  <a:cubicBezTo>
                    <a:pt x="73" y="1"/>
                    <a:pt x="37" y="2"/>
                    <a:pt x="1" y="5"/>
                  </a:cubicBezTo>
                  <a:lnTo>
                    <a:pt x="8" y="110"/>
                  </a:lnTo>
                  <a:cubicBezTo>
                    <a:pt x="43" y="108"/>
                    <a:pt x="77" y="106"/>
                    <a:pt x="112" y="106"/>
                  </a:cubicBezTo>
                  <a:cubicBezTo>
                    <a:pt x="594" y="106"/>
                    <a:pt x="1078" y="360"/>
                    <a:pt x="1337" y="756"/>
                  </a:cubicBezTo>
                  <a:lnTo>
                    <a:pt x="1426" y="699"/>
                  </a:lnTo>
                  <a:cubicBezTo>
                    <a:pt x="1146" y="272"/>
                    <a:pt x="626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5938734" y="4171507"/>
              <a:ext cx="92493" cy="62521"/>
            </a:xfrm>
            <a:custGeom>
              <a:avLst/>
              <a:gdLst/>
              <a:ahLst/>
              <a:cxnLst/>
              <a:rect l="l" t="t" r="r" b="b"/>
              <a:pathLst>
                <a:path w="1077" h="728" extrusionOk="0">
                  <a:moveTo>
                    <a:pt x="16" y="1"/>
                  </a:moveTo>
                  <a:lnTo>
                    <a:pt x="0" y="106"/>
                  </a:lnTo>
                  <a:cubicBezTo>
                    <a:pt x="398" y="168"/>
                    <a:pt x="768" y="401"/>
                    <a:pt x="990" y="728"/>
                  </a:cubicBezTo>
                  <a:lnTo>
                    <a:pt x="1077" y="666"/>
                  </a:lnTo>
                  <a:cubicBezTo>
                    <a:pt x="837" y="316"/>
                    <a:pt x="441" y="66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5506835" y="4344215"/>
              <a:ext cx="86911" cy="77292"/>
            </a:xfrm>
            <a:custGeom>
              <a:avLst/>
              <a:gdLst/>
              <a:ahLst/>
              <a:cxnLst/>
              <a:rect l="l" t="t" r="r" b="b"/>
              <a:pathLst>
                <a:path w="1012" h="900" extrusionOk="0">
                  <a:moveTo>
                    <a:pt x="16" y="0"/>
                  </a:moveTo>
                  <a:lnTo>
                    <a:pt x="0" y="104"/>
                  </a:lnTo>
                  <a:cubicBezTo>
                    <a:pt x="426" y="167"/>
                    <a:pt x="800" y="494"/>
                    <a:pt x="908" y="900"/>
                  </a:cubicBezTo>
                  <a:lnTo>
                    <a:pt x="1011" y="873"/>
                  </a:lnTo>
                  <a:cubicBezTo>
                    <a:pt x="890" y="426"/>
                    <a:pt x="481" y="67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5453503" y="4385008"/>
              <a:ext cx="90432" cy="72053"/>
            </a:xfrm>
            <a:custGeom>
              <a:avLst/>
              <a:gdLst/>
              <a:ahLst/>
              <a:cxnLst/>
              <a:rect l="l" t="t" r="r" b="b"/>
              <a:pathLst>
                <a:path w="1053" h="839" extrusionOk="0">
                  <a:moveTo>
                    <a:pt x="40" y="1"/>
                  </a:moveTo>
                  <a:lnTo>
                    <a:pt x="0" y="99"/>
                  </a:lnTo>
                  <a:cubicBezTo>
                    <a:pt x="407" y="269"/>
                    <a:pt x="815" y="468"/>
                    <a:pt x="953" y="839"/>
                  </a:cubicBezTo>
                  <a:lnTo>
                    <a:pt x="1053" y="800"/>
                  </a:lnTo>
                  <a:cubicBezTo>
                    <a:pt x="900" y="390"/>
                    <a:pt x="469" y="182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6081555" y="2602714"/>
              <a:ext cx="49896" cy="205854"/>
            </a:xfrm>
            <a:custGeom>
              <a:avLst/>
              <a:gdLst/>
              <a:ahLst/>
              <a:cxnLst/>
              <a:rect l="l" t="t" r="r" b="b"/>
              <a:pathLst>
                <a:path w="581" h="2397" extrusionOk="0">
                  <a:moveTo>
                    <a:pt x="473" y="0"/>
                  </a:moveTo>
                  <a:cubicBezTo>
                    <a:pt x="423" y="804"/>
                    <a:pt x="263" y="1598"/>
                    <a:pt x="1" y="2362"/>
                  </a:cubicBezTo>
                  <a:lnTo>
                    <a:pt x="100" y="2396"/>
                  </a:lnTo>
                  <a:cubicBezTo>
                    <a:pt x="366" y="1625"/>
                    <a:pt x="527" y="820"/>
                    <a:pt x="580" y="7"/>
                  </a:cubicBezTo>
                  <a:lnTo>
                    <a:pt x="4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2" name="Google Shape;1422;p23"/>
            <p:cNvGrpSpPr/>
            <p:nvPr/>
          </p:nvGrpSpPr>
          <p:grpSpPr>
            <a:xfrm>
              <a:off x="5597440" y="3257816"/>
              <a:ext cx="228013" cy="546454"/>
              <a:chOff x="5597440" y="3257816"/>
              <a:chExt cx="228013" cy="546454"/>
            </a:xfrm>
          </p:grpSpPr>
          <p:sp>
            <p:nvSpPr>
              <p:cNvPr id="1423" name="Google Shape;1423;p23"/>
              <p:cNvSpPr/>
              <p:nvPr/>
            </p:nvSpPr>
            <p:spPr>
              <a:xfrm>
                <a:off x="5638921" y="3257816"/>
                <a:ext cx="148572" cy="54645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6363" extrusionOk="0">
                    <a:moveTo>
                      <a:pt x="1613" y="1"/>
                    </a:moveTo>
                    <a:cubicBezTo>
                      <a:pt x="1583" y="1"/>
                      <a:pt x="1554" y="12"/>
                      <a:pt x="1534" y="35"/>
                    </a:cubicBezTo>
                    <a:cubicBezTo>
                      <a:pt x="1094" y="522"/>
                      <a:pt x="912" y="1709"/>
                      <a:pt x="700" y="3085"/>
                    </a:cubicBezTo>
                    <a:cubicBezTo>
                      <a:pt x="528" y="4197"/>
                      <a:pt x="350" y="5348"/>
                      <a:pt x="20" y="6218"/>
                    </a:cubicBezTo>
                    <a:cubicBezTo>
                      <a:pt x="0" y="6272"/>
                      <a:pt x="27" y="6333"/>
                      <a:pt x="83" y="6355"/>
                    </a:cubicBezTo>
                    <a:cubicBezTo>
                      <a:pt x="94" y="6361"/>
                      <a:pt x="107" y="6362"/>
                      <a:pt x="120" y="6362"/>
                    </a:cubicBezTo>
                    <a:cubicBezTo>
                      <a:pt x="164" y="6362"/>
                      <a:pt x="204" y="6335"/>
                      <a:pt x="220" y="6293"/>
                    </a:cubicBezTo>
                    <a:cubicBezTo>
                      <a:pt x="557" y="5401"/>
                      <a:pt x="737" y="4240"/>
                      <a:pt x="910" y="3117"/>
                    </a:cubicBezTo>
                    <a:cubicBezTo>
                      <a:pt x="1108" y="1832"/>
                      <a:pt x="1297" y="616"/>
                      <a:pt x="1691" y="178"/>
                    </a:cubicBezTo>
                    <a:cubicBezTo>
                      <a:pt x="1729" y="135"/>
                      <a:pt x="1726" y="67"/>
                      <a:pt x="1683" y="28"/>
                    </a:cubicBezTo>
                    <a:cubicBezTo>
                      <a:pt x="1664" y="10"/>
                      <a:pt x="1638" y="1"/>
                      <a:pt x="1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>
                <a:off x="5597440" y="3714705"/>
                <a:ext cx="138009" cy="32549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379" extrusionOk="0">
                    <a:moveTo>
                      <a:pt x="113" y="0"/>
                    </a:moveTo>
                    <a:cubicBezTo>
                      <a:pt x="61" y="0"/>
                      <a:pt x="14" y="40"/>
                      <a:pt x="8" y="94"/>
                    </a:cubicBezTo>
                    <a:cubicBezTo>
                      <a:pt x="0" y="151"/>
                      <a:pt x="42" y="205"/>
                      <a:pt x="102" y="212"/>
                    </a:cubicBezTo>
                    <a:lnTo>
                      <a:pt x="1483" y="378"/>
                    </a:lnTo>
                    <a:lnTo>
                      <a:pt x="1495" y="378"/>
                    </a:lnTo>
                    <a:cubicBezTo>
                      <a:pt x="1548" y="378"/>
                      <a:pt x="1594" y="338"/>
                      <a:pt x="1601" y="285"/>
                    </a:cubicBezTo>
                    <a:cubicBezTo>
                      <a:pt x="1607" y="228"/>
                      <a:pt x="1567" y="174"/>
                      <a:pt x="1507" y="167"/>
                    </a:cubicBezTo>
                    <a:lnTo>
                      <a:pt x="126" y="1"/>
                    </a:lnTo>
                    <a:cubicBezTo>
                      <a:pt x="122" y="1"/>
                      <a:pt x="118" y="0"/>
                      <a:pt x="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3"/>
              <p:cNvSpPr/>
              <p:nvPr/>
            </p:nvSpPr>
            <p:spPr>
              <a:xfrm>
                <a:off x="5613157" y="3640847"/>
                <a:ext cx="128906" cy="33493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390" extrusionOk="0">
                    <a:moveTo>
                      <a:pt x="110" y="0"/>
                    </a:moveTo>
                    <a:cubicBezTo>
                      <a:pt x="58" y="0"/>
                      <a:pt x="14" y="39"/>
                      <a:pt x="7" y="92"/>
                    </a:cubicBezTo>
                    <a:cubicBezTo>
                      <a:pt x="0" y="149"/>
                      <a:pt x="40" y="203"/>
                      <a:pt x="99" y="211"/>
                    </a:cubicBezTo>
                    <a:lnTo>
                      <a:pt x="1375" y="389"/>
                    </a:lnTo>
                    <a:cubicBezTo>
                      <a:pt x="1379" y="390"/>
                      <a:pt x="1384" y="390"/>
                      <a:pt x="1389" y="390"/>
                    </a:cubicBezTo>
                    <a:cubicBezTo>
                      <a:pt x="1442" y="390"/>
                      <a:pt x="1487" y="353"/>
                      <a:pt x="1494" y="297"/>
                    </a:cubicBezTo>
                    <a:cubicBezTo>
                      <a:pt x="1501" y="240"/>
                      <a:pt x="1462" y="187"/>
                      <a:pt x="1404" y="177"/>
                    </a:cubicBezTo>
                    <a:lnTo>
                      <a:pt x="127" y="2"/>
                    </a:lnTo>
                    <a:cubicBezTo>
                      <a:pt x="121" y="1"/>
                      <a:pt x="116" y="0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/>
              <p:nvPr/>
            </p:nvSpPr>
            <p:spPr>
              <a:xfrm>
                <a:off x="5627585" y="3557971"/>
                <a:ext cx="138267" cy="35984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9" extrusionOk="0">
                    <a:moveTo>
                      <a:pt x="118" y="0"/>
                    </a:moveTo>
                    <a:cubicBezTo>
                      <a:pt x="72" y="0"/>
                      <a:pt x="29" y="30"/>
                      <a:pt x="16" y="77"/>
                    </a:cubicBezTo>
                    <a:cubicBezTo>
                      <a:pt x="1" y="134"/>
                      <a:pt x="32" y="193"/>
                      <a:pt x="89" y="210"/>
                    </a:cubicBezTo>
                    <a:cubicBezTo>
                      <a:pt x="548" y="340"/>
                      <a:pt x="1023" y="411"/>
                      <a:pt x="1503" y="418"/>
                    </a:cubicBezTo>
                    <a:cubicBezTo>
                      <a:pt x="1560" y="418"/>
                      <a:pt x="1608" y="371"/>
                      <a:pt x="1610" y="314"/>
                    </a:cubicBezTo>
                    <a:cubicBezTo>
                      <a:pt x="1610" y="256"/>
                      <a:pt x="1563" y="207"/>
                      <a:pt x="1504" y="206"/>
                    </a:cubicBezTo>
                    <a:cubicBezTo>
                      <a:pt x="1046" y="197"/>
                      <a:pt x="589" y="131"/>
                      <a:pt x="148" y="4"/>
                    </a:cubicBezTo>
                    <a:cubicBezTo>
                      <a:pt x="138" y="2"/>
                      <a:pt x="128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5638234" y="3488322"/>
                <a:ext cx="134746" cy="3023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352" extrusionOk="0">
                    <a:moveTo>
                      <a:pt x="391" y="0"/>
                    </a:moveTo>
                    <a:cubicBezTo>
                      <a:pt x="295" y="0"/>
                      <a:pt x="199" y="3"/>
                      <a:pt x="102" y="10"/>
                    </a:cubicBezTo>
                    <a:cubicBezTo>
                      <a:pt x="45" y="16"/>
                      <a:pt x="1" y="66"/>
                      <a:pt x="5" y="124"/>
                    </a:cubicBezTo>
                    <a:cubicBezTo>
                      <a:pt x="9" y="181"/>
                      <a:pt x="56" y="223"/>
                      <a:pt x="114" y="223"/>
                    </a:cubicBezTo>
                    <a:cubicBezTo>
                      <a:pt x="116" y="223"/>
                      <a:pt x="118" y="223"/>
                      <a:pt x="119" y="223"/>
                    </a:cubicBezTo>
                    <a:cubicBezTo>
                      <a:pt x="213" y="216"/>
                      <a:pt x="307" y="213"/>
                      <a:pt x="400" y="213"/>
                    </a:cubicBezTo>
                    <a:cubicBezTo>
                      <a:pt x="746" y="213"/>
                      <a:pt x="1089" y="257"/>
                      <a:pt x="1423" y="347"/>
                    </a:cubicBezTo>
                    <a:cubicBezTo>
                      <a:pt x="1433" y="348"/>
                      <a:pt x="1442" y="351"/>
                      <a:pt x="1450" y="351"/>
                    </a:cubicBezTo>
                    <a:cubicBezTo>
                      <a:pt x="1497" y="351"/>
                      <a:pt x="1540" y="318"/>
                      <a:pt x="1552" y="273"/>
                    </a:cubicBezTo>
                    <a:cubicBezTo>
                      <a:pt x="1569" y="216"/>
                      <a:pt x="1534" y="158"/>
                      <a:pt x="1477" y="143"/>
                    </a:cubicBezTo>
                    <a:cubicBezTo>
                      <a:pt x="1122" y="48"/>
                      <a:pt x="758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5658416" y="3396515"/>
                <a:ext cx="142561" cy="27482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320" extrusionOk="0">
                    <a:moveTo>
                      <a:pt x="114" y="1"/>
                    </a:moveTo>
                    <a:cubicBezTo>
                      <a:pt x="56" y="1"/>
                      <a:pt x="9" y="43"/>
                      <a:pt x="6" y="99"/>
                    </a:cubicBezTo>
                    <a:cubicBezTo>
                      <a:pt x="0" y="158"/>
                      <a:pt x="44" y="209"/>
                      <a:pt x="103" y="214"/>
                    </a:cubicBezTo>
                    <a:lnTo>
                      <a:pt x="1541" y="319"/>
                    </a:lnTo>
                    <a:lnTo>
                      <a:pt x="1548" y="319"/>
                    </a:lnTo>
                    <a:cubicBezTo>
                      <a:pt x="1602" y="319"/>
                      <a:pt x="1649" y="278"/>
                      <a:pt x="1655" y="221"/>
                    </a:cubicBezTo>
                    <a:cubicBezTo>
                      <a:pt x="1659" y="162"/>
                      <a:pt x="1615" y="109"/>
                      <a:pt x="1556" y="107"/>
                    </a:cubicBezTo>
                    <a:lnTo>
                      <a:pt x="120" y="1"/>
                    </a:lnTo>
                    <a:cubicBezTo>
                      <a:pt x="118" y="1"/>
                      <a:pt x="116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/>
              <p:nvPr/>
            </p:nvSpPr>
            <p:spPr>
              <a:xfrm>
                <a:off x="5676623" y="3299984"/>
                <a:ext cx="148830" cy="43284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504" extrusionOk="0">
                    <a:moveTo>
                      <a:pt x="117" y="0"/>
                    </a:moveTo>
                    <a:cubicBezTo>
                      <a:pt x="72" y="0"/>
                      <a:pt x="30" y="30"/>
                      <a:pt x="17" y="77"/>
                    </a:cubicBezTo>
                    <a:cubicBezTo>
                      <a:pt x="1" y="133"/>
                      <a:pt x="32" y="191"/>
                      <a:pt x="89" y="208"/>
                    </a:cubicBezTo>
                    <a:cubicBezTo>
                      <a:pt x="586" y="347"/>
                      <a:pt x="1097" y="447"/>
                      <a:pt x="1610" y="504"/>
                    </a:cubicBezTo>
                    <a:lnTo>
                      <a:pt x="1623" y="504"/>
                    </a:lnTo>
                    <a:cubicBezTo>
                      <a:pt x="1676" y="504"/>
                      <a:pt x="1723" y="464"/>
                      <a:pt x="1727" y="411"/>
                    </a:cubicBezTo>
                    <a:cubicBezTo>
                      <a:pt x="1733" y="353"/>
                      <a:pt x="1691" y="300"/>
                      <a:pt x="1633" y="293"/>
                    </a:cubicBezTo>
                    <a:cubicBezTo>
                      <a:pt x="1132" y="235"/>
                      <a:pt x="632" y="140"/>
                      <a:pt x="146" y="4"/>
                    </a:cubicBezTo>
                    <a:cubicBezTo>
                      <a:pt x="137" y="1"/>
                      <a:pt x="127" y="0"/>
                      <a:pt x="1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0" name="Google Shape;1430;p23"/>
            <p:cNvSpPr/>
            <p:nvPr/>
          </p:nvSpPr>
          <p:spPr>
            <a:xfrm>
              <a:off x="5231499" y="2638870"/>
              <a:ext cx="145996" cy="27911"/>
            </a:xfrm>
            <a:custGeom>
              <a:avLst/>
              <a:gdLst/>
              <a:ahLst/>
              <a:cxnLst/>
              <a:rect l="l" t="t" r="r" b="b"/>
              <a:pathLst>
                <a:path w="1700" h="325" extrusionOk="0">
                  <a:moveTo>
                    <a:pt x="27" y="0"/>
                  </a:moveTo>
                  <a:lnTo>
                    <a:pt x="1" y="105"/>
                  </a:lnTo>
                  <a:cubicBezTo>
                    <a:pt x="555" y="247"/>
                    <a:pt x="1126" y="322"/>
                    <a:pt x="1700" y="325"/>
                  </a:cubicBezTo>
                  <a:lnTo>
                    <a:pt x="1700" y="219"/>
                  </a:lnTo>
                  <a:cubicBezTo>
                    <a:pt x="1136" y="215"/>
                    <a:pt x="573" y="142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5399054" y="2311233"/>
              <a:ext cx="114993" cy="18722"/>
            </a:xfrm>
            <a:custGeom>
              <a:avLst/>
              <a:gdLst/>
              <a:ahLst/>
              <a:cxnLst/>
              <a:rect l="l" t="t" r="r" b="b"/>
              <a:pathLst>
                <a:path w="1339" h="218" extrusionOk="0">
                  <a:moveTo>
                    <a:pt x="962" y="1"/>
                  </a:moveTo>
                  <a:cubicBezTo>
                    <a:pt x="638" y="1"/>
                    <a:pt x="315" y="38"/>
                    <a:pt x="0" y="115"/>
                  </a:cubicBezTo>
                  <a:lnTo>
                    <a:pt x="25" y="217"/>
                  </a:lnTo>
                  <a:cubicBezTo>
                    <a:pt x="331" y="143"/>
                    <a:pt x="643" y="106"/>
                    <a:pt x="959" y="106"/>
                  </a:cubicBezTo>
                  <a:cubicBezTo>
                    <a:pt x="1082" y="106"/>
                    <a:pt x="1206" y="111"/>
                    <a:pt x="1330" y="123"/>
                  </a:cubicBezTo>
                  <a:lnTo>
                    <a:pt x="1338" y="17"/>
                  </a:lnTo>
                  <a:cubicBezTo>
                    <a:pt x="1213" y="6"/>
                    <a:pt x="1088" y="1"/>
                    <a:pt x="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6083874" y="2647200"/>
              <a:ext cx="135261" cy="209118"/>
            </a:xfrm>
            <a:custGeom>
              <a:avLst/>
              <a:gdLst/>
              <a:ahLst/>
              <a:cxnLst/>
              <a:rect l="l" t="t" r="r" b="b"/>
              <a:pathLst>
                <a:path w="1575" h="2435" extrusionOk="0">
                  <a:moveTo>
                    <a:pt x="450" y="1"/>
                  </a:moveTo>
                  <a:cubicBezTo>
                    <a:pt x="395" y="189"/>
                    <a:pt x="302" y="366"/>
                    <a:pt x="253" y="555"/>
                  </a:cubicBezTo>
                  <a:cubicBezTo>
                    <a:pt x="196" y="780"/>
                    <a:pt x="193" y="1017"/>
                    <a:pt x="138" y="1243"/>
                  </a:cubicBezTo>
                  <a:cubicBezTo>
                    <a:pt x="93" y="1430"/>
                    <a:pt x="59" y="1618"/>
                    <a:pt x="9" y="1808"/>
                  </a:cubicBezTo>
                  <a:cubicBezTo>
                    <a:pt x="6" y="1825"/>
                    <a:pt x="1" y="1848"/>
                    <a:pt x="9" y="1864"/>
                  </a:cubicBezTo>
                  <a:cubicBezTo>
                    <a:pt x="23" y="1888"/>
                    <a:pt x="56" y="1894"/>
                    <a:pt x="85" y="1897"/>
                  </a:cubicBezTo>
                  <a:cubicBezTo>
                    <a:pt x="258" y="1922"/>
                    <a:pt x="396" y="2044"/>
                    <a:pt x="545" y="2132"/>
                  </a:cubicBezTo>
                  <a:cubicBezTo>
                    <a:pt x="757" y="2259"/>
                    <a:pt x="1113" y="2435"/>
                    <a:pt x="1364" y="2435"/>
                  </a:cubicBezTo>
                  <a:cubicBezTo>
                    <a:pt x="1391" y="2435"/>
                    <a:pt x="1417" y="2432"/>
                    <a:pt x="1440" y="2422"/>
                  </a:cubicBezTo>
                  <a:cubicBezTo>
                    <a:pt x="1470" y="2408"/>
                    <a:pt x="1488" y="2382"/>
                    <a:pt x="1503" y="2356"/>
                  </a:cubicBezTo>
                  <a:cubicBezTo>
                    <a:pt x="1574" y="2229"/>
                    <a:pt x="1560" y="2061"/>
                    <a:pt x="1467" y="1950"/>
                  </a:cubicBezTo>
                  <a:cubicBezTo>
                    <a:pt x="1400" y="1867"/>
                    <a:pt x="1300" y="1817"/>
                    <a:pt x="1221" y="1745"/>
                  </a:cubicBezTo>
                  <a:cubicBezTo>
                    <a:pt x="982" y="1531"/>
                    <a:pt x="1113" y="1014"/>
                    <a:pt x="1002" y="724"/>
                  </a:cubicBezTo>
                  <a:cubicBezTo>
                    <a:pt x="964" y="623"/>
                    <a:pt x="913" y="517"/>
                    <a:pt x="852" y="417"/>
                  </a:cubicBezTo>
                  <a:cubicBezTo>
                    <a:pt x="749" y="252"/>
                    <a:pt x="615" y="99"/>
                    <a:pt x="450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3977112" y="2681124"/>
              <a:ext cx="1296187" cy="1478338"/>
            </a:xfrm>
            <a:custGeom>
              <a:avLst/>
              <a:gdLst/>
              <a:ahLst/>
              <a:cxnLst/>
              <a:rect l="l" t="t" r="r" b="b"/>
              <a:pathLst>
                <a:path w="15093" h="17214" extrusionOk="0">
                  <a:moveTo>
                    <a:pt x="1349" y="1"/>
                  </a:moveTo>
                  <a:cubicBezTo>
                    <a:pt x="1299" y="1"/>
                    <a:pt x="1250" y="3"/>
                    <a:pt x="1200" y="8"/>
                  </a:cubicBezTo>
                  <a:cubicBezTo>
                    <a:pt x="574" y="72"/>
                    <a:pt x="0" y="651"/>
                    <a:pt x="82" y="1275"/>
                  </a:cubicBezTo>
                  <a:cubicBezTo>
                    <a:pt x="152" y="1796"/>
                    <a:pt x="607" y="2163"/>
                    <a:pt x="930" y="2578"/>
                  </a:cubicBezTo>
                  <a:cubicBezTo>
                    <a:pt x="1908" y="3840"/>
                    <a:pt x="1958" y="5784"/>
                    <a:pt x="2005" y="7300"/>
                  </a:cubicBezTo>
                  <a:cubicBezTo>
                    <a:pt x="2075" y="9487"/>
                    <a:pt x="2530" y="11735"/>
                    <a:pt x="3824" y="13537"/>
                  </a:cubicBezTo>
                  <a:cubicBezTo>
                    <a:pt x="4014" y="13801"/>
                    <a:pt x="4221" y="14051"/>
                    <a:pt x="4444" y="14285"/>
                  </a:cubicBezTo>
                  <a:cubicBezTo>
                    <a:pt x="5576" y="15477"/>
                    <a:pt x="7101" y="16285"/>
                    <a:pt x="8699" y="16684"/>
                  </a:cubicBezTo>
                  <a:cubicBezTo>
                    <a:pt x="9806" y="16961"/>
                    <a:pt x="10943" y="17213"/>
                    <a:pt x="12092" y="17213"/>
                  </a:cubicBezTo>
                  <a:cubicBezTo>
                    <a:pt x="12098" y="17213"/>
                    <a:pt x="12105" y="17213"/>
                    <a:pt x="12111" y="17213"/>
                  </a:cubicBezTo>
                  <a:cubicBezTo>
                    <a:pt x="12886" y="17212"/>
                    <a:pt x="15092" y="16956"/>
                    <a:pt x="14800" y="15753"/>
                  </a:cubicBezTo>
                  <a:cubicBezTo>
                    <a:pt x="14697" y="15333"/>
                    <a:pt x="14314" y="15026"/>
                    <a:pt x="13903" y="14892"/>
                  </a:cubicBezTo>
                  <a:cubicBezTo>
                    <a:pt x="13572" y="14784"/>
                    <a:pt x="13220" y="14767"/>
                    <a:pt x="12870" y="14767"/>
                  </a:cubicBezTo>
                  <a:cubicBezTo>
                    <a:pt x="12785" y="14767"/>
                    <a:pt x="12702" y="14768"/>
                    <a:pt x="12618" y="14769"/>
                  </a:cubicBezTo>
                  <a:cubicBezTo>
                    <a:pt x="12495" y="14770"/>
                    <a:pt x="12372" y="14771"/>
                    <a:pt x="12250" y="14771"/>
                  </a:cubicBezTo>
                  <a:cubicBezTo>
                    <a:pt x="10874" y="14771"/>
                    <a:pt x="9482" y="14692"/>
                    <a:pt x="8184" y="14241"/>
                  </a:cubicBezTo>
                  <a:cubicBezTo>
                    <a:pt x="6791" y="13757"/>
                    <a:pt x="5640" y="12837"/>
                    <a:pt x="4992" y="11505"/>
                  </a:cubicBezTo>
                  <a:cubicBezTo>
                    <a:pt x="4292" y="10064"/>
                    <a:pt x="4229" y="8475"/>
                    <a:pt x="4109" y="6903"/>
                  </a:cubicBezTo>
                  <a:cubicBezTo>
                    <a:pt x="3971" y="5066"/>
                    <a:pt x="4237" y="3062"/>
                    <a:pt x="3298" y="1385"/>
                  </a:cubicBezTo>
                  <a:cubicBezTo>
                    <a:pt x="2914" y="696"/>
                    <a:pt x="2180" y="1"/>
                    <a:pt x="1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5467931" y="1586738"/>
              <a:ext cx="90432" cy="93695"/>
            </a:xfrm>
            <a:custGeom>
              <a:avLst/>
              <a:gdLst/>
              <a:ahLst/>
              <a:cxnLst/>
              <a:rect l="l" t="t" r="r" b="b"/>
              <a:pathLst>
                <a:path w="1053" h="1091" extrusionOk="0">
                  <a:moveTo>
                    <a:pt x="183" y="1"/>
                  </a:moveTo>
                  <a:cubicBezTo>
                    <a:pt x="92" y="358"/>
                    <a:pt x="1" y="726"/>
                    <a:pt x="42" y="1090"/>
                  </a:cubicBezTo>
                  <a:cubicBezTo>
                    <a:pt x="349" y="900"/>
                    <a:pt x="697" y="793"/>
                    <a:pt x="1053" y="712"/>
                  </a:cubicBezTo>
                  <a:cubicBezTo>
                    <a:pt x="757" y="482"/>
                    <a:pt x="469" y="243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6168639" y="1602369"/>
              <a:ext cx="51356" cy="95670"/>
            </a:xfrm>
            <a:custGeom>
              <a:avLst/>
              <a:gdLst/>
              <a:ahLst/>
              <a:cxnLst/>
              <a:rect l="l" t="t" r="r" b="b"/>
              <a:pathLst>
                <a:path w="598" h="1114" extrusionOk="0">
                  <a:moveTo>
                    <a:pt x="459" y="0"/>
                  </a:moveTo>
                  <a:cubicBezTo>
                    <a:pt x="458" y="0"/>
                    <a:pt x="458" y="0"/>
                    <a:pt x="458" y="1"/>
                  </a:cubicBezTo>
                  <a:lnTo>
                    <a:pt x="458" y="1"/>
                  </a:lnTo>
                  <a:cubicBezTo>
                    <a:pt x="458" y="0"/>
                    <a:pt x="458" y="0"/>
                    <a:pt x="459" y="0"/>
                  </a:cubicBezTo>
                  <a:close/>
                  <a:moveTo>
                    <a:pt x="458" y="1"/>
                  </a:moveTo>
                  <a:lnTo>
                    <a:pt x="458" y="1"/>
                  </a:lnTo>
                  <a:cubicBezTo>
                    <a:pt x="384" y="148"/>
                    <a:pt x="397" y="306"/>
                    <a:pt x="342" y="454"/>
                  </a:cubicBezTo>
                  <a:cubicBezTo>
                    <a:pt x="326" y="497"/>
                    <a:pt x="80" y="804"/>
                    <a:pt x="0" y="861"/>
                  </a:cubicBezTo>
                  <a:cubicBezTo>
                    <a:pt x="206" y="924"/>
                    <a:pt x="407" y="1011"/>
                    <a:pt x="597" y="1114"/>
                  </a:cubicBezTo>
                  <a:cubicBezTo>
                    <a:pt x="586" y="908"/>
                    <a:pt x="577" y="700"/>
                    <a:pt x="551" y="496"/>
                  </a:cubicBezTo>
                  <a:cubicBezTo>
                    <a:pt x="541" y="417"/>
                    <a:pt x="541" y="337"/>
                    <a:pt x="530" y="259"/>
                  </a:cubicBezTo>
                  <a:cubicBezTo>
                    <a:pt x="526" y="216"/>
                    <a:pt x="446" y="29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6058367" y="1788044"/>
              <a:ext cx="110184" cy="74630"/>
            </a:xfrm>
            <a:custGeom>
              <a:avLst/>
              <a:gdLst/>
              <a:ahLst/>
              <a:cxnLst/>
              <a:rect l="l" t="t" r="r" b="b"/>
              <a:pathLst>
                <a:path w="1283" h="869" extrusionOk="0">
                  <a:moveTo>
                    <a:pt x="935" y="0"/>
                  </a:moveTo>
                  <a:cubicBezTo>
                    <a:pt x="874" y="0"/>
                    <a:pt x="813" y="11"/>
                    <a:pt x="756" y="31"/>
                  </a:cubicBezTo>
                  <a:cubicBezTo>
                    <a:pt x="653" y="68"/>
                    <a:pt x="563" y="134"/>
                    <a:pt x="479" y="203"/>
                  </a:cubicBezTo>
                  <a:cubicBezTo>
                    <a:pt x="340" y="315"/>
                    <a:pt x="1" y="508"/>
                    <a:pt x="62" y="724"/>
                  </a:cubicBezTo>
                  <a:cubicBezTo>
                    <a:pt x="93" y="833"/>
                    <a:pt x="183" y="869"/>
                    <a:pt x="288" y="869"/>
                  </a:cubicBezTo>
                  <a:cubicBezTo>
                    <a:pt x="407" y="869"/>
                    <a:pt x="544" y="822"/>
                    <a:pt x="629" y="788"/>
                  </a:cubicBezTo>
                  <a:cubicBezTo>
                    <a:pt x="786" y="724"/>
                    <a:pt x="929" y="627"/>
                    <a:pt x="1064" y="527"/>
                  </a:cubicBezTo>
                  <a:cubicBezTo>
                    <a:pt x="1120" y="484"/>
                    <a:pt x="1177" y="441"/>
                    <a:pt x="1219" y="384"/>
                  </a:cubicBezTo>
                  <a:cubicBezTo>
                    <a:pt x="1257" y="327"/>
                    <a:pt x="1283" y="255"/>
                    <a:pt x="1264" y="188"/>
                  </a:cubicBezTo>
                  <a:cubicBezTo>
                    <a:pt x="1240" y="87"/>
                    <a:pt x="1129" y="26"/>
                    <a:pt x="1024" y="8"/>
                  </a:cubicBezTo>
                  <a:cubicBezTo>
                    <a:pt x="995" y="3"/>
                    <a:pt x="965" y="0"/>
                    <a:pt x="93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5699725" y="1821194"/>
              <a:ext cx="112503" cy="67072"/>
            </a:xfrm>
            <a:custGeom>
              <a:avLst/>
              <a:gdLst/>
              <a:ahLst/>
              <a:cxnLst/>
              <a:rect l="l" t="t" r="r" b="b"/>
              <a:pathLst>
                <a:path w="1310" h="781" extrusionOk="0">
                  <a:moveTo>
                    <a:pt x="1071" y="1"/>
                  </a:moveTo>
                  <a:cubicBezTo>
                    <a:pt x="856" y="1"/>
                    <a:pt x="556" y="91"/>
                    <a:pt x="469" y="122"/>
                  </a:cubicBezTo>
                  <a:cubicBezTo>
                    <a:pt x="357" y="162"/>
                    <a:pt x="250" y="215"/>
                    <a:pt x="163" y="293"/>
                  </a:cubicBezTo>
                  <a:cubicBezTo>
                    <a:pt x="76" y="372"/>
                    <a:pt x="12" y="476"/>
                    <a:pt x="3" y="590"/>
                  </a:cubicBezTo>
                  <a:cubicBezTo>
                    <a:pt x="0" y="619"/>
                    <a:pt x="0" y="650"/>
                    <a:pt x="13" y="676"/>
                  </a:cubicBezTo>
                  <a:cubicBezTo>
                    <a:pt x="33" y="723"/>
                    <a:pt x="83" y="752"/>
                    <a:pt x="133" y="766"/>
                  </a:cubicBezTo>
                  <a:cubicBezTo>
                    <a:pt x="168" y="776"/>
                    <a:pt x="204" y="780"/>
                    <a:pt x="239" y="780"/>
                  </a:cubicBezTo>
                  <a:cubicBezTo>
                    <a:pt x="362" y="780"/>
                    <a:pt x="485" y="729"/>
                    <a:pt x="596" y="673"/>
                  </a:cubicBezTo>
                  <a:cubicBezTo>
                    <a:pt x="756" y="590"/>
                    <a:pt x="1310" y="341"/>
                    <a:pt x="1300" y="126"/>
                  </a:cubicBezTo>
                  <a:cubicBezTo>
                    <a:pt x="1295" y="32"/>
                    <a:pt x="1198" y="1"/>
                    <a:pt x="1071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5140808" y="3342152"/>
              <a:ext cx="198984" cy="163773"/>
            </a:xfrm>
            <a:custGeom>
              <a:avLst/>
              <a:gdLst/>
              <a:ahLst/>
              <a:cxnLst/>
              <a:rect l="l" t="t" r="r" b="b"/>
              <a:pathLst>
                <a:path w="2317" h="1907" extrusionOk="0">
                  <a:moveTo>
                    <a:pt x="1739" y="0"/>
                  </a:moveTo>
                  <a:cubicBezTo>
                    <a:pt x="1607" y="0"/>
                    <a:pt x="1474" y="56"/>
                    <a:pt x="1364" y="131"/>
                  </a:cubicBezTo>
                  <a:cubicBezTo>
                    <a:pt x="1217" y="231"/>
                    <a:pt x="1100" y="361"/>
                    <a:pt x="958" y="468"/>
                  </a:cubicBezTo>
                  <a:cubicBezTo>
                    <a:pt x="567" y="764"/>
                    <a:pt x="0" y="1214"/>
                    <a:pt x="519" y="1698"/>
                  </a:cubicBezTo>
                  <a:cubicBezTo>
                    <a:pt x="679" y="1846"/>
                    <a:pt x="869" y="1907"/>
                    <a:pt x="1065" y="1907"/>
                  </a:cubicBezTo>
                  <a:cubicBezTo>
                    <a:pt x="1404" y="1907"/>
                    <a:pt x="1757" y="1723"/>
                    <a:pt x="1989" y="1495"/>
                  </a:cubicBezTo>
                  <a:cubicBezTo>
                    <a:pt x="2131" y="1356"/>
                    <a:pt x="2252" y="1191"/>
                    <a:pt x="2289" y="999"/>
                  </a:cubicBezTo>
                  <a:cubicBezTo>
                    <a:pt x="2316" y="860"/>
                    <a:pt x="2295" y="712"/>
                    <a:pt x="2263" y="574"/>
                  </a:cubicBezTo>
                  <a:cubicBezTo>
                    <a:pt x="2209" y="343"/>
                    <a:pt x="2096" y="90"/>
                    <a:pt x="1865" y="19"/>
                  </a:cubicBezTo>
                  <a:cubicBezTo>
                    <a:pt x="1824" y="6"/>
                    <a:pt x="1782" y="0"/>
                    <a:pt x="1739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5212004" y="4049642"/>
              <a:ext cx="194003" cy="137923"/>
            </a:xfrm>
            <a:custGeom>
              <a:avLst/>
              <a:gdLst/>
              <a:ahLst/>
              <a:cxnLst/>
              <a:rect l="l" t="t" r="r" b="b"/>
              <a:pathLst>
                <a:path w="2259" h="1606" extrusionOk="0">
                  <a:moveTo>
                    <a:pt x="2258" y="742"/>
                  </a:moveTo>
                  <a:cubicBezTo>
                    <a:pt x="2258" y="742"/>
                    <a:pt x="2258" y="742"/>
                    <a:pt x="2258" y="742"/>
                  </a:cubicBezTo>
                  <a:cubicBezTo>
                    <a:pt x="2258" y="742"/>
                    <a:pt x="2258" y="742"/>
                    <a:pt x="2258" y="742"/>
                  </a:cubicBezTo>
                  <a:close/>
                  <a:moveTo>
                    <a:pt x="1037" y="1"/>
                  </a:moveTo>
                  <a:cubicBezTo>
                    <a:pt x="705" y="1"/>
                    <a:pt x="370" y="145"/>
                    <a:pt x="161" y="399"/>
                  </a:cubicBezTo>
                  <a:cubicBezTo>
                    <a:pt x="71" y="510"/>
                    <a:pt x="1" y="653"/>
                    <a:pt x="39" y="789"/>
                  </a:cubicBezTo>
                  <a:cubicBezTo>
                    <a:pt x="68" y="886"/>
                    <a:pt x="146" y="960"/>
                    <a:pt x="222" y="1029"/>
                  </a:cubicBezTo>
                  <a:cubicBezTo>
                    <a:pt x="403" y="1196"/>
                    <a:pt x="586" y="1363"/>
                    <a:pt x="768" y="1528"/>
                  </a:cubicBezTo>
                  <a:cubicBezTo>
                    <a:pt x="808" y="1566"/>
                    <a:pt x="857" y="1606"/>
                    <a:pt x="912" y="1606"/>
                  </a:cubicBezTo>
                  <a:cubicBezTo>
                    <a:pt x="916" y="1606"/>
                    <a:pt x="920" y="1606"/>
                    <a:pt x="923" y="1605"/>
                  </a:cubicBezTo>
                  <a:cubicBezTo>
                    <a:pt x="950" y="1604"/>
                    <a:pt x="973" y="1591"/>
                    <a:pt x="996" y="1581"/>
                  </a:cubicBezTo>
                  <a:cubicBezTo>
                    <a:pt x="1119" y="1522"/>
                    <a:pt x="2221" y="741"/>
                    <a:pt x="2257" y="741"/>
                  </a:cubicBezTo>
                  <a:cubicBezTo>
                    <a:pt x="2258" y="741"/>
                    <a:pt x="2258" y="741"/>
                    <a:pt x="2258" y="742"/>
                  </a:cubicBezTo>
                  <a:lnTo>
                    <a:pt x="2258" y="742"/>
                  </a:lnTo>
                  <a:cubicBezTo>
                    <a:pt x="1906" y="479"/>
                    <a:pt x="1663" y="79"/>
                    <a:pt x="1194" y="12"/>
                  </a:cubicBezTo>
                  <a:cubicBezTo>
                    <a:pt x="1142" y="4"/>
                    <a:pt x="1090" y="1"/>
                    <a:pt x="1037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4915884" y="3986347"/>
              <a:ext cx="29800" cy="209891"/>
            </a:xfrm>
            <a:custGeom>
              <a:avLst/>
              <a:gdLst/>
              <a:ahLst/>
              <a:cxnLst/>
              <a:rect l="l" t="t" r="r" b="b"/>
              <a:pathLst>
                <a:path w="347" h="2444" extrusionOk="0">
                  <a:moveTo>
                    <a:pt x="299" y="1"/>
                  </a:moveTo>
                  <a:lnTo>
                    <a:pt x="193" y="9"/>
                  </a:lnTo>
                  <a:cubicBezTo>
                    <a:pt x="239" y="515"/>
                    <a:pt x="218" y="1023"/>
                    <a:pt x="129" y="1523"/>
                  </a:cubicBezTo>
                  <a:cubicBezTo>
                    <a:pt x="118" y="1584"/>
                    <a:pt x="108" y="1644"/>
                    <a:pt x="95" y="1706"/>
                  </a:cubicBezTo>
                  <a:cubicBezTo>
                    <a:pt x="49" y="1947"/>
                    <a:pt x="1" y="2194"/>
                    <a:pt x="15" y="2444"/>
                  </a:cubicBezTo>
                  <a:lnTo>
                    <a:pt x="121" y="2439"/>
                  </a:lnTo>
                  <a:cubicBezTo>
                    <a:pt x="106" y="2201"/>
                    <a:pt x="153" y="1961"/>
                    <a:pt x="199" y="1727"/>
                  </a:cubicBezTo>
                  <a:cubicBezTo>
                    <a:pt x="211" y="1666"/>
                    <a:pt x="223" y="1604"/>
                    <a:pt x="235" y="1543"/>
                  </a:cubicBezTo>
                  <a:cubicBezTo>
                    <a:pt x="323" y="1035"/>
                    <a:pt x="346" y="515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7033467" y="2814583"/>
              <a:ext cx="90603" cy="67502"/>
            </a:xfrm>
            <a:custGeom>
              <a:avLst/>
              <a:gdLst/>
              <a:ahLst/>
              <a:cxnLst/>
              <a:rect l="l" t="t" r="r" b="b"/>
              <a:pathLst>
                <a:path w="1055" h="786" extrusionOk="0">
                  <a:moveTo>
                    <a:pt x="29" y="1"/>
                  </a:moveTo>
                  <a:lnTo>
                    <a:pt x="1" y="102"/>
                  </a:lnTo>
                  <a:cubicBezTo>
                    <a:pt x="199" y="159"/>
                    <a:pt x="409" y="218"/>
                    <a:pt x="588" y="327"/>
                  </a:cubicBezTo>
                  <a:cubicBezTo>
                    <a:pt x="780" y="445"/>
                    <a:pt x="912" y="610"/>
                    <a:pt x="953" y="786"/>
                  </a:cubicBezTo>
                  <a:lnTo>
                    <a:pt x="1054" y="762"/>
                  </a:lnTo>
                  <a:cubicBezTo>
                    <a:pt x="1009" y="557"/>
                    <a:pt x="860" y="372"/>
                    <a:pt x="640" y="238"/>
                  </a:cubicBezTo>
                  <a:cubicBezTo>
                    <a:pt x="450" y="122"/>
                    <a:pt x="236" y="59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7039822" y="2863278"/>
              <a:ext cx="62435" cy="50927"/>
            </a:xfrm>
            <a:custGeom>
              <a:avLst/>
              <a:gdLst/>
              <a:ahLst/>
              <a:cxnLst/>
              <a:rect l="l" t="t" r="r" b="b"/>
              <a:pathLst>
                <a:path w="727" h="593" extrusionOk="0">
                  <a:moveTo>
                    <a:pt x="44" y="0"/>
                  </a:moveTo>
                  <a:lnTo>
                    <a:pt x="1" y="99"/>
                  </a:lnTo>
                  <a:cubicBezTo>
                    <a:pt x="265" y="215"/>
                    <a:pt x="534" y="349"/>
                    <a:pt x="626" y="593"/>
                  </a:cubicBezTo>
                  <a:lnTo>
                    <a:pt x="726" y="556"/>
                  </a:lnTo>
                  <a:cubicBezTo>
                    <a:pt x="619" y="272"/>
                    <a:pt x="329" y="126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23"/>
            <p:cNvGrpSpPr/>
            <p:nvPr/>
          </p:nvGrpSpPr>
          <p:grpSpPr>
            <a:xfrm>
              <a:off x="4733471" y="1796460"/>
              <a:ext cx="190484" cy="168755"/>
              <a:chOff x="4733471" y="1796460"/>
              <a:chExt cx="190484" cy="168755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4786546" y="1867742"/>
                <a:ext cx="89573" cy="97474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135" extrusionOk="0">
                    <a:moveTo>
                      <a:pt x="545" y="0"/>
                    </a:moveTo>
                    <a:cubicBezTo>
                      <a:pt x="455" y="0"/>
                      <a:pt x="364" y="29"/>
                      <a:pt x="292" y="81"/>
                    </a:cubicBezTo>
                    <a:cubicBezTo>
                      <a:pt x="39" y="260"/>
                      <a:pt x="0" y="651"/>
                      <a:pt x="149" y="908"/>
                    </a:cubicBezTo>
                    <a:cubicBezTo>
                      <a:pt x="209" y="1015"/>
                      <a:pt x="294" y="1081"/>
                      <a:pt x="389" y="1112"/>
                    </a:cubicBezTo>
                    <a:cubicBezTo>
                      <a:pt x="433" y="1127"/>
                      <a:pt x="480" y="1135"/>
                      <a:pt x="527" y="1135"/>
                    </a:cubicBezTo>
                    <a:cubicBezTo>
                      <a:pt x="718" y="1135"/>
                      <a:pt x="910" y="1012"/>
                      <a:pt x="981" y="791"/>
                    </a:cubicBezTo>
                    <a:cubicBezTo>
                      <a:pt x="1043" y="608"/>
                      <a:pt x="1000" y="401"/>
                      <a:pt x="901" y="233"/>
                    </a:cubicBezTo>
                    <a:cubicBezTo>
                      <a:pt x="863" y="167"/>
                      <a:pt x="814" y="103"/>
                      <a:pt x="750" y="60"/>
                    </a:cubicBezTo>
                    <a:cubicBezTo>
                      <a:pt x="689" y="19"/>
                      <a:pt x="618" y="0"/>
                      <a:pt x="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/>
              <p:nvPr/>
            </p:nvSpPr>
            <p:spPr>
              <a:xfrm>
                <a:off x="4733471" y="1853657"/>
                <a:ext cx="52387" cy="5384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27" extrusionOk="0">
                    <a:moveTo>
                      <a:pt x="264" y="0"/>
                    </a:moveTo>
                    <a:cubicBezTo>
                      <a:pt x="244" y="0"/>
                      <a:pt x="223" y="5"/>
                      <a:pt x="206" y="10"/>
                    </a:cubicBezTo>
                    <a:cubicBezTo>
                      <a:pt x="157" y="23"/>
                      <a:pt x="124" y="45"/>
                      <a:pt x="89" y="75"/>
                    </a:cubicBezTo>
                    <a:cubicBezTo>
                      <a:pt x="69" y="91"/>
                      <a:pt x="54" y="112"/>
                      <a:pt x="41" y="134"/>
                    </a:cubicBezTo>
                    <a:cubicBezTo>
                      <a:pt x="29" y="158"/>
                      <a:pt x="17" y="182"/>
                      <a:pt x="11" y="210"/>
                    </a:cubicBezTo>
                    <a:cubicBezTo>
                      <a:pt x="6" y="237"/>
                      <a:pt x="0" y="265"/>
                      <a:pt x="3" y="291"/>
                    </a:cubicBezTo>
                    <a:cubicBezTo>
                      <a:pt x="3" y="320"/>
                      <a:pt x="7" y="347"/>
                      <a:pt x="13" y="375"/>
                    </a:cubicBezTo>
                    <a:cubicBezTo>
                      <a:pt x="20" y="412"/>
                      <a:pt x="36" y="452"/>
                      <a:pt x="53" y="485"/>
                    </a:cubicBezTo>
                    <a:cubicBezTo>
                      <a:pt x="76" y="528"/>
                      <a:pt x="110" y="561"/>
                      <a:pt x="149" y="588"/>
                    </a:cubicBezTo>
                    <a:cubicBezTo>
                      <a:pt x="169" y="599"/>
                      <a:pt x="190" y="609"/>
                      <a:pt x="213" y="614"/>
                    </a:cubicBezTo>
                    <a:cubicBezTo>
                      <a:pt x="236" y="619"/>
                      <a:pt x="261" y="621"/>
                      <a:pt x="284" y="621"/>
                    </a:cubicBezTo>
                    <a:cubicBezTo>
                      <a:pt x="296" y="624"/>
                      <a:pt x="309" y="627"/>
                      <a:pt x="322" y="627"/>
                    </a:cubicBezTo>
                    <a:cubicBezTo>
                      <a:pt x="325" y="627"/>
                      <a:pt x="328" y="627"/>
                      <a:pt x="331" y="627"/>
                    </a:cubicBezTo>
                    <a:cubicBezTo>
                      <a:pt x="381" y="627"/>
                      <a:pt x="420" y="615"/>
                      <a:pt x="464" y="591"/>
                    </a:cubicBezTo>
                    <a:cubicBezTo>
                      <a:pt x="475" y="585"/>
                      <a:pt x="488" y="575"/>
                      <a:pt x="497" y="568"/>
                    </a:cubicBezTo>
                    <a:cubicBezTo>
                      <a:pt x="505" y="561"/>
                      <a:pt x="518" y="552"/>
                      <a:pt x="527" y="542"/>
                    </a:cubicBezTo>
                    <a:cubicBezTo>
                      <a:pt x="563" y="504"/>
                      <a:pt x="578" y="475"/>
                      <a:pt x="597" y="425"/>
                    </a:cubicBezTo>
                    <a:cubicBezTo>
                      <a:pt x="604" y="404"/>
                      <a:pt x="605" y="374"/>
                      <a:pt x="607" y="355"/>
                    </a:cubicBezTo>
                    <a:cubicBezTo>
                      <a:pt x="607" y="350"/>
                      <a:pt x="610" y="345"/>
                      <a:pt x="607" y="340"/>
                    </a:cubicBezTo>
                    <a:cubicBezTo>
                      <a:pt x="604" y="311"/>
                      <a:pt x="603" y="280"/>
                      <a:pt x="591" y="251"/>
                    </a:cubicBezTo>
                    <a:cubicBezTo>
                      <a:pt x="581" y="224"/>
                      <a:pt x="570" y="194"/>
                      <a:pt x="554" y="170"/>
                    </a:cubicBezTo>
                    <a:cubicBezTo>
                      <a:pt x="535" y="147"/>
                      <a:pt x="520" y="122"/>
                      <a:pt x="498" y="101"/>
                    </a:cubicBezTo>
                    <a:cubicBezTo>
                      <a:pt x="477" y="80"/>
                      <a:pt x="454" y="61"/>
                      <a:pt x="428" y="45"/>
                    </a:cubicBezTo>
                    <a:cubicBezTo>
                      <a:pt x="424" y="41"/>
                      <a:pt x="418" y="40"/>
                      <a:pt x="413" y="37"/>
                    </a:cubicBezTo>
                    <a:cubicBezTo>
                      <a:pt x="391" y="27"/>
                      <a:pt x="368" y="15"/>
                      <a:pt x="346" y="10"/>
                    </a:cubicBezTo>
                    <a:cubicBezTo>
                      <a:pt x="334" y="8"/>
                      <a:pt x="320" y="5"/>
                      <a:pt x="311" y="4"/>
                    </a:cubicBezTo>
                    <a:cubicBezTo>
                      <a:pt x="303" y="3"/>
                      <a:pt x="288" y="1"/>
                      <a:pt x="277" y="1"/>
                    </a:cubicBezTo>
                    <a:cubicBezTo>
                      <a:pt x="273" y="1"/>
                      <a:pt x="268" y="0"/>
                      <a:pt x="2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3"/>
              <p:cNvSpPr/>
              <p:nvPr/>
            </p:nvSpPr>
            <p:spPr>
              <a:xfrm>
                <a:off x="4772461" y="1800669"/>
                <a:ext cx="59687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7" extrusionOk="0">
                    <a:moveTo>
                      <a:pt x="296" y="1"/>
                    </a:moveTo>
                    <a:cubicBezTo>
                      <a:pt x="272" y="1"/>
                      <a:pt x="247" y="6"/>
                      <a:pt x="224" y="8"/>
                    </a:cubicBezTo>
                    <a:cubicBezTo>
                      <a:pt x="93" y="34"/>
                      <a:pt x="0" y="163"/>
                      <a:pt x="7" y="294"/>
                    </a:cubicBezTo>
                    <a:cubicBezTo>
                      <a:pt x="10" y="380"/>
                      <a:pt x="46" y="462"/>
                      <a:pt x="87" y="537"/>
                    </a:cubicBezTo>
                    <a:cubicBezTo>
                      <a:pt x="123" y="604"/>
                      <a:pt x="166" y="672"/>
                      <a:pt x="236" y="704"/>
                    </a:cubicBezTo>
                    <a:cubicBezTo>
                      <a:pt x="272" y="720"/>
                      <a:pt x="308" y="727"/>
                      <a:pt x="344" y="727"/>
                    </a:cubicBezTo>
                    <a:cubicBezTo>
                      <a:pt x="527" y="727"/>
                      <a:pt x="694" y="539"/>
                      <a:pt x="665" y="354"/>
                    </a:cubicBezTo>
                    <a:cubicBezTo>
                      <a:pt x="664" y="351"/>
                      <a:pt x="664" y="347"/>
                      <a:pt x="663" y="341"/>
                    </a:cubicBezTo>
                    <a:cubicBezTo>
                      <a:pt x="628" y="170"/>
                      <a:pt x="484" y="23"/>
                      <a:pt x="310" y="1"/>
                    </a:cubicBezTo>
                    <a:cubicBezTo>
                      <a:pt x="305" y="1"/>
                      <a:pt x="301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3"/>
              <p:cNvSpPr/>
              <p:nvPr/>
            </p:nvSpPr>
            <p:spPr>
              <a:xfrm>
                <a:off x="4839363" y="1796460"/>
                <a:ext cx="52988" cy="646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753" extrusionOk="0">
                    <a:moveTo>
                      <a:pt x="306" y="1"/>
                    </a:moveTo>
                    <a:cubicBezTo>
                      <a:pt x="280" y="1"/>
                      <a:pt x="254" y="5"/>
                      <a:pt x="228" y="15"/>
                    </a:cubicBezTo>
                    <a:cubicBezTo>
                      <a:pt x="63" y="76"/>
                      <a:pt x="1" y="332"/>
                      <a:pt x="21" y="484"/>
                    </a:cubicBezTo>
                    <a:cubicBezTo>
                      <a:pt x="29" y="553"/>
                      <a:pt x="52" y="620"/>
                      <a:pt x="98" y="671"/>
                    </a:cubicBezTo>
                    <a:cubicBezTo>
                      <a:pt x="149" y="728"/>
                      <a:pt x="205" y="752"/>
                      <a:pt x="260" y="752"/>
                    </a:cubicBezTo>
                    <a:cubicBezTo>
                      <a:pt x="437" y="752"/>
                      <a:pt x="610" y="512"/>
                      <a:pt x="615" y="346"/>
                    </a:cubicBezTo>
                    <a:cubicBezTo>
                      <a:pt x="616" y="313"/>
                      <a:pt x="612" y="282"/>
                      <a:pt x="600" y="249"/>
                    </a:cubicBezTo>
                    <a:cubicBezTo>
                      <a:pt x="560" y="118"/>
                      <a:pt x="440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/>
              <p:nvPr/>
            </p:nvSpPr>
            <p:spPr>
              <a:xfrm>
                <a:off x="4870538" y="1853056"/>
                <a:ext cx="53417" cy="55221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43" extrusionOk="0">
                    <a:moveTo>
                      <a:pt x="377" y="1"/>
                    </a:moveTo>
                    <a:cubicBezTo>
                      <a:pt x="362" y="1"/>
                      <a:pt x="347" y="2"/>
                      <a:pt x="332" y="5"/>
                    </a:cubicBezTo>
                    <a:cubicBezTo>
                      <a:pt x="203" y="51"/>
                      <a:pt x="82" y="191"/>
                      <a:pt x="45" y="321"/>
                    </a:cubicBezTo>
                    <a:cubicBezTo>
                      <a:pt x="0" y="479"/>
                      <a:pt x="109" y="624"/>
                      <a:pt x="264" y="641"/>
                    </a:cubicBezTo>
                    <a:cubicBezTo>
                      <a:pt x="273" y="642"/>
                      <a:pt x="282" y="642"/>
                      <a:pt x="291" y="642"/>
                    </a:cubicBezTo>
                    <a:cubicBezTo>
                      <a:pt x="438" y="642"/>
                      <a:pt x="582" y="504"/>
                      <a:pt x="611" y="368"/>
                    </a:cubicBezTo>
                    <a:cubicBezTo>
                      <a:pt x="620" y="337"/>
                      <a:pt x="621" y="304"/>
                      <a:pt x="617" y="269"/>
                    </a:cubicBezTo>
                    <a:cubicBezTo>
                      <a:pt x="607" y="136"/>
                      <a:pt x="516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9" name="Google Shape;1449;p23"/>
            <p:cNvSpPr/>
            <p:nvPr/>
          </p:nvSpPr>
          <p:spPr>
            <a:xfrm>
              <a:off x="4957708" y="2884147"/>
              <a:ext cx="316468" cy="444429"/>
            </a:xfrm>
            <a:custGeom>
              <a:avLst/>
              <a:gdLst/>
              <a:ahLst/>
              <a:cxnLst/>
              <a:rect l="l" t="t" r="r" b="b"/>
              <a:pathLst>
                <a:path w="3685" h="5175" extrusionOk="0">
                  <a:moveTo>
                    <a:pt x="1991" y="0"/>
                  </a:moveTo>
                  <a:cubicBezTo>
                    <a:pt x="1191" y="1672"/>
                    <a:pt x="486" y="3394"/>
                    <a:pt x="1" y="5175"/>
                  </a:cubicBezTo>
                  <a:cubicBezTo>
                    <a:pt x="33" y="5166"/>
                    <a:pt x="65" y="5155"/>
                    <a:pt x="98" y="5140"/>
                  </a:cubicBezTo>
                  <a:cubicBezTo>
                    <a:pt x="336" y="5037"/>
                    <a:pt x="465" y="4803"/>
                    <a:pt x="657" y="4643"/>
                  </a:cubicBezTo>
                  <a:cubicBezTo>
                    <a:pt x="844" y="4488"/>
                    <a:pt x="1077" y="4382"/>
                    <a:pt x="1306" y="4302"/>
                  </a:cubicBezTo>
                  <a:cubicBezTo>
                    <a:pt x="1790" y="4132"/>
                    <a:pt x="2304" y="4047"/>
                    <a:pt x="2763" y="3814"/>
                  </a:cubicBezTo>
                  <a:cubicBezTo>
                    <a:pt x="3197" y="3597"/>
                    <a:pt x="3562" y="3226"/>
                    <a:pt x="3646" y="2742"/>
                  </a:cubicBezTo>
                  <a:cubicBezTo>
                    <a:pt x="3684" y="2514"/>
                    <a:pt x="3664" y="2286"/>
                    <a:pt x="3560" y="2079"/>
                  </a:cubicBezTo>
                  <a:cubicBezTo>
                    <a:pt x="3440" y="1848"/>
                    <a:pt x="3222" y="1703"/>
                    <a:pt x="3013" y="1558"/>
                  </a:cubicBezTo>
                  <a:cubicBezTo>
                    <a:pt x="2826" y="1428"/>
                    <a:pt x="2605" y="1249"/>
                    <a:pt x="2705" y="1004"/>
                  </a:cubicBezTo>
                  <a:cubicBezTo>
                    <a:pt x="2803" y="761"/>
                    <a:pt x="2976" y="521"/>
                    <a:pt x="2799" y="266"/>
                  </a:cubicBezTo>
                  <a:cubicBezTo>
                    <a:pt x="2636" y="30"/>
                    <a:pt x="2289" y="6"/>
                    <a:pt x="2025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4913651" y="3740984"/>
              <a:ext cx="189795" cy="243040"/>
            </a:xfrm>
            <a:custGeom>
              <a:avLst/>
              <a:gdLst/>
              <a:ahLst/>
              <a:cxnLst/>
              <a:rect l="l" t="t" r="r" b="b"/>
              <a:pathLst>
                <a:path w="2210" h="2830" extrusionOk="0">
                  <a:moveTo>
                    <a:pt x="626" y="0"/>
                  </a:moveTo>
                  <a:cubicBezTo>
                    <a:pt x="435" y="0"/>
                    <a:pt x="207" y="23"/>
                    <a:pt x="1" y="69"/>
                  </a:cubicBezTo>
                  <a:cubicBezTo>
                    <a:pt x="64" y="660"/>
                    <a:pt x="171" y="1246"/>
                    <a:pt x="325" y="1820"/>
                  </a:cubicBezTo>
                  <a:cubicBezTo>
                    <a:pt x="399" y="2098"/>
                    <a:pt x="471" y="2444"/>
                    <a:pt x="579" y="2772"/>
                  </a:cubicBezTo>
                  <a:cubicBezTo>
                    <a:pt x="743" y="2807"/>
                    <a:pt x="910" y="2830"/>
                    <a:pt x="1073" y="2830"/>
                  </a:cubicBezTo>
                  <a:cubicBezTo>
                    <a:pt x="1315" y="2830"/>
                    <a:pt x="1546" y="2779"/>
                    <a:pt x="1741" y="2642"/>
                  </a:cubicBezTo>
                  <a:cubicBezTo>
                    <a:pt x="2153" y="2351"/>
                    <a:pt x="2210" y="1690"/>
                    <a:pt x="1856" y="1336"/>
                  </a:cubicBezTo>
                  <a:cubicBezTo>
                    <a:pt x="1731" y="1210"/>
                    <a:pt x="1557" y="1107"/>
                    <a:pt x="1522" y="936"/>
                  </a:cubicBezTo>
                  <a:cubicBezTo>
                    <a:pt x="1504" y="850"/>
                    <a:pt x="1526" y="763"/>
                    <a:pt x="1526" y="675"/>
                  </a:cubicBezTo>
                  <a:cubicBezTo>
                    <a:pt x="1524" y="361"/>
                    <a:pt x="1236" y="98"/>
                    <a:pt x="922" y="26"/>
                  </a:cubicBezTo>
                  <a:cubicBezTo>
                    <a:pt x="847" y="9"/>
                    <a:pt x="744" y="0"/>
                    <a:pt x="626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4149734" y="2718224"/>
              <a:ext cx="162571" cy="255751"/>
            </a:xfrm>
            <a:custGeom>
              <a:avLst/>
              <a:gdLst/>
              <a:ahLst/>
              <a:cxnLst/>
              <a:rect l="l" t="t" r="r" b="b"/>
              <a:pathLst>
                <a:path w="1893" h="2978" extrusionOk="0">
                  <a:moveTo>
                    <a:pt x="479" y="0"/>
                  </a:moveTo>
                  <a:cubicBezTo>
                    <a:pt x="180" y="426"/>
                    <a:pt x="1" y="1038"/>
                    <a:pt x="386" y="1367"/>
                  </a:cubicBezTo>
                  <a:cubicBezTo>
                    <a:pt x="490" y="1454"/>
                    <a:pt x="640" y="1547"/>
                    <a:pt x="607" y="1678"/>
                  </a:cubicBezTo>
                  <a:cubicBezTo>
                    <a:pt x="595" y="1724"/>
                    <a:pt x="562" y="1759"/>
                    <a:pt x="530" y="1795"/>
                  </a:cubicBezTo>
                  <a:cubicBezTo>
                    <a:pt x="358" y="1988"/>
                    <a:pt x="212" y="2243"/>
                    <a:pt x="272" y="2495"/>
                  </a:cubicBezTo>
                  <a:cubicBezTo>
                    <a:pt x="349" y="2814"/>
                    <a:pt x="720" y="2972"/>
                    <a:pt x="1049" y="2977"/>
                  </a:cubicBezTo>
                  <a:cubicBezTo>
                    <a:pt x="1056" y="2977"/>
                    <a:pt x="1063" y="2977"/>
                    <a:pt x="1071" y="2977"/>
                  </a:cubicBezTo>
                  <a:cubicBezTo>
                    <a:pt x="1357" y="2977"/>
                    <a:pt x="1642" y="2897"/>
                    <a:pt x="1892" y="2756"/>
                  </a:cubicBezTo>
                  <a:cubicBezTo>
                    <a:pt x="1790" y="2132"/>
                    <a:pt x="1610" y="1524"/>
                    <a:pt x="1290" y="953"/>
                  </a:cubicBezTo>
                  <a:cubicBezTo>
                    <a:pt x="1097" y="609"/>
                    <a:pt x="814" y="260"/>
                    <a:pt x="479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4146556" y="3217882"/>
              <a:ext cx="92149" cy="108466"/>
            </a:xfrm>
            <a:custGeom>
              <a:avLst/>
              <a:gdLst/>
              <a:ahLst/>
              <a:cxnLst/>
              <a:rect l="l" t="t" r="r" b="b"/>
              <a:pathLst>
                <a:path w="1073" h="1263" extrusionOk="0">
                  <a:moveTo>
                    <a:pt x="705" y="1"/>
                  </a:moveTo>
                  <a:cubicBezTo>
                    <a:pt x="648" y="1"/>
                    <a:pt x="590" y="8"/>
                    <a:pt x="536" y="19"/>
                  </a:cubicBezTo>
                  <a:cubicBezTo>
                    <a:pt x="423" y="41"/>
                    <a:pt x="220" y="98"/>
                    <a:pt x="0" y="183"/>
                  </a:cubicBezTo>
                  <a:cubicBezTo>
                    <a:pt x="15" y="483"/>
                    <a:pt x="23" y="775"/>
                    <a:pt x="32" y="1051"/>
                  </a:cubicBezTo>
                  <a:cubicBezTo>
                    <a:pt x="35" y="1123"/>
                    <a:pt x="38" y="1194"/>
                    <a:pt x="42" y="1263"/>
                  </a:cubicBezTo>
                  <a:cubicBezTo>
                    <a:pt x="416" y="1083"/>
                    <a:pt x="777" y="769"/>
                    <a:pt x="906" y="580"/>
                  </a:cubicBezTo>
                  <a:cubicBezTo>
                    <a:pt x="1001" y="438"/>
                    <a:pt x="1073" y="236"/>
                    <a:pt x="964" y="102"/>
                  </a:cubicBezTo>
                  <a:cubicBezTo>
                    <a:pt x="903" y="25"/>
                    <a:pt x="806" y="1"/>
                    <a:pt x="705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5991208" y="1625986"/>
              <a:ext cx="40621" cy="107264"/>
            </a:xfrm>
            <a:custGeom>
              <a:avLst/>
              <a:gdLst/>
              <a:ahLst/>
              <a:cxnLst/>
              <a:rect l="l" t="t" r="r" b="b"/>
              <a:pathLst>
                <a:path w="473" h="1249" extrusionOk="0">
                  <a:moveTo>
                    <a:pt x="12" y="1"/>
                  </a:moveTo>
                  <a:lnTo>
                    <a:pt x="12" y="1"/>
                  </a:lnTo>
                  <a:cubicBezTo>
                    <a:pt x="22" y="42"/>
                    <a:pt x="29" y="83"/>
                    <a:pt x="32" y="126"/>
                  </a:cubicBezTo>
                  <a:cubicBezTo>
                    <a:pt x="60" y="436"/>
                    <a:pt x="17" y="747"/>
                    <a:pt x="4" y="1056"/>
                  </a:cubicBezTo>
                  <a:cubicBezTo>
                    <a:pt x="0" y="1184"/>
                    <a:pt x="100" y="1248"/>
                    <a:pt x="201" y="1248"/>
                  </a:cubicBezTo>
                  <a:cubicBezTo>
                    <a:pt x="304" y="1248"/>
                    <a:pt x="409" y="1184"/>
                    <a:pt x="414" y="1056"/>
                  </a:cubicBezTo>
                  <a:cubicBezTo>
                    <a:pt x="426" y="725"/>
                    <a:pt x="473" y="392"/>
                    <a:pt x="433" y="61"/>
                  </a:cubicBezTo>
                  <a:cubicBezTo>
                    <a:pt x="433" y="56"/>
                    <a:pt x="433" y="55"/>
                    <a:pt x="431" y="51"/>
                  </a:cubicBezTo>
                  <a:cubicBezTo>
                    <a:pt x="293" y="34"/>
                    <a:pt x="153" y="15"/>
                    <a:pt x="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5894075" y="1618858"/>
              <a:ext cx="63809" cy="107264"/>
            </a:xfrm>
            <a:custGeom>
              <a:avLst/>
              <a:gdLst/>
              <a:ahLst/>
              <a:cxnLst/>
              <a:rect l="l" t="t" r="r" b="b"/>
              <a:pathLst>
                <a:path w="743" h="1249" extrusionOk="0">
                  <a:moveTo>
                    <a:pt x="0" y="1"/>
                  </a:moveTo>
                  <a:cubicBezTo>
                    <a:pt x="96" y="372"/>
                    <a:pt x="197" y="740"/>
                    <a:pt x="306" y="1109"/>
                  </a:cubicBezTo>
                  <a:cubicBezTo>
                    <a:pt x="335" y="1207"/>
                    <a:pt x="414" y="1249"/>
                    <a:pt x="495" y="1249"/>
                  </a:cubicBezTo>
                  <a:cubicBezTo>
                    <a:pt x="617" y="1249"/>
                    <a:pt x="742" y="1152"/>
                    <a:pt x="699" y="1003"/>
                  </a:cubicBezTo>
                  <a:cubicBezTo>
                    <a:pt x="603" y="679"/>
                    <a:pt x="512" y="351"/>
                    <a:pt x="426" y="22"/>
                  </a:cubicBezTo>
                  <a:cubicBezTo>
                    <a:pt x="284" y="12"/>
                    <a:pt x="142" y="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5813948" y="1617913"/>
              <a:ext cx="60975" cy="104087"/>
            </a:xfrm>
            <a:custGeom>
              <a:avLst/>
              <a:gdLst/>
              <a:ahLst/>
              <a:cxnLst/>
              <a:rect l="l" t="t" r="r" b="b"/>
              <a:pathLst>
                <a:path w="710" h="1212" extrusionOk="0">
                  <a:moveTo>
                    <a:pt x="425" y="0"/>
                  </a:moveTo>
                  <a:cubicBezTo>
                    <a:pt x="338" y="0"/>
                    <a:pt x="247" y="0"/>
                    <a:pt x="158" y="2"/>
                  </a:cubicBezTo>
                  <a:cubicBezTo>
                    <a:pt x="105" y="2"/>
                    <a:pt x="52" y="5"/>
                    <a:pt x="1" y="5"/>
                  </a:cubicBezTo>
                  <a:cubicBezTo>
                    <a:pt x="30" y="92"/>
                    <a:pt x="55" y="177"/>
                    <a:pt x="82" y="265"/>
                  </a:cubicBezTo>
                  <a:cubicBezTo>
                    <a:pt x="162" y="529"/>
                    <a:pt x="232" y="797"/>
                    <a:pt x="294" y="1066"/>
                  </a:cubicBezTo>
                  <a:cubicBezTo>
                    <a:pt x="313" y="1154"/>
                    <a:pt x="404" y="1212"/>
                    <a:pt x="493" y="1212"/>
                  </a:cubicBezTo>
                  <a:cubicBezTo>
                    <a:pt x="510" y="1212"/>
                    <a:pt x="527" y="1210"/>
                    <a:pt x="544" y="1206"/>
                  </a:cubicBezTo>
                  <a:cubicBezTo>
                    <a:pt x="654" y="1176"/>
                    <a:pt x="709" y="1066"/>
                    <a:pt x="686" y="961"/>
                  </a:cubicBezTo>
                  <a:cubicBezTo>
                    <a:pt x="629" y="711"/>
                    <a:pt x="565" y="462"/>
                    <a:pt x="491" y="215"/>
                  </a:cubicBezTo>
                  <a:cubicBezTo>
                    <a:pt x="469" y="143"/>
                    <a:pt x="448" y="72"/>
                    <a:pt x="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5737685" y="1619889"/>
              <a:ext cx="59429" cy="106749"/>
            </a:xfrm>
            <a:custGeom>
              <a:avLst/>
              <a:gdLst/>
              <a:ahLst/>
              <a:cxnLst/>
              <a:rect l="l" t="t" r="r" b="b"/>
              <a:pathLst>
                <a:path w="692" h="1243" extrusionOk="0">
                  <a:moveTo>
                    <a:pt x="412" y="0"/>
                  </a:moveTo>
                  <a:cubicBezTo>
                    <a:pt x="275" y="7"/>
                    <a:pt x="137" y="17"/>
                    <a:pt x="1" y="26"/>
                  </a:cubicBezTo>
                  <a:cubicBezTo>
                    <a:pt x="25" y="134"/>
                    <a:pt x="51" y="246"/>
                    <a:pt x="82" y="353"/>
                  </a:cubicBezTo>
                  <a:cubicBezTo>
                    <a:pt x="114" y="469"/>
                    <a:pt x="148" y="583"/>
                    <a:pt x="185" y="697"/>
                  </a:cubicBezTo>
                  <a:cubicBezTo>
                    <a:pt x="214" y="783"/>
                    <a:pt x="284" y="910"/>
                    <a:pt x="262" y="991"/>
                  </a:cubicBezTo>
                  <a:cubicBezTo>
                    <a:pt x="235" y="1095"/>
                    <a:pt x="295" y="1207"/>
                    <a:pt x="405" y="1235"/>
                  </a:cubicBezTo>
                  <a:cubicBezTo>
                    <a:pt x="422" y="1240"/>
                    <a:pt x="440" y="1242"/>
                    <a:pt x="457" y="1242"/>
                  </a:cubicBezTo>
                  <a:cubicBezTo>
                    <a:pt x="546" y="1242"/>
                    <a:pt x="632" y="1185"/>
                    <a:pt x="655" y="1097"/>
                  </a:cubicBezTo>
                  <a:cubicBezTo>
                    <a:pt x="692" y="953"/>
                    <a:pt x="655" y="820"/>
                    <a:pt x="608" y="683"/>
                  </a:cubicBezTo>
                  <a:cubicBezTo>
                    <a:pt x="565" y="556"/>
                    <a:pt x="525" y="429"/>
                    <a:pt x="489" y="300"/>
                  </a:cubicBezTo>
                  <a:cubicBezTo>
                    <a:pt x="461" y="200"/>
                    <a:pt x="435" y="100"/>
                    <a:pt x="4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7" name="Google Shape;1457;p23"/>
            <p:cNvGrpSpPr/>
            <p:nvPr/>
          </p:nvGrpSpPr>
          <p:grpSpPr>
            <a:xfrm>
              <a:off x="6085763" y="2902525"/>
              <a:ext cx="1513463" cy="1540175"/>
              <a:chOff x="6085763" y="2902525"/>
              <a:chExt cx="1513463" cy="1540175"/>
            </a:xfrm>
          </p:grpSpPr>
          <p:sp>
            <p:nvSpPr>
              <p:cNvPr id="1458" name="Google Shape;1458;p23"/>
              <p:cNvSpPr/>
              <p:nvPr/>
            </p:nvSpPr>
            <p:spPr>
              <a:xfrm>
                <a:off x="6149487" y="3052560"/>
                <a:ext cx="1386189" cy="124354"/>
              </a:xfrm>
              <a:custGeom>
                <a:avLst/>
                <a:gdLst/>
                <a:ahLst/>
                <a:cxnLst/>
                <a:rect l="l" t="t" r="r" b="b"/>
                <a:pathLst>
                  <a:path w="16141" h="1448" extrusionOk="0">
                    <a:moveTo>
                      <a:pt x="1" y="1"/>
                    </a:moveTo>
                    <a:lnTo>
                      <a:pt x="1" y="1447"/>
                    </a:lnTo>
                    <a:lnTo>
                      <a:pt x="16141" y="1447"/>
                    </a:lnTo>
                    <a:lnTo>
                      <a:pt x="16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59" name="Google Shape;1459;p23"/>
              <p:cNvGrpSpPr/>
              <p:nvPr/>
            </p:nvGrpSpPr>
            <p:grpSpPr>
              <a:xfrm>
                <a:off x="6085763" y="2902525"/>
                <a:ext cx="1513463" cy="1540175"/>
                <a:chOff x="6085763" y="2902525"/>
                <a:chExt cx="1513463" cy="1540175"/>
              </a:xfrm>
            </p:grpSpPr>
            <p:sp>
              <p:nvSpPr>
                <p:cNvPr id="1460" name="Google Shape;1460;p23"/>
                <p:cNvSpPr/>
                <p:nvPr/>
              </p:nvSpPr>
              <p:spPr>
                <a:xfrm>
                  <a:off x="6321680" y="3612850"/>
                  <a:ext cx="1041467" cy="134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7" h="1567" extrusionOk="0">
                      <a:moveTo>
                        <a:pt x="0" y="1"/>
                      </a:moveTo>
                      <a:lnTo>
                        <a:pt x="0" y="1567"/>
                      </a:lnTo>
                      <a:lnTo>
                        <a:pt x="12127" y="1567"/>
                      </a:lnTo>
                      <a:lnTo>
                        <a:pt x="121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23"/>
                <p:cNvSpPr/>
                <p:nvPr/>
              </p:nvSpPr>
              <p:spPr>
                <a:xfrm>
                  <a:off x="7299614" y="3085367"/>
                  <a:ext cx="130022" cy="1357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805" extrusionOk="0">
                      <a:moveTo>
                        <a:pt x="0" y="0"/>
                      </a:moveTo>
                      <a:lnTo>
                        <a:pt x="0" y="15805"/>
                      </a:lnTo>
                      <a:lnTo>
                        <a:pt x="1514" y="15805"/>
                      </a:lnTo>
                      <a:lnTo>
                        <a:pt x="151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2" name="Google Shape;1462;p23"/>
                <p:cNvSpPr/>
                <p:nvPr/>
              </p:nvSpPr>
              <p:spPr>
                <a:xfrm>
                  <a:off x="6255036" y="3038218"/>
                  <a:ext cx="130108" cy="140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6354" extrusionOk="0">
                      <a:moveTo>
                        <a:pt x="1" y="1"/>
                      </a:moveTo>
                      <a:lnTo>
                        <a:pt x="1" y="16354"/>
                      </a:lnTo>
                      <a:lnTo>
                        <a:pt x="1514" y="16354"/>
                      </a:lnTo>
                      <a:lnTo>
                        <a:pt x="15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3" name="Google Shape;1463;p23"/>
                <p:cNvSpPr/>
                <p:nvPr/>
              </p:nvSpPr>
              <p:spPr>
                <a:xfrm>
                  <a:off x="6085763" y="2902525"/>
                  <a:ext cx="1513463" cy="18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3" h="2130" extrusionOk="0">
                      <a:moveTo>
                        <a:pt x="173" y="0"/>
                      </a:moveTo>
                      <a:cubicBezTo>
                        <a:pt x="76" y="0"/>
                        <a:pt x="0" y="79"/>
                        <a:pt x="0" y="174"/>
                      </a:cubicBezTo>
                      <a:lnTo>
                        <a:pt x="0" y="1956"/>
                      </a:lnTo>
                      <a:cubicBezTo>
                        <a:pt x="0" y="2053"/>
                        <a:pt x="79" y="2129"/>
                        <a:pt x="173" y="2129"/>
                      </a:cubicBezTo>
                      <a:lnTo>
                        <a:pt x="17449" y="2129"/>
                      </a:lnTo>
                      <a:cubicBezTo>
                        <a:pt x="17547" y="2129"/>
                        <a:pt x="17622" y="2053"/>
                        <a:pt x="17622" y="1956"/>
                      </a:cubicBezTo>
                      <a:lnTo>
                        <a:pt x="17622" y="174"/>
                      </a:lnTo>
                      <a:cubicBezTo>
                        <a:pt x="17622" y="77"/>
                        <a:pt x="17544" y="0"/>
                        <a:pt x="174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23"/>
                <p:cNvSpPr/>
                <p:nvPr/>
              </p:nvSpPr>
              <p:spPr>
                <a:xfrm>
                  <a:off x="6262164" y="3172021"/>
                  <a:ext cx="128391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" h="108" extrusionOk="0">
                      <a:moveTo>
                        <a:pt x="1" y="1"/>
                      </a:moveTo>
                      <a:lnTo>
                        <a:pt x="1" y="108"/>
                      </a:lnTo>
                      <a:lnTo>
                        <a:pt x="1494" y="108"/>
                      </a:lnTo>
                      <a:lnTo>
                        <a:pt x="149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23"/>
                <p:cNvSpPr/>
                <p:nvPr/>
              </p:nvSpPr>
              <p:spPr>
                <a:xfrm>
                  <a:off x="7260452" y="3172021"/>
                  <a:ext cx="145137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" h="108" extrusionOk="0">
                      <a:moveTo>
                        <a:pt x="1" y="1"/>
                      </a:moveTo>
                      <a:lnTo>
                        <a:pt x="1" y="108"/>
                      </a:lnTo>
                      <a:lnTo>
                        <a:pt x="1690" y="108"/>
                      </a:lnTo>
                      <a:lnTo>
                        <a:pt x="169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66" name="Google Shape;1466;p23"/>
            <p:cNvGrpSpPr/>
            <p:nvPr/>
          </p:nvGrpSpPr>
          <p:grpSpPr>
            <a:xfrm>
              <a:off x="7142365" y="2712900"/>
              <a:ext cx="709807" cy="1747576"/>
              <a:chOff x="7142365" y="2712900"/>
              <a:chExt cx="709807" cy="1747576"/>
            </a:xfrm>
          </p:grpSpPr>
          <p:sp>
            <p:nvSpPr>
              <p:cNvPr id="1467" name="Google Shape;1467;p23"/>
              <p:cNvSpPr/>
              <p:nvPr/>
            </p:nvSpPr>
            <p:spPr>
              <a:xfrm>
                <a:off x="7607757" y="2953711"/>
                <a:ext cx="244414" cy="1506765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17545" extrusionOk="0">
                    <a:moveTo>
                      <a:pt x="2383" y="11900"/>
                    </a:moveTo>
                    <a:cubicBezTo>
                      <a:pt x="2442" y="11900"/>
                      <a:pt x="2483" y="11916"/>
                      <a:pt x="2505" y="11926"/>
                    </a:cubicBezTo>
                    <a:cubicBezTo>
                      <a:pt x="2580" y="11965"/>
                      <a:pt x="2625" y="12038"/>
                      <a:pt x="2612" y="12108"/>
                    </a:cubicBezTo>
                    <a:cubicBezTo>
                      <a:pt x="2597" y="12186"/>
                      <a:pt x="2519" y="12238"/>
                      <a:pt x="2397" y="12250"/>
                    </a:cubicBezTo>
                    <a:cubicBezTo>
                      <a:pt x="2377" y="12252"/>
                      <a:pt x="2356" y="12253"/>
                      <a:pt x="2335" y="12253"/>
                    </a:cubicBezTo>
                    <a:cubicBezTo>
                      <a:pt x="2201" y="12253"/>
                      <a:pt x="2055" y="12218"/>
                      <a:pt x="1911" y="12159"/>
                    </a:cubicBezTo>
                    <a:cubicBezTo>
                      <a:pt x="2117" y="11949"/>
                      <a:pt x="2278" y="11900"/>
                      <a:pt x="2383" y="11900"/>
                    </a:cubicBezTo>
                    <a:close/>
                    <a:moveTo>
                      <a:pt x="417" y="1"/>
                    </a:moveTo>
                    <a:cubicBezTo>
                      <a:pt x="284" y="1"/>
                      <a:pt x="113" y="61"/>
                      <a:pt x="43" y="167"/>
                    </a:cubicBezTo>
                    <a:cubicBezTo>
                      <a:pt x="4" y="228"/>
                      <a:pt x="0" y="297"/>
                      <a:pt x="34" y="361"/>
                    </a:cubicBezTo>
                    <a:lnTo>
                      <a:pt x="129" y="311"/>
                    </a:lnTo>
                    <a:cubicBezTo>
                      <a:pt x="113" y="281"/>
                      <a:pt x="114" y="254"/>
                      <a:pt x="133" y="225"/>
                    </a:cubicBezTo>
                    <a:cubicBezTo>
                      <a:pt x="175" y="160"/>
                      <a:pt x="304" y="108"/>
                      <a:pt x="417" y="108"/>
                    </a:cubicBezTo>
                    <a:cubicBezTo>
                      <a:pt x="426" y="108"/>
                      <a:pt x="436" y="109"/>
                      <a:pt x="446" y="110"/>
                    </a:cubicBezTo>
                    <a:cubicBezTo>
                      <a:pt x="1138" y="168"/>
                      <a:pt x="1819" y="631"/>
                      <a:pt x="2226" y="1318"/>
                    </a:cubicBezTo>
                    <a:cubicBezTo>
                      <a:pt x="2569" y="1896"/>
                      <a:pt x="2739" y="2627"/>
                      <a:pt x="2732" y="3491"/>
                    </a:cubicBezTo>
                    <a:cubicBezTo>
                      <a:pt x="2720" y="4751"/>
                      <a:pt x="2335" y="6028"/>
                      <a:pt x="1645" y="7085"/>
                    </a:cubicBezTo>
                    <a:cubicBezTo>
                      <a:pt x="1525" y="7267"/>
                      <a:pt x="1395" y="7449"/>
                      <a:pt x="1268" y="7624"/>
                    </a:cubicBezTo>
                    <a:cubicBezTo>
                      <a:pt x="925" y="8097"/>
                      <a:pt x="571" y="8585"/>
                      <a:pt x="407" y="9156"/>
                    </a:cubicBezTo>
                    <a:cubicBezTo>
                      <a:pt x="162" y="10012"/>
                      <a:pt x="396" y="10984"/>
                      <a:pt x="1003" y="11634"/>
                    </a:cubicBezTo>
                    <a:cubicBezTo>
                      <a:pt x="1152" y="11795"/>
                      <a:pt x="1428" y="12036"/>
                      <a:pt x="1739" y="12195"/>
                    </a:cubicBezTo>
                    <a:cubicBezTo>
                      <a:pt x="1278" y="12762"/>
                      <a:pt x="1375" y="13581"/>
                      <a:pt x="1478" y="14027"/>
                    </a:cubicBezTo>
                    <a:cubicBezTo>
                      <a:pt x="1531" y="14252"/>
                      <a:pt x="1599" y="14479"/>
                      <a:pt x="1666" y="14696"/>
                    </a:cubicBezTo>
                    <a:cubicBezTo>
                      <a:pt x="1784" y="15086"/>
                      <a:pt x="1906" y="15489"/>
                      <a:pt x="1933" y="15898"/>
                    </a:cubicBezTo>
                    <a:cubicBezTo>
                      <a:pt x="1971" y="16488"/>
                      <a:pt x="1735" y="17223"/>
                      <a:pt x="1131" y="17445"/>
                    </a:cubicBezTo>
                    <a:lnTo>
                      <a:pt x="1167" y="17545"/>
                    </a:lnTo>
                    <a:cubicBezTo>
                      <a:pt x="1824" y="17305"/>
                      <a:pt x="2078" y="16520"/>
                      <a:pt x="2039" y="15891"/>
                    </a:cubicBezTo>
                    <a:cubicBezTo>
                      <a:pt x="2012" y="15470"/>
                      <a:pt x="1888" y="15060"/>
                      <a:pt x="1766" y="14665"/>
                    </a:cubicBezTo>
                    <a:cubicBezTo>
                      <a:pt x="1699" y="14449"/>
                      <a:pt x="1632" y="14225"/>
                      <a:pt x="1581" y="14002"/>
                    </a:cubicBezTo>
                    <a:cubicBezTo>
                      <a:pt x="1482" y="13571"/>
                      <a:pt x="1385" y="12774"/>
                      <a:pt x="1838" y="12240"/>
                    </a:cubicBezTo>
                    <a:cubicBezTo>
                      <a:pt x="1998" y="12312"/>
                      <a:pt x="2166" y="12359"/>
                      <a:pt x="2327" y="12359"/>
                    </a:cubicBezTo>
                    <a:cubicBezTo>
                      <a:pt x="2355" y="12359"/>
                      <a:pt x="2383" y="12358"/>
                      <a:pt x="2410" y="12355"/>
                    </a:cubicBezTo>
                    <a:cubicBezTo>
                      <a:pt x="2580" y="12337"/>
                      <a:pt x="2696" y="12252"/>
                      <a:pt x="2717" y="12125"/>
                    </a:cubicBezTo>
                    <a:cubicBezTo>
                      <a:pt x="2739" y="12009"/>
                      <a:pt x="2670" y="11888"/>
                      <a:pt x="2553" y="11831"/>
                    </a:cubicBezTo>
                    <a:cubicBezTo>
                      <a:pt x="2524" y="11817"/>
                      <a:pt x="2468" y="11796"/>
                      <a:pt x="2388" y="11796"/>
                    </a:cubicBezTo>
                    <a:cubicBezTo>
                      <a:pt x="2253" y="11796"/>
                      <a:pt x="2053" y="11856"/>
                      <a:pt x="1811" y="12112"/>
                    </a:cubicBezTo>
                    <a:cubicBezTo>
                      <a:pt x="1539" y="11979"/>
                      <a:pt x="1274" y="11768"/>
                      <a:pt x="1078" y="11561"/>
                    </a:cubicBezTo>
                    <a:cubicBezTo>
                      <a:pt x="497" y="10938"/>
                      <a:pt x="274" y="10004"/>
                      <a:pt x="510" y="9185"/>
                    </a:cubicBezTo>
                    <a:cubicBezTo>
                      <a:pt x="668" y="8632"/>
                      <a:pt x="1017" y="8150"/>
                      <a:pt x="1354" y="7684"/>
                    </a:cubicBezTo>
                    <a:cubicBezTo>
                      <a:pt x="1482" y="7507"/>
                      <a:pt x="1614" y="7326"/>
                      <a:pt x="1734" y="7142"/>
                    </a:cubicBezTo>
                    <a:cubicBezTo>
                      <a:pt x="2435" y="6069"/>
                      <a:pt x="2827" y="4771"/>
                      <a:pt x="2839" y="3491"/>
                    </a:cubicBezTo>
                    <a:cubicBezTo>
                      <a:pt x="2846" y="2608"/>
                      <a:pt x="2673" y="1859"/>
                      <a:pt x="2319" y="1263"/>
                    </a:cubicBezTo>
                    <a:cubicBezTo>
                      <a:pt x="1895" y="547"/>
                      <a:pt x="1181" y="65"/>
                      <a:pt x="454" y="3"/>
                    </a:cubicBezTo>
                    <a:cubicBezTo>
                      <a:pt x="442" y="1"/>
                      <a:pt x="43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3"/>
              <p:cNvSpPr/>
              <p:nvPr/>
            </p:nvSpPr>
            <p:spPr>
              <a:xfrm>
                <a:off x="7142365" y="2712900"/>
                <a:ext cx="593431" cy="393502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4582" extrusionOk="0">
                    <a:moveTo>
                      <a:pt x="133" y="1"/>
                    </a:moveTo>
                    <a:cubicBezTo>
                      <a:pt x="126" y="55"/>
                      <a:pt x="115" y="108"/>
                      <a:pt x="111" y="164"/>
                    </a:cubicBezTo>
                    <a:cubicBezTo>
                      <a:pt x="1" y="1127"/>
                      <a:pt x="183" y="2087"/>
                      <a:pt x="570" y="2965"/>
                    </a:cubicBezTo>
                    <a:cubicBezTo>
                      <a:pt x="603" y="3004"/>
                      <a:pt x="640" y="3035"/>
                      <a:pt x="685" y="3058"/>
                    </a:cubicBezTo>
                    <a:cubicBezTo>
                      <a:pt x="735" y="3083"/>
                      <a:pt x="788" y="3093"/>
                      <a:pt x="843" y="3093"/>
                    </a:cubicBezTo>
                    <a:cubicBezTo>
                      <a:pt x="967" y="3093"/>
                      <a:pt x="1098" y="3039"/>
                      <a:pt x="1213" y="2984"/>
                    </a:cubicBezTo>
                    <a:cubicBezTo>
                      <a:pt x="1910" y="2648"/>
                      <a:pt x="2571" y="2244"/>
                      <a:pt x="3190" y="1784"/>
                    </a:cubicBezTo>
                    <a:cubicBezTo>
                      <a:pt x="4097" y="2678"/>
                      <a:pt x="5004" y="3572"/>
                      <a:pt x="5909" y="4467"/>
                    </a:cubicBezTo>
                    <a:cubicBezTo>
                      <a:pt x="5947" y="4506"/>
                      <a:pt x="5990" y="4543"/>
                      <a:pt x="6035" y="4581"/>
                    </a:cubicBezTo>
                    <a:cubicBezTo>
                      <a:pt x="6100" y="4533"/>
                      <a:pt x="6157" y="4480"/>
                      <a:pt x="6210" y="4426"/>
                    </a:cubicBezTo>
                    <a:cubicBezTo>
                      <a:pt x="6224" y="4400"/>
                      <a:pt x="6240" y="4376"/>
                      <a:pt x="6254" y="4350"/>
                    </a:cubicBezTo>
                    <a:cubicBezTo>
                      <a:pt x="6473" y="3963"/>
                      <a:pt x="6659" y="3558"/>
                      <a:pt x="6803" y="3136"/>
                    </a:cubicBezTo>
                    <a:cubicBezTo>
                      <a:pt x="6866" y="2849"/>
                      <a:pt x="6897" y="2554"/>
                      <a:pt x="6910" y="2255"/>
                    </a:cubicBezTo>
                    <a:cubicBezTo>
                      <a:pt x="6908" y="2151"/>
                      <a:pt x="6904" y="2048"/>
                      <a:pt x="6897" y="1947"/>
                    </a:cubicBezTo>
                    <a:cubicBezTo>
                      <a:pt x="6886" y="1744"/>
                      <a:pt x="6861" y="1544"/>
                      <a:pt x="6833" y="1343"/>
                    </a:cubicBezTo>
                    <a:cubicBezTo>
                      <a:pt x="6384" y="1193"/>
                      <a:pt x="5911" y="1116"/>
                      <a:pt x="5436" y="1116"/>
                    </a:cubicBezTo>
                    <a:cubicBezTo>
                      <a:pt x="5325" y="1116"/>
                      <a:pt x="5214" y="1120"/>
                      <a:pt x="5104" y="1129"/>
                    </a:cubicBezTo>
                    <a:cubicBezTo>
                      <a:pt x="4673" y="1162"/>
                      <a:pt x="4159" y="1431"/>
                      <a:pt x="3727" y="1431"/>
                    </a:cubicBezTo>
                    <a:cubicBezTo>
                      <a:pt x="3676" y="1431"/>
                      <a:pt x="3626" y="1427"/>
                      <a:pt x="3577" y="1419"/>
                    </a:cubicBezTo>
                    <a:cubicBezTo>
                      <a:pt x="2968" y="1314"/>
                      <a:pt x="2228" y="688"/>
                      <a:pt x="1633" y="451"/>
                    </a:cubicBezTo>
                    <a:cubicBezTo>
                      <a:pt x="1514" y="405"/>
                      <a:pt x="692" y="166"/>
                      <a:pt x="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9" name="Google Shape;1469;p23"/>
            <p:cNvSpPr/>
            <p:nvPr/>
          </p:nvSpPr>
          <p:spPr>
            <a:xfrm>
              <a:off x="7343757" y="2776624"/>
              <a:ext cx="167724" cy="158534"/>
            </a:xfrm>
            <a:custGeom>
              <a:avLst/>
              <a:gdLst/>
              <a:ahLst/>
              <a:cxnLst/>
              <a:rect l="l" t="t" r="r" b="b"/>
              <a:pathLst>
                <a:path w="1953" h="1846" extrusionOk="0">
                  <a:moveTo>
                    <a:pt x="925" y="0"/>
                  </a:moveTo>
                  <a:cubicBezTo>
                    <a:pt x="458" y="0"/>
                    <a:pt x="0" y="325"/>
                    <a:pt x="19" y="984"/>
                  </a:cubicBezTo>
                  <a:cubicBezTo>
                    <a:pt x="35" y="1574"/>
                    <a:pt x="477" y="1846"/>
                    <a:pt x="928" y="1846"/>
                  </a:cubicBezTo>
                  <a:cubicBezTo>
                    <a:pt x="1435" y="1846"/>
                    <a:pt x="1953" y="1503"/>
                    <a:pt x="1889" y="882"/>
                  </a:cubicBezTo>
                  <a:cubicBezTo>
                    <a:pt x="1830" y="297"/>
                    <a:pt x="1373" y="0"/>
                    <a:pt x="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0" name="Google Shape;1470;p23"/>
            <p:cNvGrpSpPr/>
            <p:nvPr/>
          </p:nvGrpSpPr>
          <p:grpSpPr>
            <a:xfrm>
              <a:off x="7331476" y="2832360"/>
              <a:ext cx="178204" cy="97216"/>
              <a:chOff x="7331476" y="2832360"/>
              <a:chExt cx="178204" cy="97216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7469574" y="2838630"/>
                <a:ext cx="40106" cy="90947"/>
              </a:xfrm>
              <a:custGeom>
                <a:avLst/>
                <a:gdLst/>
                <a:ahLst/>
                <a:cxnLst/>
                <a:rect l="l" t="t" r="r" b="b"/>
                <a:pathLst>
                  <a:path w="467" h="1059" extrusionOk="0">
                    <a:moveTo>
                      <a:pt x="363" y="0"/>
                    </a:moveTo>
                    <a:cubicBezTo>
                      <a:pt x="334" y="359"/>
                      <a:pt x="208" y="704"/>
                      <a:pt x="0" y="997"/>
                    </a:cubicBezTo>
                    <a:lnTo>
                      <a:pt x="87" y="1058"/>
                    </a:lnTo>
                    <a:cubicBezTo>
                      <a:pt x="307" y="750"/>
                      <a:pt x="438" y="387"/>
                      <a:pt x="467" y="9"/>
                    </a:cubicBez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/>
              <p:nvPr/>
            </p:nvSpPr>
            <p:spPr>
              <a:xfrm>
                <a:off x="7331476" y="2832360"/>
                <a:ext cx="27052" cy="7428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865" extrusionOk="0">
                    <a:moveTo>
                      <a:pt x="147" y="1"/>
                    </a:moveTo>
                    <a:cubicBezTo>
                      <a:pt x="46" y="118"/>
                      <a:pt x="0" y="285"/>
                      <a:pt x="19" y="453"/>
                    </a:cubicBezTo>
                    <a:cubicBezTo>
                      <a:pt x="39" y="623"/>
                      <a:pt x="125" y="773"/>
                      <a:pt x="252" y="864"/>
                    </a:cubicBezTo>
                    <a:lnTo>
                      <a:pt x="314" y="779"/>
                    </a:lnTo>
                    <a:cubicBezTo>
                      <a:pt x="210" y="703"/>
                      <a:pt x="140" y="582"/>
                      <a:pt x="125" y="442"/>
                    </a:cubicBezTo>
                    <a:cubicBezTo>
                      <a:pt x="109" y="302"/>
                      <a:pt x="146" y="166"/>
                      <a:pt x="229" y="71"/>
                    </a:cubicBez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3" name="Google Shape;1473;p23"/>
            <p:cNvGrpSpPr/>
            <p:nvPr/>
          </p:nvGrpSpPr>
          <p:grpSpPr>
            <a:xfrm>
              <a:off x="5742237" y="4424857"/>
              <a:ext cx="803077" cy="339913"/>
              <a:chOff x="5742237" y="4424857"/>
              <a:chExt cx="803077" cy="339913"/>
            </a:xfrm>
          </p:grpSpPr>
          <p:sp>
            <p:nvSpPr>
              <p:cNvPr id="1474" name="Google Shape;1474;p23"/>
              <p:cNvSpPr/>
              <p:nvPr/>
            </p:nvSpPr>
            <p:spPr>
              <a:xfrm>
                <a:off x="6442430" y="4482312"/>
                <a:ext cx="102884" cy="11954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392" extrusionOk="0">
                    <a:moveTo>
                      <a:pt x="975" y="1"/>
                    </a:moveTo>
                    <a:cubicBezTo>
                      <a:pt x="952" y="1"/>
                      <a:pt x="927" y="3"/>
                      <a:pt x="902" y="6"/>
                    </a:cubicBezTo>
                    <a:cubicBezTo>
                      <a:pt x="587" y="44"/>
                      <a:pt x="166" y="257"/>
                      <a:pt x="86" y="655"/>
                    </a:cubicBezTo>
                    <a:cubicBezTo>
                      <a:pt x="1" y="1079"/>
                      <a:pt x="368" y="1316"/>
                      <a:pt x="676" y="1381"/>
                    </a:cubicBezTo>
                    <a:cubicBezTo>
                      <a:pt x="709" y="1387"/>
                      <a:pt x="750" y="1391"/>
                      <a:pt x="793" y="1391"/>
                    </a:cubicBezTo>
                    <a:cubicBezTo>
                      <a:pt x="968" y="1391"/>
                      <a:pt x="1190" y="1324"/>
                      <a:pt x="1194" y="1101"/>
                    </a:cubicBezTo>
                    <a:cubicBezTo>
                      <a:pt x="1197" y="985"/>
                      <a:pt x="1131" y="877"/>
                      <a:pt x="1047" y="814"/>
                    </a:cubicBezTo>
                    <a:cubicBezTo>
                      <a:pt x="964" y="751"/>
                      <a:pt x="862" y="728"/>
                      <a:pt x="764" y="714"/>
                    </a:cubicBezTo>
                    <a:lnTo>
                      <a:pt x="764" y="714"/>
                    </a:lnTo>
                    <a:cubicBezTo>
                      <a:pt x="771" y="715"/>
                      <a:pt x="777" y="715"/>
                      <a:pt x="783" y="715"/>
                    </a:cubicBezTo>
                    <a:cubicBezTo>
                      <a:pt x="952" y="715"/>
                      <a:pt x="1120" y="431"/>
                      <a:pt x="1161" y="274"/>
                    </a:cubicBezTo>
                    <a:cubicBezTo>
                      <a:pt x="1183" y="195"/>
                      <a:pt x="1181" y="138"/>
                      <a:pt x="1166" y="96"/>
                    </a:cubicBezTo>
                    <a:cubicBezTo>
                      <a:pt x="1139" y="25"/>
                      <a:pt x="1066" y="1"/>
                      <a:pt x="9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3"/>
              <p:cNvSpPr/>
              <p:nvPr/>
            </p:nvSpPr>
            <p:spPr>
              <a:xfrm>
                <a:off x="5742237" y="4424857"/>
                <a:ext cx="760382" cy="339913"/>
              </a:xfrm>
              <a:custGeom>
                <a:avLst/>
                <a:gdLst/>
                <a:ahLst/>
                <a:cxnLst/>
                <a:rect l="l" t="t" r="r" b="b"/>
                <a:pathLst>
                  <a:path w="8854" h="3958" extrusionOk="0">
                    <a:moveTo>
                      <a:pt x="6470" y="1"/>
                    </a:moveTo>
                    <a:cubicBezTo>
                      <a:pt x="5981" y="1"/>
                      <a:pt x="5490" y="85"/>
                      <a:pt x="5034" y="215"/>
                    </a:cubicBezTo>
                    <a:cubicBezTo>
                      <a:pt x="4094" y="483"/>
                      <a:pt x="3216" y="1013"/>
                      <a:pt x="2481" y="1745"/>
                    </a:cubicBezTo>
                    <a:cubicBezTo>
                      <a:pt x="2217" y="1461"/>
                      <a:pt x="1903" y="1246"/>
                      <a:pt x="1564" y="1110"/>
                    </a:cubicBezTo>
                    <a:cubicBezTo>
                      <a:pt x="1357" y="1026"/>
                      <a:pt x="1139" y="977"/>
                      <a:pt x="922" y="957"/>
                    </a:cubicBezTo>
                    <a:cubicBezTo>
                      <a:pt x="846" y="950"/>
                      <a:pt x="757" y="942"/>
                      <a:pt x="665" y="942"/>
                    </a:cubicBezTo>
                    <a:cubicBezTo>
                      <a:pt x="527" y="942"/>
                      <a:pt x="386" y="961"/>
                      <a:pt x="283" y="1034"/>
                    </a:cubicBezTo>
                    <a:cubicBezTo>
                      <a:pt x="1" y="1241"/>
                      <a:pt x="175" y="1613"/>
                      <a:pt x="368" y="1804"/>
                    </a:cubicBezTo>
                    <a:cubicBezTo>
                      <a:pt x="552" y="1985"/>
                      <a:pt x="775" y="2097"/>
                      <a:pt x="997" y="2197"/>
                    </a:cubicBezTo>
                    <a:cubicBezTo>
                      <a:pt x="1130" y="2255"/>
                      <a:pt x="1264" y="2307"/>
                      <a:pt x="1401" y="2349"/>
                    </a:cubicBezTo>
                    <a:cubicBezTo>
                      <a:pt x="1072" y="2534"/>
                      <a:pt x="769" y="2778"/>
                      <a:pt x="525" y="3098"/>
                    </a:cubicBezTo>
                    <a:cubicBezTo>
                      <a:pt x="405" y="3255"/>
                      <a:pt x="301" y="3456"/>
                      <a:pt x="353" y="3676"/>
                    </a:cubicBezTo>
                    <a:cubicBezTo>
                      <a:pt x="402" y="3877"/>
                      <a:pt x="542" y="3957"/>
                      <a:pt x="693" y="3957"/>
                    </a:cubicBezTo>
                    <a:cubicBezTo>
                      <a:pt x="760" y="3957"/>
                      <a:pt x="829" y="3941"/>
                      <a:pt x="893" y="3913"/>
                    </a:cubicBezTo>
                    <a:cubicBezTo>
                      <a:pt x="1261" y="3749"/>
                      <a:pt x="1621" y="3553"/>
                      <a:pt x="1964" y="3326"/>
                    </a:cubicBezTo>
                    <a:cubicBezTo>
                      <a:pt x="2261" y="3130"/>
                      <a:pt x="2547" y="2909"/>
                      <a:pt x="2821" y="2669"/>
                    </a:cubicBezTo>
                    <a:cubicBezTo>
                      <a:pt x="3423" y="3096"/>
                      <a:pt x="4163" y="3206"/>
                      <a:pt x="4865" y="3223"/>
                    </a:cubicBezTo>
                    <a:cubicBezTo>
                      <a:pt x="5018" y="3227"/>
                      <a:pt x="5172" y="3229"/>
                      <a:pt x="5327" y="3229"/>
                    </a:cubicBezTo>
                    <a:cubicBezTo>
                      <a:pt x="6216" y="3229"/>
                      <a:pt x="7135" y="3148"/>
                      <a:pt x="7948" y="2735"/>
                    </a:cubicBezTo>
                    <a:cubicBezTo>
                      <a:pt x="8378" y="2518"/>
                      <a:pt x="8756" y="2125"/>
                      <a:pt x="8803" y="1548"/>
                    </a:cubicBezTo>
                    <a:cubicBezTo>
                      <a:pt x="8853" y="924"/>
                      <a:pt x="8399" y="543"/>
                      <a:pt x="7964" y="326"/>
                    </a:cubicBezTo>
                    <a:cubicBezTo>
                      <a:pt x="7498" y="95"/>
                      <a:pt x="6985" y="1"/>
                      <a:pt x="64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3"/>
              <p:cNvSpPr/>
              <p:nvPr/>
            </p:nvSpPr>
            <p:spPr>
              <a:xfrm>
                <a:off x="6386435" y="4500175"/>
                <a:ext cx="56080" cy="51099"/>
              </a:xfrm>
              <a:custGeom>
                <a:avLst/>
                <a:gdLst/>
                <a:ahLst/>
                <a:cxnLst/>
                <a:rect l="l" t="t" r="r" b="b"/>
                <a:pathLst>
                  <a:path w="653" h="595" extrusionOk="0">
                    <a:moveTo>
                      <a:pt x="327" y="0"/>
                    </a:moveTo>
                    <a:cubicBezTo>
                      <a:pt x="0" y="0"/>
                      <a:pt x="0" y="594"/>
                      <a:pt x="327" y="594"/>
                    </a:cubicBezTo>
                    <a:cubicBezTo>
                      <a:pt x="653" y="594"/>
                      <a:pt x="653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3"/>
              <p:cNvSpPr/>
              <p:nvPr/>
            </p:nvSpPr>
            <p:spPr>
              <a:xfrm>
                <a:off x="5968621" y="4695297"/>
                <a:ext cx="366879" cy="10821"/>
              </a:xfrm>
              <a:custGeom>
                <a:avLst/>
                <a:gdLst/>
                <a:ahLst/>
                <a:cxnLst/>
                <a:rect l="l" t="t" r="r" b="b"/>
                <a:pathLst>
                  <a:path w="4272" h="126" extrusionOk="0">
                    <a:moveTo>
                      <a:pt x="1105" y="1"/>
                    </a:moveTo>
                    <a:cubicBezTo>
                      <a:pt x="738" y="1"/>
                      <a:pt x="370" y="1"/>
                      <a:pt x="0" y="3"/>
                    </a:cubicBezTo>
                    <a:lnTo>
                      <a:pt x="0" y="110"/>
                    </a:lnTo>
                    <a:cubicBezTo>
                      <a:pt x="370" y="108"/>
                      <a:pt x="738" y="108"/>
                      <a:pt x="1105" y="108"/>
                    </a:cubicBezTo>
                    <a:cubicBezTo>
                      <a:pt x="2182" y="108"/>
                      <a:pt x="3242" y="114"/>
                      <a:pt x="4271" y="126"/>
                    </a:cubicBezTo>
                    <a:lnTo>
                      <a:pt x="4271" y="19"/>
                    </a:lnTo>
                    <a:cubicBezTo>
                      <a:pt x="3242" y="7"/>
                      <a:pt x="2182" y="1"/>
                      <a:pt x="1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3"/>
              <p:cNvSpPr/>
              <p:nvPr/>
            </p:nvSpPr>
            <p:spPr>
              <a:xfrm>
                <a:off x="6393649" y="4696929"/>
                <a:ext cx="85880" cy="936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09" extrusionOk="0">
                    <a:moveTo>
                      <a:pt x="0" y="1"/>
                    </a:moveTo>
                    <a:lnTo>
                      <a:pt x="0" y="108"/>
                    </a:lnTo>
                    <a:lnTo>
                      <a:pt x="1000" y="108"/>
                    </a:lnTo>
                    <a:lnTo>
                      <a:pt x="10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9" name="Google Shape;1479;p23"/>
            <p:cNvGrpSpPr/>
            <p:nvPr/>
          </p:nvGrpSpPr>
          <p:grpSpPr>
            <a:xfrm>
              <a:off x="4596061" y="4300930"/>
              <a:ext cx="280917" cy="171762"/>
              <a:chOff x="4596061" y="4300930"/>
              <a:chExt cx="280917" cy="171762"/>
            </a:xfrm>
          </p:grpSpPr>
          <p:sp>
            <p:nvSpPr>
              <p:cNvPr id="1480" name="Google Shape;1480;p23"/>
              <p:cNvSpPr/>
              <p:nvPr/>
            </p:nvSpPr>
            <p:spPr>
              <a:xfrm>
                <a:off x="4624573" y="4300930"/>
                <a:ext cx="217963" cy="167208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1947" extrusionOk="0">
                    <a:moveTo>
                      <a:pt x="1268" y="0"/>
                    </a:moveTo>
                    <a:cubicBezTo>
                      <a:pt x="567" y="0"/>
                      <a:pt x="0" y="568"/>
                      <a:pt x="0" y="1269"/>
                    </a:cubicBezTo>
                    <a:cubicBezTo>
                      <a:pt x="0" y="1518"/>
                      <a:pt x="73" y="1749"/>
                      <a:pt x="196" y="1946"/>
                    </a:cubicBezTo>
                    <a:lnTo>
                      <a:pt x="2342" y="1946"/>
                    </a:lnTo>
                    <a:cubicBezTo>
                      <a:pt x="2465" y="1749"/>
                      <a:pt x="2537" y="1519"/>
                      <a:pt x="2537" y="1269"/>
                    </a:cubicBezTo>
                    <a:cubicBezTo>
                      <a:pt x="2537" y="568"/>
                      <a:pt x="1971" y="0"/>
                      <a:pt x="1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3"/>
              <p:cNvSpPr/>
              <p:nvPr/>
            </p:nvSpPr>
            <p:spPr>
              <a:xfrm>
                <a:off x="4806127" y="4463332"/>
                <a:ext cx="70851" cy="9361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09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825" y="108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3"/>
              <p:cNvSpPr/>
              <p:nvPr/>
            </p:nvSpPr>
            <p:spPr>
              <a:xfrm>
                <a:off x="4596061" y="4463332"/>
                <a:ext cx="168840" cy="9361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09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1966" y="108"/>
                    </a:lnTo>
                    <a:lnTo>
                      <a:pt x="19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3" name="Google Shape;1483;p23"/>
            <p:cNvGrpSpPr/>
            <p:nvPr/>
          </p:nvGrpSpPr>
          <p:grpSpPr>
            <a:xfrm>
              <a:off x="7330360" y="4550845"/>
              <a:ext cx="205254" cy="146342"/>
              <a:chOff x="7330360" y="4550845"/>
              <a:chExt cx="205254" cy="146342"/>
            </a:xfrm>
          </p:grpSpPr>
          <p:sp>
            <p:nvSpPr>
              <p:cNvPr id="1484" name="Google Shape;1484;p23"/>
              <p:cNvSpPr/>
              <p:nvPr/>
            </p:nvSpPr>
            <p:spPr>
              <a:xfrm>
                <a:off x="7330360" y="4550845"/>
                <a:ext cx="141702" cy="14170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650" extrusionOk="0">
                    <a:moveTo>
                      <a:pt x="824" y="0"/>
                    </a:moveTo>
                    <a:cubicBezTo>
                      <a:pt x="369" y="0"/>
                      <a:pt x="0" y="368"/>
                      <a:pt x="0" y="824"/>
                    </a:cubicBezTo>
                    <a:cubicBezTo>
                      <a:pt x="0" y="1279"/>
                      <a:pt x="369" y="1649"/>
                      <a:pt x="824" y="1649"/>
                    </a:cubicBezTo>
                    <a:cubicBezTo>
                      <a:pt x="1280" y="1649"/>
                      <a:pt x="1650" y="1279"/>
                      <a:pt x="1650" y="824"/>
                    </a:cubicBezTo>
                    <a:cubicBezTo>
                      <a:pt x="1650" y="368"/>
                      <a:pt x="1280" y="0"/>
                      <a:pt x="8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3"/>
              <p:cNvSpPr/>
              <p:nvPr/>
            </p:nvSpPr>
            <p:spPr>
              <a:xfrm>
                <a:off x="7355609" y="4687911"/>
                <a:ext cx="180004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08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2095" y="107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6" name="Google Shape;1486;p23"/>
            <p:cNvGrpSpPr/>
            <p:nvPr/>
          </p:nvGrpSpPr>
          <p:grpSpPr>
            <a:xfrm>
              <a:off x="6872954" y="4168931"/>
              <a:ext cx="437816" cy="398913"/>
              <a:chOff x="6872954" y="4168931"/>
              <a:chExt cx="437816" cy="398913"/>
            </a:xfrm>
          </p:grpSpPr>
          <p:sp>
            <p:nvSpPr>
              <p:cNvPr id="1487" name="Google Shape;1487;p23"/>
              <p:cNvSpPr/>
              <p:nvPr/>
            </p:nvSpPr>
            <p:spPr>
              <a:xfrm>
                <a:off x="6872954" y="4168931"/>
                <a:ext cx="437816" cy="398913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4645" extrusionOk="0">
                    <a:moveTo>
                      <a:pt x="2550" y="0"/>
                    </a:moveTo>
                    <a:cubicBezTo>
                      <a:pt x="1956" y="0"/>
                      <a:pt x="1361" y="227"/>
                      <a:pt x="907" y="680"/>
                    </a:cubicBezTo>
                    <a:cubicBezTo>
                      <a:pt x="1" y="1587"/>
                      <a:pt x="1" y="3058"/>
                      <a:pt x="907" y="3964"/>
                    </a:cubicBezTo>
                    <a:cubicBezTo>
                      <a:pt x="1361" y="4418"/>
                      <a:pt x="1956" y="4644"/>
                      <a:pt x="2550" y="4644"/>
                    </a:cubicBezTo>
                    <a:cubicBezTo>
                      <a:pt x="3144" y="4644"/>
                      <a:pt x="3738" y="4418"/>
                      <a:pt x="4191" y="3964"/>
                    </a:cubicBezTo>
                    <a:cubicBezTo>
                      <a:pt x="5098" y="3058"/>
                      <a:pt x="5098" y="1587"/>
                      <a:pt x="4191" y="680"/>
                    </a:cubicBezTo>
                    <a:cubicBezTo>
                      <a:pt x="3738" y="227"/>
                      <a:pt x="3144" y="0"/>
                      <a:pt x="25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3"/>
              <p:cNvSpPr/>
              <p:nvPr/>
            </p:nvSpPr>
            <p:spPr>
              <a:xfrm>
                <a:off x="7025738" y="4173740"/>
                <a:ext cx="69477" cy="8493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989" extrusionOk="0">
                    <a:moveTo>
                      <a:pt x="750" y="1"/>
                    </a:moveTo>
                    <a:cubicBezTo>
                      <a:pt x="734" y="1"/>
                      <a:pt x="718" y="8"/>
                      <a:pt x="708" y="22"/>
                    </a:cubicBezTo>
                    <a:lnTo>
                      <a:pt x="19" y="903"/>
                    </a:lnTo>
                    <a:cubicBezTo>
                      <a:pt x="1" y="926"/>
                      <a:pt x="5" y="960"/>
                      <a:pt x="28" y="979"/>
                    </a:cubicBezTo>
                    <a:cubicBezTo>
                      <a:pt x="36" y="986"/>
                      <a:pt x="49" y="989"/>
                      <a:pt x="59" y="989"/>
                    </a:cubicBezTo>
                    <a:cubicBezTo>
                      <a:pt x="76" y="989"/>
                      <a:pt x="92" y="981"/>
                      <a:pt x="102" y="969"/>
                    </a:cubicBezTo>
                    <a:lnTo>
                      <a:pt x="792" y="88"/>
                    </a:lnTo>
                    <a:cubicBezTo>
                      <a:pt x="809" y="65"/>
                      <a:pt x="806" y="30"/>
                      <a:pt x="783" y="12"/>
                    </a:cubicBezTo>
                    <a:cubicBezTo>
                      <a:pt x="773" y="5"/>
                      <a:pt x="761" y="1"/>
                      <a:pt x="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3"/>
              <p:cNvSpPr/>
              <p:nvPr/>
            </p:nvSpPr>
            <p:spPr>
              <a:xfrm>
                <a:off x="6971718" y="4290539"/>
                <a:ext cx="45516" cy="239605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790" extrusionOk="0">
                    <a:moveTo>
                      <a:pt x="470" y="0"/>
                    </a:moveTo>
                    <a:cubicBezTo>
                      <a:pt x="453" y="0"/>
                      <a:pt x="435" y="9"/>
                      <a:pt x="424" y="25"/>
                    </a:cubicBezTo>
                    <a:cubicBezTo>
                      <a:pt x="187" y="387"/>
                      <a:pt x="49" y="849"/>
                      <a:pt x="21" y="1360"/>
                    </a:cubicBezTo>
                    <a:cubicBezTo>
                      <a:pt x="0" y="1762"/>
                      <a:pt x="41" y="2189"/>
                      <a:pt x="156" y="2747"/>
                    </a:cubicBezTo>
                    <a:cubicBezTo>
                      <a:pt x="160" y="2771"/>
                      <a:pt x="181" y="2790"/>
                      <a:pt x="207" y="2790"/>
                    </a:cubicBezTo>
                    <a:cubicBezTo>
                      <a:pt x="210" y="2790"/>
                      <a:pt x="214" y="2790"/>
                      <a:pt x="220" y="2788"/>
                    </a:cubicBezTo>
                    <a:cubicBezTo>
                      <a:pt x="249" y="2783"/>
                      <a:pt x="266" y="2754"/>
                      <a:pt x="260" y="2725"/>
                    </a:cubicBezTo>
                    <a:cubicBezTo>
                      <a:pt x="149" y="2176"/>
                      <a:pt x="107" y="1757"/>
                      <a:pt x="129" y="1365"/>
                    </a:cubicBezTo>
                    <a:cubicBezTo>
                      <a:pt x="153" y="872"/>
                      <a:pt x="287" y="430"/>
                      <a:pt x="514" y="83"/>
                    </a:cubicBezTo>
                    <a:cubicBezTo>
                      <a:pt x="530" y="57"/>
                      <a:pt x="523" y="25"/>
                      <a:pt x="498" y="8"/>
                    </a:cubicBezTo>
                    <a:cubicBezTo>
                      <a:pt x="490" y="3"/>
                      <a:pt x="480" y="0"/>
                      <a:pt x="4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3"/>
              <p:cNvSpPr/>
              <p:nvPr/>
            </p:nvSpPr>
            <p:spPr>
              <a:xfrm>
                <a:off x="7088174" y="4275853"/>
                <a:ext cx="128476" cy="276276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3217" extrusionOk="0">
                    <a:moveTo>
                      <a:pt x="1441" y="1"/>
                    </a:moveTo>
                    <a:cubicBezTo>
                      <a:pt x="1418" y="1"/>
                      <a:pt x="1392" y="22"/>
                      <a:pt x="1388" y="49"/>
                    </a:cubicBezTo>
                    <a:cubicBezTo>
                      <a:pt x="1281" y="1190"/>
                      <a:pt x="794" y="2283"/>
                      <a:pt x="20" y="3126"/>
                    </a:cubicBezTo>
                    <a:cubicBezTo>
                      <a:pt x="0" y="3148"/>
                      <a:pt x="2" y="3182"/>
                      <a:pt x="23" y="3202"/>
                    </a:cubicBezTo>
                    <a:cubicBezTo>
                      <a:pt x="35" y="3211"/>
                      <a:pt x="46" y="3216"/>
                      <a:pt x="59" y="3216"/>
                    </a:cubicBezTo>
                    <a:cubicBezTo>
                      <a:pt x="73" y="3216"/>
                      <a:pt x="88" y="3209"/>
                      <a:pt x="96" y="3198"/>
                    </a:cubicBezTo>
                    <a:cubicBezTo>
                      <a:pt x="887" y="2335"/>
                      <a:pt x="1384" y="1222"/>
                      <a:pt x="1494" y="58"/>
                    </a:cubicBezTo>
                    <a:cubicBezTo>
                      <a:pt x="1495" y="29"/>
                      <a:pt x="1474" y="5"/>
                      <a:pt x="1445" y="1"/>
                    </a:cubicBezTo>
                    <a:cubicBezTo>
                      <a:pt x="1444" y="1"/>
                      <a:pt x="1443" y="1"/>
                      <a:pt x="1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3"/>
              <p:cNvSpPr/>
              <p:nvPr/>
            </p:nvSpPr>
            <p:spPr>
              <a:xfrm>
                <a:off x="7202224" y="4365256"/>
                <a:ext cx="56509" cy="102884"/>
              </a:xfrm>
              <a:custGeom>
                <a:avLst/>
                <a:gdLst/>
                <a:ahLst/>
                <a:cxnLst/>
                <a:rect l="l" t="t" r="r" b="b"/>
                <a:pathLst>
                  <a:path w="658" h="1198" extrusionOk="0">
                    <a:moveTo>
                      <a:pt x="597" y="1"/>
                    </a:moveTo>
                    <a:cubicBezTo>
                      <a:pt x="573" y="1"/>
                      <a:pt x="552" y="18"/>
                      <a:pt x="546" y="42"/>
                    </a:cubicBezTo>
                    <a:cubicBezTo>
                      <a:pt x="453" y="431"/>
                      <a:pt x="272" y="800"/>
                      <a:pt x="20" y="1109"/>
                    </a:cubicBezTo>
                    <a:cubicBezTo>
                      <a:pt x="0" y="1133"/>
                      <a:pt x="3" y="1166"/>
                      <a:pt x="27" y="1184"/>
                    </a:cubicBezTo>
                    <a:cubicBezTo>
                      <a:pt x="37" y="1193"/>
                      <a:pt x="49" y="1197"/>
                      <a:pt x="60" y="1197"/>
                    </a:cubicBezTo>
                    <a:cubicBezTo>
                      <a:pt x="77" y="1197"/>
                      <a:pt x="92" y="1190"/>
                      <a:pt x="102" y="1177"/>
                    </a:cubicBezTo>
                    <a:cubicBezTo>
                      <a:pt x="364" y="855"/>
                      <a:pt x="553" y="470"/>
                      <a:pt x="650" y="66"/>
                    </a:cubicBezTo>
                    <a:cubicBezTo>
                      <a:pt x="657" y="38"/>
                      <a:pt x="639" y="9"/>
                      <a:pt x="610" y="2"/>
                    </a:cubicBezTo>
                    <a:cubicBezTo>
                      <a:pt x="606" y="1"/>
                      <a:pt x="601" y="1"/>
                      <a:pt x="5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3"/>
              <p:cNvSpPr/>
              <p:nvPr/>
            </p:nvSpPr>
            <p:spPr>
              <a:xfrm>
                <a:off x="7059489" y="4556685"/>
                <a:ext cx="243642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108" extrusionOk="0">
                    <a:moveTo>
                      <a:pt x="0" y="1"/>
                    </a:moveTo>
                    <a:lnTo>
                      <a:pt x="0" y="108"/>
                    </a:lnTo>
                    <a:lnTo>
                      <a:pt x="2836" y="108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3" name="Google Shape;1493;p23"/>
            <p:cNvSpPr/>
            <p:nvPr/>
          </p:nvSpPr>
          <p:spPr>
            <a:xfrm>
              <a:off x="5243780" y="1796117"/>
              <a:ext cx="1224821" cy="533658"/>
            </a:xfrm>
            <a:custGeom>
              <a:avLst/>
              <a:gdLst/>
              <a:ahLst/>
              <a:cxnLst/>
              <a:rect l="l" t="t" r="r" b="b"/>
              <a:pathLst>
                <a:path w="14262" h="6214" extrusionOk="0">
                  <a:moveTo>
                    <a:pt x="1" y="0"/>
                  </a:moveTo>
                  <a:cubicBezTo>
                    <a:pt x="105" y="67"/>
                    <a:pt x="2538" y="5026"/>
                    <a:pt x="2538" y="5026"/>
                  </a:cubicBezTo>
                  <a:cubicBezTo>
                    <a:pt x="3651" y="5777"/>
                    <a:pt x="6495" y="6213"/>
                    <a:pt x="8520" y="6213"/>
                  </a:cubicBezTo>
                  <a:cubicBezTo>
                    <a:pt x="9257" y="6213"/>
                    <a:pt x="9885" y="6156"/>
                    <a:pt x="10282" y="6034"/>
                  </a:cubicBezTo>
                  <a:lnTo>
                    <a:pt x="14262" y="914"/>
                  </a:lnTo>
                  <a:lnTo>
                    <a:pt x="14262" y="914"/>
                  </a:lnTo>
                  <a:cubicBezTo>
                    <a:pt x="14239" y="918"/>
                    <a:pt x="14215" y="924"/>
                    <a:pt x="14190" y="930"/>
                  </a:cubicBezTo>
                  <a:cubicBezTo>
                    <a:pt x="14176" y="990"/>
                    <a:pt x="14143" y="1044"/>
                    <a:pt x="14108" y="1094"/>
                  </a:cubicBezTo>
                  <a:cubicBezTo>
                    <a:pt x="13629" y="1775"/>
                    <a:pt x="12890" y="2137"/>
                    <a:pt x="12070" y="2263"/>
                  </a:cubicBezTo>
                  <a:cubicBezTo>
                    <a:pt x="11639" y="2327"/>
                    <a:pt x="11235" y="2417"/>
                    <a:pt x="10789" y="2437"/>
                  </a:cubicBezTo>
                  <a:cubicBezTo>
                    <a:pt x="10582" y="2446"/>
                    <a:pt x="10373" y="2450"/>
                    <a:pt x="10165" y="2450"/>
                  </a:cubicBezTo>
                  <a:cubicBezTo>
                    <a:pt x="9835" y="2450"/>
                    <a:pt x="9505" y="2440"/>
                    <a:pt x="9176" y="2424"/>
                  </a:cubicBezTo>
                  <a:cubicBezTo>
                    <a:pt x="8465" y="2393"/>
                    <a:pt x="7757" y="2350"/>
                    <a:pt x="7050" y="2292"/>
                  </a:cubicBezTo>
                  <a:cubicBezTo>
                    <a:pt x="5638" y="2175"/>
                    <a:pt x="4230" y="1989"/>
                    <a:pt x="2849" y="1675"/>
                  </a:cubicBezTo>
                  <a:cubicBezTo>
                    <a:pt x="2008" y="1482"/>
                    <a:pt x="1147" y="1228"/>
                    <a:pt x="507" y="661"/>
                  </a:cubicBezTo>
                  <a:cubicBezTo>
                    <a:pt x="325" y="501"/>
                    <a:pt x="156" y="288"/>
                    <a:pt x="141" y="60"/>
                  </a:cubicBezTo>
                  <a:cubicBezTo>
                    <a:pt x="95" y="40"/>
                    <a:pt x="46" y="21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23"/>
          <p:cNvGrpSpPr/>
          <p:nvPr/>
        </p:nvGrpSpPr>
        <p:grpSpPr>
          <a:xfrm>
            <a:off x="373999" y="280003"/>
            <a:ext cx="678468" cy="1098090"/>
            <a:chOff x="2681525" y="136125"/>
            <a:chExt cx="2928216" cy="4739275"/>
          </a:xfrm>
        </p:grpSpPr>
        <p:sp>
          <p:nvSpPr>
            <p:cNvPr id="1495" name="Google Shape;1495;p23"/>
            <p:cNvSpPr/>
            <p:nvPr/>
          </p:nvSpPr>
          <p:spPr>
            <a:xfrm>
              <a:off x="2814363" y="1899219"/>
              <a:ext cx="2795378" cy="2836474"/>
            </a:xfrm>
            <a:custGeom>
              <a:avLst/>
              <a:gdLst/>
              <a:ahLst/>
              <a:cxnLst/>
              <a:rect l="l" t="t" r="r" b="b"/>
              <a:pathLst>
                <a:path w="12584" h="12769" extrusionOk="0">
                  <a:moveTo>
                    <a:pt x="2958" y="0"/>
                  </a:moveTo>
                  <a:cubicBezTo>
                    <a:pt x="2785" y="0"/>
                    <a:pt x="2619" y="137"/>
                    <a:pt x="2492" y="269"/>
                  </a:cubicBezTo>
                  <a:cubicBezTo>
                    <a:pt x="1918" y="865"/>
                    <a:pt x="1426" y="1543"/>
                    <a:pt x="1040" y="2277"/>
                  </a:cubicBezTo>
                  <a:cubicBezTo>
                    <a:pt x="1004" y="2344"/>
                    <a:pt x="970" y="2415"/>
                    <a:pt x="937" y="2489"/>
                  </a:cubicBezTo>
                  <a:cubicBezTo>
                    <a:pt x="694" y="3053"/>
                    <a:pt x="628" y="3663"/>
                    <a:pt x="530" y="4263"/>
                  </a:cubicBezTo>
                  <a:cubicBezTo>
                    <a:pt x="430" y="4875"/>
                    <a:pt x="123" y="5435"/>
                    <a:pt x="49" y="6049"/>
                  </a:cubicBezTo>
                  <a:cubicBezTo>
                    <a:pt x="0" y="6452"/>
                    <a:pt x="76" y="6860"/>
                    <a:pt x="183" y="7248"/>
                  </a:cubicBezTo>
                  <a:cubicBezTo>
                    <a:pt x="466" y="8276"/>
                    <a:pt x="991" y="9237"/>
                    <a:pt x="1703" y="10031"/>
                  </a:cubicBezTo>
                  <a:cubicBezTo>
                    <a:pt x="2115" y="10492"/>
                    <a:pt x="2647" y="10921"/>
                    <a:pt x="3264" y="10925"/>
                  </a:cubicBezTo>
                  <a:cubicBezTo>
                    <a:pt x="3774" y="10929"/>
                    <a:pt x="4324" y="10968"/>
                    <a:pt x="4795" y="11166"/>
                  </a:cubicBezTo>
                  <a:cubicBezTo>
                    <a:pt x="5333" y="11393"/>
                    <a:pt x="5856" y="11646"/>
                    <a:pt x="6384" y="11900"/>
                  </a:cubicBezTo>
                  <a:cubicBezTo>
                    <a:pt x="6925" y="12159"/>
                    <a:pt x="7475" y="12398"/>
                    <a:pt x="8032" y="12621"/>
                  </a:cubicBezTo>
                  <a:cubicBezTo>
                    <a:pt x="8190" y="12684"/>
                    <a:pt x="8353" y="12745"/>
                    <a:pt x="8524" y="12764"/>
                  </a:cubicBezTo>
                  <a:cubicBezTo>
                    <a:pt x="8556" y="12767"/>
                    <a:pt x="8588" y="12768"/>
                    <a:pt x="8620" y="12768"/>
                  </a:cubicBezTo>
                  <a:cubicBezTo>
                    <a:pt x="8790" y="12768"/>
                    <a:pt x="8960" y="12731"/>
                    <a:pt x="9128" y="12701"/>
                  </a:cubicBezTo>
                  <a:cubicBezTo>
                    <a:pt x="9510" y="12632"/>
                    <a:pt x="9899" y="12597"/>
                    <a:pt x="10286" y="12597"/>
                  </a:cubicBezTo>
                  <a:cubicBezTo>
                    <a:pt x="10348" y="12597"/>
                    <a:pt x="10409" y="12598"/>
                    <a:pt x="10470" y="12600"/>
                  </a:cubicBezTo>
                  <a:cubicBezTo>
                    <a:pt x="10631" y="12604"/>
                    <a:pt x="10792" y="12614"/>
                    <a:pt x="10953" y="12614"/>
                  </a:cubicBezTo>
                  <a:cubicBezTo>
                    <a:pt x="11053" y="12614"/>
                    <a:pt x="11153" y="12610"/>
                    <a:pt x="11253" y="12598"/>
                  </a:cubicBezTo>
                  <a:cubicBezTo>
                    <a:pt x="11514" y="12565"/>
                    <a:pt x="11777" y="12473"/>
                    <a:pt x="11955" y="12281"/>
                  </a:cubicBezTo>
                  <a:cubicBezTo>
                    <a:pt x="12174" y="12050"/>
                    <a:pt x="12181" y="11675"/>
                    <a:pt x="12224" y="11373"/>
                  </a:cubicBezTo>
                  <a:cubicBezTo>
                    <a:pt x="12287" y="10931"/>
                    <a:pt x="12324" y="10485"/>
                    <a:pt x="12374" y="10043"/>
                  </a:cubicBezTo>
                  <a:cubicBezTo>
                    <a:pt x="12488" y="9015"/>
                    <a:pt x="12583" y="8005"/>
                    <a:pt x="12194" y="7018"/>
                  </a:cubicBezTo>
                  <a:cubicBezTo>
                    <a:pt x="12059" y="6677"/>
                    <a:pt x="11852" y="6332"/>
                    <a:pt x="11513" y="6196"/>
                  </a:cubicBezTo>
                  <a:cubicBezTo>
                    <a:pt x="11534" y="5346"/>
                    <a:pt x="11301" y="4588"/>
                    <a:pt x="10944" y="3810"/>
                  </a:cubicBezTo>
                  <a:cubicBezTo>
                    <a:pt x="10253" y="2307"/>
                    <a:pt x="9151" y="879"/>
                    <a:pt x="7583" y="349"/>
                  </a:cubicBezTo>
                  <a:cubicBezTo>
                    <a:pt x="7103" y="187"/>
                    <a:pt x="6599" y="117"/>
                    <a:pt x="6092" y="117"/>
                  </a:cubicBezTo>
                  <a:cubicBezTo>
                    <a:pt x="5570" y="117"/>
                    <a:pt x="5043" y="191"/>
                    <a:pt x="4535" y="315"/>
                  </a:cubicBezTo>
                  <a:cubicBezTo>
                    <a:pt x="4277" y="377"/>
                    <a:pt x="4035" y="501"/>
                    <a:pt x="3804" y="501"/>
                  </a:cubicBezTo>
                  <a:cubicBezTo>
                    <a:pt x="3660" y="501"/>
                    <a:pt x="3521" y="453"/>
                    <a:pt x="3385" y="313"/>
                  </a:cubicBezTo>
                  <a:cubicBezTo>
                    <a:pt x="3283" y="206"/>
                    <a:pt x="3198" y="65"/>
                    <a:pt x="3057" y="16"/>
                  </a:cubicBezTo>
                  <a:cubicBezTo>
                    <a:pt x="3024" y="5"/>
                    <a:pt x="2991" y="0"/>
                    <a:pt x="2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3098476" y="4240090"/>
              <a:ext cx="1001840" cy="546903"/>
            </a:xfrm>
            <a:custGeom>
              <a:avLst/>
              <a:gdLst/>
              <a:ahLst/>
              <a:cxnLst/>
              <a:rect l="l" t="t" r="r" b="b"/>
              <a:pathLst>
                <a:path w="4510" h="2462" extrusionOk="0">
                  <a:moveTo>
                    <a:pt x="2539" y="0"/>
                  </a:moveTo>
                  <a:cubicBezTo>
                    <a:pt x="2265" y="0"/>
                    <a:pt x="2001" y="91"/>
                    <a:pt x="1778" y="308"/>
                  </a:cubicBezTo>
                  <a:cubicBezTo>
                    <a:pt x="1577" y="507"/>
                    <a:pt x="1395" y="735"/>
                    <a:pt x="1141" y="862"/>
                  </a:cubicBezTo>
                  <a:cubicBezTo>
                    <a:pt x="976" y="947"/>
                    <a:pt x="834" y="999"/>
                    <a:pt x="706" y="1058"/>
                  </a:cubicBezTo>
                  <a:cubicBezTo>
                    <a:pt x="512" y="1149"/>
                    <a:pt x="346" y="1255"/>
                    <a:pt x="176" y="1489"/>
                  </a:cubicBezTo>
                  <a:cubicBezTo>
                    <a:pt x="60" y="1649"/>
                    <a:pt x="0" y="1862"/>
                    <a:pt x="72" y="2046"/>
                  </a:cubicBezTo>
                  <a:cubicBezTo>
                    <a:pt x="139" y="2215"/>
                    <a:pt x="305" y="2332"/>
                    <a:pt x="479" y="2382"/>
                  </a:cubicBezTo>
                  <a:cubicBezTo>
                    <a:pt x="682" y="2440"/>
                    <a:pt x="878" y="2462"/>
                    <a:pt x="1070" y="2462"/>
                  </a:cubicBezTo>
                  <a:cubicBezTo>
                    <a:pt x="1452" y="2462"/>
                    <a:pt x="1823" y="2377"/>
                    <a:pt x="2224" y="2324"/>
                  </a:cubicBezTo>
                  <a:cubicBezTo>
                    <a:pt x="2470" y="2292"/>
                    <a:pt x="2727" y="2278"/>
                    <a:pt x="2983" y="2278"/>
                  </a:cubicBezTo>
                  <a:cubicBezTo>
                    <a:pt x="3209" y="2278"/>
                    <a:pt x="3434" y="2289"/>
                    <a:pt x="3654" y="2307"/>
                  </a:cubicBezTo>
                  <a:cubicBezTo>
                    <a:pt x="3738" y="2315"/>
                    <a:pt x="3823" y="2323"/>
                    <a:pt x="3908" y="2323"/>
                  </a:cubicBezTo>
                  <a:cubicBezTo>
                    <a:pt x="4031" y="2323"/>
                    <a:pt x="4152" y="2305"/>
                    <a:pt x="4255" y="2242"/>
                  </a:cubicBezTo>
                  <a:cubicBezTo>
                    <a:pt x="4420" y="2142"/>
                    <a:pt x="4505" y="1942"/>
                    <a:pt x="4508" y="1749"/>
                  </a:cubicBezTo>
                  <a:cubicBezTo>
                    <a:pt x="4509" y="1556"/>
                    <a:pt x="4438" y="1371"/>
                    <a:pt x="4351" y="1199"/>
                  </a:cubicBezTo>
                  <a:cubicBezTo>
                    <a:pt x="4051" y="623"/>
                    <a:pt x="3259" y="0"/>
                    <a:pt x="25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3207323" y="1211264"/>
              <a:ext cx="1698685" cy="1480769"/>
            </a:xfrm>
            <a:custGeom>
              <a:avLst/>
              <a:gdLst/>
              <a:ahLst/>
              <a:cxnLst/>
              <a:rect l="l" t="t" r="r" b="b"/>
              <a:pathLst>
                <a:path w="7647" h="6666" extrusionOk="0">
                  <a:moveTo>
                    <a:pt x="3351" y="1"/>
                  </a:moveTo>
                  <a:cubicBezTo>
                    <a:pt x="2902" y="1"/>
                    <a:pt x="2443" y="191"/>
                    <a:pt x="2091" y="442"/>
                  </a:cubicBezTo>
                  <a:cubicBezTo>
                    <a:pt x="1555" y="826"/>
                    <a:pt x="1170" y="1379"/>
                    <a:pt x="821" y="1940"/>
                  </a:cubicBezTo>
                  <a:cubicBezTo>
                    <a:pt x="556" y="2369"/>
                    <a:pt x="303" y="2814"/>
                    <a:pt x="163" y="3299"/>
                  </a:cubicBezTo>
                  <a:cubicBezTo>
                    <a:pt x="22" y="3784"/>
                    <a:pt x="0" y="4318"/>
                    <a:pt x="193" y="4787"/>
                  </a:cubicBezTo>
                  <a:cubicBezTo>
                    <a:pt x="478" y="5481"/>
                    <a:pt x="1177" y="5916"/>
                    <a:pt x="1878" y="6183"/>
                  </a:cubicBezTo>
                  <a:cubicBezTo>
                    <a:pt x="2615" y="6464"/>
                    <a:pt x="3398" y="6612"/>
                    <a:pt x="4185" y="6654"/>
                  </a:cubicBezTo>
                  <a:cubicBezTo>
                    <a:pt x="4315" y="6662"/>
                    <a:pt x="4446" y="6666"/>
                    <a:pt x="4578" y="6666"/>
                  </a:cubicBezTo>
                  <a:cubicBezTo>
                    <a:pt x="5428" y="6666"/>
                    <a:pt x="6295" y="6498"/>
                    <a:pt x="6939" y="5959"/>
                  </a:cubicBezTo>
                  <a:cubicBezTo>
                    <a:pt x="7128" y="5801"/>
                    <a:pt x="7296" y="5609"/>
                    <a:pt x="7391" y="5382"/>
                  </a:cubicBezTo>
                  <a:cubicBezTo>
                    <a:pt x="7646" y="4768"/>
                    <a:pt x="7319" y="4076"/>
                    <a:pt x="6961" y="3516"/>
                  </a:cubicBezTo>
                  <a:cubicBezTo>
                    <a:pt x="6313" y="2504"/>
                    <a:pt x="5533" y="1578"/>
                    <a:pt x="4642" y="772"/>
                  </a:cubicBezTo>
                  <a:cubicBezTo>
                    <a:pt x="4334" y="492"/>
                    <a:pt x="4037" y="101"/>
                    <a:pt x="3613" y="24"/>
                  </a:cubicBezTo>
                  <a:cubicBezTo>
                    <a:pt x="3526" y="8"/>
                    <a:pt x="3439" y="1"/>
                    <a:pt x="3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3692469" y="136125"/>
              <a:ext cx="465156" cy="1270627"/>
            </a:xfrm>
            <a:custGeom>
              <a:avLst/>
              <a:gdLst/>
              <a:ahLst/>
              <a:cxnLst/>
              <a:rect l="l" t="t" r="r" b="b"/>
              <a:pathLst>
                <a:path w="2094" h="5720" extrusionOk="0">
                  <a:moveTo>
                    <a:pt x="1750" y="0"/>
                  </a:moveTo>
                  <a:cubicBezTo>
                    <a:pt x="1536" y="39"/>
                    <a:pt x="1381" y="222"/>
                    <a:pt x="1257" y="400"/>
                  </a:cubicBezTo>
                  <a:cubicBezTo>
                    <a:pt x="453" y="1552"/>
                    <a:pt x="1" y="3149"/>
                    <a:pt x="251" y="4554"/>
                  </a:cubicBezTo>
                  <a:cubicBezTo>
                    <a:pt x="323" y="4962"/>
                    <a:pt x="618" y="5720"/>
                    <a:pt x="1123" y="5720"/>
                  </a:cubicBezTo>
                  <a:cubicBezTo>
                    <a:pt x="1178" y="5720"/>
                    <a:pt x="1235" y="5711"/>
                    <a:pt x="1294" y="5692"/>
                  </a:cubicBezTo>
                  <a:cubicBezTo>
                    <a:pt x="1938" y="5489"/>
                    <a:pt x="2008" y="4388"/>
                    <a:pt x="2034" y="3850"/>
                  </a:cubicBezTo>
                  <a:cubicBezTo>
                    <a:pt x="2094" y="2562"/>
                    <a:pt x="2000" y="1267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2681525" y="596835"/>
              <a:ext cx="1025165" cy="1425678"/>
            </a:xfrm>
            <a:custGeom>
              <a:avLst/>
              <a:gdLst/>
              <a:ahLst/>
              <a:cxnLst/>
              <a:rect l="l" t="t" r="r" b="b"/>
              <a:pathLst>
                <a:path w="4615" h="6418" extrusionOk="0">
                  <a:moveTo>
                    <a:pt x="595" y="1"/>
                  </a:moveTo>
                  <a:cubicBezTo>
                    <a:pt x="84" y="1"/>
                    <a:pt x="1" y="222"/>
                    <a:pt x="68" y="821"/>
                  </a:cubicBezTo>
                  <a:cubicBezTo>
                    <a:pt x="235" y="2288"/>
                    <a:pt x="1014" y="3683"/>
                    <a:pt x="2190" y="4580"/>
                  </a:cubicBezTo>
                  <a:cubicBezTo>
                    <a:pt x="2360" y="4711"/>
                    <a:pt x="2544" y="4837"/>
                    <a:pt x="2644" y="5026"/>
                  </a:cubicBezTo>
                  <a:cubicBezTo>
                    <a:pt x="2698" y="5130"/>
                    <a:pt x="2726" y="5248"/>
                    <a:pt x="2751" y="5365"/>
                  </a:cubicBezTo>
                  <a:cubicBezTo>
                    <a:pt x="2827" y="5715"/>
                    <a:pt x="2904" y="6065"/>
                    <a:pt x="2981" y="6418"/>
                  </a:cubicBezTo>
                  <a:lnTo>
                    <a:pt x="2981" y="6418"/>
                  </a:lnTo>
                  <a:cubicBezTo>
                    <a:pt x="2981" y="6410"/>
                    <a:pt x="3778" y="5685"/>
                    <a:pt x="3852" y="5585"/>
                  </a:cubicBezTo>
                  <a:cubicBezTo>
                    <a:pt x="4096" y="5251"/>
                    <a:pt x="4280" y="4873"/>
                    <a:pt x="4389" y="4473"/>
                  </a:cubicBezTo>
                  <a:cubicBezTo>
                    <a:pt x="4615" y="3652"/>
                    <a:pt x="4061" y="2574"/>
                    <a:pt x="3659" y="1863"/>
                  </a:cubicBezTo>
                  <a:cubicBezTo>
                    <a:pt x="3282" y="1196"/>
                    <a:pt x="2740" y="601"/>
                    <a:pt x="2037" y="302"/>
                  </a:cubicBezTo>
                  <a:cubicBezTo>
                    <a:pt x="1655" y="140"/>
                    <a:pt x="1205" y="44"/>
                    <a:pt x="792" y="10"/>
                  </a:cubicBezTo>
                  <a:cubicBezTo>
                    <a:pt x="720" y="4"/>
                    <a:pt x="655" y="1"/>
                    <a:pt x="595" y="1"/>
                  </a:cubicBezTo>
                  <a:close/>
                  <a:moveTo>
                    <a:pt x="2981" y="6418"/>
                  </a:moveTo>
                  <a:cubicBezTo>
                    <a:pt x="2981" y="6418"/>
                    <a:pt x="2981" y="6418"/>
                    <a:pt x="2981" y="6418"/>
                  </a:cubicBezTo>
                  <a:cubicBezTo>
                    <a:pt x="2981" y="6418"/>
                    <a:pt x="2981" y="6418"/>
                    <a:pt x="2981" y="6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3186664" y="3305785"/>
              <a:ext cx="785256" cy="1535637"/>
            </a:xfrm>
            <a:custGeom>
              <a:avLst/>
              <a:gdLst/>
              <a:ahLst/>
              <a:cxnLst/>
              <a:rect l="l" t="t" r="r" b="b"/>
              <a:pathLst>
                <a:path w="3535" h="6913" extrusionOk="0">
                  <a:moveTo>
                    <a:pt x="1788" y="1"/>
                  </a:moveTo>
                  <a:cubicBezTo>
                    <a:pt x="1493" y="1"/>
                    <a:pt x="1202" y="47"/>
                    <a:pt x="958" y="181"/>
                  </a:cubicBezTo>
                  <a:cubicBezTo>
                    <a:pt x="0" y="708"/>
                    <a:pt x="359" y="1547"/>
                    <a:pt x="660" y="2326"/>
                  </a:cubicBezTo>
                  <a:cubicBezTo>
                    <a:pt x="1071" y="3382"/>
                    <a:pt x="1341" y="4493"/>
                    <a:pt x="1452" y="5620"/>
                  </a:cubicBezTo>
                  <a:cubicBezTo>
                    <a:pt x="1484" y="5919"/>
                    <a:pt x="1510" y="6242"/>
                    <a:pt x="1698" y="6478"/>
                  </a:cubicBezTo>
                  <a:cubicBezTo>
                    <a:pt x="1903" y="6737"/>
                    <a:pt x="2481" y="6912"/>
                    <a:pt x="2941" y="6912"/>
                  </a:cubicBezTo>
                  <a:cubicBezTo>
                    <a:pt x="3115" y="6912"/>
                    <a:pt x="3272" y="6887"/>
                    <a:pt x="3386" y="6832"/>
                  </a:cubicBezTo>
                  <a:cubicBezTo>
                    <a:pt x="3456" y="6797"/>
                    <a:pt x="3501" y="6745"/>
                    <a:pt x="3534" y="6678"/>
                  </a:cubicBezTo>
                  <a:cubicBezTo>
                    <a:pt x="3483" y="6141"/>
                    <a:pt x="3451" y="5600"/>
                    <a:pt x="3423" y="5060"/>
                  </a:cubicBezTo>
                  <a:cubicBezTo>
                    <a:pt x="3369" y="3998"/>
                    <a:pt x="3291" y="2942"/>
                    <a:pt x="3129" y="1891"/>
                  </a:cubicBezTo>
                  <a:cubicBezTo>
                    <a:pt x="3040" y="1313"/>
                    <a:pt x="2943" y="735"/>
                    <a:pt x="2886" y="151"/>
                  </a:cubicBezTo>
                  <a:cubicBezTo>
                    <a:pt x="2793" y="131"/>
                    <a:pt x="2699" y="114"/>
                    <a:pt x="2606" y="94"/>
                  </a:cubicBezTo>
                  <a:cubicBezTo>
                    <a:pt x="2355" y="44"/>
                    <a:pt x="2070" y="1"/>
                    <a:pt x="1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3"/>
            <p:cNvSpPr/>
            <p:nvPr/>
          </p:nvSpPr>
          <p:spPr>
            <a:xfrm>
              <a:off x="3975027" y="3356433"/>
              <a:ext cx="765042" cy="1501650"/>
            </a:xfrm>
            <a:custGeom>
              <a:avLst/>
              <a:gdLst/>
              <a:ahLst/>
              <a:cxnLst/>
              <a:rect l="l" t="t" r="r" b="b"/>
              <a:pathLst>
                <a:path w="3444" h="6760" extrusionOk="0">
                  <a:moveTo>
                    <a:pt x="1" y="0"/>
                  </a:moveTo>
                  <a:cubicBezTo>
                    <a:pt x="14" y="109"/>
                    <a:pt x="27" y="220"/>
                    <a:pt x="41" y="328"/>
                  </a:cubicBezTo>
                  <a:cubicBezTo>
                    <a:pt x="177" y="1374"/>
                    <a:pt x="369" y="2409"/>
                    <a:pt x="451" y="3463"/>
                  </a:cubicBezTo>
                  <a:cubicBezTo>
                    <a:pt x="529" y="4472"/>
                    <a:pt x="551" y="5486"/>
                    <a:pt x="649" y="6495"/>
                  </a:cubicBezTo>
                  <a:cubicBezTo>
                    <a:pt x="651" y="6497"/>
                    <a:pt x="652" y="6500"/>
                    <a:pt x="655" y="6502"/>
                  </a:cubicBezTo>
                  <a:cubicBezTo>
                    <a:pt x="824" y="6676"/>
                    <a:pt x="1147" y="6760"/>
                    <a:pt x="1475" y="6760"/>
                  </a:cubicBezTo>
                  <a:cubicBezTo>
                    <a:pt x="1856" y="6760"/>
                    <a:pt x="2245" y="6647"/>
                    <a:pt x="2415" y="6431"/>
                  </a:cubicBezTo>
                  <a:cubicBezTo>
                    <a:pt x="2554" y="6257"/>
                    <a:pt x="2597" y="6028"/>
                    <a:pt x="2628" y="5810"/>
                  </a:cubicBezTo>
                  <a:cubicBezTo>
                    <a:pt x="2708" y="5269"/>
                    <a:pt x="2685" y="4770"/>
                    <a:pt x="2680" y="4239"/>
                  </a:cubicBezTo>
                  <a:cubicBezTo>
                    <a:pt x="2672" y="3368"/>
                    <a:pt x="3341" y="2779"/>
                    <a:pt x="3411" y="1963"/>
                  </a:cubicBezTo>
                  <a:cubicBezTo>
                    <a:pt x="3443" y="1556"/>
                    <a:pt x="3308" y="1129"/>
                    <a:pt x="3012" y="850"/>
                  </a:cubicBezTo>
                  <a:cubicBezTo>
                    <a:pt x="2692" y="548"/>
                    <a:pt x="2237" y="450"/>
                    <a:pt x="1807" y="364"/>
                  </a:cubicBezTo>
                  <a:cubicBezTo>
                    <a:pt x="1206" y="243"/>
                    <a:pt x="602" y="12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2874118" y="2261746"/>
              <a:ext cx="2516818" cy="2337109"/>
            </a:xfrm>
            <a:custGeom>
              <a:avLst/>
              <a:gdLst/>
              <a:ahLst/>
              <a:cxnLst/>
              <a:rect l="l" t="t" r="r" b="b"/>
              <a:pathLst>
                <a:path w="11330" h="10521" extrusionOk="0">
                  <a:moveTo>
                    <a:pt x="9248" y="1"/>
                  </a:moveTo>
                  <a:cubicBezTo>
                    <a:pt x="9238" y="569"/>
                    <a:pt x="9309" y="1280"/>
                    <a:pt x="8895" y="1708"/>
                  </a:cubicBezTo>
                  <a:cubicBezTo>
                    <a:pt x="8338" y="2287"/>
                    <a:pt x="7543" y="2604"/>
                    <a:pt x="6770" y="2761"/>
                  </a:cubicBezTo>
                  <a:cubicBezTo>
                    <a:pt x="6330" y="2851"/>
                    <a:pt x="5881" y="2895"/>
                    <a:pt x="5431" y="2895"/>
                  </a:cubicBezTo>
                  <a:cubicBezTo>
                    <a:pt x="4955" y="2895"/>
                    <a:pt x="4479" y="2845"/>
                    <a:pt x="4013" y="2749"/>
                  </a:cubicBezTo>
                  <a:cubicBezTo>
                    <a:pt x="3135" y="2568"/>
                    <a:pt x="2274" y="2204"/>
                    <a:pt x="1596" y="1608"/>
                  </a:cubicBezTo>
                  <a:cubicBezTo>
                    <a:pt x="1249" y="1301"/>
                    <a:pt x="975" y="936"/>
                    <a:pt x="778" y="532"/>
                  </a:cubicBezTo>
                  <a:cubicBezTo>
                    <a:pt x="578" y="1029"/>
                    <a:pt x="422" y="1540"/>
                    <a:pt x="302" y="2061"/>
                  </a:cubicBezTo>
                  <a:cubicBezTo>
                    <a:pt x="278" y="2172"/>
                    <a:pt x="1" y="3437"/>
                    <a:pt x="44" y="3453"/>
                  </a:cubicBezTo>
                  <a:cubicBezTo>
                    <a:pt x="558" y="3650"/>
                    <a:pt x="942" y="4106"/>
                    <a:pt x="1163" y="4608"/>
                  </a:cubicBezTo>
                  <a:cubicBezTo>
                    <a:pt x="1452" y="5265"/>
                    <a:pt x="1379" y="5998"/>
                    <a:pt x="1670" y="6643"/>
                  </a:cubicBezTo>
                  <a:cubicBezTo>
                    <a:pt x="1686" y="6679"/>
                    <a:pt x="1703" y="6714"/>
                    <a:pt x="1736" y="6736"/>
                  </a:cubicBezTo>
                  <a:cubicBezTo>
                    <a:pt x="1744" y="6741"/>
                    <a:pt x="1751" y="6743"/>
                    <a:pt x="1757" y="6743"/>
                  </a:cubicBezTo>
                  <a:cubicBezTo>
                    <a:pt x="1863" y="6743"/>
                    <a:pt x="1763" y="6050"/>
                    <a:pt x="1767" y="5952"/>
                  </a:cubicBezTo>
                  <a:cubicBezTo>
                    <a:pt x="1786" y="5589"/>
                    <a:pt x="1836" y="5208"/>
                    <a:pt x="2013" y="4885"/>
                  </a:cubicBezTo>
                  <a:cubicBezTo>
                    <a:pt x="2238" y="4471"/>
                    <a:pt x="2732" y="4351"/>
                    <a:pt x="3161" y="4287"/>
                  </a:cubicBezTo>
                  <a:cubicBezTo>
                    <a:pt x="3284" y="4269"/>
                    <a:pt x="3410" y="4255"/>
                    <a:pt x="3535" y="4255"/>
                  </a:cubicBezTo>
                  <a:cubicBezTo>
                    <a:pt x="3657" y="4255"/>
                    <a:pt x="3777" y="4268"/>
                    <a:pt x="3893" y="4304"/>
                  </a:cubicBezTo>
                  <a:cubicBezTo>
                    <a:pt x="4714" y="4558"/>
                    <a:pt x="4493" y="6025"/>
                    <a:pt x="4539" y="6694"/>
                  </a:cubicBezTo>
                  <a:cubicBezTo>
                    <a:pt x="4577" y="7230"/>
                    <a:pt x="4607" y="7765"/>
                    <a:pt x="4641" y="8299"/>
                  </a:cubicBezTo>
                  <a:cubicBezTo>
                    <a:pt x="4663" y="8619"/>
                    <a:pt x="4667" y="8945"/>
                    <a:pt x="4708" y="9263"/>
                  </a:cubicBezTo>
                  <a:cubicBezTo>
                    <a:pt x="4707" y="9263"/>
                    <a:pt x="4820" y="10292"/>
                    <a:pt x="4828" y="10361"/>
                  </a:cubicBezTo>
                  <a:cubicBezTo>
                    <a:pt x="4830" y="10380"/>
                    <a:pt x="4834" y="10399"/>
                    <a:pt x="4848" y="10414"/>
                  </a:cubicBezTo>
                  <a:cubicBezTo>
                    <a:pt x="4858" y="10425"/>
                    <a:pt x="4873" y="10428"/>
                    <a:pt x="4887" y="10429"/>
                  </a:cubicBezTo>
                  <a:cubicBezTo>
                    <a:pt x="5098" y="10477"/>
                    <a:pt x="5312" y="10507"/>
                    <a:pt x="5527" y="10521"/>
                  </a:cubicBezTo>
                  <a:cubicBezTo>
                    <a:pt x="5532" y="9648"/>
                    <a:pt x="5442" y="8872"/>
                    <a:pt x="5270" y="8009"/>
                  </a:cubicBezTo>
                  <a:cubicBezTo>
                    <a:pt x="5158" y="7457"/>
                    <a:pt x="5033" y="6898"/>
                    <a:pt x="4990" y="6336"/>
                  </a:cubicBezTo>
                  <a:cubicBezTo>
                    <a:pt x="4934" y="5603"/>
                    <a:pt x="4978" y="4640"/>
                    <a:pt x="5655" y="4180"/>
                  </a:cubicBezTo>
                  <a:cubicBezTo>
                    <a:pt x="5844" y="4051"/>
                    <a:pt x="6068" y="3983"/>
                    <a:pt x="6293" y="3953"/>
                  </a:cubicBezTo>
                  <a:cubicBezTo>
                    <a:pt x="6375" y="3942"/>
                    <a:pt x="6458" y="3936"/>
                    <a:pt x="6541" y="3936"/>
                  </a:cubicBezTo>
                  <a:cubicBezTo>
                    <a:pt x="6827" y="3936"/>
                    <a:pt x="7114" y="4003"/>
                    <a:pt x="7357" y="4153"/>
                  </a:cubicBezTo>
                  <a:cubicBezTo>
                    <a:pt x="7670" y="4346"/>
                    <a:pt x="7900" y="4687"/>
                    <a:pt x="7913" y="5054"/>
                  </a:cubicBezTo>
                  <a:cubicBezTo>
                    <a:pt x="7918" y="5204"/>
                    <a:pt x="7888" y="5352"/>
                    <a:pt x="7857" y="5499"/>
                  </a:cubicBezTo>
                  <a:cubicBezTo>
                    <a:pt x="7754" y="5980"/>
                    <a:pt x="7624" y="6456"/>
                    <a:pt x="7467" y="6923"/>
                  </a:cubicBezTo>
                  <a:cubicBezTo>
                    <a:pt x="7271" y="7508"/>
                    <a:pt x="7207" y="8161"/>
                    <a:pt x="7204" y="8777"/>
                  </a:cubicBezTo>
                  <a:cubicBezTo>
                    <a:pt x="7203" y="9025"/>
                    <a:pt x="7213" y="9270"/>
                    <a:pt x="7236" y="9514"/>
                  </a:cubicBezTo>
                  <a:cubicBezTo>
                    <a:pt x="7247" y="9633"/>
                    <a:pt x="7381" y="10068"/>
                    <a:pt x="7331" y="10160"/>
                  </a:cubicBezTo>
                  <a:cubicBezTo>
                    <a:pt x="7624" y="9638"/>
                    <a:pt x="8318" y="9356"/>
                    <a:pt x="8855" y="9170"/>
                  </a:cubicBezTo>
                  <a:cubicBezTo>
                    <a:pt x="8599" y="8359"/>
                    <a:pt x="8459" y="7492"/>
                    <a:pt x="8625" y="6659"/>
                  </a:cubicBezTo>
                  <a:cubicBezTo>
                    <a:pt x="8789" y="5826"/>
                    <a:pt x="9296" y="5031"/>
                    <a:pt x="10063" y="4670"/>
                  </a:cubicBezTo>
                  <a:cubicBezTo>
                    <a:pt x="10274" y="4570"/>
                    <a:pt x="10514" y="4508"/>
                    <a:pt x="10747" y="4508"/>
                  </a:cubicBezTo>
                  <a:cubicBezTo>
                    <a:pt x="10954" y="4508"/>
                    <a:pt x="11157" y="4557"/>
                    <a:pt x="11329" y="4673"/>
                  </a:cubicBezTo>
                  <a:cubicBezTo>
                    <a:pt x="11322" y="3420"/>
                    <a:pt x="11065" y="2128"/>
                    <a:pt x="10346" y="1086"/>
                  </a:cubicBezTo>
                  <a:cubicBezTo>
                    <a:pt x="10258" y="959"/>
                    <a:pt x="10167" y="836"/>
                    <a:pt x="10070" y="716"/>
                  </a:cubicBezTo>
                  <a:cubicBezTo>
                    <a:pt x="9913" y="519"/>
                    <a:pt x="9445" y="172"/>
                    <a:pt x="9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4453732" y="4235869"/>
              <a:ext cx="928313" cy="547125"/>
            </a:xfrm>
            <a:custGeom>
              <a:avLst/>
              <a:gdLst/>
              <a:ahLst/>
              <a:cxnLst/>
              <a:rect l="l" t="t" r="r" b="b"/>
              <a:pathLst>
                <a:path w="4179" h="2463" extrusionOk="0">
                  <a:moveTo>
                    <a:pt x="3215" y="1"/>
                  </a:moveTo>
                  <a:cubicBezTo>
                    <a:pt x="2854" y="1"/>
                    <a:pt x="2480" y="72"/>
                    <a:pt x="2281" y="126"/>
                  </a:cubicBezTo>
                  <a:cubicBezTo>
                    <a:pt x="1605" y="309"/>
                    <a:pt x="970" y="662"/>
                    <a:pt x="427" y="1097"/>
                  </a:cubicBezTo>
                  <a:cubicBezTo>
                    <a:pt x="230" y="1290"/>
                    <a:pt x="59" y="1527"/>
                    <a:pt x="30" y="1801"/>
                  </a:cubicBezTo>
                  <a:cubicBezTo>
                    <a:pt x="1" y="2074"/>
                    <a:pt x="156" y="2379"/>
                    <a:pt x="422" y="2446"/>
                  </a:cubicBezTo>
                  <a:cubicBezTo>
                    <a:pt x="467" y="2458"/>
                    <a:pt x="514" y="2462"/>
                    <a:pt x="561" y="2462"/>
                  </a:cubicBezTo>
                  <a:cubicBezTo>
                    <a:pt x="630" y="2462"/>
                    <a:pt x="700" y="2453"/>
                    <a:pt x="770" y="2443"/>
                  </a:cubicBezTo>
                  <a:cubicBezTo>
                    <a:pt x="1567" y="2332"/>
                    <a:pt x="2414" y="2373"/>
                    <a:pt x="3219" y="2345"/>
                  </a:cubicBezTo>
                  <a:cubicBezTo>
                    <a:pt x="3363" y="2339"/>
                    <a:pt x="3523" y="2326"/>
                    <a:pt x="3623" y="2222"/>
                  </a:cubicBezTo>
                  <a:cubicBezTo>
                    <a:pt x="3673" y="2168"/>
                    <a:pt x="3700" y="2096"/>
                    <a:pt x="3724" y="2025"/>
                  </a:cubicBezTo>
                  <a:cubicBezTo>
                    <a:pt x="3864" y="1638"/>
                    <a:pt x="3987" y="1245"/>
                    <a:pt x="4097" y="847"/>
                  </a:cubicBezTo>
                  <a:cubicBezTo>
                    <a:pt x="4138" y="691"/>
                    <a:pt x="4178" y="520"/>
                    <a:pt x="4114" y="373"/>
                  </a:cubicBezTo>
                  <a:cubicBezTo>
                    <a:pt x="3991" y="86"/>
                    <a:pt x="3610" y="1"/>
                    <a:pt x="3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3289291" y="1211486"/>
              <a:ext cx="1616717" cy="1453890"/>
            </a:xfrm>
            <a:custGeom>
              <a:avLst/>
              <a:gdLst/>
              <a:ahLst/>
              <a:cxnLst/>
              <a:rect l="l" t="t" r="r" b="b"/>
              <a:pathLst>
                <a:path w="7278" h="6545" extrusionOk="0">
                  <a:moveTo>
                    <a:pt x="2981" y="0"/>
                  </a:moveTo>
                  <a:cubicBezTo>
                    <a:pt x="2535" y="0"/>
                    <a:pt x="2074" y="191"/>
                    <a:pt x="1723" y="441"/>
                  </a:cubicBezTo>
                  <a:cubicBezTo>
                    <a:pt x="1187" y="824"/>
                    <a:pt x="801" y="1378"/>
                    <a:pt x="454" y="1939"/>
                  </a:cubicBezTo>
                  <a:cubicBezTo>
                    <a:pt x="289" y="2203"/>
                    <a:pt x="131" y="2474"/>
                    <a:pt x="1" y="2758"/>
                  </a:cubicBezTo>
                  <a:cubicBezTo>
                    <a:pt x="402" y="2584"/>
                    <a:pt x="843" y="2515"/>
                    <a:pt x="1283" y="2515"/>
                  </a:cubicBezTo>
                  <a:cubicBezTo>
                    <a:pt x="1416" y="2515"/>
                    <a:pt x="1549" y="2521"/>
                    <a:pt x="1682" y="2533"/>
                  </a:cubicBezTo>
                  <a:cubicBezTo>
                    <a:pt x="1969" y="2558"/>
                    <a:pt x="2254" y="2608"/>
                    <a:pt x="2521" y="2717"/>
                  </a:cubicBezTo>
                  <a:cubicBezTo>
                    <a:pt x="2732" y="2803"/>
                    <a:pt x="2917" y="2918"/>
                    <a:pt x="3077" y="3055"/>
                  </a:cubicBezTo>
                  <a:cubicBezTo>
                    <a:pt x="3688" y="3575"/>
                    <a:pt x="3967" y="4410"/>
                    <a:pt x="4182" y="5180"/>
                  </a:cubicBezTo>
                  <a:cubicBezTo>
                    <a:pt x="4319" y="5672"/>
                    <a:pt x="4494" y="6228"/>
                    <a:pt x="4954" y="6451"/>
                  </a:cubicBezTo>
                  <a:cubicBezTo>
                    <a:pt x="5075" y="6509"/>
                    <a:pt x="5207" y="6538"/>
                    <a:pt x="5341" y="6545"/>
                  </a:cubicBezTo>
                  <a:cubicBezTo>
                    <a:pt x="5789" y="6439"/>
                    <a:pt x="6213" y="6256"/>
                    <a:pt x="6569" y="5958"/>
                  </a:cubicBezTo>
                  <a:cubicBezTo>
                    <a:pt x="6757" y="5801"/>
                    <a:pt x="6926" y="5610"/>
                    <a:pt x="7020" y="5381"/>
                  </a:cubicBezTo>
                  <a:cubicBezTo>
                    <a:pt x="7277" y="4767"/>
                    <a:pt x="6950" y="4073"/>
                    <a:pt x="6592" y="3515"/>
                  </a:cubicBezTo>
                  <a:cubicBezTo>
                    <a:pt x="5944" y="2504"/>
                    <a:pt x="5164" y="1580"/>
                    <a:pt x="4274" y="771"/>
                  </a:cubicBezTo>
                  <a:cubicBezTo>
                    <a:pt x="3966" y="491"/>
                    <a:pt x="3670" y="100"/>
                    <a:pt x="3245" y="24"/>
                  </a:cubicBezTo>
                  <a:cubicBezTo>
                    <a:pt x="3158" y="8"/>
                    <a:pt x="3070" y="0"/>
                    <a:pt x="29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3661148" y="1940981"/>
              <a:ext cx="346757" cy="246795"/>
            </a:xfrm>
            <a:custGeom>
              <a:avLst/>
              <a:gdLst/>
              <a:ahLst/>
              <a:cxnLst/>
              <a:rect l="l" t="t" r="r" b="b"/>
              <a:pathLst>
                <a:path w="1561" h="1111" extrusionOk="0">
                  <a:moveTo>
                    <a:pt x="552" y="1"/>
                  </a:moveTo>
                  <a:cubicBezTo>
                    <a:pt x="314" y="1"/>
                    <a:pt x="67" y="93"/>
                    <a:pt x="26" y="360"/>
                  </a:cubicBezTo>
                  <a:cubicBezTo>
                    <a:pt x="0" y="514"/>
                    <a:pt x="70" y="672"/>
                    <a:pt x="173" y="791"/>
                  </a:cubicBezTo>
                  <a:cubicBezTo>
                    <a:pt x="371" y="1018"/>
                    <a:pt x="679" y="1110"/>
                    <a:pt x="986" y="1110"/>
                  </a:cubicBezTo>
                  <a:cubicBezTo>
                    <a:pt x="1067" y="1110"/>
                    <a:pt x="1147" y="1104"/>
                    <a:pt x="1225" y="1092"/>
                  </a:cubicBezTo>
                  <a:cubicBezTo>
                    <a:pt x="1298" y="1082"/>
                    <a:pt x="1375" y="1063"/>
                    <a:pt x="1428" y="1013"/>
                  </a:cubicBezTo>
                  <a:cubicBezTo>
                    <a:pt x="1561" y="889"/>
                    <a:pt x="1400" y="662"/>
                    <a:pt x="1343" y="539"/>
                  </a:cubicBezTo>
                  <a:cubicBezTo>
                    <a:pt x="1318" y="487"/>
                    <a:pt x="1294" y="434"/>
                    <a:pt x="1264" y="385"/>
                  </a:cubicBezTo>
                  <a:cubicBezTo>
                    <a:pt x="1175" y="240"/>
                    <a:pt x="1037" y="127"/>
                    <a:pt x="880" y="63"/>
                  </a:cubicBezTo>
                  <a:cubicBezTo>
                    <a:pt x="801" y="30"/>
                    <a:pt x="719" y="11"/>
                    <a:pt x="630" y="4"/>
                  </a:cubicBezTo>
                  <a:cubicBezTo>
                    <a:pt x="604" y="2"/>
                    <a:pt x="578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3731121" y="1969859"/>
              <a:ext cx="88411" cy="71750"/>
            </a:xfrm>
            <a:custGeom>
              <a:avLst/>
              <a:gdLst/>
              <a:ahLst/>
              <a:cxnLst/>
              <a:rect l="l" t="t" r="r" b="b"/>
              <a:pathLst>
                <a:path w="398" h="323" extrusionOk="0">
                  <a:moveTo>
                    <a:pt x="185" y="1"/>
                  </a:moveTo>
                  <a:cubicBezTo>
                    <a:pt x="130" y="1"/>
                    <a:pt x="80" y="37"/>
                    <a:pt x="49" y="87"/>
                  </a:cubicBezTo>
                  <a:cubicBezTo>
                    <a:pt x="8" y="152"/>
                    <a:pt x="1" y="241"/>
                    <a:pt x="62" y="295"/>
                  </a:cubicBezTo>
                  <a:cubicBezTo>
                    <a:pt x="85" y="315"/>
                    <a:pt x="118" y="322"/>
                    <a:pt x="148" y="322"/>
                  </a:cubicBezTo>
                  <a:cubicBezTo>
                    <a:pt x="306" y="315"/>
                    <a:pt x="398" y="55"/>
                    <a:pt x="219" y="5"/>
                  </a:cubicBezTo>
                  <a:cubicBezTo>
                    <a:pt x="208" y="2"/>
                    <a:pt x="197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2781264" y="798535"/>
              <a:ext cx="608879" cy="885662"/>
            </a:xfrm>
            <a:custGeom>
              <a:avLst/>
              <a:gdLst/>
              <a:ahLst/>
              <a:cxnLst/>
              <a:rect l="l" t="t" r="r" b="b"/>
              <a:pathLst>
                <a:path w="2741" h="3987" extrusionOk="0">
                  <a:moveTo>
                    <a:pt x="396" y="0"/>
                  </a:moveTo>
                  <a:cubicBezTo>
                    <a:pt x="18" y="0"/>
                    <a:pt x="1" y="331"/>
                    <a:pt x="185" y="627"/>
                  </a:cubicBezTo>
                  <a:cubicBezTo>
                    <a:pt x="572" y="1249"/>
                    <a:pt x="1070" y="1804"/>
                    <a:pt x="1648" y="2256"/>
                  </a:cubicBezTo>
                  <a:cubicBezTo>
                    <a:pt x="1697" y="2293"/>
                    <a:pt x="1745" y="2328"/>
                    <a:pt x="1790" y="2370"/>
                  </a:cubicBezTo>
                  <a:cubicBezTo>
                    <a:pt x="1821" y="2398"/>
                    <a:pt x="1852" y="2428"/>
                    <a:pt x="1877" y="2460"/>
                  </a:cubicBezTo>
                  <a:cubicBezTo>
                    <a:pt x="2047" y="2677"/>
                    <a:pt x="2041" y="2978"/>
                    <a:pt x="2052" y="3254"/>
                  </a:cubicBezTo>
                  <a:cubicBezTo>
                    <a:pt x="2062" y="3529"/>
                    <a:pt x="2121" y="3842"/>
                    <a:pt x="2355" y="3986"/>
                  </a:cubicBezTo>
                  <a:cubicBezTo>
                    <a:pt x="2606" y="3878"/>
                    <a:pt x="2662" y="3554"/>
                    <a:pt x="2682" y="3279"/>
                  </a:cubicBezTo>
                  <a:cubicBezTo>
                    <a:pt x="2712" y="2884"/>
                    <a:pt x="2741" y="2483"/>
                    <a:pt x="2663" y="2091"/>
                  </a:cubicBezTo>
                  <a:cubicBezTo>
                    <a:pt x="2519" y="1362"/>
                    <a:pt x="1938" y="784"/>
                    <a:pt x="1317" y="419"/>
                  </a:cubicBezTo>
                  <a:cubicBezTo>
                    <a:pt x="1081" y="281"/>
                    <a:pt x="732" y="24"/>
                    <a:pt x="453" y="3"/>
                  </a:cubicBezTo>
                  <a:cubicBezTo>
                    <a:pt x="433" y="1"/>
                    <a:pt x="414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4001684" y="348931"/>
              <a:ext cx="125508" cy="891660"/>
            </a:xfrm>
            <a:custGeom>
              <a:avLst/>
              <a:gdLst/>
              <a:ahLst/>
              <a:cxnLst/>
              <a:rect l="l" t="t" r="r" b="b"/>
              <a:pathLst>
                <a:path w="565" h="4014" extrusionOk="0">
                  <a:moveTo>
                    <a:pt x="326" y="0"/>
                  </a:moveTo>
                  <a:cubicBezTo>
                    <a:pt x="286" y="0"/>
                    <a:pt x="255" y="62"/>
                    <a:pt x="246" y="110"/>
                  </a:cubicBezTo>
                  <a:cubicBezTo>
                    <a:pt x="189" y="483"/>
                    <a:pt x="202" y="861"/>
                    <a:pt x="181" y="1238"/>
                  </a:cubicBezTo>
                  <a:cubicBezTo>
                    <a:pt x="147" y="1838"/>
                    <a:pt x="24" y="2431"/>
                    <a:pt x="8" y="3032"/>
                  </a:cubicBezTo>
                  <a:cubicBezTo>
                    <a:pt x="1" y="3299"/>
                    <a:pt x="15" y="3569"/>
                    <a:pt x="49" y="3834"/>
                  </a:cubicBezTo>
                  <a:cubicBezTo>
                    <a:pt x="52" y="3863"/>
                    <a:pt x="57" y="3894"/>
                    <a:pt x="71" y="3920"/>
                  </a:cubicBezTo>
                  <a:cubicBezTo>
                    <a:pt x="100" y="3975"/>
                    <a:pt x="166" y="4013"/>
                    <a:pt x="226" y="4013"/>
                  </a:cubicBezTo>
                  <a:cubicBezTo>
                    <a:pt x="258" y="4013"/>
                    <a:pt x="288" y="4003"/>
                    <a:pt x="311" y="3980"/>
                  </a:cubicBezTo>
                  <a:cubicBezTo>
                    <a:pt x="374" y="3913"/>
                    <a:pt x="382" y="3724"/>
                    <a:pt x="402" y="3639"/>
                  </a:cubicBezTo>
                  <a:cubicBezTo>
                    <a:pt x="493" y="3230"/>
                    <a:pt x="513" y="2769"/>
                    <a:pt x="535" y="2352"/>
                  </a:cubicBezTo>
                  <a:cubicBezTo>
                    <a:pt x="553" y="1979"/>
                    <a:pt x="552" y="1605"/>
                    <a:pt x="532" y="1233"/>
                  </a:cubicBezTo>
                  <a:cubicBezTo>
                    <a:pt x="513" y="854"/>
                    <a:pt x="565" y="392"/>
                    <a:pt x="379" y="46"/>
                  </a:cubicBezTo>
                  <a:cubicBezTo>
                    <a:pt x="371" y="28"/>
                    <a:pt x="359" y="12"/>
                    <a:pt x="345" y="5"/>
                  </a:cubicBezTo>
                  <a:cubicBezTo>
                    <a:pt x="339" y="2"/>
                    <a:pt x="332" y="0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9" name="Google Shape;1509;p23"/>
            <p:cNvGrpSpPr/>
            <p:nvPr/>
          </p:nvGrpSpPr>
          <p:grpSpPr>
            <a:xfrm>
              <a:off x="2831467" y="371145"/>
              <a:ext cx="2130293" cy="4504255"/>
              <a:chOff x="2831467" y="371145"/>
              <a:chExt cx="2130293" cy="4504255"/>
            </a:xfrm>
          </p:grpSpPr>
          <p:sp>
            <p:nvSpPr>
              <p:cNvPr id="1510" name="Google Shape;1510;p23"/>
              <p:cNvSpPr/>
              <p:nvPr/>
            </p:nvSpPr>
            <p:spPr>
              <a:xfrm>
                <a:off x="4225597" y="4820310"/>
                <a:ext cx="228357" cy="5509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48" extrusionOk="0">
                    <a:moveTo>
                      <a:pt x="966" y="1"/>
                    </a:moveTo>
                    <a:cubicBezTo>
                      <a:pt x="958" y="1"/>
                      <a:pt x="949" y="3"/>
                      <a:pt x="942" y="7"/>
                    </a:cubicBezTo>
                    <a:cubicBezTo>
                      <a:pt x="767" y="95"/>
                      <a:pt x="568" y="142"/>
                      <a:pt x="371" y="142"/>
                    </a:cubicBezTo>
                    <a:cubicBezTo>
                      <a:pt x="270" y="142"/>
                      <a:pt x="169" y="130"/>
                      <a:pt x="72" y="105"/>
                    </a:cubicBezTo>
                    <a:cubicBezTo>
                      <a:pt x="68" y="104"/>
                      <a:pt x="64" y="104"/>
                      <a:pt x="59" y="104"/>
                    </a:cubicBezTo>
                    <a:cubicBezTo>
                      <a:pt x="35" y="104"/>
                      <a:pt x="14" y="120"/>
                      <a:pt x="8" y="144"/>
                    </a:cubicBezTo>
                    <a:cubicBezTo>
                      <a:pt x="1" y="172"/>
                      <a:pt x="19" y="201"/>
                      <a:pt x="48" y="208"/>
                    </a:cubicBezTo>
                    <a:cubicBezTo>
                      <a:pt x="152" y="235"/>
                      <a:pt x="262" y="248"/>
                      <a:pt x="372" y="248"/>
                    </a:cubicBezTo>
                    <a:cubicBezTo>
                      <a:pt x="586" y="248"/>
                      <a:pt x="800" y="198"/>
                      <a:pt x="990" y="101"/>
                    </a:cubicBezTo>
                    <a:cubicBezTo>
                      <a:pt x="1016" y="88"/>
                      <a:pt x="1028" y="57"/>
                      <a:pt x="1013" y="29"/>
                    </a:cubicBezTo>
                    <a:cubicBezTo>
                      <a:pt x="1004" y="11"/>
                      <a:pt x="985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3"/>
              <p:cNvSpPr/>
              <p:nvPr/>
            </p:nvSpPr>
            <p:spPr>
              <a:xfrm>
                <a:off x="3266189" y="1535805"/>
                <a:ext cx="205255" cy="330096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486" extrusionOk="0">
                    <a:moveTo>
                      <a:pt x="864" y="1"/>
                    </a:moveTo>
                    <a:cubicBezTo>
                      <a:pt x="850" y="1"/>
                      <a:pt x="836" y="6"/>
                      <a:pt x="826" y="18"/>
                    </a:cubicBezTo>
                    <a:cubicBezTo>
                      <a:pt x="459" y="417"/>
                      <a:pt x="178" y="901"/>
                      <a:pt x="9" y="1415"/>
                    </a:cubicBezTo>
                    <a:cubicBezTo>
                      <a:pt x="1" y="1444"/>
                      <a:pt x="15" y="1474"/>
                      <a:pt x="44" y="1484"/>
                    </a:cubicBezTo>
                    <a:cubicBezTo>
                      <a:pt x="49" y="1485"/>
                      <a:pt x="55" y="1485"/>
                      <a:pt x="59" y="1485"/>
                    </a:cubicBezTo>
                    <a:cubicBezTo>
                      <a:pt x="81" y="1485"/>
                      <a:pt x="102" y="1471"/>
                      <a:pt x="112" y="1447"/>
                    </a:cubicBezTo>
                    <a:cubicBezTo>
                      <a:pt x="276" y="947"/>
                      <a:pt x="549" y="479"/>
                      <a:pt x="905" y="89"/>
                    </a:cubicBezTo>
                    <a:cubicBezTo>
                      <a:pt x="923" y="68"/>
                      <a:pt x="922" y="33"/>
                      <a:pt x="900" y="15"/>
                    </a:cubicBezTo>
                    <a:cubicBezTo>
                      <a:pt x="890" y="5"/>
                      <a:pt x="877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3"/>
              <p:cNvSpPr/>
              <p:nvPr/>
            </p:nvSpPr>
            <p:spPr>
              <a:xfrm>
                <a:off x="3355266" y="4028172"/>
                <a:ext cx="257235" cy="69506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3129" extrusionOk="0">
                    <a:moveTo>
                      <a:pt x="60" y="1"/>
                    </a:moveTo>
                    <a:cubicBezTo>
                      <a:pt x="55" y="1"/>
                      <a:pt x="49" y="1"/>
                      <a:pt x="44" y="3"/>
                    </a:cubicBezTo>
                    <a:cubicBezTo>
                      <a:pt x="15" y="13"/>
                      <a:pt x="1" y="42"/>
                      <a:pt x="11" y="70"/>
                    </a:cubicBezTo>
                    <a:cubicBezTo>
                      <a:pt x="168" y="540"/>
                      <a:pt x="365" y="1001"/>
                      <a:pt x="604" y="1438"/>
                    </a:cubicBezTo>
                    <a:cubicBezTo>
                      <a:pt x="655" y="1532"/>
                      <a:pt x="708" y="1612"/>
                      <a:pt x="761" y="1691"/>
                    </a:cubicBezTo>
                    <a:cubicBezTo>
                      <a:pt x="920" y="1932"/>
                      <a:pt x="1035" y="2105"/>
                      <a:pt x="885" y="2390"/>
                    </a:cubicBezTo>
                    <a:lnTo>
                      <a:pt x="849" y="2459"/>
                    </a:lnTo>
                    <a:cubicBezTo>
                      <a:pt x="742" y="2659"/>
                      <a:pt x="648" y="2830"/>
                      <a:pt x="765" y="3096"/>
                    </a:cubicBezTo>
                    <a:cubicBezTo>
                      <a:pt x="775" y="3116"/>
                      <a:pt x="793" y="3129"/>
                      <a:pt x="813" y="3129"/>
                    </a:cubicBezTo>
                    <a:cubicBezTo>
                      <a:pt x="821" y="3129"/>
                      <a:pt x="828" y="3126"/>
                      <a:pt x="835" y="3121"/>
                    </a:cubicBezTo>
                    <a:cubicBezTo>
                      <a:pt x="862" y="3110"/>
                      <a:pt x="875" y="3079"/>
                      <a:pt x="862" y="3051"/>
                    </a:cubicBezTo>
                    <a:cubicBezTo>
                      <a:pt x="765" y="2836"/>
                      <a:pt x="841" y="2697"/>
                      <a:pt x="942" y="2509"/>
                    </a:cubicBezTo>
                    <a:lnTo>
                      <a:pt x="979" y="2439"/>
                    </a:lnTo>
                    <a:cubicBezTo>
                      <a:pt x="1157" y="2096"/>
                      <a:pt x="1015" y="1881"/>
                      <a:pt x="849" y="1631"/>
                    </a:cubicBezTo>
                    <a:cubicBezTo>
                      <a:pt x="798" y="1554"/>
                      <a:pt x="746" y="1475"/>
                      <a:pt x="698" y="1387"/>
                    </a:cubicBezTo>
                    <a:cubicBezTo>
                      <a:pt x="464" y="955"/>
                      <a:pt x="268" y="501"/>
                      <a:pt x="112" y="37"/>
                    </a:cubicBezTo>
                    <a:cubicBezTo>
                      <a:pt x="103" y="14"/>
                      <a:pt x="83" y="1"/>
                      <a:pt x="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3"/>
              <p:cNvSpPr/>
              <p:nvPr/>
            </p:nvSpPr>
            <p:spPr>
              <a:xfrm>
                <a:off x="4466838" y="3729843"/>
                <a:ext cx="89299" cy="880109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962" extrusionOk="0">
                    <a:moveTo>
                      <a:pt x="343" y="1"/>
                    </a:moveTo>
                    <a:cubicBezTo>
                      <a:pt x="319" y="1"/>
                      <a:pt x="297" y="16"/>
                      <a:pt x="291" y="40"/>
                    </a:cubicBezTo>
                    <a:cubicBezTo>
                      <a:pt x="0" y="1105"/>
                      <a:pt x="13" y="2224"/>
                      <a:pt x="23" y="3308"/>
                    </a:cubicBezTo>
                    <a:cubicBezTo>
                      <a:pt x="27" y="3508"/>
                      <a:pt x="29" y="3709"/>
                      <a:pt x="29" y="3909"/>
                    </a:cubicBezTo>
                    <a:cubicBezTo>
                      <a:pt x="29" y="3939"/>
                      <a:pt x="54" y="3962"/>
                      <a:pt x="83" y="3962"/>
                    </a:cubicBezTo>
                    <a:cubicBezTo>
                      <a:pt x="111" y="3962"/>
                      <a:pt x="136" y="3938"/>
                      <a:pt x="136" y="3909"/>
                    </a:cubicBezTo>
                    <a:cubicBezTo>
                      <a:pt x="134" y="3709"/>
                      <a:pt x="133" y="3508"/>
                      <a:pt x="130" y="3305"/>
                    </a:cubicBezTo>
                    <a:cubicBezTo>
                      <a:pt x="119" y="2231"/>
                      <a:pt x="107" y="1119"/>
                      <a:pt x="394" y="68"/>
                    </a:cubicBezTo>
                    <a:cubicBezTo>
                      <a:pt x="401" y="40"/>
                      <a:pt x="386" y="10"/>
                      <a:pt x="357" y="2"/>
                    </a:cubicBezTo>
                    <a:cubicBezTo>
                      <a:pt x="352" y="1"/>
                      <a:pt x="348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3"/>
              <p:cNvSpPr/>
              <p:nvPr/>
            </p:nvSpPr>
            <p:spPr>
              <a:xfrm>
                <a:off x="4471503" y="4240534"/>
                <a:ext cx="490257" cy="572226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576" extrusionOk="0">
                    <a:moveTo>
                      <a:pt x="2144" y="1"/>
                    </a:moveTo>
                    <a:cubicBezTo>
                      <a:pt x="2135" y="1"/>
                      <a:pt x="2125" y="4"/>
                      <a:pt x="2117" y="9"/>
                    </a:cubicBezTo>
                    <a:cubicBezTo>
                      <a:pt x="1905" y="141"/>
                      <a:pt x="1665" y="241"/>
                      <a:pt x="1435" y="335"/>
                    </a:cubicBezTo>
                    <a:cubicBezTo>
                      <a:pt x="1177" y="442"/>
                      <a:pt x="907" y="555"/>
                      <a:pt x="667" y="716"/>
                    </a:cubicBezTo>
                    <a:cubicBezTo>
                      <a:pt x="360" y="920"/>
                      <a:pt x="138" y="1197"/>
                      <a:pt x="23" y="1513"/>
                    </a:cubicBezTo>
                    <a:cubicBezTo>
                      <a:pt x="13" y="1544"/>
                      <a:pt x="0" y="1580"/>
                      <a:pt x="8" y="1619"/>
                    </a:cubicBezTo>
                    <a:cubicBezTo>
                      <a:pt x="18" y="1676"/>
                      <a:pt x="60" y="1713"/>
                      <a:pt x="95" y="1741"/>
                    </a:cubicBezTo>
                    <a:lnTo>
                      <a:pt x="106" y="1751"/>
                    </a:lnTo>
                    <a:cubicBezTo>
                      <a:pt x="206" y="1837"/>
                      <a:pt x="263" y="1961"/>
                      <a:pt x="269" y="2101"/>
                    </a:cubicBezTo>
                    <a:cubicBezTo>
                      <a:pt x="273" y="2245"/>
                      <a:pt x="220" y="2387"/>
                      <a:pt x="120" y="2484"/>
                    </a:cubicBezTo>
                    <a:cubicBezTo>
                      <a:pt x="99" y="2504"/>
                      <a:pt x="99" y="2538"/>
                      <a:pt x="120" y="2560"/>
                    </a:cubicBezTo>
                    <a:cubicBezTo>
                      <a:pt x="130" y="2569"/>
                      <a:pt x="143" y="2575"/>
                      <a:pt x="158" y="2575"/>
                    </a:cubicBezTo>
                    <a:cubicBezTo>
                      <a:pt x="172" y="2575"/>
                      <a:pt x="185" y="2569"/>
                      <a:pt x="195" y="2561"/>
                    </a:cubicBezTo>
                    <a:cubicBezTo>
                      <a:pt x="315" y="2441"/>
                      <a:pt x="380" y="2273"/>
                      <a:pt x="375" y="2097"/>
                    </a:cubicBezTo>
                    <a:cubicBezTo>
                      <a:pt x="367" y="1930"/>
                      <a:pt x="299" y="1777"/>
                      <a:pt x="175" y="1670"/>
                    </a:cubicBezTo>
                    <a:lnTo>
                      <a:pt x="163" y="1660"/>
                    </a:lnTo>
                    <a:cubicBezTo>
                      <a:pt x="138" y="1640"/>
                      <a:pt x="115" y="1619"/>
                      <a:pt x="110" y="1599"/>
                    </a:cubicBezTo>
                    <a:cubicBezTo>
                      <a:pt x="109" y="1586"/>
                      <a:pt x="115" y="1567"/>
                      <a:pt x="122" y="1549"/>
                    </a:cubicBezTo>
                    <a:cubicBezTo>
                      <a:pt x="230" y="1250"/>
                      <a:pt x="432" y="999"/>
                      <a:pt x="724" y="803"/>
                    </a:cubicBezTo>
                    <a:cubicBezTo>
                      <a:pt x="956" y="648"/>
                      <a:pt x="1220" y="539"/>
                      <a:pt x="1474" y="433"/>
                    </a:cubicBezTo>
                    <a:cubicBezTo>
                      <a:pt x="1711" y="338"/>
                      <a:pt x="1952" y="236"/>
                      <a:pt x="2172" y="99"/>
                    </a:cubicBezTo>
                    <a:cubicBezTo>
                      <a:pt x="2198" y="84"/>
                      <a:pt x="2206" y="52"/>
                      <a:pt x="2191" y="27"/>
                    </a:cubicBezTo>
                    <a:cubicBezTo>
                      <a:pt x="2180" y="11"/>
                      <a:pt x="2162" y="1"/>
                      <a:pt x="2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3"/>
              <p:cNvSpPr/>
              <p:nvPr/>
            </p:nvSpPr>
            <p:spPr>
              <a:xfrm>
                <a:off x="4009903" y="3924657"/>
                <a:ext cx="103516" cy="858117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863" extrusionOk="0">
                    <a:moveTo>
                      <a:pt x="58" y="0"/>
                    </a:moveTo>
                    <a:cubicBezTo>
                      <a:pt x="55" y="0"/>
                      <a:pt x="52" y="0"/>
                      <a:pt x="50" y="1"/>
                    </a:cubicBezTo>
                    <a:cubicBezTo>
                      <a:pt x="21" y="5"/>
                      <a:pt x="1" y="34"/>
                      <a:pt x="7" y="62"/>
                    </a:cubicBezTo>
                    <a:cubicBezTo>
                      <a:pt x="152" y="915"/>
                      <a:pt x="302" y="1798"/>
                      <a:pt x="344" y="2678"/>
                    </a:cubicBezTo>
                    <a:cubicBezTo>
                      <a:pt x="359" y="3032"/>
                      <a:pt x="352" y="3356"/>
                      <a:pt x="345" y="3702"/>
                    </a:cubicBezTo>
                    <a:lnTo>
                      <a:pt x="344" y="3810"/>
                    </a:lnTo>
                    <a:cubicBezTo>
                      <a:pt x="344" y="3839"/>
                      <a:pt x="367" y="3863"/>
                      <a:pt x="398" y="3863"/>
                    </a:cubicBezTo>
                    <a:cubicBezTo>
                      <a:pt x="426" y="3863"/>
                      <a:pt x="449" y="3840"/>
                      <a:pt x="449" y="3812"/>
                    </a:cubicBezTo>
                    <a:lnTo>
                      <a:pt x="451" y="3703"/>
                    </a:lnTo>
                    <a:cubicBezTo>
                      <a:pt x="458" y="3356"/>
                      <a:pt x="465" y="3031"/>
                      <a:pt x="449" y="2674"/>
                    </a:cubicBezTo>
                    <a:cubicBezTo>
                      <a:pt x="406" y="1786"/>
                      <a:pt x="257" y="900"/>
                      <a:pt x="110" y="44"/>
                    </a:cubicBezTo>
                    <a:cubicBezTo>
                      <a:pt x="107" y="18"/>
                      <a:pt x="83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3"/>
              <p:cNvSpPr/>
              <p:nvPr/>
            </p:nvSpPr>
            <p:spPr>
              <a:xfrm>
                <a:off x="3545415" y="4731677"/>
                <a:ext cx="369637" cy="126396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69" extrusionOk="0">
                    <a:moveTo>
                      <a:pt x="60" y="0"/>
                    </a:moveTo>
                    <a:cubicBezTo>
                      <a:pt x="51" y="0"/>
                      <a:pt x="41" y="3"/>
                      <a:pt x="32" y="9"/>
                    </a:cubicBezTo>
                    <a:cubicBezTo>
                      <a:pt x="7" y="26"/>
                      <a:pt x="0" y="57"/>
                      <a:pt x="16" y="83"/>
                    </a:cubicBezTo>
                    <a:cubicBezTo>
                      <a:pt x="126" y="254"/>
                      <a:pt x="314" y="387"/>
                      <a:pt x="551" y="458"/>
                    </a:cubicBezTo>
                    <a:cubicBezTo>
                      <a:pt x="761" y="521"/>
                      <a:pt x="977" y="534"/>
                      <a:pt x="1187" y="544"/>
                    </a:cubicBezTo>
                    <a:lnTo>
                      <a:pt x="1607" y="568"/>
                    </a:lnTo>
                    <a:lnTo>
                      <a:pt x="1611" y="568"/>
                    </a:lnTo>
                    <a:cubicBezTo>
                      <a:pt x="1639" y="568"/>
                      <a:pt x="1662" y="547"/>
                      <a:pt x="1662" y="516"/>
                    </a:cubicBezTo>
                    <a:cubicBezTo>
                      <a:pt x="1664" y="487"/>
                      <a:pt x="1641" y="463"/>
                      <a:pt x="1612" y="461"/>
                    </a:cubicBezTo>
                    <a:lnTo>
                      <a:pt x="1192" y="437"/>
                    </a:lnTo>
                    <a:cubicBezTo>
                      <a:pt x="990" y="427"/>
                      <a:pt x="778" y="414"/>
                      <a:pt x="583" y="356"/>
                    </a:cubicBezTo>
                    <a:cubicBezTo>
                      <a:pt x="369" y="293"/>
                      <a:pt x="200" y="176"/>
                      <a:pt x="106" y="26"/>
                    </a:cubicBezTo>
                    <a:cubicBezTo>
                      <a:pt x="95" y="9"/>
                      <a:pt x="78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4619890" y="2362151"/>
                <a:ext cx="230134" cy="22680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21" extrusionOk="0">
                    <a:moveTo>
                      <a:pt x="538" y="0"/>
                    </a:moveTo>
                    <a:cubicBezTo>
                      <a:pt x="499" y="0"/>
                      <a:pt x="460" y="6"/>
                      <a:pt x="425" y="17"/>
                    </a:cubicBezTo>
                    <a:cubicBezTo>
                      <a:pt x="311" y="53"/>
                      <a:pt x="225" y="131"/>
                      <a:pt x="146" y="210"/>
                    </a:cubicBezTo>
                    <a:cubicBezTo>
                      <a:pt x="95" y="263"/>
                      <a:pt x="44" y="315"/>
                      <a:pt x="22" y="380"/>
                    </a:cubicBezTo>
                    <a:cubicBezTo>
                      <a:pt x="1" y="444"/>
                      <a:pt x="22" y="522"/>
                      <a:pt x="89" y="558"/>
                    </a:cubicBezTo>
                    <a:cubicBezTo>
                      <a:pt x="133" y="581"/>
                      <a:pt x="189" y="584"/>
                      <a:pt x="241" y="585"/>
                    </a:cubicBezTo>
                    <a:cubicBezTo>
                      <a:pt x="249" y="585"/>
                      <a:pt x="257" y="586"/>
                      <a:pt x="265" y="586"/>
                    </a:cubicBezTo>
                    <a:cubicBezTo>
                      <a:pt x="361" y="586"/>
                      <a:pt x="451" y="570"/>
                      <a:pt x="529" y="537"/>
                    </a:cubicBezTo>
                    <a:lnTo>
                      <a:pt x="529" y="537"/>
                    </a:lnTo>
                    <a:cubicBezTo>
                      <a:pt x="530" y="605"/>
                      <a:pt x="526" y="672"/>
                      <a:pt x="510" y="737"/>
                    </a:cubicBezTo>
                    <a:cubicBezTo>
                      <a:pt x="488" y="822"/>
                      <a:pt x="439" y="891"/>
                      <a:pt x="376" y="918"/>
                    </a:cubicBezTo>
                    <a:cubicBezTo>
                      <a:pt x="351" y="931"/>
                      <a:pt x="339" y="964"/>
                      <a:pt x="352" y="989"/>
                    </a:cubicBezTo>
                    <a:cubicBezTo>
                      <a:pt x="361" y="1009"/>
                      <a:pt x="380" y="1021"/>
                      <a:pt x="400" y="1021"/>
                    </a:cubicBezTo>
                    <a:cubicBezTo>
                      <a:pt x="408" y="1021"/>
                      <a:pt x="416" y="1018"/>
                      <a:pt x="423" y="1015"/>
                    </a:cubicBezTo>
                    <a:cubicBezTo>
                      <a:pt x="515" y="972"/>
                      <a:pt x="583" y="879"/>
                      <a:pt x="615" y="764"/>
                    </a:cubicBezTo>
                    <a:cubicBezTo>
                      <a:pt x="626" y="718"/>
                      <a:pt x="632" y="672"/>
                      <a:pt x="633" y="625"/>
                    </a:cubicBezTo>
                    <a:cubicBezTo>
                      <a:pt x="662" y="647"/>
                      <a:pt x="693" y="665"/>
                      <a:pt x="726" y="678"/>
                    </a:cubicBezTo>
                    <a:cubicBezTo>
                      <a:pt x="768" y="695"/>
                      <a:pt x="812" y="703"/>
                      <a:pt x="855" y="703"/>
                    </a:cubicBezTo>
                    <a:cubicBezTo>
                      <a:pt x="905" y="703"/>
                      <a:pt x="953" y="692"/>
                      <a:pt x="997" y="671"/>
                    </a:cubicBezTo>
                    <a:cubicBezTo>
                      <a:pt x="1024" y="658"/>
                      <a:pt x="1036" y="627"/>
                      <a:pt x="1023" y="601"/>
                    </a:cubicBezTo>
                    <a:cubicBezTo>
                      <a:pt x="1014" y="582"/>
                      <a:pt x="996" y="571"/>
                      <a:pt x="976" y="571"/>
                    </a:cubicBezTo>
                    <a:cubicBezTo>
                      <a:pt x="968" y="571"/>
                      <a:pt x="960" y="573"/>
                      <a:pt x="952" y="577"/>
                    </a:cubicBezTo>
                    <a:cubicBezTo>
                      <a:pt x="923" y="590"/>
                      <a:pt x="891" y="596"/>
                      <a:pt x="859" y="596"/>
                    </a:cubicBezTo>
                    <a:cubicBezTo>
                      <a:pt x="828" y="596"/>
                      <a:pt x="796" y="591"/>
                      <a:pt x="766" y="580"/>
                    </a:cubicBezTo>
                    <a:cubicBezTo>
                      <a:pt x="710" y="558"/>
                      <a:pt x="666" y="521"/>
                      <a:pt x="639" y="472"/>
                    </a:cubicBezTo>
                    <a:cubicBezTo>
                      <a:pt x="707" y="418"/>
                      <a:pt x="755" y="345"/>
                      <a:pt x="776" y="251"/>
                    </a:cubicBezTo>
                    <a:cubicBezTo>
                      <a:pt x="789" y="195"/>
                      <a:pt x="786" y="137"/>
                      <a:pt x="752" y="88"/>
                    </a:cubicBezTo>
                    <a:cubicBezTo>
                      <a:pt x="708" y="28"/>
                      <a:pt x="624" y="0"/>
                      <a:pt x="5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3"/>
              <p:cNvSpPr/>
              <p:nvPr/>
            </p:nvSpPr>
            <p:spPr>
              <a:xfrm>
                <a:off x="3253971" y="3524145"/>
                <a:ext cx="96630" cy="476929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147" extrusionOk="0">
                    <a:moveTo>
                      <a:pt x="74" y="0"/>
                    </a:moveTo>
                    <a:cubicBezTo>
                      <a:pt x="44" y="2"/>
                      <a:pt x="19" y="23"/>
                      <a:pt x="19" y="52"/>
                    </a:cubicBezTo>
                    <a:cubicBezTo>
                      <a:pt x="0" y="751"/>
                      <a:pt x="104" y="1445"/>
                      <a:pt x="324" y="2111"/>
                    </a:cubicBezTo>
                    <a:cubicBezTo>
                      <a:pt x="331" y="2132"/>
                      <a:pt x="350" y="2146"/>
                      <a:pt x="374" y="2146"/>
                    </a:cubicBezTo>
                    <a:cubicBezTo>
                      <a:pt x="379" y="2146"/>
                      <a:pt x="382" y="2146"/>
                      <a:pt x="386" y="2146"/>
                    </a:cubicBezTo>
                    <a:cubicBezTo>
                      <a:pt x="388" y="2146"/>
                      <a:pt x="389" y="2146"/>
                      <a:pt x="391" y="2146"/>
                    </a:cubicBezTo>
                    <a:cubicBezTo>
                      <a:pt x="420" y="2136"/>
                      <a:pt x="434" y="2108"/>
                      <a:pt x="426" y="2079"/>
                    </a:cubicBezTo>
                    <a:cubicBezTo>
                      <a:pt x="209" y="1425"/>
                      <a:pt x="110" y="744"/>
                      <a:pt x="126" y="55"/>
                    </a:cubicBezTo>
                    <a:cubicBezTo>
                      <a:pt x="127" y="25"/>
                      <a:pt x="103" y="0"/>
                      <a:pt x="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3"/>
              <p:cNvSpPr/>
              <p:nvPr/>
            </p:nvSpPr>
            <p:spPr>
              <a:xfrm>
                <a:off x="3203546" y="2159119"/>
                <a:ext cx="1435008" cy="569116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2562" extrusionOk="0">
                    <a:moveTo>
                      <a:pt x="59" y="1"/>
                    </a:moveTo>
                    <a:cubicBezTo>
                      <a:pt x="53" y="1"/>
                      <a:pt x="46" y="2"/>
                      <a:pt x="40" y="4"/>
                    </a:cubicBezTo>
                    <a:cubicBezTo>
                      <a:pt x="13" y="16"/>
                      <a:pt x="0" y="47"/>
                      <a:pt x="11" y="74"/>
                    </a:cubicBezTo>
                    <a:cubicBezTo>
                      <a:pt x="298" y="781"/>
                      <a:pt x="775" y="1394"/>
                      <a:pt x="1388" y="1849"/>
                    </a:cubicBezTo>
                    <a:cubicBezTo>
                      <a:pt x="1648" y="2043"/>
                      <a:pt x="1916" y="2193"/>
                      <a:pt x="2182" y="2296"/>
                    </a:cubicBezTo>
                    <a:cubicBezTo>
                      <a:pt x="2507" y="2422"/>
                      <a:pt x="2876" y="2499"/>
                      <a:pt x="3343" y="2536"/>
                    </a:cubicBezTo>
                    <a:cubicBezTo>
                      <a:pt x="3540" y="2552"/>
                      <a:pt x="3738" y="2562"/>
                      <a:pt x="3938" y="2562"/>
                    </a:cubicBezTo>
                    <a:cubicBezTo>
                      <a:pt x="4780" y="2562"/>
                      <a:pt x="5627" y="2419"/>
                      <a:pt x="6420" y="2138"/>
                    </a:cubicBezTo>
                    <a:cubicBezTo>
                      <a:pt x="6445" y="2129"/>
                      <a:pt x="6460" y="2099"/>
                      <a:pt x="6451" y="2070"/>
                    </a:cubicBezTo>
                    <a:cubicBezTo>
                      <a:pt x="6444" y="2049"/>
                      <a:pt x="6424" y="2035"/>
                      <a:pt x="6401" y="2035"/>
                    </a:cubicBezTo>
                    <a:cubicBezTo>
                      <a:pt x="6396" y="2035"/>
                      <a:pt x="6390" y="2036"/>
                      <a:pt x="6384" y="2038"/>
                    </a:cubicBezTo>
                    <a:cubicBezTo>
                      <a:pt x="5606" y="2312"/>
                      <a:pt x="4772" y="2453"/>
                      <a:pt x="3944" y="2453"/>
                    </a:cubicBezTo>
                    <a:cubicBezTo>
                      <a:pt x="3746" y="2453"/>
                      <a:pt x="3548" y="2445"/>
                      <a:pt x="3351" y="2429"/>
                    </a:cubicBezTo>
                    <a:cubicBezTo>
                      <a:pt x="2894" y="2392"/>
                      <a:pt x="2536" y="2316"/>
                      <a:pt x="2222" y="2195"/>
                    </a:cubicBezTo>
                    <a:cubicBezTo>
                      <a:pt x="1963" y="2095"/>
                      <a:pt x="1705" y="1949"/>
                      <a:pt x="1452" y="1761"/>
                    </a:cubicBezTo>
                    <a:cubicBezTo>
                      <a:pt x="855" y="1318"/>
                      <a:pt x="391" y="721"/>
                      <a:pt x="110" y="33"/>
                    </a:cubicBezTo>
                    <a:cubicBezTo>
                      <a:pt x="101" y="13"/>
                      <a:pt x="81" y="1"/>
                      <a:pt x="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4788714" y="2078928"/>
                <a:ext cx="102628" cy="374968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688" extrusionOk="0">
                    <a:moveTo>
                      <a:pt x="59" y="0"/>
                    </a:moveTo>
                    <a:cubicBezTo>
                      <a:pt x="51" y="0"/>
                      <a:pt x="42" y="2"/>
                      <a:pt x="35" y="7"/>
                    </a:cubicBezTo>
                    <a:cubicBezTo>
                      <a:pt x="9" y="21"/>
                      <a:pt x="0" y="56"/>
                      <a:pt x="15" y="81"/>
                    </a:cubicBezTo>
                    <a:cubicBezTo>
                      <a:pt x="276" y="545"/>
                      <a:pt x="352" y="1105"/>
                      <a:pt x="226" y="1620"/>
                    </a:cubicBezTo>
                    <a:cubicBezTo>
                      <a:pt x="219" y="1649"/>
                      <a:pt x="236" y="1678"/>
                      <a:pt x="264" y="1685"/>
                    </a:cubicBezTo>
                    <a:cubicBezTo>
                      <a:pt x="269" y="1688"/>
                      <a:pt x="273" y="1688"/>
                      <a:pt x="277" y="1688"/>
                    </a:cubicBezTo>
                    <a:cubicBezTo>
                      <a:pt x="300" y="1688"/>
                      <a:pt x="323" y="1670"/>
                      <a:pt x="329" y="1645"/>
                    </a:cubicBezTo>
                    <a:cubicBezTo>
                      <a:pt x="461" y="1104"/>
                      <a:pt x="380" y="512"/>
                      <a:pt x="107" y="27"/>
                    </a:cubicBezTo>
                    <a:cubicBezTo>
                      <a:pt x="97" y="10"/>
                      <a:pt x="78" y="0"/>
                      <a:pt x="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3"/>
              <p:cNvSpPr/>
              <p:nvPr/>
            </p:nvSpPr>
            <p:spPr>
              <a:xfrm>
                <a:off x="4230040" y="1372535"/>
                <a:ext cx="536018" cy="641977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890" extrusionOk="0">
                    <a:moveTo>
                      <a:pt x="59" y="0"/>
                    </a:moveTo>
                    <a:cubicBezTo>
                      <a:pt x="45" y="0"/>
                      <a:pt x="31" y="6"/>
                      <a:pt x="21" y="17"/>
                    </a:cubicBezTo>
                    <a:cubicBezTo>
                      <a:pt x="1" y="39"/>
                      <a:pt x="2" y="73"/>
                      <a:pt x="24" y="93"/>
                    </a:cubicBezTo>
                    <a:cubicBezTo>
                      <a:pt x="918" y="901"/>
                      <a:pt x="1686" y="1832"/>
                      <a:pt x="2307" y="2864"/>
                    </a:cubicBezTo>
                    <a:cubicBezTo>
                      <a:pt x="2317" y="2880"/>
                      <a:pt x="2335" y="2890"/>
                      <a:pt x="2353" y="2890"/>
                    </a:cubicBezTo>
                    <a:cubicBezTo>
                      <a:pt x="2363" y="2890"/>
                      <a:pt x="2371" y="2887"/>
                      <a:pt x="2380" y="2883"/>
                    </a:cubicBezTo>
                    <a:cubicBezTo>
                      <a:pt x="2405" y="2866"/>
                      <a:pt x="2412" y="2834"/>
                      <a:pt x="2398" y="2809"/>
                    </a:cubicBezTo>
                    <a:cubicBezTo>
                      <a:pt x="1771" y="1769"/>
                      <a:pt x="996" y="828"/>
                      <a:pt x="95" y="14"/>
                    </a:cubicBezTo>
                    <a:cubicBezTo>
                      <a:pt x="85" y="5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3"/>
              <p:cNvSpPr/>
              <p:nvPr/>
            </p:nvSpPr>
            <p:spPr>
              <a:xfrm>
                <a:off x="3939041" y="1190161"/>
                <a:ext cx="231467" cy="124397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560" extrusionOk="0">
                    <a:moveTo>
                      <a:pt x="58" y="1"/>
                    </a:moveTo>
                    <a:cubicBezTo>
                      <a:pt x="34" y="1"/>
                      <a:pt x="11" y="19"/>
                      <a:pt x="6" y="44"/>
                    </a:cubicBezTo>
                    <a:cubicBezTo>
                      <a:pt x="0" y="73"/>
                      <a:pt x="20" y="100"/>
                      <a:pt x="49" y="106"/>
                    </a:cubicBezTo>
                    <a:cubicBezTo>
                      <a:pt x="381" y="161"/>
                      <a:pt x="698" y="317"/>
                      <a:pt x="945" y="546"/>
                    </a:cubicBezTo>
                    <a:cubicBezTo>
                      <a:pt x="955" y="554"/>
                      <a:pt x="968" y="560"/>
                      <a:pt x="981" y="560"/>
                    </a:cubicBezTo>
                    <a:cubicBezTo>
                      <a:pt x="995" y="560"/>
                      <a:pt x="1010" y="553"/>
                      <a:pt x="1021" y="544"/>
                    </a:cubicBezTo>
                    <a:cubicBezTo>
                      <a:pt x="1041" y="523"/>
                      <a:pt x="1040" y="488"/>
                      <a:pt x="1018" y="468"/>
                    </a:cubicBezTo>
                    <a:cubicBezTo>
                      <a:pt x="755" y="226"/>
                      <a:pt x="419" y="60"/>
                      <a:pt x="67" y="2"/>
                    </a:cubicBezTo>
                    <a:cubicBezTo>
                      <a:pt x="64" y="1"/>
                      <a:pt x="61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3"/>
              <p:cNvSpPr/>
              <p:nvPr/>
            </p:nvSpPr>
            <p:spPr>
              <a:xfrm>
                <a:off x="3342382" y="1246583"/>
                <a:ext cx="53757" cy="37985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710" extrusionOk="0">
                    <a:moveTo>
                      <a:pt x="59" y="1"/>
                    </a:moveTo>
                    <a:cubicBezTo>
                      <a:pt x="55" y="1"/>
                      <a:pt x="51" y="1"/>
                      <a:pt x="48" y="2"/>
                    </a:cubicBezTo>
                    <a:cubicBezTo>
                      <a:pt x="19" y="6"/>
                      <a:pt x="0" y="34"/>
                      <a:pt x="6" y="63"/>
                    </a:cubicBezTo>
                    <a:cubicBezTo>
                      <a:pt x="108" y="587"/>
                      <a:pt x="135" y="1122"/>
                      <a:pt x="85" y="1652"/>
                    </a:cubicBezTo>
                    <a:cubicBezTo>
                      <a:pt x="83" y="1681"/>
                      <a:pt x="105" y="1705"/>
                      <a:pt x="133" y="1709"/>
                    </a:cubicBezTo>
                    <a:lnTo>
                      <a:pt x="137" y="1709"/>
                    </a:lnTo>
                    <a:cubicBezTo>
                      <a:pt x="165" y="1709"/>
                      <a:pt x="187" y="1688"/>
                      <a:pt x="190" y="1661"/>
                    </a:cubicBezTo>
                    <a:cubicBezTo>
                      <a:pt x="242" y="1120"/>
                      <a:pt x="215" y="576"/>
                      <a:pt x="109" y="42"/>
                    </a:cubicBezTo>
                    <a:cubicBezTo>
                      <a:pt x="105" y="17"/>
                      <a:pt x="83" y="1"/>
                      <a:pt x="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3"/>
              <p:cNvSpPr/>
              <p:nvPr/>
            </p:nvSpPr>
            <p:spPr>
              <a:xfrm>
                <a:off x="3261524" y="1023781"/>
                <a:ext cx="77970" cy="105293"/>
              </a:xfrm>
              <a:custGeom>
                <a:avLst/>
                <a:gdLst/>
                <a:ahLst/>
                <a:cxnLst/>
                <a:rect l="l" t="t" r="r" b="b"/>
                <a:pathLst>
                  <a:path w="351" h="474" extrusionOk="0">
                    <a:moveTo>
                      <a:pt x="58" y="0"/>
                    </a:moveTo>
                    <a:cubicBezTo>
                      <a:pt x="44" y="0"/>
                      <a:pt x="30" y="6"/>
                      <a:pt x="20" y="17"/>
                    </a:cubicBezTo>
                    <a:cubicBezTo>
                      <a:pt x="0" y="38"/>
                      <a:pt x="0" y="72"/>
                      <a:pt x="22" y="92"/>
                    </a:cubicBezTo>
                    <a:cubicBezTo>
                      <a:pt x="122" y="188"/>
                      <a:pt x="197" y="308"/>
                      <a:pt x="242" y="438"/>
                    </a:cubicBezTo>
                    <a:cubicBezTo>
                      <a:pt x="249" y="459"/>
                      <a:pt x="270" y="474"/>
                      <a:pt x="292" y="474"/>
                    </a:cubicBezTo>
                    <a:cubicBezTo>
                      <a:pt x="297" y="474"/>
                      <a:pt x="302" y="472"/>
                      <a:pt x="307" y="472"/>
                    </a:cubicBezTo>
                    <a:cubicBezTo>
                      <a:pt x="336" y="464"/>
                      <a:pt x="350" y="434"/>
                      <a:pt x="342" y="405"/>
                    </a:cubicBezTo>
                    <a:cubicBezTo>
                      <a:pt x="293" y="258"/>
                      <a:pt x="207" y="122"/>
                      <a:pt x="95" y="15"/>
                    </a:cubicBezTo>
                    <a:cubicBezTo>
                      <a:pt x="84" y="5"/>
                      <a:pt x="71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3"/>
              <p:cNvSpPr/>
              <p:nvPr/>
            </p:nvSpPr>
            <p:spPr>
              <a:xfrm>
                <a:off x="2831467" y="768769"/>
                <a:ext cx="366749" cy="219694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989" extrusionOk="0">
                    <a:moveTo>
                      <a:pt x="57" y="1"/>
                    </a:moveTo>
                    <a:cubicBezTo>
                      <a:pt x="30" y="1"/>
                      <a:pt x="6" y="22"/>
                      <a:pt x="3" y="49"/>
                    </a:cubicBezTo>
                    <a:cubicBezTo>
                      <a:pt x="0" y="78"/>
                      <a:pt x="23" y="105"/>
                      <a:pt x="52" y="107"/>
                    </a:cubicBezTo>
                    <a:cubicBezTo>
                      <a:pt x="644" y="157"/>
                      <a:pt x="1205" y="478"/>
                      <a:pt x="1548" y="965"/>
                    </a:cubicBezTo>
                    <a:cubicBezTo>
                      <a:pt x="1557" y="982"/>
                      <a:pt x="1574" y="989"/>
                      <a:pt x="1591" y="989"/>
                    </a:cubicBezTo>
                    <a:cubicBezTo>
                      <a:pt x="1601" y="989"/>
                      <a:pt x="1612" y="985"/>
                      <a:pt x="1622" y="979"/>
                    </a:cubicBezTo>
                    <a:cubicBezTo>
                      <a:pt x="1645" y="962"/>
                      <a:pt x="1651" y="928"/>
                      <a:pt x="1635" y="905"/>
                    </a:cubicBezTo>
                    <a:cubicBezTo>
                      <a:pt x="1274" y="392"/>
                      <a:pt x="686" y="55"/>
                      <a:pt x="60" y="1"/>
                    </a:cubicBezTo>
                    <a:cubicBezTo>
                      <a:pt x="59" y="1"/>
                      <a:pt x="58" y="1"/>
                      <a:pt x="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4010347" y="371145"/>
                <a:ext cx="58866" cy="379633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09" extrusionOk="0">
                    <a:moveTo>
                      <a:pt x="208" y="1"/>
                    </a:moveTo>
                    <a:cubicBezTo>
                      <a:pt x="183" y="1"/>
                      <a:pt x="160" y="19"/>
                      <a:pt x="155" y="45"/>
                    </a:cubicBezTo>
                    <a:cubicBezTo>
                      <a:pt x="58" y="574"/>
                      <a:pt x="6" y="1116"/>
                      <a:pt x="0" y="1654"/>
                    </a:cubicBezTo>
                    <a:cubicBezTo>
                      <a:pt x="0" y="1682"/>
                      <a:pt x="25" y="1708"/>
                      <a:pt x="55" y="1708"/>
                    </a:cubicBezTo>
                    <a:cubicBezTo>
                      <a:pt x="85" y="1708"/>
                      <a:pt x="108" y="1684"/>
                      <a:pt x="108" y="1654"/>
                    </a:cubicBezTo>
                    <a:cubicBezTo>
                      <a:pt x="113" y="1123"/>
                      <a:pt x="163" y="587"/>
                      <a:pt x="260" y="63"/>
                    </a:cubicBezTo>
                    <a:cubicBezTo>
                      <a:pt x="265" y="33"/>
                      <a:pt x="246" y="6"/>
                      <a:pt x="217" y="2"/>
                    </a:cubicBezTo>
                    <a:cubicBezTo>
                      <a:pt x="214" y="1"/>
                      <a:pt x="211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3989466" y="867841"/>
                <a:ext cx="23991" cy="298331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343" extrusionOk="0">
                    <a:moveTo>
                      <a:pt x="54" y="0"/>
                    </a:moveTo>
                    <a:cubicBezTo>
                      <a:pt x="23" y="0"/>
                      <a:pt x="0" y="25"/>
                      <a:pt x="0" y="53"/>
                    </a:cubicBezTo>
                    <a:lnTo>
                      <a:pt x="0" y="1288"/>
                    </a:lnTo>
                    <a:cubicBezTo>
                      <a:pt x="0" y="1318"/>
                      <a:pt x="26" y="1343"/>
                      <a:pt x="54" y="1343"/>
                    </a:cubicBezTo>
                    <a:cubicBezTo>
                      <a:pt x="83" y="1343"/>
                      <a:pt x="106" y="1318"/>
                      <a:pt x="107" y="1288"/>
                    </a:cubicBezTo>
                    <a:lnTo>
                      <a:pt x="107" y="53"/>
                    </a:lnTo>
                    <a:cubicBezTo>
                      <a:pt x="107" y="23"/>
                      <a:pt x="83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4602786" y="3330887"/>
                <a:ext cx="34876" cy="192593"/>
              </a:xfrm>
              <a:custGeom>
                <a:avLst/>
                <a:gdLst/>
                <a:ahLst/>
                <a:cxnLst/>
                <a:rect l="l" t="t" r="r" b="b"/>
                <a:pathLst>
                  <a:path w="157" h="867" extrusionOk="0">
                    <a:moveTo>
                      <a:pt x="57" y="0"/>
                    </a:moveTo>
                    <a:cubicBezTo>
                      <a:pt x="55" y="0"/>
                      <a:pt x="52" y="0"/>
                      <a:pt x="49" y="1"/>
                    </a:cubicBezTo>
                    <a:cubicBezTo>
                      <a:pt x="21" y="4"/>
                      <a:pt x="1" y="32"/>
                      <a:pt x="6" y="61"/>
                    </a:cubicBezTo>
                    <a:cubicBezTo>
                      <a:pt x="46" y="308"/>
                      <a:pt x="49" y="559"/>
                      <a:pt x="13" y="806"/>
                    </a:cubicBezTo>
                    <a:cubicBezTo>
                      <a:pt x="8" y="835"/>
                      <a:pt x="29" y="863"/>
                      <a:pt x="58" y="866"/>
                    </a:cubicBezTo>
                    <a:lnTo>
                      <a:pt x="65" y="866"/>
                    </a:lnTo>
                    <a:cubicBezTo>
                      <a:pt x="92" y="866"/>
                      <a:pt x="113" y="849"/>
                      <a:pt x="116" y="820"/>
                    </a:cubicBezTo>
                    <a:cubicBezTo>
                      <a:pt x="156" y="563"/>
                      <a:pt x="152" y="301"/>
                      <a:pt x="109" y="44"/>
                    </a:cubicBezTo>
                    <a:cubicBezTo>
                      <a:pt x="107" y="18"/>
                      <a:pt x="83" y="0"/>
                      <a:pt x="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3"/>
              <p:cNvSpPr/>
              <p:nvPr/>
            </p:nvSpPr>
            <p:spPr>
              <a:xfrm>
                <a:off x="3921936" y="4412912"/>
                <a:ext cx="79081" cy="39273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768" extrusionOk="0">
                    <a:moveTo>
                      <a:pt x="54" y="0"/>
                    </a:moveTo>
                    <a:cubicBezTo>
                      <a:pt x="24" y="0"/>
                      <a:pt x="0" y="26"/>
                      <a:pt x="0" y="54"/>
                    </a:cubicBezTo>
                    <a:cubicBezTo>
                      <a:pt x="0" y="271"/>
                      <a:pt x="56" y="480"/>
                      <a:pt x="111" y="684"/>
                    </a:cubicBezTo>
                    <a:cubicBezTo>
                      <a:pt x="131" y="755"/>
                      <a:pt x="151" y="827"/>
                      <a:pt x="167" y="898"/>
                    </a:cubicBezTo>
                    <a:cubicBezTo>
                      <a:pt x="247" y="1237"/>
                      <a:pt x="231" y="1494"/>
                      <a:pt x="119" y="1686"/>
                    </a:cubicBezTo>
                    <a:cubicBezTo>
                      <a:pt x="104" y="1712"/>
                      <a:pt x="113" y="1745"/>
                      <a:pt x="139" y="1761"/>
                    </a:cubicBezTo>
                    <a:cubicBezTo>
                      <a:pt x="147" y="1765"/>
                      <a:pt x="156" y="1768"/>
                      <a:pt x="166" y="1768"/>
                    </a:cubicBezTo>
                    <a:cubicBezTo>
                      <a:pt x="183" y="1768"/>
                      <a:pt x="201" y="1758"/>
                      <a:pt x="210" y="1741"/>
                    </a:cubicBezTo>
                    <a:cubicBezTo>
                      <a:pt x="336" y="1522"/>
                      <a:pt x="356" y="1241"/>
                      <a:pt x="270" y="873"/>
                    </a:cubicBezTo>
                    <a:cubicBezTo>
                      <a:pt x="254" y="800"/>
                      <a:pt x="234" y="728"/>
                      <a:pt x="214" y="656"/>
                    </a:cubicBezTo>
                    <a:cubicBezTo>
                      <a:pt x="161" y="458"/>
                      <a:pt x="106" y="256"/>
                      <a:pt x="107" y="54"/>
                    </a:cubicBezTo>
                    <a:cubicBezTo>
                      <a:pt x="107" y="26"/>
                      <a:pt x="83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0" name="Google Shape;1530;p23"/>
            <p:cNvSpPr/>
            <p:nvPr/>
          </p:nvSpPr>
          <p:spPr>
            <a:xfrm>
              <a:off x="4833141" y="2978801"/>
              <a:ext cx="560897" cy="525577"/>
            </a:xfrm>
            <a:custGeom>
              <a:avLst/>
              <a:gdLst/>
              <a:ahLst/>
              <a:cxnLst/>
              <a:rect l="l" t="t" r="r" b="b"/>
              <a:pathLst>
                <a:path w="2525" h="2366" extrusionOk="0">
                  <a:moveTo>
                    <a:pt x="1892" y="1"/>
                  </a:moveTo>
                  <a:cubicBezTo>
                    <a:pt x="1772" y="1"/>
                    <a:pt x="1650" y="13"/>
                    <a:pt x="1535" y="47"/>
                  </a:cubicBezTo>
                  <a:cubicBezTo>
                    <a:pt x="1489" y="61"/>
                    <a:pt x="1442" y="78"/>
                    <a:pt x="1397" y="100"/>
                  </a:cubicBezTo>
                  <a:cubicBezTo>
                    <a:pt x="1235" y="172"/>
                    <a:pt x="1092" y="297"/>
                    <a:pt x="1018" y="458"/>
                  </a:cubicBezTo>
                  <a:cubicBezTo>
                    <a:pt x="941" y="625"/>
                    <a:pt x="934" y="828"/>
                    <a:pt x="818" y="970"/>
                  </a:cubicBezTo>
                  <a:cubicBezTo>
                    <a:pt x="634" y="1196"/>
                    <a:pt x="243" y="1187"/>
                    <a:pt x="90" y="1436"/>
                  </a:cubicBezTo>
                  <a:cubicBezTo>
                    <a:pt x="29" y="1533"/>
                    <a:pt x="19" y="1653"/>
                    <a:pt x="19" y="1769"/>
                  </a:cubicBezTo>
                  <a:cubicBezTo>
                    <a:pt x="16" y="1944"/>
                    <a:pt x="0" y="2150"/>
                    <a:pt x="130" y="2275"/>
                  </a:cubicBezTo>
                  <a:cubicBezTo>
                    <a:pt x="163" y="2308"/>
                    <a:pt x="197" y="2337"/>
                    <a:pt x="230" y="2365"/>
                  </a:cubicBezTo>
                  <a:cubicBezTo>
                    <a:pt x="483" y="1970"/>
                    <a:pt x="825" y="1639"/>
                    <a:pt x="1248" y="1439"/>
                  </a:cubicBezTo>
                  <a:cubicBezTo>
                    <a:pt x="1444" y="1357"/>
                    <a:pt x="1639" y="1293"/>
                    <a:pt x="1853" y="1280"/>
                  </a:cubicBezTo>
                  <a:cubicBezTo>
                    <a:pt x="1871" y="1279"/>
                    <a:pt x="1889" y="1279"/>
                    <a:pt x="1906" y="1279"/>
                  </a:cubicBezTo>
                  <a:cubicBezTo>
                    <a:pt x="2102" y="1279"/>
                    <a:pt x="2273" y="1342"/>
                    <a:pt x="2467" y="1379"/>
                  </a:cubicBezTo>
                  <a:cubicBezTo>
                    <a:pt x="2472" y="1379"/>
                    <a:pt x="2476" y="1380"/>
                    <a:pt x="2480" y="1380"/>
                  </a:cubicBezTo>
                  <a:cubicBezTo>
                    <a:pt x="2488" y="1380"/>
                    <a:pt x="2496" y="1378"/>
                    <a:pt x="2500" y="1372"/>
                  </a:cubicBezTo>
                  <a:cubicBezTo>
                    <a:pt x="2505" y="1366"/>
                    <a:pt x="2505" y="1360"/>
                    <a:pt x="2505" y="1355"/>
                  </a:cubicBezTo>
                  <a:cubicBezTo>
                    <a:pt x="2525" y="1122"/>
                    <a:pt x="2493" y="893"/>
                    <a:pt x="2465" y="662"/>
                  </a:cubicBezTo>
                  <a:cubicBezTo>
                    <a:pt x="2442" y="479"/>
                    <a:pt x="2467" y="272"/>
                    <a:pt x="2320" y="129"/>
                  </a:cubicBezTo>
                  <a:cubicBezTo>
                    <a:pt x="2215" y="27"/>
                    <a:pt x="2058" y="2"/>
                    <a:pt x="1912" y="1"/>
                  </a:cubicBezTo>
                  <a:cubicBezTo>
                    <a:pt x="1905" y="1"/>
                    <a:pt x="1898" y="1"/>
                    <a:pt x="1892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23"/>
          <p:cNvGrpSpPr/>
          <p:nvPr/>
        </p:nvGrpSpPr>
        <p:grpSpPr>
          <a:xfrm>
            <a:off x="713224" y="4842552"/>
            <a:ext cx="2084997" cy="183185"/>
            <a:chOff x="3848375" y="4401927"/>
            <a:chExt cx="3191484" cy="280399"/>
          </a:xfrm>
        </p:grpSpPr>
        <p:sp>
          <p:nvSpPr>
            <p:cNvPr id="1532" name="Google Shape;1532;p23"/>
            <p:cNvSpPr/>
            <p:nvPr/>
          </p:nvSpPr>
          <p:spPr>
            <a:xfrm>
              <a:off x="4455902" y="4452425"/>
              <a:ext cx="2583957" cy="229901"/>
            </a:xfrm>
            <a:custGeom>
              <a:avLst/>
              <a:gdLst/>
              <a:ahLst/>
              <a:cxnLst/>
              <a:rect l="l" t="t" r="r" b="b"/>
              <a:pathLst>
                <a:path w="30088" h="2677" extrusionOk="0">
                  <a:moveTo>
                    <a:pt x="15230" y="1"/>
                  </a:moveTo>
                  <a:cubicBezTo>
                    <a:pt x="13881" y="1"/>
                    <a:pt x="12546" y="172"/>
                    <a:pt x="11256" y="669"/>
                  </a:cubicBezTo>
                  <a:cubicBezTo>
                    <a:pt x="10995" y="771"/>
                    <a:pt x="10864" y="912"/>
                    <a:pt x="10881" y="1077"/>
                  </a:cubicBezTo>
                  <a:cubicBezTo>
                    <a:pt x="10897" y="1246"/>
                    <a:pt x="11056" y="1363"/>
                    <a:pt x="11333" y="1407"/>
                  </a:cubicBezTo>
                  <a:cubicBezTo>
                    <a:pt x="11796" y="1482"/>
                    <a:pt x="12263" y="1511"/>
                    <a:pt x="12732" y="1511"/>
                  </a:cubicBezTo>
                  <a:cubicBezTo>
                    <a:pt x="13603" y="1511"/>
                    <a:pt x="14478" y="1411"/>
                    <a:pt x="15336" y="1313"/>
                  </a:cubicBezTo>
                  <a:cubicBezTo>
                    <a:pt x="16183" y="1217"/>
                    <a:pt x="17046" y="1118"/>
                    <a:pt x="17902" y="1118"/>
                  </a:cubicBezTo>
                  <a:cubicBezTo>
                    <a:pt x="18569" y="1118"/>
                    <a:pt x="19232" y="1178"/>
                    <a:pt x="19879" y="1346"/>
                  </a:cubicBezTo>
                  <a:lnTo>
                    <a:pt x="19906" y="1242"/>
                  </a:lnTo>
                  <a:cubicBezTo>
                    <a:pt x="19250" y="1072"/>
                    <a:pt x="18579" y="1011"/>
                    <a:pt x="17904" y="1011"/>
                  </a:cubicBezTo>
                  <a:cubicBezTo>
                    <a:pt x="17042" y="1011"/>
                    <a:pt x="16174" y="1110"/>
                    <a:pt x="15323" y="1207"/>
                  </a:cubicBezTo>
                  <a:cubicBezTo>
                    <a:pt x="14467" y="1305"/>
                    <a:pt x="13592" y="1405"/>
                    <a:pt x="12725" y="1405"/>
                  </a:cubicBezTo>
                  <a:cubicBezTo>
                    <a:pt x="12263" y="1405"/>
                    <a:pt x="11803" y="1377"/>
                    <a:pt x="11349" y="1305"/>
                  </a:cubicBezTo>
                  <a:cubicBezTo>
                    <a:pt x="11245" y="1286"/>
                    <a:pt x="10999" y="1232"/>
                    <a:pt x="10985" y="1069"/>
                  </a:cubicBezTo>
                  <a:cubicBezTo>
                    <a:pt x="10974" y="918"/>
                    <a:pt x="11174" y="815"/>
                    <a:pt x="11295" y="769"/>
                  </a:cubicBezTo>
                  <a:cubicBezTo>
                    <a:pt x="12571" y="277"/>
                    <a:pt x="13895" y="108"/>
                    <a:pt x="15235" y="108"/>
                  </a:cubicBezTo>
                  <a:cubicBezTo>
                    <a:pt x="16736" y="108"/>
                    <a:pt x="18257" y="320"/>
                    <a:pt x="19750" y="529"/>
                  </a:cubicBezTo>
                  <a:cubicBezTo>
                    <a:pt x="21107" y="719"/>
                    <a:pt x="22512" y="915"/>
                    <a:pt x="23861" y="943"/>
                  </a:cubicBezTo>
                  <a:cubicBezTo>
                    <a:pt x="24046" y="947"/>
                    <a:pt x="24232" y="949"/>
                    <a:pt x="24418" y="949"/>
                  </a:cubicBezTo>
                  <a:cubicBezTo>
                    <a:pt x="24700" y="949"/>
                    <a:pt x="24982" y="945"/>
                    <a:pt x="25259" y="942"/>
                  </a:cubicBezTo>
                  <a:cubicBezTo>
                    <a:pt x="25524" y="939"/>
                    <a:pt x="25793" y="936"/>
                    <a:pt x="26063" y="936"/>
                  </a:cubicBezTo>
                  <a:cubicBezTo>
                    <a:pt x="26514" y="936"/>
                    <a:pt x="26970" y="944"/>
                    <a:pt x="27418" y="975"/>
                  </a:cubicBezTo>
                  <a:lnTo>
                    <a:pt x="27524" y="982"/>
                  </a:lnTo>
                  <a:cubicBezTo>
                    <a:pt x="28055" y="1013"/>
                    <a:pt x="29675" y="1112"/>
                    <a:pt x="29917" y="1613"/>
                  </a:cubicBezTo>
                  <a:cubicBezTo>
                    <a:pt x="29972" y="1729"/>
                    <a:pt x="29947" y="1860"/>
                    <a:pt x="29839" y="2013"/>
                  </a:cubicBezTo>
                  <a:cubicBezTo>
                    <a:pt x="29725" y="2175"/>
                    <a:pt x="29537" y="2300"/>
                    <a:pt x="29260" y="2397"/>
                  </a:cubicBezTo>
                  <a:cubicBezTo>
                    <a:pt x="28893" y="2526"/>
                    <a:pt x="28509" y="2571"/>
                    <a:pt x="28120" y="2571"/>
                  </a:cubicBezTo>
                  <a:cubicBezTo>
                    <a:pt x="27652" y="2571"/>
                    <a:pt x="27175" y="2506"/>
                    <a:pt x="26705" y="2441"/>
                  </a:cubicBezTo>
                  <a:cubicBezTo>
                    <a:pt x="26538" y="2418"/>
                    <a:pt x="26373" y="2395"/>
                    <a:pt x="26206" y="2375"/>
                  </a:cubicBezTo>
                  <a:cubicBezTo>
                    <a:pt x="25461" y="2286"/>
                    <a:pt x="24708" y="2259"/>
                    <a:pt x="23957" y="2259"/>
                  </a:cubicBezTo>
                  <a:cubicBezTo>
                    <a:pt x="23375" y="2259"/>
                    <a:pt x="22794" y="2276"/>
                    <a:pt x="22222" y="2291"/>
                  </a:cubicBezTo>
                  <a:cubicBezTo>
                    <a:pt x="21648" y="2307"/>
                    <a:pt x="21063" y="2324"/>
                    <a:pt x="20477" y="2324"/>
                  </a:cubicBezTo>
                  <a:cubicBezTo>
                    <a:pt x="20079" y="2324"/>
                    <a:pt x="19680" y="2316"/>
                    <a:pt x="19285" y="2295"/>
                  </a:cubicBezTo>
                  <a:cubicBezTo>
                    <a:pt x="18805" y="2270"/>
                    <a:pt x="18317" y="2225"/>
                    <a:pt x="17846" y="2183"/>
                  </a:cubicBezTo>
                  <a:cubicBezTo>
                    <a:pt x="17138" y="2118"/>
                    <a:pt x="16407" y="2050"/>
                    <a:pt x="15681" y="2048"/>
                  </a:cubicBezTo>
                  <a:cubicBezTo>
                    <a:pt x="14889" y="2048"/>
                    <a:pt x="14086" y="2124"/>
                    <a:pt x="13311" y="2197"/>
                  </a:cubicBezTo>
                  <a:cubicBezTo>
                    <a:pt x="12540" y="2270"/>
                    <a:pt x="11742" y="2343"/>
                    <a:pt x="10957" y="2343"/>
                  </a:cubicBezTo>
                  <a:lnTo>
                    <a:pt x="10742" y="2343"/>
                  </a:lnTo>
                  <a:cubicBezTo>
                    <a:pt x="10170" y="2341"/>
                    <a:pt x="9576" y="2341"/>
                    <a:pt x="9022" y="2293"/>
                  </a:cubicBezTo>
                  <a:cubicBezTo>
                    <a:pt x="8636" y="2258"/>
                    <a:pt x="8251" y="2154"/>
                    <a:pt x="7880" y="2050"/>
                  </a:cubicBezTo>
                  <a:cubicBezTo>
                    <a:pt x="7480" y="1940"/>
                    <a:pt x="7070" y="1826"/>
                    <a:pt x="6645" y="1797"/>
                  </a:cubicBezTo>
                  <a:cubicBezTo>
                    <a:pt x="6525" y="1789"/>
                    <a:pt x="6405" y="1785"/>
                    <a:pt x="6285" y="1785"/>
                  </a:cubicBezTo>
                  <a:cubicBezTo>
                    <a:pt x="5830" y="1785"/>
                    <a:pt x="5375" y="1838"/>
                    <a:pt x="4931" y="1888"/>
                  </a:cubicBezTo>
                  <a:cubicBezTo>
                    <a:pt x="4631" y="1924"/>
                    <a:pt x="4321" y="1960"/>
                    <a:pt x="4016" y="1977"/>
                  </a:cubicBezTo>
                  <a:cubicBezTo>
                    <a:pt x="3827" y="1989"/>
                    <a:pt x="3637" y="1994"/>
                    <a:pt x="3448" y="1994"/>
                  </a:cubicBezTo>
                  <a:cubicBezTo>
                    <a:pt x="2292" y="1994"/>
                    <a:pt x="1139" y="1794"/>
                    <a:pt x="18" y="1600"/>
                  </a:cubicBezTo>
                  <a:lnTo>
                    <a:pt x="1" y="1706"/>
                  </a:lnTo>
                  <a:cubicBezTo>
                    <a:pt x="1128" y="1900"/>
                    <a:pt x="2288" y="2099"/>
                    <a:pt x="3454" y="2099"/>
                  </a:cubicBezTo>
                  <a:cubicBezTo>
                    <a:pt x="3643" y="2099"/>
                    <a:pt x="3832" y="2094"/>
                    <a:pt x="4022" y="2083"/>
                  </a:cubicBezTo>
                  <a:cubicBezTo>
                    <a:pt x="4329" y="2063"/>
                    <a:pt x="4641" y="2027"/>
                    <a:pt x="4943" y="1993"/>
                  </a:cubicBezTo>
                  <a:cubicBezTo>
                    <a:pt x="5384" y="1942"/>
                    <a:pt x="5837" y="1890"/>
                    <a:pt x="6287" y="1890"/>
                  </a:cubicBezTo>
                  <a:cubicBezTo>
                    <a:pt x="6404" y="1890"/>
                    <a:pt x="6521" y="1893"/>
                    <a:pt x="6637" y="1901"/>
                  </a:cubicBezTo>
                  <a:cubicBezTo>
                    <a:pt x="7051" y="1931"/>
                    <a:pt x="7458" y="2043"/>
                    <a:pt x="7851" y="2151"/>
                  </a:cubicBezTo>
                  <a:cubicBezTo>
                    <a:pt x="8228" y="2257"/>
                    <a:pt x="8618" y="2364"/>
                    <a:pt x="9012" y="2398"/>
                  </a:cubicBezTo>
                  <a:cubicBezTo>
                    <a:pt x="9570" y="2447"/>
                    <a:pt x="10164" y="2448"/>
                    <a:pt x="10741" y="2448"/>
                  </a:cubicBezTo>
                  <a:lnTo>
                    <a:pt x="10955" y="2448"/>
                  </a:lnTo>
                  <a:cubicBezTo>
                    <a:pt x="10963" y="2448"/>
                    <a:pt x="10970" y="2448"/>
                    <a:pt x="10977" y="2448"/>
                  </a:cubicBezTo>
                  <a:cubicBezTo>
                    <a:pt x="11767" y="2448"/>
                    <a:pt x="12554" y="2373"/>
                    <a:pt x="13320" y="2300"/>
                  </a:cubicBezTo>
                  <a:cubicBezTo>
                    <a:pt x="14073" y="2229"/>
                    <a:pt x="14848" y="2154"/>
                    <a:pt x="15618" y="2154"/>
                  </a:cubicBezTo>
                  <a:cubicBezTo>
                    <a:pt x="15639" y="2154"/>
                    <a:pt x="15660" y="2154"/>
                    <a:pt x="15681" y="2154"/>
                  </a:cubicBezTo>
                  <a:cubicBezTo>
                    <a:pt x="16401" y="2155"/>
                    <a:pt x="17130" y="2223"/>
                    <a:pt x="17837" y="2288"/>
                  </a:cubicBezTo>
                  <a:cubicBezTo>
                    <a:pt x="18308" y="2331"/>
                    <a:pt x="18798" y="2375"/>
                    <a:pt x="19279" y="2400"/>
                  </a:cubicBezTo>
                  <a:cubicBezTo>
                    <a:pt x="19682" y="2421"/>
                    <a:pt x="20088" y="2429"/>
                    <a:pt x="20493" y="2429"/>
                  </a:cubicBezTo>
                  <a:cubicBezTo>
                    <a:pt x="21076" y="2429"/>
                    <a:pt x="21657" y="2413"/>
                    <a:pt x="22226" y="2397"/>
                  </a:cubicBezTo>
                  <a:cubicBezTo>
                    <a:pt x="22793" y="2381"/>
                    <a:pt x="23369" y="2366"/>
                    <a:pt x="23946" y="2366"/>
                  </a:cubicBezTo>
                  <a:cubicBezTo>
                    <a:pt x="24697" y="2366"/>
                    <a:pt x="25451" y="2392"/>
                    <a:pt x="26194" y="2481"/>
                  </a:cubicBezTo>
                  <a:cubicBezTo>
                    <a:pt x="26360" y="2502"/>
                    <a:pt x="26526" y="2524"/>
                    <a:pt x="26691" y="2547"/>
                  </a:cubicBezTo>
                  <a:cubicBezTo>
                    <a:pt x="27165" y="2611"/>
                    <a:pt x="27646" y="2677"/>
                    <a:pt x="28122" y="2677"/>
                  </a:cubicBezTo>
                  <a:cubicBezTo>
                    <a:pt x="28522" y="2677"/>
                    <a:pt x="28916" y="2631"/>
                    <a:pt x="29297" y="2498"/>
                  </a:cubicBezTo>
                  <a:cubicBezTo>
                    <a:pt x="29595" y="2395"/>
                    <a:pt x="29802" y="2257"/>
                    <a:pt x="29929" y="2076"/>
                  </a:cubicBezTo>
                  <a:cubicBezTo>
                    <a:pt x="30059" y="1890"/>
                    <a:pt x="30088" y="1720"/>
                    <a:pt x="30015" y="1569"/>
                  </a:cubicBezTo>
                  <a:cubicBezTo>
                    <a:pt x="29774" y="1069"/>
                    <a:pt x="28483" y="933"/>
                    <a:pt x="27532" y="876"/>
                  </a:cubicBezTo>
                  <a:lnTo>
                    <a:pt x="27426" y="869"/>
                  </a:lnTo>
                  <a:cubicBezTo>
                    <a:pt x="26980" y="838"/>
                    <a:pt x="26529" y="830"/>
                    <a:pt x="26083" y="830"/>
                  </a:cubicBezTo>
                  <a:cubicBezTo>
                    <a:pt x="25806" y="830"/>
                    <a:pt x="25531" y="833"/>
                    <a:pt x="25259" y="836"/>
                  </a:cubicBezTo>
                  <a:cubicBezTo>
                    <a:pt x="24968" y="840"/>
                    <a:pt x="24670" y="844"/>
                    <a:pt x="24372" y="844"/>
                  </a:cubicBezTo>
                  <a:cubicBezTo>
                    <a:pt x="24202" y="844"/>
                    <a:pt x="24033" y="843"/>
                    <a:pt x="23864" y="839"/>
                  </a:cubicBezTo>
                  <a:cubicBezTo>
                    <a:pt x="22522" y="810"/>
                    <a:pt x="21121" y="613"/>
                    <a:pt x="19766" y="425"/>
                  </a:cubicBezTo>
                  <a:cubicBezTo>
                    <a:pt x="18266" y="215"/>
                    <a:pt x="16739" y="1"/>
                    <a:pt x="15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3"/>
            <p:cNvSpPr/>
            <p:nvPr/>
          </p:nvSpPr>
          <p:spPr>
            <a:xfrm>
              <a:off x="3920430" y="4401927"/>
              <a:ext cx="656724" cy="226294"/>
            </a:xfrm>
            <a:custGeom>
              <a:avLst/>
              <a:gdLst/>
              <a:ahLst/>
              <a:cxnLst/>
              <a:rect l="l" t="t" r="r" b="b"/>
              <a:pathLst>
                <a:path w="7647" h="2635" extrusionOk="0">
                  <a:moveTo>
                    <a:pt x="4328" y="1"/>
                  </a:moveTo>
                  <a:cubicBezTo>
                    <a:pt x="3939" y="1"/>
                    <a:pt x="3550" y="55"/>
                    <a:pt x="3180" y="161"/>
                  </a:cubicBezTo>
                  <a:cubicBezTo>
                    <a:pt x="1998" y="500"/>
                    <a:pt x="1000" y="1274"/>
                    <a:pt x="160" y="2185"/>
                  </a:cubicBezTo>
                  <a:cubicBezTo>
                    <a:pt x="1" y="2357"/>
                    <a:pt x="125" y="2635"/>
                    <a:pt x="358" y="2635"/>
                  </a:cubicBezTo>
                  <a:lnTo>
                    <a:pt x="7345" y="2635"/>
                  </a:lnTo>
                  <a:cubicBezTo>
                    <a:pt x="7521" y="2635"/>
                    <a:pt x="7647" y="2471"/>
                    <a:pt x="7607" y="2302"/>
                  </a:cubicBezTo>
                  <a:cubicBezTo>
                    <a:pt x="7521" y="1952"/>
                    <a:pt x="7372" y="1618"/>
                    <a:pt x="7164" y="1324"/>
                  </a:cubicBezTo>
                  <a:cubicBezTo>
                    <a:pt x="6532" y="433"/>
                    <a:pt x="5432" y="1"/>
                    <a:pt x="4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3880924" y="4561322"/>
              <a:ext cx="88628" cy="66901"/>
            </a:xfrm>
            <a:custGeom>
              <a:avLst/>
              <a:gdLst/>
              <a:ahLst/>
              <a:cxnLst/>
              <a:rect l="l" t="t" r="r" b="b"/>
              <a:pathLst>
                <a:path w="1032" h="779" extrusionOk="0">
                  <a:moveTo>
                    <a:pt x="475" y="0"/>
                  </a:moveTo>
                  <a:cubicBezTo>
                    <a:pt x="241" y="0"/>
                    <a:pt x="56" y="191"/>
                    <a:pt x="11" y="423"/>
                  </a:cubicBezTo>
                  <a:cubicBezTo>
                    <a:pt x="1" y="481"/>
                    <a:pt x="1" y="531"/>
                    <a:pt x="9" y="579"/>
                  </a:cubicBezTo>
                  <a:cubicBezTo>
                    <a:pt x="32" y="699"/>
                    <a:pt x="146" y="779"/>
                    <a:pt x="268" y="779"/>
                  </a:cubicBezTo>
                  <a:lnTo>
                    <a:pt x="879" y="779"/>
                  </a:lnTo>
                  <a:cubicBezTo>
                    <a:pt x="892" y="760"/>
                    <a:pt x="902" y="743"/>
                    <a:pt x="910" y="723"/>
                  </a:cubicBezTo>
                  <a:cubicBezTo>
                    <a:pt x="1032" y="459"/>
                    <a:pt x="902" y="119"/>
                    <a:pt x="622" y="25"/>
                  </a:cubicBezTo>
                  <a:cubicBezTo>
                    <a:pt x="571" y="8"/>
                    <a:pt x="522" y="0"/>
                    <a:pt x="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3984841" y="4421765"/>
              <a:ext cx="172189" cy="158105"/>
            </a:xfrm>
            <a:custGeom>
              <a:avLst/>
              <a:gdLst/>
              <a:ahLst/>
              <a:cxnLst/>
              <a:rect l="l" t="t" r="r" b="b"/>
              <a:pathLst>
                <a:path w="2005" h="1841" extrusionOk="0">
                  <a:moveTo>
                    <a:pt x="998" y="1"/>
                  </a:moveTo>
                  <a:cubicBezTo>
                    <a:pt x="823" y="1"/>
                    <a:pt x="650" y="47"/>
                    <a:pt x="504" y="142"/>
                  </a:cubicBezTo>
                  <a:cubicBezTo>
                    <a:pt x="160" y="368"/>
                    <a:pt x="0" y="841"/>
                    <a:pt x="142" y="1227"/>
                  </a:cubicBezTo>
                  <a:cubicBezTo>
                    <a:pt x="287" y="1627"/>
                    <a:pt x="645" y="1840"/>
                    <a:pt x="1007" y="1840"/>
                  </a:cubicBezTo>
                  <a:cubicBezTo>
                    <a:pt x="1307" y="1840"/>
                    <a:pt x="1609" y="1694"/>
                    <a:pt x="1795" y="1385"/>
                  </a:cubicBezTo>
                  <a:cubicBezTo>
                    <a:pt x="2005" y="1032"/>
                    <a:pt x="1939" y="536"/>
                    <a:pt x="1642" y="251"/>
                  </a:cubicBezTo>
                  <a:cubicBezTo>
                    <a:pt x="1569" y="179"/>
                    <a:pt x="1484" y="125"/>
                    <a:pt x="1391" y="84"/>
                  </a:cubicBezTo>
                  <a:cubicBezTo>
                    <a:pt x="1268" y="29"/>
                    <a:pt x="1133" y="1"/>
                    <a:pt x="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3848375" y="4623501"/>
              <a:ext cx="448208" cy="9275"/>
            </a:xfrm>
            <a:custGeom>
              <a:avLst/>
              <a:gdLst/>
              <a:ahLst/>
              <a:cxnLst/>
              <a:rect l="l" t="t" r="r" b="b"/>
              <a:pathLst>
                <a:path w="5219" h="108" extrusionOk="0">
                  <a:moveTo>
                    <a:pt x="0" y="1"/>
                  </a:moveTo>
                  <a:lnTo>
                    <a:pt x="0" y="108"/>
                  </a:lnTo>
                  <a:lnTo>
                    <a:pt x="5219" y="108"/>
                  </a:lnTo>
                  <a:lnTo>
                    <a:pt x="5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23"/>
          <p:cNvGrpSpPr/>
          <p:nvPr/>
        </p:nvGrpSpPr>
        <p:grpSpPr>
          <a:xfrm>
            <a:off x="1013984" y="310666"/>
            <a:ext cx="647441" cy="274038"/>
            <a:chOff x="5742237" y="4424857"/>
            <a:chExt cx="803077" cy="339913"/>
          </a:xfrm>
        </p:grpSpPr>
        <p:sp>
          <p:nvSpPr>
            <p:cNvPr id="1538" name="Google Shape;1538;p23"/>
            <p:cNvSpPr/>
            <p:nvPr/>
          </p:nvSpPr>
          <p:spPr>
            <a:xfrm>
              <a:off x="6442430" y="4482312"/>
              <a:ext cx="102884" cy="119545"/>
            </a:xfrm>
            <a:custGeom>
              <a:avLst/>
              <a:gdLst/>
              <a:ahLst/>
              <a:cxnLst/>
              <a:rect l="l" t="t" r="r" b="b"/>
              <a:pathLst>
                <a:path w="1198" h="1392" extrusionOk="0">
                  <a:moveTo>
                    <a:pt x="975" y="1"/>
                  </a:moveTo>
                  <a:cubicBezTo>
                    <a:pt x="952" y="1"/>
                    <a:pt x="927" y="3"/>
                    <a:pt x="902" y="6"/>
                  </a:cubicBezTo>
                  <a:cubicBezTo>
                    <a:pt x="587" y="44"/>
                    <a:pt x="166" y="257"/>
                    <a:pt x="86" y="655"/>
                  </a:cubicBezTo>
                  <a:cubicBezTo>
                    <a:pt x="1" y="1079"/>
                    <a:pt x="368" y="1316"/>
                    <a:pt x="676" y="1381"/>
                  </a:cubicBezTo>
                  <a:cubicBezTo>
                    <a:pt x="709" y="1387"/>
                    <a:pt x="750" y="1391"/>
                    <a:pt x="793" y="1391"/>
                  </a:cubicBezTo>
                  <a:cubicBezTo>
                    <a:pt x="968" y="1391"/>
                    <a:pt x="1190" y="1324"/>
                    <a:pt x="1194" y="1101"/>
                  </a:cubicBezTo>
                  <a:cubicBezTo>
                    <a:pt x="1197" y="985"/>
                    <a:pt x="1131" y="877"/>
                    <a:pt x="1047" y="814"/>
                  </a:cubicBezTo>
                  <a:cubicBezTo>
                    <a:pt x="964" y="751"/>
                    <a:pt x="862" y="728"/>
                    <a:pt x="764" y="714"/>
                  </a:cubicBezTo>
                  <a:lnTo>
                    <a:pt x="764" y="714"/>
                  </a:lnTo>
                  <a:cubicBezTo>
                    <a:pt x="771" y="715"/>
                    <a:pt x="777" y="715"/>
                    <a:pt x="783" y="715"/>
                  </a:cubicBezTo>
                  <a:cubicBezTo>
                    <a:pt x="952" y="715"/>
                    <a:pt x="1120" y="431"/>
                    <a:pt x="1161" y="274"/>
                  </a:cubicBezTo>
                  <a:cubicBezTo>
                    <a:pt x="1183" y="195"/>
                    <a:pt x="1181" y="138"/>
                    <a:pt x="1166" y="96"/>
                  </a:cubicBezTo>
                  <a:cubicBezTo>
                    <a:pt x="1139" y="25"/>
                    <a:pt x="1066" y="1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5742237" y="4424857"/>
              <a:ext cx="760382" cy="339913"/>
            </a:xfrm>
            <a:custGeom>
              <a:avLst/>
              <a:gdLst/>
              <a:ahLst/>
              <a:cxnLst/>
              <a:rect l="l" t="t" r="r" b="b"/>
              <a:pathLst>
                <a:path w="8854" h="3958" extrusionOk="0">
                  <a:moveTo>
                    <a:pt x="6470" y="1"/>
                  </a:moveTo>
                  <a:cubicBezTo>
                    <a:pt x="5981" y="1"/>
                    <a:pt x="5490" y="85"/>
                    <a:pt x="5034" y="215"/>
                  </a:cubicBezTo>
                  <a:cubicBezTo>
                    <a:pt x="4094" y="483"/>
                    <a:pt x="3216" y="1013"/>
                    <a:pt x="2481" y="1745"/>
                  </a:cubicBezTo>
                  <a:cubicBezTo>
                    <a:pt x="2217" y="1461"/>
                    <a:pt x="1903" y="1246"/>
                    <a:pt x="1564" y="1110"/>
                  </a:cubicBezTo>
                  <a:cubicBezTo>
                    <a:pt x="1357" y="1026"/>
                    <a:pt x="1139" y="977"/>
                    <a:pt x="922" y="957"/>
                  </a:cubicBezTo>
                  <a:cubicBezTo>
                    <a:pt x="846" y="950"/>
                    <a:pt x="757" y="942"/>
                    <a:pt x="665" y="942"/>
                  </a:cubicBezTo>
                  <a:cubicBezTo>
                    <a:pt x="527" y="942"/>
                    <a:pt x="386" y="961"/>
                    <a:pt x="283" y="1034"/>
                  </a:cubicBezTo>
                  <a:cubicBezTo>
                    <a:pt x="1" y="1241"/>
                    <a:pt x="175" y="1613"/>
                    <a:pt x="368" y="1804"/>
                  </a:cubicBezTo>
                  <a:cubicBezTo>
                    <a:pt x="552" y="1985"/>
                    <a:pt x="775" y="2097"/>
                    <a:pt x="997" y="2197"/>
                  </a:cubicBezTo>
                  <a:cubicBezTo>
                    <a:pt x="1130" y="2255"/>
                    <a:pt x="1264" y="2307"/>
                    <a:pt x="1401" y="2349"/>
                  </a:cubicBezTo>
                  <a:cubicBezTo>
                    <a:pt x="1072" y="2534"/>
                    <a:pt x="769" y="2778"/>
                    <a:pt x="525" y="3098"/>
                  </a:cubicBezTo>
                  <a:cubicBezTo>
                    <a:pt x="405" y="3255"/>
                    <a:pt x="301" y="3456"/>
                    <a:pt x="353" y="3676"/>
                  </a:cubicBezTo>
                  <a:cubicBezTo>
                    <a:pt x="402" y="3877"/>
                    <a:pt x="542" y="3957"/>
                    <a:pt x="693" y="3957"/>
                  </a:cubicBezTo>
                  <a:cubicBezTo>
                    <a:pt x="760" y="3957"/>
                    <a:pt x="829" y="3941"/>
                    <a:pt x="893" y="3913"/>
                  </a:cubicBezTo>
                  <a:cubicBezTo>
                    <a:pt x="1261" y="3749"/>
                    <a:pt x="1621" y="3553"/>
                    <a:pt x="1964" y="3326"/>
                  </a:cubicBezTo>
                  <a:cubicBezTo>
                    <a:pt x="2261" y="3130"/>
                    <a:pt x="2547" y="2909"/>
                    <a:pt x="2821" y="2669"/>
                  </a:cubicBezTo>
                  <a:cubicBezTo>
                    <a:pt x="3423" y="3096"/>
                    <a:pt x="4163" y="3206"/>
                    <a:pt x="4865" y="3223"/>
                  </a:cubicBezTo>
                  <a:cubicBezTo>
                    <a:pt x="5018" y="3227"/>
                    <a:pt x="5172" y="3229"/>
                    <a:pt x="5327" y="3229"/>
                  </a:cubicBezTo>
                  <a:cubicBezTo>
                    <a:pt x="6216" y="3229"/>
                    <a:pt x="7135" y="3148"/>
                    <a:pt x="7948" y="2735"/>
                  </a:cubicBezTo>
                  <a:cubicBezTo>
                    <a:pt x="8378" y="2518"/>
                    <a:pt x="8756" y="2125"/>
                    <a:pt x="8803" y="1548"/>
                  </a:cubicBezTo>
                  <a:cubicBezTo>
                    <a:pt x="8853" y="924"/>
                    <a:pt x="8399" y="543"/>
                    <a:pt x="7964" y="326"/>
                  </a:cubicBezTo>
                  <a:cubicBezTo>
                    <a:pt x="7498" y="95"/>
                    <a:pt x="6985" y="1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6386435" y="4500175"/>
              <a:ext cx="56080" cy="51099"/>
            </a:xfrm>
            <a:custGeom>
              <a:avLst/>
              <a:gdLst/>
              <a:ahLst/>
              <a:cxnLst/>
              <a:rect l="l" t="t" r="r" b="b"/>
              <a:pathLst>
                <a:path w="653" h="595" extrusionOk="0">
                  <a:moveTo>
                    <a:pt x="327" y="0"/>
                  </a:moveTo>
                  <a:cubicBezTo>
                    <a:pt x="0" y="0"/>
                    <a:pt x="0" y="594"/>
                    <a:pt x="327" y="594"/>
                  </a:cubicBezTo>
                  <a:cubicBezTo>
                    <a:pt x="653" y="594"/>
                    <a:pt x="653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5968621" y="4695297"/>
              <a:ext cx="366879" cy="10821"/>
            </a:xfrm>
            <a:custGeom>
              <a:avLst/>
              <a:gdLst/>
              <a:ahLst/>
              <a:cxnLst/>
              <a:rect l="l" t="t" r="r" b="b"/>
              <a:pathLst>
                <a:path w="4272" h="126" extrusionOk="0">
                  <a:moveTo>
                    <a:pt x="1105" y="1"/>
                  </a:moveTo>
                  <a:cubicBezTo>
                    <a:pt x="738" y="1"/>
                    <a:pt x="370" y="1"/>
                    <a:pt x="0" y="3"/>
                  </a:cubicBezTo>
                  <a:lnTo>
                    <a:pt x="0" y="110"/>
                  </a:lnTo>
                  <a:cubicBezTo>
                    <a:pt x="370" y="108"/>
                    <a:pt x="738" y="108"/>
                    <a:pt x="1105" y="108"/>
                  </a:cubicBezTo>
                  <a:cubicBezTo>
                    <a:pt x="2182" y="108"/>
                    <a:pt x="3242" y="114"/>
                    <a:pt x="4271" y="126"/>
                  </a:cubicBezTo>
                  <a:lnTo>
                    <a:pt x="4271" y="19"/>
                  </a:lnTo>
                  <a:cubicBezTo>
                    <a:pt x="3242" y="7"/>
                    <a:pt x="2182" y="1"/>
                    <a:pt x="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6393649" y="4696929"/>
              <a:ext cx="85880" cy="9361"/>
            </a:xfrm>
            <a:custGeom>
              <a:avLst/>
              <a:gdLst/>
              <a:ahLst/>
              <a:cxnLst/>
              <a:rect l="l" t="t" r="r" b="b"/>
              <a:pathLst>
                <a:path w="1000" h="109" extrusionOk="0">
                  <a:moveTo>
                    <a:pt x="0" y="1"/>
                  </a:moveTo>
                  <a:lnTo>
                    <a:pt x="0" y="108"/>
                  </a:lnTo>
                  <a:lnTo>
                    <a:pt x="1000" y="108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23"/>
          <p:cNvGrpSpPr/>
          <p:nvPr/>
        </p:nvGrpSpPr>
        <p:grpSpPr>
          <a:xfrm>
            <a:off x="6831204" y="2936581"/>
            <a:ext cx="437816" cy="398913"/>
            <a:chOff x="6872954" y="4168931"/>
            <a:chExt cx="437816" cy="398913"/>
          </a:xfrm>
        </p:grpSpPr>
        <p:sp>
          <p:nvSpPr>
            <p:cNvPr id="1544" name="Google Shape;1544;p23"/>
            <p:cNvSpPr/>
            <p:nvPr/>
          </p:nvSpPr>
          <p:spPr>
            <a:xfrm>
              <a:off x="6872954" y="4168931"/>
              <a:ext cx="437816" cy="398913"/>
            </a:xfrm>
            <a:custGeom>
              <a:avLst/>
              <a:gdLst/>
              <a:ahLst/>
              <a:cxnLst/>
              <a:rect l="l" t="t" r="r" b="b"/>
              <a:pathLst>
                <a:path w="5098" h="4645" extrusionOk="0">
                  <a:moveTo>
                    <a:pt x="2550" y="0"/>
                  </a:moveTo>
                  <a:cubicBezTo>
                    <a:pt x="1956" y="0"/>
                    <a:pt x="1361" y="227"/>
                    <a:pt x="907" y="680"/>
                  </a:cubicBezTo>
                  <a:cubicBezTo>
                    <a:pt x="1" y="1587"/>
                    <a:pt x="1" y="3058"/>
                    <a:pt x="907" y="3964"/>
                  </a:cubicBezTo>
                  <a:cubicBezTo>
                    <a:pt x="1361" y="4418"/>
                    <a:pt x="1956" y="4644"/>
                    <a:pt x="2550" y="4644"/>
                  </a:cubicBezTo>
                  <a:cubicBezTo>
                    <a:pt x="3144" y="4644"/>
                    <a:pt x="3738" y="4418"/>
                    <a:pt x="4191" y="3964"/>
                  </a:cubicBezTo>
                  <a:cubicBezTo>
                    <a:pt x="5098" y="3058"/>
                    <a:pt x="5098" y="1587"/>
                    <a:pt x="4191" y="680"/>
                  </a:cubicBezTo>
                  <a:cubicBezTo>
                    <a:pt x="3738" y="227"/>
                    <a:pt x="3144" y="0"/>
                    <a:pt x="2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7025738" y="4173740"/>
              <a:ext cx="69477" cy="8493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750" y="1"/>
                  </a:moveTo>
                  <a:cubicBezTo>
                    <a:pt x="734" y="1"/>
                    <a:pt x="718" y="8"/>
                    <a:pt x="708" y="22"/>
                  </a:cubicBezTo>
                  <a:lnTo>
                    <a:pt x="19" y="903"/>
                  </a:lnTo>
                  <a:cubicBezTo>
                    <a:pt x="1" y="926"/>
                    <a:pt x="5" y="960"/>
                    <a:pt x="28" y="979"/>
                  </a:cubicBezTo>
                  <a:cubicBezTo>
                    <a:pt x="36" y="986"/>
                    <a:pt x="49" y="989"/>
                    <a:pt x="59" y="989"/>
                  </a:cubicBezTo>
                  <a:cubicBezTo>
                    <a:pt x="76" y="989"/>
                    <a:pt x="92" y="981"/>
                    <a:pt x="102" y="969"/>
                  </a:cubicBezTo>
                  <a:lnTo>
                    <a:pt x="792" y="88"/>
                  </a:lnTo>
                  <a:cubicBezTo>
                    <a:pt x="809" y="65"/>
                    <a:pt x="806" y="30"/>
                    <a:pt x="783" y="12"/>
                  </a:cubicBezTo>
                  <a:cubicBezTo>
                    <a:pt x="773" y="5"/>
                    <a:pt x="761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3"/>
            <p:cNvSpPr/>
            <p:nvPr/>
          </p:nvSpPr>
          <p:spPr>
            <a:xfrm>
              <a:off x="6971718" y="4290539"/>
              <a:ext cx="45516" cy="239605"/>
            </a:xfrm>
            <a:custGeom>
              <a:avLst/>
              <a:gdLst/>
              <a:ahLst/>
              <a:cxnLst/>
              <a:rect l="l" t="t" r="r" b="b"/>
              <a:pathLst>
                <a:path w="530" h="2790" extrusionOk="0">
                  <a:moveTo>
                    <a:pt x="470" y="0"/>
                  </a:moveTo>
                  <a:cubicBezTo>
                    <a:pt x="453" y="0"/>
                    <a:pt x="435" y="9"/>
                    <a:pt x="424" y="25"/>
                  </a:cubicBezTo>
                  <a:cubicBezTo>
                    <a:pt x="187" y="387"/>
                    <a:pt x="49" y="849"/>
                    <a:pt x="21" y="1360"/>
                  </a:cubicBezTo>
                  <a:cubicBezTo>
                    <a:pt x="0" y="1762"/>
                    <a:pt x="41" y="2189"/>
                    <a:pt x="156" y="2747"/>
                  </a:cubicBezTo>
                  <a:cubicBezTo>
                    <a:pt x="160" y="2771"/>
                    <a:pt x="181" y="2790"/>
                    <a:pt x="207" y="2790"/>
                  </a:cubicBezTo>
                  <a:cubicBezTo>
                    <a:pt x="210" y="2790"/>
                    <a:pt x="214" y="2790"/>
                    <a:pt x="220" y="2788"/>
                  </a:cubicBezTo>
                  <a:cubicBezTo>
                    <a:pt x="249" y="2783"/>
                    <a:pt x="266" y="2754"/>
                    <a:pt x="260" y="2725"/>
                  </a:cubicBezTo>
                  <a:cubicBezTo>
                    <a:pt x="149" y="2176"/>
                    <a:pt x="107" y="1757"/>
                    <a:pt x="129" y="1365"/>
                  </a:cubicBezTo>
                  <a:cubicBezTo>
                    <a:pt x="153" y="872"/>
                    <a:pt x="287" y="430"/>
                    <a:pt x="514" y="83"/>
                  </a:cubicBezTo>
                  <a:cubicBezTo>
                    <a:pt x="530" y="57"/>
                    <a:pt x="523" y="25"/>
                    <a:pt x="498" y="8"/>
                  </a:cubicBezTo>
                  <a:cubicBezTo>
                    <a:pt x="490" y="3"/>
                    <a:pt x="480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3"/>
            <p:cNvSpPr/>
            <p:nvPr/>
          </p:nvSpPr>
          <p:spPr>
            <a:xfrm>
              <a:off x="7088174" y="4275853"/>
              <a:ext cx="128476" cy="276276"/>
            </a:xfrm>
            <a:custGeom>
              <a:avLst/>
              <a:gdLst/>
              <a:ahLst/>
              <a:cxnLst/>
              <a:rect l="l" t="t" r="r" b="b"/>
              <a:pathLst>
                <a:path w="1496" h="3217" extrusionOk="0">
                  <a:moveTo>
                    <a:pt x="1441" y="1"/>
                  </a:moveTo>
                  <a:cubicBezTo>
                    <a:pt x="1418" y="1"/>
                    <a:pt x="1392" y="22"/>
                    <a:pt x="1388" y="49"/>
                  </a:cubicBezTo>
                  <a:cubicBezTo>
                    <a:pt x="1281" y="1190"/>
                    <a:pt x="794" y="2283"/>
                    <a:pt x="20" y="3126"/>
                  </a:cubicBezTo>
                  <a:cubicBezTo>
                    <a:pt x="0" y="3148"/>
                    <a:pt x="2" y="3182"/>
                    <a:pt x="23" y="3202"/>
                  </a:cubicBezTo>
                  <a:cubicBezTo>
                    <a:pt x="35" y="3211"/>
                    <a:pt x="46" y="3216"/>
                    <a:pt x="59" y="3216"/>
                  </a:cubicBezTo>
                  <a:cubicBezTo>
                    <a:pt x="73" y="3216"/>
                    <a:pt x="88" y="3209"/>
                    <a:pt x="96" y="3198"/>
                  </a:cubicBezTo>
                  <a:cubicBezTo>
                    <a:pt x="887" y="2335"/>
                    <a:pt x="1384" y="1222"/>
                    <a:pt x="1494" y="58"/>
                  </a:cubicBezTo>
                  <a:cubicBezTo>
                    <a:pt x="1495" y="29"/>
                    <a:pt x="1474" y="5"/>
                    <a:pt x="1445" y="1"/>
                  </a:cubicBezTo>
                  <a:cubicBezTo>
                    <a:pt x="1444" y="1"/>
                    <a:pt x="1443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7202224" y="4365256"/>
              <a:ext cx="56509" cy="102884"/>
            </a:xfrm>
            <a:custGeom>
              <a:avLst/>
              <a:gdLst/>
              <a:ahLst/>
              <a:cxnLst/>
              <a:rect l="l" t="t" r="r" b="b"/>
              <a:pathLst>
                <a:path w="658" h="1198" extrusionOk="0">
                  <a:moveTo>
                    <a:pt x="597" y="1"/>
                  </a:moveTo>
                  <a:cubicBezTo>
                    <a:pt x="573" y="1"/>
                    <a:pt x="552" y="18"/>
                    <a:pt x="546" y="42"/>
                  </a:cubicBezTo>
                  <a:cubicBezTo>
                    <a:pt x="453" y="431"/>
                    <a:pt x="272" y="800"/>
                    <a:pt x="20" y="1109"/>
                  </a:cubicBezTo>
                  <a:cubicBezTo>
                    <a:pt x="0" y="1133"/>
                    <a:pt x="3" y="1166"/>
                    <a:pt x="27" y="1184"/>
                  </a:cubicBezTo>
                  <a:cubicBezTo>
                    <a:pt x="37" y="1193"/>
                    <a:pt x="49" y="1197"/>
                    <a:pt x="60" y="1197"/>
                  </a:cubicBezTo>
                  <a:cubicBezTo>
                    <a:pt x="77" y="1197"/>
                    <a:pt x="92" y="1190"/>
                    <a:pt x="102" y="1177"/>
                  </a:cubicBezTo>
                  <a:cubicBezTo>
                    <a:pt x="364" y="855"/>
                    <a:pt x="553" y="470"/>
                    <a:pt x="650" y="66"/>
                  </a:cubicBezTo>
                  <a:cubicBezTo>
                    <a:pt x="657" y="38"/>
                    <a:pt x="639" y="9"/>
                    <a:pt x="610" y="2"/>
                  </a:cubicBezTo>
                  <a:cubicBezTo>
                    <a:pt x="606" y="1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3"/>
            <p:cNvSpPr/>
            <p:nvPr/>
          </p:nvSpPr>
          <p:spPr>
            <a:xfrm>
              <a:off x="7059489" y="4556685"/>
              <a:ext cx="243642" cy="9275"/>
            </a:xfrm>
            <a:custGeom>
              <a:avLst/>
              <a:gdLst/>
              <a:ahLst/>
              <a:cxnLst/>
              <a:rect l="l" t="t" r="r" b="b"/>
              <a:pathLst>
                <a:path w="2837" h="108" extrusionOk="0">
                  <a:moveTo>
                    <a:pt x="0" y="1"/>
                  </a:moveTo>
                  <a:lnTo>
                    <a:pt x="0" y="108"/>
                  </a:lnTo>
                  <a:lnTo>
                    <a:pt x="2836" y="108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23"/>
          <p:cNvSpPr/>
          <p:nvPr/>
        </p:nvSpPr>
        <p:spPr>
          <a:xfrm>
            <a:off x="539247" y="3891898"/>
            <a:ext cx="348000" cy="3480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23"/>
          <p:cNvSpPr/>
          <p:nvPr/>
        </p:nvSpPr>
        <p:spPr>
          <a:xfrm>
            <a:off x="8009333" y="423553"/>
            <a:ext cx="231900" cy="231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23"/>
          <p:cNvSpPr/>
          <p:nvPr/>
        </p:nvSpPr>
        <p:spPr>
          <a:xfrm>
            <a:off x="209853" y="4488054"/>
            <a:ext cx="231900" cy="23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23"/>
          <p:cNvSpPr/>
          <p:nvPr/>
        </p:nvSpPr>
        <p:spPr>
          <a:xfrm>
            <a:off x="8525471" y="2971366"/>
            <a:ext cx="274100" cy="255810"/>
          </a:xfrm>
          <a:custGeom>
            <a:avLst/>
            <a:gdLst/>
            <a:ahLst/>
            <a:cxnLst/>
            <a:rect l="l" t="t" r="r" b="b"/>
            <a:pathLst>
              <a:path w="34018" h="31748" extrusionOk="0">
                <a:moveTo>
                  <a:pt x="18420" y="1"/>
                </a:moveTo>
                <a:lnTo>
                  <a:pt x="15653" y="13538"/>
                </a:lnTo>
                <a:lnTo>
                  <a:pt x="8309" y="5956"/>
                </a:lnTo>
                <a:lnTo>
                  <a:pt x="8309" y="5956"/>
                </a:lnTo>
                <a:lnTo>
                  <a:pt x="11225" y="15874"/>
                </a:lnTo>
                <a:lnTo>
                  <a:pt x="1" y="19126"/>
                </a:lnTo>
                <a:lnTo>
                  <a:pt x="11665" y="20195"/>
                </a:lnTo>
                <a:lnTo>
                  <a:pt x="7398" y="31748"/>
                </a:lnTo>
                <a:lnTo>
                  <a:pt x="7398" y="31748"/>
                </a:lnTo>
                <a:lnTo>
                  <a:pt x="17010" y="23217"/>
                </a:lnTo>
                <a:lnTo>
                  <a:pt x="20335" y="31748"/>
                </a:lnTo>
                <a:lnTo>
                  <a:pt x="21479" y="22667"/>
                </a:lnTo>
                <a:lnTo>
                  <a:pt x="34018" y="23710"/>
                </a:lnTo>
                <a:lnTo>
                  <a:pt x="23869" y="16361"/>
                </a:lnTo>
                <a:lnTo>
                  <a:pt x="31243" y="5940"/>
                </a:lnTo>
                <a:lnTo>
                  <a:pt x="20228" y="13538"/>
                </a:lnTo>
                <a:lnTo>
                  <a:pt x="18420" y="1"/>
                </a:lnTo>
                <a:close/>
                <a:moveTo>
                  <a:pt x="20335" y="31748"/>
                </a:moveTo>
                <a:lnTo>
                  <a:pt x="20335" y="31748"/>
                </a:lnTo>
                <a:lnTo>
                  <a:pt x="20335" y="317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23"/>
          <p:cNvSpPr/>
          <p:nvPr/>
        </p:nvSpPr>
        <p:spPr>
          <a:xfrm>
            <a:off x="1989494" y="107291"/>
            <a:ext cx="274100" cy="255810"/>
          </a:xfrm>
          <a:custGeom>
            <a:avLst/>
            <a:gdLst/>
            <a:ahLst/>
            <a:cxnLst/>
            <a:rect l="l" t="t" r="r" b="b"/>
            <a:pathLst>
              <a:path w="34018" h="31748" extrusionOk="0">
                <a:moveTo>
                  <a:pt x="18420" y="1"/>
                </a:moveTo>
                <a:lnTo>
                  <a:pt x="15653" y="13538"/>
                </a:lnTo>
                <a:lnTo>
                  <a:pt x="8309" y="5956"/>
                </a:lnTo>
                <a:lnTo>
                  <a:pt x="8309" y="5956"/>
                </a:lnTo>
                <a:lnTo>
                  <a:pt x="11225" y="15874"/>
                </a:lnTo>
                <a:lnTo>
                  <a:pt x="1" y="19126"/>
                </a:lnTo>
                <a:lnTo>
                  <a:pt x="11665" y="20195"/>
                </a:lnTo>
                <a:lnTo>
                  <a:pt x="7398" y="31748"/>
                </a:lnTo>
                <a:lnTo>
                  <a:pt x="7398" y="31748"/>
                </a:lnTo>
                <a:lnTo>
                  <a:pt x="17010" y="23217"/>
                </a:lnTo>
                <a:lnTo>
                  <a:pt x="20335" y="31748"/>
                </a:lnTo>
                <a:lnTo>
                  <a:pt x="21479" y="22667"/>
                </a:lnTo>
                <a:lnTo>
                  <a:pt x="34018" y="23710"/>
                </a:lnTo>
                <a:lnTo>
                  <a:pt x="23869" y="16361"/>
                </a:lnTo>
                <a:lnTo>
                  <a:pt x="31243" y="5940"/>
                </a:lnTo>
                <a:lnTo>
                  <a:pt x="20228" y="13538"/>
                </a:lnTo>
                <a:lnTo>
                  <a:pt x="18420" y="1"/>
                </a:lnTo>
                <a:close/>
                <a:moveTo>
                  <a:pt x="20335" y="31748"/>
                </a:moveTo>
                <a:lnTo>
                  <a:pt x="20335" y="31748"/>
                </a:lnTo>
                <a:lnTo>
                  <a:pt x="20335" y="31748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5" name="Google Shape;1555;p23"/>
          <p:cNvGrpSpPr/>
          <p:nvPr/>
        </p:nvGrpSpPr>
        <p:grpSpPr>
          <a:xfrm>
            <a:off x="188728" y="1827393"/>
            <a:ext cx="274126" cy="242805"/>
            <a:chOff x="4733471" y="1796460"/>
            <a:chExt cx="190484" cy="168755"/>
          </a:xfrm>
        </p:grpSpPr>
        <p:sp>
          <p:nvSpPr>
            <p:cNvPr id="1556" name="Google Shape;1556;p23"/>
            <p:cNvSpPr/>
            <p:nvPr/>
          </p:nvSpPr>
          <p:spPr>
            <a:xfrm>
              <a:off x="4786546" y="1867742"/>
              <a:ext cx="89573" cy="97474"/>
            </a:xfrm>
            <a:custGeom>
              <a:avLst/>
              <a:gdLst/>
              <a:ahLst/>
              <a:cxnLst/>
              <a:rect l="l" t="t" r="r" b="b"/>
              <a:pathLst>
                <a:path w="1043" h="1135" extrusionOk="0">
                  <a:moveTo>
                    <a:pt x="545" y="0"/>
                  </a:moveTo>
                  <a:cubicBezTo>
                    <a:pt x="455" y="0"/>
                    <a:pt x="364" y="29"/>
                    <a:pt x="292" y="81"/>
                  </a:cubicBezTo>
                  <a:cubicBezTo>
                    <a:pt x="39" y="260"/>
                    <a:pt x="0" y="651"/>
                    <a:pt x="149" y="908"/>
                  </a:cubicBezTo>
                  <a:cubicBezTo>
                    <a:pt x="209" y="1015"/>
                    <a:pt x="294" y="1081"/>
                    <a:pt x="389" y="1112"/>
                  </a:cubicBezTo>
                  <a:cubicBezTo>
                    <a:pt x="433" y="1127"/>
                    <a:pt x="480" y="1135"/>
                    <a:pt x="527" y="1135"/>
                  </a:cubicBezTo>
                  <a:cubicBezTo>
                    <a:pt x="718" y="1135"/>
                    <a:pt x="910" y="1012"/>
                    <a:pt x="981" y="791"/>
                  </a:cubicBezTo>
                  <a:cubicBezTo>
                    <a:pt x="1043" y="608"/>
                    <a:pt x="1000" y="401"/>
                    <a:pt x="901" y="233"/>
                  </a:cubicBezTo>
                  <a:cubicBezTo>
                    <a:pt x="863" y="167"/>
                    <a:pt x="814" y="103"/>
                    <a:pt x="750" y="60"/>
                  </a:cubicBezTo>
                  <a:cubicBezTo>
                    <a:pt x="689" y="19"/>
                    <a:pt x="618" y="0"/>
                    <a:pt x="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4733471" y="1853657"/>
              <a:ext cx="52387" cy="53847"/>
            </a:xfrm>
            <a:custGeom>
              <a:avLst/>
              <a:gdLst/>
              <a:ahLst/>
              <a:cxnLst/>
              <a:rect l="l" t="t" r="r" b="b"/>
              <a:pathLst>
                <a:path w="610" h="627" extrusionOk="0">
                  <a:moveTo>
                    <a:pt x="264" y="0"/>
                  </a:moveTo>
                  <a:cubicBezTo>
                    <a:pt x="244" y="0"/>
                    <a:pt x="223" y="5"/>
                    <a:pt x="206" y="10"/>
                  </a:cubicBezTo>
                  <a:cubicBezTo>
                    <a:pt x="157" y="23"/>
                    <a:pt x="124" y="45"/>
                    <a:pt x="89" y="75"/>
                  </a:cubicBezTo>
                  <a:cubicBezTo>
                    <a:pt x="69" y="91"/>
                    <a:pt x="54" y="112"/>
                    <a:pt x="41" y="134"/>
                  </a:cubicBezTo>
                  <a:cubicBezTo>
                    <a:pt x="29" y="158"/>
                    <a:pt x="17" y="182"/>
                    <a:pt x="11" y="210"/>
                  </a:cubicBezTo>
                  <a:cubicBezTo>
                    <a:pt x="6" y="237"/>
                    <a:pt x="0" y="265"/>
                    <a:pt x="3" y="291"/>
                  </a:cubicBezTo>
                  <a:cubicBezTo>
                    <a:pt x="3" y="320"/>
                    <a:pt x="7" y="347"/>
                    <a:pt x="13" y="375"/>
                  </a:cubicBezTo>
                  <a:cubicBezTo>
                    <a:pt x="20" y="412"/>
                    <a:pt x="36" y="452"/>
                    <a:pt x="53" y="485"/>
                  </a:cubicBezTo>
                  <a:cubicBezTo>
                    <a:pt x="76" y="528"/>
                    <a:pt x="110" y="561"/>
                    <a:pt x="149" y="588"/>
                  </a:cubicBezTo>
                  <a:cubicBezTo>
                    <a:pt x="169" y="599"/>
                    <a:pt x="190" y="609"/>
                    <a:pt x="213" y="614"/>
                  </a:cubicBezTo>
                  <a:cubicBezTo>
                    <a:pt x="236" y="619"/>
                    <a:pt x="261" y="621"/>
                    <a:pt x="284" y="621"/>
                  </a:cubicBezTo>
                  <a:cubicBezTo>
                    <a:pt x="296" y="624"/>
                    <a:pt x="309" y="627"/>
                    <a:pt x="322" y="627"/>
                  </a:cubicBezTo>
                  <a:cubicBezTo>
                    <a:pt x="325" y="627"/>
                    <a:pt x="328" y="627"/>
                    <a:pt x="331" y="627"/>
                  </a:cubicBezTo>
                  <a:cubicBezTo>
                    <a:pt x="381" y="627"/>
                    <a:pt x="420" y="615"/>
                    <a:pt x="464" y="591"/>
                  </a:cubicBezTo>
                  <a:cubicBezTo>
                    <a:pt x="475" y="585"/>
                    <a:pt x="488" y="575"/>
                    <a:pt x="497" y="568"/>
                  </a:cubicBezTo>
                  <a:cubicBezTo>
                    <a:pt x="505" y="561"/>
                    <a:pt x="518" y="552"/>
                    <a:pt x="527" y="542"/>
                  </a:cubicBezTo>
                  <a:cubicBezTo>
                    <a:pt x="563" y="504"/>
                    <a:pt x="578" y="475"/>
                    <a:pt x="597" y="425"/>
                  </a:cubicBezTo>
                  <a:cubicBezTo>
                    <a:pt x="604" y="404"/>
                    <a:pt x="605" y="374"/>
                    <a:pt x="607" y="355"/>
                  </a:cubicBezTo>
                  <a:cubicBezTo>
                    <a:pt x="607" y="350"/>
                    <a:pt x="610" y="345"/>
                    <a:pt x="607" y="340"/>
                  </a:cubicBezTo>
                  <a:cubicBezTo>
                    <a:pt x="604" y="311"/>
                    <a:pt x="603" y="280"/>
                    <a:pt x="591" y="251"/>
                  </a:cubicBezTo>
                  <a:cubicBezTo>
                    <a:pt x="581" y="224"/>
                    <a:pt x="570" y="194"/>
                    <a:pt x="554" y="170"/>
                  </a:cubicBezTo>
                  <a:cubicBezTo>
                    <a:pt x="535" y="147"/>
                    <a:pt x="520" y="122"/>
                    <a:pt x="498" y="101"/>
                  </a:cubicBezTo>
                  <a:cubicBezTo>
                    <a:pt x="477" y="80"/>
                    <a:pt x="454" y="61"/>
                    <a:pt x="428" y="45"/>
                  </a:cubicBezTo>
                  <a:cubicBezTo>
                    <a:pt x="424" y="41"/>
                    <a:pt x="418" y="40"/>
                    <a:pt x="413" y="37"/>
                  </a:cubicBezTo>
                  <a:cubicBezTo>
                    <a:pt x="391" y="27"/>
                    <a:pt x="368" y="15"/>
                    <a:pt x="346" y="10"/>
                  </a:cubicBezTo>
                  <a:cubicBezTo>
                    <a:pt x="334" y="8"/>
                    <a:pt x="320" y="5"/>
                    <a:pt x="311" y="4"/>
                  </a:cubicBezTo>
                  <a:cubicBezTo>
                    <a:pt x="303" y="3"/>
                    <a:pt x="288" y="1"/>
                    <a:pt x="277" y="1"/>
                  </a:cubicBezTo>
                  <a:cubicBezTo>
                    <a:pt x="273" y="1"/>
                    <a:pt x="26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4772461" y="1800669"/>
              <a:ext cx="59687" cy="62435"/>
            </a:xfrm>
            <a:custGeom>
              <a:avLst/>
              <a:gdLst/>
              <a:ahLst/>
              <a:cxnLst/>
              <a:rect l="l" t="t" r="r" b="b"/>
              <a:pathLst>
                <a:path w="695" h="727" extrusionOk="0">
                  <a:moveTo>
                    <a:pt x="296" y="1"/>
                  </a:moveTo>
                  <a:cubicBezTo>
                    <a:pt x="272" y="1"/>
                    <a:pt x="247" y="6"/>
                    <a:pt x="224" y="8"/>
                  </a:cubicBezTo>
                  <a:cubicBezTo>
                    <a:pt x="93" y="34"/>
                    <a:pt x="0" y="163"/>
                    <a:pt x="7" y="294"/>
                  </a:cubicBezTo>
                  <a:cubicBezTo>
                    <a:pt x="10" y="380"/>
                    <a:pt x="46" y="462"/>
                    <a:pt x="87" y="537"/>
                  </a:cubicBezTo>
                  <a:cubicBezTo>
                    <a:pt x="123" y="604"/>
                    <a:pt x="166" y="672"/>
                    <a:pt x="236" y="704"/>
                  </a:cubicBezTo>
                  <a:cubicBezTo>
                    <a:pt x="272" y="720"/>
                    <a:pt x="308" y="727"/>
                    <a:pt x="344" y="727"/>
                  </a:cubicBezTo>
                  <a:cubicBezTo>
                    <a:pt x="527" y="727"/>
                    <a:pt x="694" y="539"/>
                    <a:pt x="665" y="354"/>
                  </a:cubicBezTo>
                  <a:cubicBezTo>
                    <a:pt x="664" y="351"/>
                    <a:pt x="664" y="347"/>
                    <a:pt x="663" y="341"/>
                  </a:cubicBezTo>
                  <a:cubicBezTo>
                    <a:pt x="628" y="170"/>
                    <a:pt x="484" y="23"/>
                    <a:pt x="310" y="1"/>
                  </a:cubicBezTo>
                  <a:cubicBezTo>
                    <a:pt x="305" y="1"/>
                    <a:pt x="301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4839363" y="1796460"/>
              <a:ext cx="52988" cy="64668"/>
            </a:xfrm>
            <a:custGeom>
              <a:avLst/>
              <a:gdLst/>
              <a:ahLst/>
              <a:cxnLst/>
              <a:rect l="l" t="t" r="r" b="b"/>
              <a:pathLst>
                <a:path w="617" h="753" extrusionOk="0">
                  <a:moveTo>
                    <a:pt x="306" y="1"/>
                  </a:moveTo>
                  <a:cubicBezTo>
                    <a:pt x="280" y="1"/>
                    <a:pt x="254" y="5"/>
                    <a:pt x="228" y="15"/>
                  </a:cubicBezTo>
                  <a:cubicBezTo>
                    <a:pt x="63" y="76"/>
                    <a:pt x="1" y="332"/>
                    <a:pt x="21" y="484"/>
                  </a:cubicBezTo>
                  <a:cubicBezTo>
                    <a:pt x="29" y="553"/>
                    <a:pt x="52" y="620"/>
                    <a:pt x="98" y="671"/>
                  </a:cubicBezTo>
                  <a:cubicBezTo>
                    <a:pt x="149" y="728"/>
                    <a:pt x="205" y="752"/>
                    <a:pt x="260" y="752"/>
                  </a:cubicBezTo>
                  <a:cubicBezTo>
                    <a:pt x="437" y="752"/>
                    <a:pt x="610" y="512"/>
                    <a:pt x="615" y="346"/>
                  </a:cubicBezTo>
                  <a:cubicBezTo>
                    <a:pt x="616" y="313"/>
                    <a:pt x="612" y="282"/>
                    <a:pt x="600" y="249"/>
                  </a:cubicBezTo>
                  <a:cubicBezTo>
                    <a:pt x="560" y="118"/>
                    <a:pt x="440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3"/>
            <p:cNvSpPr/>
            <p:nvPr/>
          </p:nvSpPr>
          <p:spPr>
            <a:xfrm>
              <a:off x="4870538" y="1853056"/>
              <a:ext cx="53417" cy="55221"/>
            </a:xfrm>
            <a:custGeom>
              <a:avLst/>
              <a:gdLst/>
              <a:ahLst/>
              <a:cxnLst/>
              <a:rect l="l" t="t" r="r" b="b"/>
              <a:pathLst>
                <a:path w="622" h="643" extrusionOk="0">
                  <a:moveTo>
                    <a:pt x="377" y="1"/>
                  </a:moveTo>
                  <a:cubicBezTo>
                    <a:pt x="362" y="1"/>
                    <a:pt x="347" y="2"/>
                    <a:pt x="332" y="5"/>
                  </a:cubicBezTo>
                  <a:cubicBezTo>
                    <a:pt x="203" y="51"/>
                    <a:pt x="82" y="191"/>
                    <a:pt x="45" y="321"/>
                  </a:cubicBezTo>
                  <a:cubicBezTo>
                    <a:pt x="0" y="479"/>
                    <a:pt x="109" y="624"/>
                    <a:pt x="264" y="641"/>
                  </a:cubicBezTo>
                  <a:cubicBezTo>
                    <a:pt x="273" y="642"/>
                    <a:pt x="282" y="642"/>
                    <a:pt x="291" y="642"/>
                  </a:cubicBezTo>
                  <a:cubicBezTo>
                    <a:pt x="438" y="642"/>
                    <a:pt x="582" y="504"/>
                    <a:pt x="611" y="368"/>
                  </a:cubicBezTo>
                  <a:cubicBezTo>
                    <a:pt x="620" y="337"/>
                    <a:pt x="621" y="304"/>
                    <a:pt x="617" y="269"/>
                  </a:cubicBezTo>
                  <a:cubicBezTo>
                    <a:pt x="607" y="136"/>
                    <a:pt x="516" y="1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23"/>
          <p:cNvGrpSpPr/>
          <p:nvPr/>
        </p:nvGrpSpPr>
        <p:grpSpPr>
          <a:xfrm rot="2700000">
            <a:off x="8558383" y="922724"/>
            <a:ext cx="208283" cy="447225"/>
            <a:chOff x="4576975" y="1448100"/>
            <a:chExt cx="292800" cy="628700"/>
          </a:xfrm>
        </p:grpSpPr>
        <p:sp>
          <p:nvSpPr>
            <p:cNvPr id="1562" name="Google Shape;1562;p23"/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3" name="Google Shape;1563;p23"/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1564" name="Google Shape;1564;p23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3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" name="Google Shape;1566;p23"/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1567" name="Google Shape;1567;p23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3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24"/>
          <p:cNvSpPr/>
          <p:nvPr/>
        </p:nvSpPr>
        <p:spPr>
          <a:xfrm rot="10800000" flipH="1">
            <a:off x="-2" y="3027813"/>
            <a:ext cx="1502357" cy="2115668"/>
          </a:xfrm>
          <a:custGeom>
            <a:avLst/>
            <a:gdLst/>
            <a:ahLst/>
            <a:cxnLst/>
            <a:rect l="l" t="t" r="r" b="b"/>
            <a:pathLst>
              <a:path w="22399" h="31543" extrusionOk="0">
                <a:moveTo>
                  <a:pt x="0" y="1"/>
                </a:moveTo>
                <a:lnTo>
                  <a:pt x="0" y="31543"/>
                </a:lnTo>
                <a:lnTo>
                  <a:pt x="2" y="31543"/>
                </a:lnTo>
                <a:cubicBezTo>
                  <a:pt x="2850" y="31257"/>
                  <a:pt x="5565" y="29816"/>
                  <a:pt x="7397" y="27616"/>
                </a:cubicBezTo>
                <a:cubicBezTo>
                  <a:pt x="9230" y="25417"/>
                  <a:pt x="10158" y="22486"/>
                  <a:pt x="9927" y="19633"/>
                </a:cubicBezTo>
                <a:cubicBezTo>
                  <a:pt x="9769" y="17680"/>
                  <a:pt x="9096" y="15807"/>
                  <a:pt x="8756" y="13876"/>
                </a:cubicBezTo>
                <a:cubicBezTo>
                  <a:pt x="8416" y="11947"/>
                  <a:pt x="8454" y="9816"/>
                  <a:pt x="9572" y="8206"/>
                </a:cubicBezTo>
                <a:cubicBezTo>
                  <a:pt x="11097" y="6014"/>
                  <a:pt x="14037" y="5486"/>
                  <a:pt x="16619" y="4809"/>
                </a:cubicBezTo>
                <a:cubicBezTo>
                  <a:pt x="19202" y="4133"/>
                  <a:pt x="22098" y="2654"/>
                  <a:pt x="223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4"/>
          <p:cNvSpPr/>
          <p:nvPr/>
        </p:nvSpPr>
        <p:spPr>
          <a:xfrm flipH="1">
            <a:off x="7490097" y="-21"/>
            <a:ext cx="1653869" cy="1583742"/>
          </a:xfrm>
          <a:custGeom>
            <a:avLst/>
            <a:gdLst/>
            <a:ahLst/>
            <a:cxnLst/>
            <a:rect l="l" t="t" r="r" b="b"/>
            <a:pathLst>
              <a:path w="24480" h="23442" extrusionOk="0">
                <a:moveTo>
                  <a:pt x="1" y="0"/>
                </a:moveTo>
                <a:lnTo>
                  <a:pt x="1" y="22368"/>
                </a:lnTo>
                <a:cubicBezTo>
                  <a:pt x="1298" y="23082"/>
                  <a:pt x="2779" y="23441"/>
                  <a:pt x="4259" y="23441"/>
                </a:cubicBezTo>
                <a:cubicBezTo>
                  <a:pt x="5587" y="23441"/>
                  <a:pt x="6915" y="23152"/>
                  <a:pt x="8109" y="22571"/>
                </a:cubicBezTo>
                <a:cubicBezTo>
                  <a:pt x="10636" y="21340"/>
                  <a:pt x="12499" y="18836"/>
                  <a:pt x="12950" y="16062"/>
                </a:cubicBezTo>
                <a:cubicBezTo>
                  <a:pt x="13324" y="13760"/>
                  <a:pt x="12822" y="11208"/>
                  <a:pt x="14051" y="9226"/>
                </a:cubicBezTo>
                <a:cubicBezTo>
                  <a:pt x="14911" y="7840"/>
                  <a:pt x="16455" y="7043"/>
                  <a:pt x="17970" y="6439"/>
                </a:cubicBezTo>
                <a:cubicBezTo>
                  <a:pt x="19485" y="5835"/>
                  <a:pt x="21086" y="5339"/>
                  <a:pt x="22354" y="4310"/>
                </a:cubicBezTo>
                <a:cubicBezTo>
                  <a:pt x="23620" y="3279"/>
                  <a:pt x="24480" y="1530"/>
                  <a:pt x="239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4"/>
          <p:cNvSpPr/>
          <p:nvPr/>
        </p:nvSpPr>
        <p:spPr>
          <a:xfrm flipH="1">
            <a:off x="6301392" y="4262824"/>
            <a:ext cx="2842608" cy="880698"/>
          </a:xfrm>
          <a:custGeom>
            <a:avLst/>
            <a:gdLst/>
            <a:ahLst/>
            <a:cxnLst/>
            <a:rect l="l" t="t" r="r" b="b"/>
            <a:pathLst>
              <a:path w="63398" h="19642" extrusionOk="0">
                <a:moveTo>
                  <a:pt x="8154" y="0"/>
                </a:moveTo>
                <a:cubicBezTo>
                  <a:pt x="4957" y="0"/>
                  <a:pt x="1775" y="1682"/>
                  <a:pt x="46" y="4382"/>
                </a:cubicBezTo>
                <a:lnTo>
                  <a:pt x="0" y="19642"/>
                </a:lnTo>
                <a:lnTo>
                  <a:pt x="63398" y="19642"/>
                </a:lnTo>
                <a:cubicBezTo>
                  <a:pt x="63205" y="15988"/>
                  <a:pt x="60507" y="12797"/>
                  <a:pt x="57210" y="11214"/>
                </a:cubicBezTo>
                <a:cubicBezTo>
                  <a:pt x="54758" y="10036"/>
                  <a:pt x="52030" y="9625"/>
                  <a:pt x="49294" y="9625"/>
                </a:cubicBezTo>
                <a:cubicBezTo>
                  <a:pt x="48350" y="9625"/>
                  <a:pt x="47404" y="9674"/>
                  <a:pt x="46469" y="9757"/>
                </a:cubicBezTo>
                <a:cubicBezTo>
                  <a:pt x="42825" y="10081"/>
                  <a:pt x="39240" y="10897"/>
                  <a:pt x="35597" y="11233"/>
                </a:cubicBezTo>
                <a:cubicBezTo>
                  <a:pt x="34622" y="11323"/>
                  <a:pt x="33635" y="11377"/>
                  <a:pt x="32649" y="11377"/>
                </a:cubicBezTo>
                <a:cubicBezTo>
                  <a:pt x="29955" y="11377"/>
                  <a:pt x="27269" y="10978"/>
                  <a:pt x="24844" y="9842"/>
                </a:cubicBezTo>
                <a:cubicBezTo>
                  <a:pt x="22055" y="8535"/>
                  <a:pt x="19801" y="6345"/>
                  <a:pt x="17444" y="4362"/>
                </a:cubicBezTo>
                <a:cubicBezTo>
                  <a:pt x="15087" y="2380"/>
                  <a:pt x="12446" y="515"/>
                  <a:pt x="9396" y="87"/>
                </a:cubicBezTo>
                <a:cubicBezTo>
                  <a:pt x="8984" y="28"/>
                  <a:pt x="8569" y="0"/>
                  <a:pt x="8154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24"/>
          <p:cNvSpPr/>
          <p:nvPr/>
        </p:nvSpPr>
        <p:spPr>
          <a:xfrm>
            <a:off x="-9" y="14"/>
            <a:ext cx="3196097" cy="1901976"/>
          </a:xfrm>
          <a:custGeom>
            <a:avLst/>
            <a:gdLst/>
            <a:ahLst/>
            <a:cxnLst/>
            <a:rect l="l" t="t" r="r" b="b"/>
            <a:pathLst>
              <a:path w="52380" h="31171" extrusionOk="0">
                <a:moveTo>
                  <a:pt x="0" y="1"/>
                </a:moveTo>
                <a:lnTo>
                  <a:pt x="0" y="31171"/>
                </a:lnTo>
                <a:cubicBezTo>
                  <a:pt x="1129" y="26583"/>
                  <a:pt x="2279" y="21946"/>
                  <a:pt x="4444" y="17748"/>
                </a:cubicBezTo>
                <a:cubicBezTo>
                  <a:pt x="6608" y="13551"/>
                  <a:pt x="9922" y="9767"/>
                  <a:pt x="14289" y="7967"/>
                </a:cubicBezTo>
                <a:cubicBezTo>
                  <a:pt x="16715" y="6968"/>
                  <a:pt x="19317" y="6628"/>
                  <a:pt x="21951" y="6628"/>
                </a:cubicBezTo>
                <a:cubicBezTo>
                  <a:pt x="23955" y="6628"/>
                  <a:pt x="25978" y="6824"/>
                  <a:pt x="27957" y="7076"/>
                </a:cubicBezTo>
                <a:cubicBezTo>
                  <a:pt x="31284" y="7500"/>
                  <a:pt x="34642" y="8064"/>
                  <a:pt x="37977" y="8064"/>
                </a:cubicBezTo>
                <a:cubicBezTo>
                  <a:pt x="39237" y="8064"/>
                  <a:pt x="40493" y="7984"/>
                  <a:pt x="41743" y="7785"/>
                </a:cubicBezTo>
                <a:cubicBezTo>
                  <a:pt x="46305" y="7061"/>
                  <a:pt x="50890" y="4371"/>
                  <a:pt x="52379" y="1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4"/>
          <p:cNvSpPr/>
          <p:nvPr/>
        </p:nvSpPr>
        <p:spPr>
          <a:xfrm rot="-1700290" flipH="1">
            <a:off x="1054279" y="3701978"/>
            <a:ext cx="1502395" cy="1357680"/>
          </a:xfrm>
          <a:custGeom>
            <a:avLst/>
            <a:gdLst/>
            <a:ahLst/>
            <a:cxnLst/>
            <a:rect l="l" t="t" r="r" b="b"/>
            <a:pathLst>
              <a:path w="63674" h="57549" extrusionOk="0">
                <a:moveTo>
                  <a:pt x="25297" y="1"/>
                </a:moveTo>
                <a:cubicBezTo>
                  <a:pt x="11909" y="1"/>
                  <a:pt x="1" y="10347"/>
                  <a:pt x="867" y="24829"/>
                </a:cubicBezTo>
                <a:cubicBezTo>
                  <a:pt x="1803" y="40480"/>
                  <a:pt x="7275" y="52238"/>
                  <a:pt x="23246" y="56672"/>
                </a:cubicBezTo>
                <a:cubicBezTo>
                  <a:pt x="25393" y="57269"/>
                  <a:pt x="27539" y="57549"/>
                  <a:pt x="29655" y="57549"/>
                </a:cubicBezTo>
                <a:cubicBezTo>
                  <a:pt x="43128" y="57549"/>
                  <a:pt x="55410" y="46203"/>
                  <a:pt x="59447" y="33027"/>
                </a:cubicBezTo>
                <a:cubicBezTo>
                  <a:pt x="63674" y="19205"/>
                  <a:pt x="44623" y="4934"/>
                  <a:pt x="33436" y="1298"/>
                </a:cubicBezTo>
                <a:cubicBezTo>
                  <a:pt x="30724" y="416"/>
                  <a:pt x="27981" y="1"/>
                  <a:pt x="25297" y="1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24"/>
          <p:cNvGrpSpPr/>
          <p:nvPr/>
        </p:nvGrpSpPr>
        <p:grpSpPr>
          <a:xfrm flipH="1">
            <a:off x="267048" y="3374945"/>
            <a:ext cx="1844542" cy="1525030"/>
            <a:chOff x="1279225" y="739600"/>
            <a:chExt cx="4589556" cy="3794551"/>
          </a:xfrm>
        </p:grpSpPr>
        <p:sp>
          <p:nvSpPr>
            <p:cNvPr id="1576" name="Google Shape;1576;p24"/>
            <p:cNvSpPr/>
            <p:nvPr/>
          </p:nvSpPr>
          <p:spPr>
            <a:xfrm>
              <a:off x="3902871" y="1690399"/>
              <a:ext cx="1302551" cy="2733070"/>
            </a:xfrm>
            <a:custGeom>
              <a:avLst/>
              <a:gdLst/>
              <a:ahLst/>
              <a:cxnLst/>
              <a:rect l="l" t="t" r="r" b="b"/>
              <a:pathLst>
                <a:path w="12357" h="25928" extrusionOk="0">
                  <a:moveTo>
                    <a:pt x="3635" y="0"/>
                  </a:moveTo>
                  <a:cubicBezTo>
                    <a:pt x="2733" y="0"/>
                    <a:pt x="1863" y="288"/>
                    <a:pt x="1200" y="926"/>
                  </a:cubicBezTo>
                  <a:cubicBezTo>
                    <a:pt x="299" y="1793"/>
                    <a:pt x="0" y="2992"/>
                    <a:pt x="177" y="4216"/>
                  </a:cubicBezTo>
                  <a:cubicBezTo>
                    <a:pt x="543" y="6737"/>
                    <a:pt x="1278" y="9272"/>
                    <a:pt x="2251" y="11629"/>
                  </a:cubicBezTo>
                  <a:cubicBezTo>
                    <a:pt x="2602" y="12483"/>
                    <a:pt x="2984" y="13332"/>
                    <a:pt x="3611" y="14025"/>
                  </a:cubicBezTo>
                  <a:cubicBezTo>
                    <a:pt x="4829" y="15370"/>
                    <a:pt x="6455" y="16355"/>
                    <a:pt x="7929" y="17387"/>
                  </a:cubicBezTo>
                  <a:cubicBezTo>
                    <a:pt x="8233" y="17599"/>
                    <a:pt x="8604" y="17787"/>
                    <a:pt x="8877" y="18037"/>
                  </a:cubicBezTo>
                  <a:cubicBezTo>
                    <a:pt x="9066" y="19419"/>
                    <a:pt x="9428" y="22158"/>
                    <a:pt x="9928" y="24041"/>
                  </a:cubicBezTo>
                  <a:cubicBezTo>
                    <a:pt x="9807" y="24025"/>
                    <a:pt x="9685" y="24017"/>
                    <a:pt x="9564" y="24017"/>
                  </a:cubicBezTo>
                  <a:cubicBezTo>
                    <a:pt x="9088" y="24017"/>
                    <a:pt x="8632" y="24145"/>
                    <a:pt x="8333" y="24456"/>
                  </a:cubicBezTo>
                  <a:cubicBezTo>
                    <a:pt x="7972" y="24829"/>
                    <a:pt x="7523" y="25644"/>
                    <a:pt x="8227" y="25826"/>
                  </a:cubicBezTo>
                  <a:cubicBezTo>
                    <a:pt x="8511" y="25898"/>
                    <a:pt x="8880" y="25927"/>
                    <a:pt x="9258" y="25927"/>
                  </a:cubicBezTo>
                  <a:cubicBezTo>
                    <a:pt x="9559" y="25927"/>
                    <a:pt x="9866" y="25909"/>
                    <a:pt x="10141" y="25879"/>
                  </a:cubicBezTo>
                  <a:cubicBezTo>
                    <a:pt x="10513" y="25840"/>
                    <a:pt x="10990" y="25814"/>
                    <a:pt x="11333" y="25652"/>
                  </a:cubicBezTo>
                  <a:cubicBezTo>
                    <a:pt x="11620" y="25514"/>
                    <a:pt x="11594" y="25300"/>
                    <a:pt x="11664" y="25013"/>
                  </a:cubicBezTo>
                  <a:cubicBezTo>
                    <a:pt x="12147" y="23024"/>
                    <a:pt x="12194" y="21094"/>
                    <a:pt x="12297" y="19055"/>
                  </a:cubicBezTo>
                  <a:cubicBezTo>
                    <a:pt x="12357" y="17773"/>
                    <a:pt x="12113" y="16732"/>
                    <a:pt x="11379" y="15640"/>
                  </a:cubicBezTo>
                  <a:cubicBezTo>
                    <a:pt x="10832" y="14822"/>
                    <a:pt x="10332" y="13962"/>
                    <a:pt x="9872" y="13092"/>
                  </a:cubicBezTo>
                  <a:cubicBezTo>
                    <a:pt x="9694" y="12754"/>
                    <a:pt x="9331" y="11983"/>
                    <a:pt x="9073" y="11416"/>
                  </a:cubicBezTo>
                  <a:cubicBezTo>
                    <a:pt x="9157" y="10364"/>
                    <a:pt x="9265" y="8913"/>
                    <a:pt x="9313" y="8481"/>
                  </a:cubicBezTo>
                  <a:cubicBezTo>
                    <a:pt x="9390" y="7758"/>
                    <a:pt x="9417" y="7021"/>
                    <a:pt x="9487" y="6296"/>
                  </a:cubicBezTo>
                  <a:cubicBezTo>
                    <a:pt x="9601" y="5101"/>
                    <a:pt x="9551" y="1840"/>
                    <a:pt x="5216" y="283"/>
                  </a:cubicBezTo>
                  <a:cubicBezTo>
                    <a:pt x="4702" y="99"/>
                    <a:pt x="4163" y="0"/>
                    <a:pt x="3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2127460" y="2018646"/>
              <a:ext cx="815873" cy="2404718"/>
            </a:xfrm>
            <a:custGeom>
              <a:avLst/>
              <a:gdLst/>
              <a:ahLst/>
              <a:cxnLst/>
              <a:rect l="l" t="t" r="r" b="b"/>
              <a:pathLst>
                <a:path w="7740" h="22813" extrusionOk="0">
                  <a:moveTo>
                    <a:pt x="3892" y="1"/>
                  </a:moveTo>
                  <a:cubicBezTo>
                    <a:pt x="2385" y="1"/>
                    <a:pt x="792" y="888"/>
                    <a:pt x="318" y="2452"/>
                  </a:cubicBezTo>
                  <a:cubicBezTo>
                    <a:pt x="1" y="3490"/>
                    <a:pt x="319" y="4777"/>
                    <a:pt x="690" y="5818"/>
                  </a:cubicBezTo>
                  <a:cubicBezTo>
                    <a:pt x="1226" y="7327"/>
                    <a:pt x="1897" y="8835"/>
                    <a:pt x="2698" y="10243"/>
                  </a:cubicBezTo>
                  <a:cubicBezTo>
                    <a:pt x="2942" y="10674"/>
                    <a:pt x="3146" y="11021"/>
                    <a:pt x="3176" y="11520"/>
                  </a:cubicBezTo>
                  <a:cubicBezTo>
                    <a:pt x="3235" y="12497"/>
                    <a:pt x="3319" y="14619"/>
                    <a:pt x="3349" y="15680"/>
                  </a:cubicBezTo>
                  <a:cubicBezTo>
                    <a:pt x="3409" y="17717"/>
                    <a:pt x="3470" y="18835"/>
                    <a:pt x="3490" y="20623"/>
                  </a:cubicBezTo>
                  <a:cubicBezTo>
                    <a:pt x="2685" y="20667"/>
                    <a:pt x="1845" y="21073"/>
                    <a:pt x="1540" y="21738"/>
                  </a:cubicBezTo>
                  <a:cubicBezTo>
                    <a:pt x="1128" y="22633"/>
                    <a:pt x="2296" y="22812"/>
                    <a:pt x="3263" y="22812"/>
                  </a:cubicBezTo>
                  <a:cubicBezTo>
                    <a:pt x="3698" y="22812"/>
                    <a:pt x="4093" y="22776"/>
                    <a:pt x="4284" y="22752"/>
                  </a:cubicBezTo>
                  <a:cubicBezTo>
                    <a:pt x="4695" y="22700"/>
                    <a:pt x="5109" y="22633"/>
                    <a:pt x="5346" y="22276"/>
                  </a:cubicBezTo>
                  <a:cubicBezTo>
                    <a:pt x="5615" y="21871"/>
                    <a:pt x="5683" y="21230"/>
                    <a:pt x="5758" y="20753"/>
                  </a:cubicBezTo>
                  <a:cubicBezTo>
                    <a:pt x="5932" y="19602"/>
                    <a:pt x="6145" y="18460"/>
                    <a:pt x="6372" y="17323"/>
                  </a:cubicBezTo>
                  <a:cubicBezTo>
                    <a:pt x="6596" y="16195"/>
                    <a:pt x="6836" y="15069"/>
                    <a:pt x="7100" y="13953"/>
                  </a:cubicBezTo>
                  <a:cubicBezTo>
                    <a:pt x="7411" y="12638"/>
                    <a:pt x="7739" y="11355"/>
                    <a:pt x="7667" y="9948"/>
                  </a:cubicBezTo>
                  <a:cubicBezTo>
                    <a:pt x="7517" y="7061"/>
                    <a:pt x="7460" y="4478"/>
                    <a:pt x="6839" y="2145"/>
                  </a:cubicBezTo>
                  <a:cubicBezTo>
                    <a:pt x="6446" y="670"/>
                    <a:pt x="5201" y="1"/>
                    <a:pt x="3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2127460" y="2018646"/>
              <a:ext cx="815873" cy="2404718"/>
            </a:xfrm>
            <a:custGeom>
              <a:avLst/>
              <a:gdLst/>
              <a:ahLst/>
              <a:cxnLst/>
              <a:rect l="l" t="t" r="r" b="b"/>
              <a:pathLst>
                <a:path w="7740" h="22813" extrusionOk="0">
                  <a:moveTo>
                    <a:pt x="3892" y="1"/>
                  </a:moveTo>
                  <a:cubicBezTo>
                    <a:pt x="2385" y="1"/>
                    <a:pt x="792" y="888"/>
                    <a:pt x="318" y="2452"/>
                  </a:cubicBezTo>
                  <a:cubicBezTo>
                    <a:pt x="1" y="3490"/>
                    <a:pt x="319" y="4777"/>
                    <a:pt x="690" y="5818"/>
                  </a:cubicBezTo>
                  <a:cubicBezTo>
                    <a:pt x="1226" y="7327"/>
                    <a:pt x="1897" y="8835"/>
                    <a:pt x="2698" y="10243"/>
                  </a:cubicBezTo>
                  <a:cubicBezTo>
                    <a:pt x="2942" y="10674"/>
                    <a:pt x="3146" y="11021"/>
                    <a:pt x="3176" y="11520"/>
                  </a:cubicBezTo>
                  <a:cubicBezTo>
                    <a:pt x="3235" y="12497"/>
                    <a:pt x="3319" y="14619"/>
                    <a:pt x="3349" y="15680"/>
                  </a:cubicBezTo>
                  <a:cubicBezTo>
                    <a:pt x="3409" y="17717"/>
                    <a:pt x="3470" y="18835"/>
                    <a:pt x="3490" y="20623"/>
                  </a:cubicBezTo>
                  <a:cubicBezTo>
                    <a:pt x="2685" y="20667"/>
                    <a:pt x="1845" y="21073"/>
                    <a:pt x="1540" y="21738"/>
                  </a:cubicBezTo>
                  <a:cubicBezTo>
                    <a:pt x="1128" y="22633"/>
                    <a:pt x="2296" y="22812"/>
                    <a:pt x="3263" y="22812"/>
                  </a:cubicBezTo>
                  <a:cubicBezTo>
                    <a:pt x="3698" y="22812"/>
                    <a:pt x="4093" y="22776"/>
                    <a:pt x="4284" y="22752"/>
                  </a:cubicBezTo>
                  <a:cubicBezTo>
                    <a:pt x="4695" y="22700"/>
                    <a:pt x="5109" y="22633"/>
                    <a:pt x="5346" y="22276"/>
                  </a:cubicBezTo>
                  <a:cubicBezTo>
                    <a:pt x="5615" y="21871"/>
                    <a:pt x="5683" y="21230"/>
                    <a:pt x="5758" y="20753"/>
                  </a:cubicBezTo>
                  <a:cubicBezTo>
                    <a:pt x="5932" y="19602"/>
                    <a:pt x="6145" y="18460"/>
                    <a:pt x="6372" y="17323"/>
                  </a:cubicBezTo>
                  <a:cubicBezTo>
                    <a:pt x="6596" y="16195"/>
                    <a:pt x="6836" y="15069"/>
                    <a:pt x="7100" y="13953"/>
                  </a:cubicBezTo>
                  <a:cubicBezTo>
                    <a:pt x="7411" y="12638"/>
                    <a:pt x="7739" y="11355"/>
                    <a:pt x="7667" y="9948"/>
                  </a:cubicBezTo>
                  <a:cubicBezTo>
                    <a:pt x="7517" y="7061"/>
                    <a:pt x="7460" y="4478"/>
                    <a:pt x="6839" y="2145"/>
                  </a:cubicBezTo>
                  <a:cubicBezTo>
                    <a:pt x="6446" y="670"/>
                    <a:pt x="5201" y="1"/>
                    <a:pt x="3892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2127460" y="2018646"/>
              <a:ext cx="811657" cy="1337864"/>
            </a:xfrm>
            <a:custGeom>
              <a:avLst/>
              <a:gdLst/>
              <a:ahLst/>
              <a:cxnLst/>
              <a:rect l="l" t="t" r="r" b="b"/>
              <a:pathLst>
                <a:path w="7700" h="12692" extrusionOk="0">
                  <a:moveTo>
                    <a:pt x="3890" y="1"/>
                  </a:moveTo>
                  <a:cubicBezTo>
                    <a:pt x="2383" y="1"/>
                    <a:pt x="790" y="888"/>
                    <a:pt x="315" y="2452"/>
                  </a:cubicBezTo>
                  <a:cubicBezTo>
                    <a:pt x="1" y="3490"/>
                    <a:pt x="319" y="4777"/>
                    <a:pt x="689" y="5816"/>
                  </a:cubicBezTo>
                  <a:cubicBezTo>
                    <a:pt x="1224" y="7324"/>
                    <a:pt x="1895" y="8835"/>
                    <a:pt x="2696" y="10243"/>
                  </a:cubicBezTo>
                  <a:cubicBezTo>
                    <a:pt x="2942" y="10672"/>
                    <a:pt x="3146" y="11019"/>
                    <a:pt x="3175" y="11520"/>
                  </a:cubicBezTo>
                  <a:cubicBezTo>
                    <a:pt x="3192" y="11822"/>
                    <a:pt x="3213" y="12234"/>
                    <a:pt x="3233" y="12691"/>
                  </a:cubicBezTo>
                  <a:cubicBezTo>
                    <a:pt x="4310" y="12691"/>
                    <a:pt x="6050" y="12557"/>
                    <a:pt x="7550" y="11836"/>
                  </a:cubicBezTo>
                  <a:cubicBezTo>
                    <a:pt x="7647" y="11222"/>
                    <a:pt x="7700" y="10598"/>
                    <a:pt x="7664" y="9948"/>
                  </a:cubicBezTo>
                  <a:cubicBezTo>
                    <a:pt x="7514" y="7064"/>
                    <a:pt x="7458" y="4477"/>
                    <a:pt x="6837" y="2145"/>
                  </a:cubicBezTo>
                  <a:cubicBezTo>
                    <a:pt x="6444" y="670"/>
                    <a:pt x="5199" y="1"/>
                    <a:pt x="3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3902883" y="1690399"/>
              <a:ext cx="1302551" cy="2733070"/>
            </a:xfrm>
            <a:custGeom>
              <a:avLst/>
              <a:gdLst/>
              <a:ahLst/>
              <a:cxnLst/>
              <a:rect l="l" t="t" r="r" b="b"/>
              <a:pathLst>
                <a:path w="12357" h="25928" extrusionOk="0">
                  <a:moveTo>
                    <a:pt x="3635" y="0"/>
                  </a:moveTo>
                  <a:cubicBezTo>
                    <a:pt x="2733" y="0"/>
                    <a:pt x="1863" y="288"/>
                    <a:pt x="1200" y="926"/>
                  </a:cubicBezTo>
                  <a:cubicBezTo>
                    <a:pt x="299" y="1793"/>
                    <a:pt x="0" y="2992"/>
                    <a:pt x="177" y="4216"/>
                  </a:cubicBezTo>
                  <a:cubicBezTo>
                    <a:pt x="543" y="6737"/>
                    <a:pt x="1278" y="9272"/>
                    <a:pt x="2251" y="11629"/>
                  </a:cubicBezTo>
                  <a:cubicBezTo>
                    <a:pt x="2602" y="12483"/>
                    <a:pt x="2984" y="13332"/>
                    <a:pt x="3611" y="14025"/>
                  </a:cubicBezTo>
                  <a:cubicBezTo>
                    <a:pt x="4829" y="15370"/>
                    <a:pt x="6455" y="16355"/>
                    <a:pt x="7929" y="17387"/>
                  </a:cubicBezTo>
                  <a:cubicBezTo>
                    <a:pt x="8233" y="17599"/>
                    <a:pt x="8604" y="17787"/>
                    <a:pt x="8877" y="18037"/>
                  </a:cubicBezTo>
                  <a:cubicBezTo>
                    <a:pt x="9066" y="19419"/>
                    <a:pt x="9428" y="22158"/>
                    <a:pt x="9928" y="24041"/>
                  </a:cubicBezTo>
                  <a:cubicBezTo>
                    <a:pt x="9807" y="24025"/>
                    <a:pt x="9685" y="24017"/>
                    <a:pt x="9564" y="24017"/>
                  </a:cubicBezTo>
                  <a:cubicBezTo>
                    <a:pt x="9088" y="24017"/>
                    <a:pt x="8632" y="24145"/>
                    <a:pt x="8333" y="24456"/>
                  </a:cubicBezTo>
                  <a:cubicBezTo>
                    <a:pt x="7972" y="24829"/>
                    <a:pt x="7523" y="25644"/>
                    <a:pt x="8227" y="25826"/>
                  </a:cubicBezTo>
                  <a:cubicBezTo>
                    <a:pt x="8511" y="25898"/>
                    <a:pt x="8880" y="25927"/>
                    <a:pt x="9258" y="25927"/>
                  </a:cubicBezTo>
                  <a:cubicBezTo>
                    <a:pt x="9559" y="25927"/>
                    <a:pt x="9866" y="25909"/>
                    <a:pt x="10141" y="25879"/>
                  </a:cubicBezTo>
                  <a:cubicBezTo>
                    <a:pt x="10513" y="25840"/>
                    <a:pt x="10990" y="25814"/>
                    <a:pt x="11333" y="25652"/>
                  </a:cubicBezTo>
                  <a:cubicBezTo>
                    <a:pt x="11620" y="25514"/>
                    <a:pt x="11594" y="25300"/>
                    <a:pt x="11664" y="25013"/>
                  </a:cubicBezTo>
                  <a:cubicBezTo>
                    <a:pt x="12147" y="23024"/>
                    <a:pt x="12194" y="21094"/>
                    <a:pt x="12297" y="19055"/>
                  </a:cubicBezTo>
                  <a:cubicBezTo>
                    <a:pt x="12357" y="17773"/>
                    <a:pt x="12113" y="16732"/>
                    <a:pt x="11379" y="15640"/>
                  </a:cubicBezTo>
                  <a:cubicBezTo>
                    <a:pt x="10832" y="14822"/>
                    <a:pt x="10332" y="13962"/>
                    <a:pt x="9872" y="13092"/>
                  </a:cubicBezTo>
                  <a:cubicBezTo>
                    <a:pt x="9694" y="12754"/>
                    <a:pt x="9331" y="11983"/>
                    <a:pt x="9073" y="11416"/>
                  </a:cubicBezTo>
                  <a:cubicBezTo>
                    <a:pt x="9157" y="10364"/>
                    <a:pt x="9265" y="8913"/>
                    <a:pt x="9313" y="8481"/>
                  </a:cubicBezTo>
                  <a:cubicBezTo>
                    <a:pt x="9390" y="7758"/>
                    <a:pt x="9417" y="7021"/>
                    <a:pt x="9487" y="6296"/>
                  </a:cubicBezTo>
                  <a:cubicBezTo>
                    <a:pt x="9601" y="5101"/>
                    <a:pt x="9551" y="1840"/>
                    <a:pt x="5216" y="283"/>
                  </a:cubicBezTo>
                  <a:cubicBezTo>
                    <a:pt x="4702" y="99"/>
                    <a:pt x="4163" y="0"/>
                    <a:pt x="3635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3902672" y="1690188"/>
              <a:ext cx="1243733" cy="1726827"/>
            </a:xfrm>
            <a:custGeom>
              <a:avLst/>
              <a:gdLst/>
              <a:ahLst/>
              <a:cxnLst/>
              <a:rect l="l" t="t" r="r" b="b"/>
              <a:pathLst>
                <a:path w="11799" h="16382" extrusionOk="0">
                  <a:moveTo>
                    <a:pt x="3636" y="1"/>
                  </a:moveTo>
                  <a:cubicBezTo>
                    <a:pt x="2735" y="1"/>
                    <a:pt x="1865" y="288"/>
                    <a:pt x="1200" y="927"/>
                  </a:cubicBezTo>
                  <a:cubicBezTo>
                    <a:pt x="299" y="1793"/>
                    <a:pt x="1" y="2993"/>
                    <a:pt x="179" y="4215"/>
                  </a:cubicBezTo>
                  <a:cubicBezTo>
                    <a:pt x="548" y="6738"/>
                    <a:pt x="1279" y="9272"/>
                    <a:pt x="2251" y="11629"/>
                  </a:cubicBezTo>
                  <a:cubicBezTo>
                    <a:pt x="2604" y="12482"/>
                    <a:pt x="2985" y="13331"/>
                    <a:pt x="3613" y="14024"/>
                  </a:cubicBezTo>
                  <a:cubicBezTo>
                    <a:pt x="4203" y="14675"/>
                    <a:pt x="4890" y="15243"/>
                    <a:pt x="5606" y="15773"/>
                  </a:cubicBezTo>
                  <a:cubicBezTo>
                    <a:pt x="7108" y="16110"/>
                    <a:pt x="8924" y="16382"/>
                    <a:pt x="10860" y="16382"/>
                  </a:cubicBezTo>
                  <a:cubicBezTo>
                    <a:pt x="11170" y="16382"/>
                    <a:pt x="11483" y="16375"/>
                    <a:pt x="11799" y="16360"/>
                  </a:cubicBezTo>
                  <a:cubicBezTo>
                    <a:pt x="11680" y="16121"/>
                    <a:pt x="11543" y="15883"/>
                    <a:pt x="11381" y="15642"/>
                  </a:cubicBezTo>
                  <a:cubicBezTo>
                    <a:pt x="10831" y="14824"/>
                    <a:pt x="10334" y="13964"/>
                    <a:pt x="9874" y="13096"/>
                  </a:cubicBezTo>
                  <a:cubicBezTo>
                    <a:pt x="9696" y="12757"/>
                    <a:pt x="9333" y="11986"/>
                    <a:pt x="9075" y="11418"/>
                  </a:cubicBezTo>
                  <a:cubicBezTo>
                    <a:pt x="9159" y="10366"/>
                    <a:pt x="9267" y="8914"/>
                    <a:pt x="9315" y="8481"/>
                  </a:cubicBezTo>
                  <a:cubicBezTo>
                    <a:pt x="9393" y="7757"/>
                    <a:pt x="9417" y="7022"/>
                    <a:pt x="9487" y="6297"/>
                  </a:cubicBezTo>
                  <a:cubicBezTo>
                    <a:pt x="9602" y="5100"/>
                    <a:pt x="9552" y="1840"/>
                    <a:pt x="5217" y="284"/>
                  </a:cubicBezTo>
                  <a:cubicBezTo>
                    <a:pt x="4702" y="99"/>
                    <a:pt x="416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3921541" y="2134597"/>
              <a:ext cx="218620" cy="781615"/>
            </a:xfrm>
            <a:custGeom>
              <a:avLst/>
              <a:gdLst/>
              <a:ahLst/>
              <a:cxnLst/>
              <a:rect l="l" t="t" r="r" b="b"/>
              <a:pathLst>
                <a:path w="2074" h="7415" extrusionOk="0">
                  <a:moveTo>
                    <a:pt x="0" y="0"/>
                  </a:moveTo>
                  <a:cubicBezTo>
                    <a:pt x="367" y="2523"/>
                    <a:pt x="1103" y="5058"/>
                    <a:pt x="2074" y="74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4806669" y="4294660"/>
              <a:ext cx="82220" cy="133133"/>
            </a:xfrm>
            <a:custGeom>
              <a:avLst/>
              <a:gdLst/>
              <a:ahLst/>
              <a:cxnLst/>
              <a:rect l="l" t="t" r="r" b="b"/>
              <a:pathLst>
                <a:path w="780" h="1263" extrusionOk="0">
                  <a:moveTo>
                    <a:pt x="711" y="0"/>
                  </a:moveTo>
                  <a:cubicBezTo>
                    <a:pt x="701" y="0"/>
                    <a:pt x="691" y="2"/>
                    <a:pt x="681" y="7"/>
                  </a:cubicBezTo>
                  <a:cubicBezTo>
                    <a:pt x="472" y="125"/>
                    <a:pt x="0" y="479"/>
                    <a:pt x="157" y="1214"/>
                  </a:cubicBezTo>
                  <a:cubicBezTo>
                    <a:pt x="163" y="1243"/>
                    <a:pt x="189" y="1262"/>
                    <a:pt x="217" y="1262"/>
                  </a:cubicBezTo>
                  <a:cubicBezTo>
                    <a:pt x="220" y="1262"/>
                    <a:pt x="226" y="1262"/>
                    <a:pt x="229" y="1260"/>
                  </a:cubicBezTo>
                  <a:cubicBezTo>
                    <a:pt x="262" y="1252"/>
                    <a:pt x="283" y="1221"/>
                    <a:pt x="276" y="1188"/>
                  </a:cubicBezTo>
                  <a:cubicBezTo>
                    <a:pt x="140" y="557"/>
                    <a:pt x="507" y="243"/>
                    <a:pt x="740" y="113"/>
                  </a:cubicBezTo>
                  <a:cubicBezTo>
                    <a:pt x="769" y="96"/>
                    <a:pt x="780" y="59"/>
                    <a:pt x="763" y="30"/>
                  </a:cubicBezTo>
                  <a:cubicBezTo>
                    <a:pt x="752" y="11"/>
                    <a:pt x="732" y="0"/>
                    <a:pt x="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4737837" y="4282537"/>
              <a:ext cx="75368" cy="130603"/>
            </a:xfrm>
            <a:custGeom>
              <a:avLst/>
              <a:gdLst/>
              <a:ahLst/>
              <a:cxnLst/>
              <a:rect l="l" t="t" r="r" b="b"/>
              <a:pathLst>
                <a:path w="715" h="1239" extrusionOk="0">
                  <a:moveTo>
                    <a:pt x="647" y="0"/>
                  </a:moveTo>
                  <a:cubicBezTo>
                    <a:pt x="636" y="0"/>
                    <a:pt x="626" y="3"/>
                    <a:pt x="616" y="8"/>
                  </a:cubicBezTo>
                  <a:cubicBezTo>
                    <a:pt x="612" y="11"/>
                    <a:pt x="1" y="374"/>
                    <a:pt x="101" y="1186"/>
                  </a:cubicBezTo>
                  <a:cubicBezTo>
                    <a:pt x="105" y="1216"/>
                    <a:pt x="129" y="1239"/>
                    <a:pt x="159" y="1239"/>
                  </a:cubicBezTo>
                  <a:cubicBezTo>
                    <a:pt x="162" y="1239"/>
                    <a:pt x="165" y="1239"/>
                    <a:pt x="169" y="1238"/>
                  </a:cubicBezTo>
                  <a:cubicBezTo>
                    <a:pt x="201" y="1232"/>
                    <a:pt x="224" y="1203"/>
                    <a:pt x="221" y="1170"/>
                  </a:cubicBezTo>
                  <a:cubicBezTo>
                    <a:pt x="129" y="439"/>
                    <a:pt x="655" y="124"/>
                    <a:pt x="678" y="111"/>
                  </a:cubicBezTo>
                  <a:cubicBezTo>
                    <a:pt x="706" y="95"/>
                    <a:pt x="715" y="58"/>
                    <a:pt x="699" y="30"/>
                  </a:cubicBezTo>
                  <a:cubicBezTo>
                    <a:pt x="689" y="11"/>
                    <a:pt x="668" y="0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4720760" y="976878"/>
              <a:ext cx="1148020" cy="1052940"/>
            </a:xfrm>
            <a:custGeom>
              <a:avLst/>
              <a:gdLst/>
              <a:ahLst/>
              <a:cxnLst/>
              <a:rect l="l" t="t" r="r" b="b"/>
              <a:pathLst>
                <a:path w="10891" h="9989" extrusionOk="0">
                  <a:moveTo>
                    <a:pt x="9206" y="1"/>
                  </a:moveTo>
                  <a:cubicBezTo>
                    <a:pt x="9187" y="1"/>
                    <a:pt x="9168" y="3"/>
                    <a:pt x="9150" y="8"/>
                  </a:cubicBezTo>
                  <a:cubicBezTo>
                    <a:pt x="9020" y="38"/>
                    <a:pt x="8938" y="167"/>
                    <a:pt x="8970" y="299"/>
                  </a:cubicBezTo>
                  <a:lnTo>
                    <a:pt x="8973" y="313"/>
                  </a:lnTo>
                  <a:cubicBezTo>
                    <a:pt x="9358" y="1857"/>
                    <a:pt x="9716" y="3476"/>
                    <a:pt x="9469" y="5069"/>
                  </a:cubicBezTo>
                  <a:cubicBezTo>
                    <a:pt x="9144" y="7155"/>
                    <a:pt x="7419" y="8058"/>
                    <a:pt x="5519" y="8058"/>
                  </a:cubicBezTo>
                  <a:cubicBezTo>
                    <a:pt x="5294" y="8058"/>
                    <a:pt x="5066" y="8045"/>
                    <a:pt x="4838" y="8020"/>
                  </a:cubicBezTo>
                  <a:cubicBezTo>
                    <a:pt x="3738" y="7902"/>
                    <a:pt x="2924" y="7465"/>
                    <a:pt x="1946" y="6997"/>
                  </a:cubicBezTo>
                  <a:cubicBezTo>
                    <a:pt x="1650" y="6856"/>
                    <a:pt x="1354" y="6752"/>
                    <a:pt x="1081" y="6752"/>
                  </a:cubicBezTo>
                  <a:cubicBezTo>
                    <a:pt x="823" y="6752"/>
                    <a:pt x="584" y="6844"/>
                    <a:pt x="381" y="7082"/>
                  </a:cubicBezTo>
                  <a:cubicBezTo>
                    <a:pt x="0" y="7531"/>
                    <a:pt x="56" y="8202"/>
                    <a:pt x="504" y="8582"/>
                  </a:cubicBezTo>
                  <a:cubicBezTo>
                    <a:pt x="1733" y="9626"/>
                    <a:pt x="3473" y="9988"/>
                    <a:pt x="5046" y="9988"/>
                  </a:cubicBezTo>
                  <a:cubicBezTo>
                    <a:pt x="5052" y="9988"/>
                    <a:pt x="5058" y="9988"/>
                    <a:pt x="5065" y="9988"/>
                  </a:cubicBezTo>
                  <a:cubicBezTo>
                    <a:pt x="6233" y="9987"/>
                    <a:pt x="7435" y="9745"/>
                    <a:pt x="8458" y="9167"/>
                  </a:cubicBezTo>
                  <a:cubicBezTo>
                    <a:pt x="9138" y="8777"/>
                    <a:pt x="9734" y="8225"/>
                    <a:pt x="10136" y="7549"/>
                  </a:cubicBezTo>
                  <a:cubicBezTo>
                    <a:pt x="10750" y="6520"/>
                    <a:pt x="10890" y="5265"/>
                    <a:pt x="10737" y="4093"/>
                  </a:cubicBezTo>
                  <a:cubicBezTo>
                    <a:pt x="10550" y="2655"/>
                    <a:pt x="10033" y="1354"/>
                    <a:pt x="9421" y="135"/>
                  </a:cubicBezTo>
                  <a:cubicBezTo>
                    <a:pt x="9381" y="53"/>
                    <a:pt x="9296" y="1"/>
                    <a:pt x="9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4"/>
            <p:cNvSpPr/>
            <p:nvPr/>
          </p:nvSpPr>
          <p:spPr>
            <a:xfrm>
              <a:off x="1789937" y="1765345"/>
              <a:ext cx="2635" cy="1792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24" y="0"/>
                  </a:moveTo>
                  <a:cubicBezTo>
                    <a:pt x="21" y="0"/>
                    <a:pt x="0" y="16"/>
                    <a:pt x="2" y="16"/>
                  </a:cubicBezTo>
                  <a:cubicBezTo>
                    <a:pt x="2" y="16"/>
                    <a:pt x="8" y="12"/>
                    <a:pt x="24" y="1"/>
                  </a:cubicBezTo>
                  <a:cubicBezTo>
                    <a:pt x="24" y="1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1F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1792572" y="1377963"/>
              <a:ext cx="3486014" cy="1690249"/>
            </a:xfrm>
            <a:custGeom>
              <a:avLst/>
              <a:gdLst/>
              <a:ahLst/>
              <a:cxnLst/>
              <a:rect l="l" t="t" r="r" b="b"/>
              <a:pathLst>
                <a:path w="33071" h="16035" extrusionOk="0">
                  <a:moveTo>
                    <a:pt x="4558" y="1"/>
                  </a:moveTo>
                  <a:lnTo>
                    <a:pt x="1" y="3676"/>
                  </a:lnTo>
                  <a:cubicBezTo>
                    <a:pt x="1020" y="14366"/>
                    <a:pt x="7333" y="16009"/>
                    <a:pt x="10203" y="16034"/>
                  </a:cubicBezTo>
                  <a:cubicBezTo>
                    <a:pt x="10267" y="16034"/>
                    <a:pt x="10331" y="16034"/>
                    <a:pt x="10395" y="16034"/>
                  </a:cubicBezTo>
                  <a:cubicBezTo>
                    <a:pt x="11863" y="16034"/>
                    <a:pt x="13332" y="15908"/>
                    <a:pt x="14769" y="15607"/>
                  </a:cubicBezTo>
                  <a:cubicBezTo>
                    <a:pt x="17793" y="14976"/>
                    <a:pt x="20357" y="13173"/>
                    <a:pt x="23927" y="13173"/>
                  </a:cubicBezTo>
                  <a:cubicBezTo>
                    <a:pt x="24589" y="13173"/>
                    <a:pt x="25285" y="13235"/>
                    <a:pt x="26026" y="13378"/>
                  </a:cubicBezTo>
                  <a:cubicBezTo>
                    <a:pt x="26291" y="13429"/>
                    <a:pt x="26555" y="13454"/>
                    <a:pt x="26816" y="13454"/>
                  </a:cubicBezTo>
                  <a:cubicBezTo>
                    <a:pt x="30195" y="13454"/>
                    <a:pt x="33071" y="9339"/>
                    <a:pt x="32037" y="5947"/>
                  </a:cubicBezTo>
                  <a:cubicBezTo>
                    <a:pt x="31534" y="4305"/>
                    <a:pt x="30228" y="3420"/>
                    <a:pt x="28779" y="2699"/>
                  </a:cubicBezTo>
                  <a:cubicBezTo>
                    <a:pt x="27820" y="2222"/>
                    <a:pt x="26855" y="1724"/>
                    <a:pt x="25806" y="1484"/>
                  </a:cubicBezTo>
                  <a:cubicBezTo>
                    <a:pt x="24730" y="1236"/>
                    <a:pt x="23779" y="1152"/>
                    <a:pt x="22820" y="1152"/>
                  </a:cubicBezTo>
                  <a:cubicBezTo>
                    <a:pt x="21919" y="1152"/>
                    <a:pt x="21011" y="1226"/>
                    <a:pt x="19987" y="1308"/>
                  </a:cubicBezTo>
                  <a:cubicBezTo>
                    <a:pt x="19135" y="1377"/>
                    <a:pt x="15710" y="2005"/>
                    <a:pt x="12181" y="2005"/>
                  </a:cubicBezTo>
                  <a:cubicBezTo>
                    <a:pt x="9235" y="2005"/>
                    <a:pt x="6216" y="1567"/>
                    <a:pt x="4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1792467" y="1377858"/>
              <a:ext cx="542651" cy="671883"/>
            </a:xfrm>
            <a:custGeom>
              <a:avLst/>
              <a:gdLst/>
              <a:ahLst/>
              <a:cxnLst/>
              <a:rect l="l" t="t" r="r" b="b"/>
              <a:pathLst>
                <a:path w="5148" h="6374" extrusionOk="0">
                  <a:moveTo>
                    <a:pt x="4557" y="0"/>
                  </a:moveTo>
                  <a:lnTo>
                    <a:pt x="0" y="3675"/>
                  </a:lnTo>
                  <a:cubicBezTo>
                    <a:pt x="92" y="4628"/>
                    <a:pt x="223" y="5509"/>
                    <a:pt x="393" y="6323"/>
                  </a:cubicBezTo>
                  <a:cubicBezTo>
                    <a:pt x="594" y="6356"/>
                    <a:pt x="808" y="6374"/>
                    <a:pt x="1037" y="6374"/>
                  </a:cubicBezTo>
                  <a:cubicBezTo>
                    <a:pt x="1179" y="6374"/>
                    <a:pt x="1328" y="6367"/>
                    <a:pt x="1482" y="6353"/>
                  </a:cubicBezTo>
                  <a:cubicBezTo>
                    <a:pt x="4417" y="6083"/>
                    <a:pt x="4782" y="3604"/>
                    <a:pt x="4912" y="2629"/>
                  </a:cubicBezTo>
                  <a:cubicBezTo>
                    <a:pt x="5006" y="1912"/>
                    <a:pt x="5099" y="1180"/>
                    <a:pt x="5148" y="468"/>
                  </a:cubicBezTo>
                  <a:cubicBezTo>
                    <a:pt x="4933" y="326"/>
                    <a:pt x="4735" y="170"/>
                    <a:pt x="4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1992535" y="2071878"/>
              <a:ext cx="839907" cy="2404718"/>
            </a:xfrm>
            <a:custGeom>
              <a:avLst/>
              <a:gdLst/>
              <a:ahLst/>
              <a:cxnLst/>
              <a:rect l="l" t="t" r="r" b="b"/>
              <a:pathLst>
                <a:path w="7968" h="22813" extrusionOk="0">
                  <a:moveTo>
                    <a:pt x="4802" y="1"/>
                  </a:moveTo>
                  <a:cubicBezTo>
                    <a:pt x="3295" y="1"/>
                    <a:pt x="1622" y="888"/>
                    <a:pt x="1007" y="2451"/>
                  </a:cubicBezTo>
                  <a:cubicBezTo>
                    <a:pt x="598" y="3491"/>
                    <a:pt x="800" y="4777"/>
                    <a:pt x="1077" y="5818"/>
                  </a:cubicBezTo>
                  <a:cubicBezTo>
                    <a:pt x="1476" y="7326"/>
                    <a:pt x="2012" y="8835"/>
                    <a:pt x="2686" y="10243"/>
                  </a:cubicBezTo>
                  <a:cubicBezTo>
                    <a:pt x="2893" y="10674"/>
                    <a:pt x="3064" y="11021"/>
                    <a:pt x="3048" y="11521"/>
                  </a:cubicBezTo>
                  <a:cubicBezTo>
                    <a:pt x="3017" y="12498"/>
                    <a:pt x="2913" y="14619"/>
                    <a:pt x="2848" y="15679"/>
                  </a:cubicBezTo>
                  <a:cubicBezTo>
                    <a:pt x="2723" y="17718"/>
                    <a:pt x="2686" y="18834"/>
                    <a:pt x="2544" y="20623"/>
                  </a:cubicBezTo>
                  <a:cubicBezTo>
                    <a:pt x="1736" y="20668"/>
                    <a:pt x="858" y="21073"/>
                    <a:pt x="493" y="21738"/>
                  </a:cubicBezTo>
                  <a:cubicBezTo>
                    <a:pt x="0" y="22633"/>
                    <a:pt x="1152" y="22813"/>
                    <a:pt x="2119" y="22813"/>
                  </a:cubicBezTo>
                  <a:cubicBezTo>
                    <a:pt x="2554" y="22813"/>
                    <a:pt x="2952" y="22776"/>
                    <a:pt x="3145" y="22752"/>
                  </a:cubicBezTo>
                  <a:cubicBezTo>
                    <a:pt x="3560" y="22701"/>
                    <a:pt x="3981" y="22632"/>
                    <a:pt x="4251" y="22275"/>
                  </a:cubicBezTo>
                  <a:cubicBezTo>
                    <a:pt x="4555" y="21871"/>
                    <a:pt x="4683" y="21230"/>
                    <a:pt x="4799" y="20753"/>
                  </a:cubicBezTo>
                  <a:cubicBezTo>
                    <a:pt x="5077" y="19602"/>
                    <a:pt x="5391" y="18460"/>
                    <a:pt x="5721" y="17324"/>
                  </a:cubicBezTo>
                  <a:cubicBezTo>
                    <a:pt x="6048" y="16196"/>
                    <a:pt x="6388" y="15069"/>
                    <a:pt x="6754" y="13954"/>
                  </a:cubicBezTo>
                  <a:cubicBezTo>
                    <a:pt x="7183" y="12637"/>
                    <a:pt x="7627" y="11355"/>
                    <a:pt x="7682" y="9949"/>
                  </a:cubicBezTo>
                  <a:cubicBezTo>
                    <a:pt x="7792" y="7062"/>
                    <a:pt x="7967" y="4477"/>
                    <a:pt x="7556" y="2146"/>
                  </a:cubicBezTo>
                  <a:cubicBezTo>
                    <a:pt x="7296" y="670"/>
                    <a:pt x="6111" y="1"/>
                    <a:pt x="4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36209" y="4334821"/>
              <a:ext cx="82431" cy="145993"/>
            </a:xfrm>
            <a:custGeom>
              <a:avLst/>
              <a:gdLst/>
              <a:ahLst/>
              <a:cxnLst/>
              <a:rect l="l" t="t" r="r" b="b"/>
              <a:pathLst>
                <a:path w="782" h="1385" extrusionOk="0">
                  <a:moveTo>
                    <a:pt x="712" y="1"/>
                  </a:moveTo>
                  <a:cubicBezTo>
                    <a:pt x="702" y="1"/>
                    <a:pt x="693" y="3"/>
                    <a:pt x="684" y="8"/>
                  </a:cubicBezTo>
                  <a:cubicBezTo>
                    <a:pt x="483" y="122"/>
                    <a:pt x="1" y="582"/>
                    <a:pt x="160" y="1336"/>
                  </a:cubicBezTo>
                  <a:cubicBezTo>
                    <a:pt x="166" y="1364"/>
                    <a:pt x="192" y="1384"/>
                    <a:pt x="220" y="1384"/>
                  </a:cubicBezTo>
                  <a:cubicBezTo>
                    <a:pt x="223" y="1384"/>
                    <a:pt x="228" y="1383"/>
                    <a:pt x="232" y="1383"/>
                  </a:cubicBezTo>
                  <a:cubicBezTo>
                    <a:pt x="265" y="1376"/>
                    <a:pt x="286" y="1343"/>
                    <a:pt x="279" y="1311"/>
                  </a:cubicBezTo>
                  <a:cubicBezTo>
                    <a:pt x="133" y="629"/>
                    <a:pt x="577" y="208"/>
                    <a:pt x="743" y="113"/>
                  </a:cubicBezTo>
                  <a:cubicBezTo>
                    <a:pt x="772" y="98"/>
                    <a:pt x="782" y="60"/>
                    <a:pt x="766" y="32"/>
                  </a:cubicBezTo>
                  <a:cubicBezTo>
                    <a:pt x="755" y="12"/>
                    <a:pt x="733" y="1"/>
                    <a:pt x="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2057046" y="4323120"/>
              <a:ext cx="86015" cy="142725"/>
            </a:xfrm>
            <a:custGeom>
              <a:avLst/>
              <a:gdLst/>
              <a:ahLst/>
              <a:cxnLst/>
              <a:rect l="l" t="t" r="r" b="b"/>
              <a:pathLst>
                <a:path w="816" h="1354" extrusionOk="0">
                  <a:moveTo>
                    <a:pt x="748" y="0"/>
                  </a:moveTo>
                  <a:cubicBezTo>
                    <a:pt x="742" y="0"/>
                    <a:pt x="735" y="1"/>
                    <a:pt x="729" y="3"/>
                  </a:cubicBezTo>
                  <a:cubicBezTo>
                    <a:pt x="722" y="4"/>
                    <a:pt x="0" y="273"/>
                    <a:pt x="202" y="1307"/>
                  </a:cubicBezTo>
                  <a:cubicBezTo>
                    <a:pt x="208" y="1335"/>
                    <a:pt x="232" y="1354"/>
                    <a:pt x="260" y="1354"/>
                  </a:cubicBezTo>
                  <a:lnTo>
                    <a:pt x="273" y="1354"/>
                  </a:lnTo>
                  <a:cubicBezTo>
                    <a:pt x="307" y="1347"/>
                    <a:pt x="329" y="1315"/>
                    <a:pt x="322" y="1282"/>
                  </a:cubicBezTo>
                  <a:cubicBezTo>
                    <a:pt x="140" y="354"/>
                    <a:pt x="744" y="126"/>
                    <a:pt x="769" y="117"/>
                  </a:cubicBezTo>
                  <a:cubicBezTo>
                    <a:pt x="800" y="107"/>
                    <a:pt x="816" y="73"/>
                    <a:pt x="804" y="40"/>
                  </a:cubicBezTo>
                  <a:cubicBezTo>
                    <a:pt x="796" y="15"/>
                    <a:pt x="773" y="0"/>
                    <a:pt x="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4239563" y="1794860"/>
              <a:ext cx="1278623" cy="2732965"/>
            </a:xfrm>
            <a:custGeom>
              <a:avLst/>
              <a:gdLst/>
              <a:ahLst/>
              <a:cxnLst/>
              <a:rect l="l" t="t" r="r" b="b"/>
              <a:pathLst>
                <a:path w="12130" h="25927" extrusionOk="0">
                  <a:moveTo>
                    <a:pt x="3679" y="0"/>
                  </a:moveTo>
                  <a:cubicBezTo>
                    <a:pt x="2778" y="0"/>
                    <a:pt x="1905" y="288"/>
                    <a:pt x="1231" y="926"/>
                  </a:cubicBezTo>
                  <a:cubicBezTo>
                    <a:pt x="316" y="1793"/>
                    <a:pt x="0" y="2992"/>
                    <a:pt x="159" y="4214"/>
                  </a:cubicBezTo>
                  <a:cubicBezTo>
                    <a:pt x="487" y="6737"/>
                    <a:pt x="1181" y="9271"/>
                    <a:pt x="2116" y="11629"/>
                  </a:cubicBezTo>
                  <a:cubicBezTo>
                    <a:pt x="2455" y="12481"/>
                    <a:pt x="2825" y="13331"/>
                    <a:pt x="3441" y="14023"/>
                  </a:cubicBezTo>
                  <a:cubicBezTo>
                    <a:pt x="4638" y="15370"/>
                    <a:pt x="6247" y="16355"/>
                    <a:pt x="7706" y="17386"/>
                  </a:cubicBezTo>
                  <a:cubicBezTo>
                    <a:pt x="8006" y="17599"/>
                    <a:pt x="8375" y="17786"/>
                    <a:pt x="8643" y="18035"/>
                  </a:cubicBezTo>
                  <a:cubicBezTo>
                    <a:pt x="8811" y="19419"/>
                    <a:pt x="9131" y="22158"/>
                    <a:pt x="9602" y="24039"/>
                  </a:cubicBezTo>
                  <a:cubicBezTo>
                    <a:pt x="9483" y="24024"/>
                    <a:pt x="9362" y="24016"/>
                    <a:pt x="9243" y="24016"/>
                  </a:cubicBezTo>
                  <a:cubicBezTo>
                    <a:pt x="8765" y="24016"/>
                    <a:pt x="8305" y="24144"/>
                    <a:pt x="7999" y="24456"/>
                  </a:cubicBezTo>
                  <a:cubicBezTo>
                    <a:pt x="7633" y="24829"/>
                    <a:pt x="7172" y="25644"/>
                    <a:pt x="7872" y="25824"/>
                  </a:cubicBezTo>
                  <a:cubicBezTo>
                    <a:pt x="8154" y="25897"/>
                    <a:pt x="8523" y="25927"/>
                    <a:pt x="8902" y="25927"/>
                  </a:cubicBezTo>
                  <a:cubicBezTo>
                    <a:pt x="9203" y="25927"/>
                    <a:pt x="9510" y="25908"/>
                    <a:pt x="9785" y="25878"/>
                  </a:cubicBezTo>
                  <a:cubicBezTo>
                    <a:pt x="10159" y="25838"/>
                    <a:pt x="10638" y="25814"/>
                    <a:pt x="10982" y="25651"/>
                  </a:cubicBezTo>
                  <a:cubicBezTo>
                    <a:pt x="11273" y="25514"/>
                    <a:pt x="11252" y="25300"/>
                    <a:pt x="11324" y="25013"/>
                  </a:cubicBezTo>
                  <a:cubicBezTo>
                    <a:pt x="11837" y="23024"/>
                    <a:pt x="11915" y="21094"/>
                    <a:pt x="12047" y="19055"/>
                  </a:cubicBezTo>
                  <a:cubicBezTo>
                    <a:pt x="12130" y="17771"/>
                    <a:pt x="11901" y="16733"/>
                    <a:pt x="11183" y="15640"/>
                  </a:cubicBezTo>
                  <a:cubicBezTo>
                    <a:pt x="10648" y="14821"/>
                    <a:pt x="10162" y="13962"/>
                    <a:pt x="9717" y="13092"/>
                  </a:cubicBezTo>
                  <a:cubicBezTo>
                    <a:pt x="9544" y="12752"/>
                    <a:pt x="9194" y="11981"/>
                    <a:pt x="8941" y="11416"/>
                  </a:cubicBezTo>
                  <a:cubicBezTo>
                    <a:pt x="9041" y="10364"/>
                    <a:pt x="9174" y="8912"/>
                    <a:pt x="9225" y="8480"/>
                  </a:cubicBezTo>
                  <a:cubicBezTo>
                    <a:pt x="9315" y="7758"/>
                    <a:pt x="9353" y="7020"/>
                    <a:pt x="9434" y="6296"/>
                  </a:cubicBezTo>
                  <a:cubicBezTo>
                    <a:pt x="9567" y="5099"/>
                    <a:pt x="9567" y="1840"/>
                    <a:pt x="5256" y="283"/>
                  </a:cubicBezTo>
                  <a:cubicBezTo>
                    <a:pt x="4744" y="99"/>
                    <a:pt x="4207" y="0"/>
                    <a:pt x="3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5116681" y="4401018"/>
              <a:ext cx="82325" cy="133133"/>
            </a:xfrm>
            <a:custGeom>
              <a:avLst/>
              <a:gdLst/>
              <a:ahLst/>
              <a:cxnLst/>
              <a:rect l="l" t="t" r="r" b="b"/>
              <a:pathLst>
                <a:path w="781" h="1263" extrusionOk="0">
                  <a:moveTo>
                    <a:pt x="710" y="1"/>
                  </a:moveTo>
                  <a:cubicBezTo>
                    <a:pt x="700" y="1"/>
                    <a:pt x="691" y="3"/>
                    <a:pt x="682" y="8"/>
                  </a:cubicBezTo>
                  <a:cubicBezTo>
                    <a:pt x="472" y="126"/>
                    <a:pt x="1" y="479"/>
                    <a:pt x="159" y="1214"/>
                  </a:cubicBezTo>
                  <a:cubicBezTo>
                    <a:pt x="163" y="1243"/>
                    <a:pt x="189" y="1263"/>
                    <a:pt x="218" y="1263"/>
                  </a:cubicBezTo>
                  <a:cubicBezTo>
                    <a:pt x="221" y="1263"/>
                    <a:pt x="226" y="1262"/>
                    <a:pt x="231" y="1262"/>
                  </a:cubicBezTo>
                  <a:cubicBezTo>
                    <a:pt x="262" y="1254"/>
                    <a:pt x="283" y="1222"/>
                    <a:pt x="276" y="1190"/>
                  </a:cubicBezTo>
                  <a:cubicBezTo>
                    <a:pt x="142" y="558"/>
                    <a:pt x="510" y="243"/>
                    <a:pt x="740" y="114"/>
                  </a:cubicBezTo>
                  <a:cubicBezTo>
                    <a:pt x="769" y="98"/>
                    <a:pt x="780" y="61"/>
                    <a:pt x="763" y="32"/>
                  </a:cubicBezTo>
                  <a:cubicBezTo>
                    <a:pt x="752" y="12"/>
                    <a:pt x="731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5047953" y="4389002"/>
              <a:ext cx="75474" cy="132817"/>
            </a:xfrm>
            <a:custGeom>
              <a:avLst/>
              <a:gdLst/>
              <a:ahLst/>
              <a:cxnLst/>
              <a:rect l="l" t="t" r="r" b="b"/>
              <a:pathLst>
                <a:path w="716" h="1260" extrusionOk="0">
                  <a:moveTo>
                    <a:pt x="648" y="1"/>
                  </a:moveTo>
                  <a:cubicBezTo>
                    <a:pt x="637" y="1"/>
                    <a:pt x="626" y="4"/>
                    <a:pt x="616" y="11"/>
                  </a:cubicBezTo>
                  <a:cubicBezTo>
                    <a:pt x="608" y="13"/>
                    <a:pt x="0" y="396"/>
                    <a:pt x="100" y="1206"/>
                  </a:cubicBezTo>
                  <a:cubicBezTo>
                    <a:pt x="104" y="1236"/>
                    <a:pt x="129" y="1260"/>
                    <a:pt x="159" y="1260"/>
                  </a:cubicBezTo>
                  <a:cubicBezTo>
                    <a:pt x="160" y="1260"/>
                    <a:pt x="164" y="1260"/>
                    <a:pt x="169" y="1257"/>
                  </a:cubicBezTo>
                  <a:cubicBezTo>
                    <a:pt x="200" y="1253"/>
                    <a:pt x="223" y="1224"/>
                    <a:pt x="220" y="1190"/>
                  </a:cubicBezTo>
                  <a:cubicBezTo>
                    <a:pt x="130" y="457"/>
                    <a:pt x="656" y="126"/>
                    <a:pt x="678" y="112"/>
                  </a:cubicBezTo>
                  <a:cubicBezTo>
                    <a:pt x="707" y="96"/>
                    <a:pt x="715" y="58"/>
                    <a:pt x="698" y="29"/>
                  </a:cubicBezTo>
                  <a:cubicBezTo>
                    <a:pt x="687" y="11"/>
                    <a:pt x="668" y="1"/>
                    <a:pt x="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828306" y="1483584"/>
              <a:ext cx="762852" cy="720794"/>
            </a:xfrm>
            <a:custGeom>
              <a:avLst/>
              <a:gdLst/>
              <a:ahLst/>
              <a:cxnLst/>
              <a:rect l="l" t="t" r="r" b="b"/>
              <a:pathLst>
                <a:path w="7237" h="6838" extrusionOk="0">
                  <a:moveTo>
                    <a:pt x="5819" y="1"/>
                  </a:moveTo>
                  <a:cubicBezTo>
                    <a:pt x="5579" y="2360"/>
                    <a:pt x="4162" y="5317"/>
                    <a:pt x="152" y="5317"/>
                  </a:cubicBezTo>
                  <a:cubicBezTo>
                    <a:pt x="102" y="5317"/>
                    <a:pt x="51" y="5316"/>
                    <a:pt x="0" y="5315"/>
                  </a:cubicBezTo>
                  <a:lnTo>
                    <a:pt x="0" y="5315"/>
                  </a:lnTo>
                  <a:lnTo>
                    <a:pt x="279" y="6837"/>
                  </a:lnTo>
                  <a:cubicBezTo>
                    <a:pt x="4177" y="6837"/>
                    <a:pt x="6777" y="4533"/>
                    <a:pt x="7236" y="484"/>
                  </a:cubicBezTo>
                  <a:lnTo>
                    <a:pt x="5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4249472" y="2232839"/>
              <a:ext cx="220307" cy="794159"/>
            </a:xfrm>
            <a:custGeom>
              <a:avLst/>
              <a:gdLst/>
              <a:ahLst/>
              <a:cxnLst/>
              <a:rect l="l" t="t" r="r" b="b"/>
              <a:pathLst>
                <a:path w="2090" h="7534" extrusionOk="0">
                  <a:moveTo>
                    <a:pt x="64" y="0"/>
                  </a:moveTo>
                  <a:cubicBezTo>
                    <a:pt x="62" y="0"/>
                    <a:pt x="59" y="0"/>
                    <a:pt x="56" y="1"/>
                  </a:cubicBezTo>
                  <a:cubicBezTo>
                    <a:pt x="23" y="6"/>
                    <a:pt x="1" y="35"/>
                    <a:pt x="5" y="68"/>
                  </a:cubicBezTo>
                  <a:cubicBezTo>
                    <a:pt x="319" y="2484"/>
                    <a:pt x="997" y="5051"/>
                    <a:pt x="1965" y="7497"/>
                  </a:cubicBezTo>
                  <a:cubicBezTo>
                    <a:pt x="1975" y="7519"/>
                    <a:pt x="1998" y="7534"/>
                    <a:pt x="2021" y="7534"/>
                  </a:cubicBezTo>
                  <a:cubicBezTo>
                    <a:pt x="2029" y="7534"/>
                    <a:pt x="2037" y="7532"/>
                    <a:pt x="2042" y="7531"/>
                  </a:cubicBezTo>
                  <a:cubicBezTo>
                    <a:pt x="2072" y="7518"/>
                    <a:pt x="2089" y="7482"/>
                    <a:pt x="2077" y="7452"/>
                  </a:cubicBezTo>
                  <a:cubicBezTo>
                    <a:pt x="1111" y="5015"/>
                    <a:pt x="436" y="2458"/>
                    <a:pt x="123" y="52"/>
                  </a:cubicBezTo>
                  <a:cubicBezTo>
                    <a:pt x="121" y="23"/>
                    <a:pt x="95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24"/>
            <p:cNvGrpSpPr/>
            <p:nvPr/>
          </p:nvGrpSpPr>
          <p:grpSpPr>
            <a:xfrm>
              <a:off x="1851180" y="1189701"/>
              <a:ext cx="3142799" cy="1923100"/>
              <a:chOff x="1851180" y="1189701"/>
              <a:chExt cx="3142799" cy="1923100"/>
            </a:xfrm>
          </p:grpSpPr>
          <p:sp>
            <p:nvSpPr>
              <p:cNvPr id="1598" name="Google Shape;1598;p24"/>
              <p:cNvSpPr/>
              <p:nvPr/>
            </p:nvSpPr>
            <p:spPr>
              <a:xfrm>
                <a:off x="1857610" y="1189701"/>
                <a:ext cx="3136369" cy="1923100"/>
              </a:xfrm>
              <a:custGeom>
                <a:avLst/>
                <a:gdLst/>
                <a:ahLst/>
                <a:cxnLst/>
                <a:rect l="l" t="t" r="r" b="b"/>
                <a:pathLst>
                  <a:path w="29754" h="18244" extrusionOk="0">
                    <a:moveTo>
                      <a:pt x="16231" y="503"/>
                    </a:moveTo>
                    <a:cubicBezTo>
                      <a:pt x="16352" y="503"/>
                      <a:pt x="16472" y="533"/>
                      <a:pt x="16575" y="600"/>
                    </a:cubicBezTo>
                    <a:cubicBezTo>
                      <a:pt x="17110" y="946"/>
                      <a:pt x="17214" y="1679"/>
                      <a:pt x="17254" y="2258"/>
                    </a:cubicBezTo>
                    <a:cubicBezTo>
                      <a:pt x="17264" y="2386"/>
                      <a:pt x="17272" y="2515"/>
                      <a:pt x="17273" y="2643"/>
                    </a:cubicBezTo>
                    <a:cubicBezTo>
                      <a:pt x="17200" y="2666"/>
                      <a:pt x="17139" y="2708"/>
                      <a:pt x="17093" y="2762"/>
                    </a:cubicBezTo>
                    <a:cubicBezTo>
                      <a:pt x="16836" y="2636"/>
                      <a:pt x="16582" y="2499"/>
                      <a:pt x="16345" y="2352"/>
                    </a:cubicBezTo>
                    <a:cubicBezTo>
                      <a:pt x="15932" y="2081"/>
                      <a:pt x="15540" y="1692"/>
                      <a:pt x="15490" y="1167"/>
                    </a:cubicBezTo>
                    <a:cubicBezTo>
                      <a:pt x="15490" y="774"/>
                      <a:pt x="15868" y="503"/>
                      <a:pt x="16231" y="503"/>
                    </a:cubicBezTo>
                    <a:close/>
                    <a:moveTo>
                      <a:pt x="19216" y="507"/>
                    </a:moveTo>
                    <a:cubicBezTo>
                      <a:pt x="19612" y="507"/>
                      <a:pt x="19970" y="809"/>
                      <a:pt x="19872" y="1223"/>
                    </a:cubicBezTo>
                    <a:cubicBezTo>
                      <a:pt x="19693" y="1757"/>
                      <a:pt x="19186" y="2132"/>
                      <a:pt x="18688" y="2389"/>
                    </a:cubicBezTo>
                    <a:cubicBezTo>
                      <a:pt x="18378" y="2542"/>
                      <a:pt x="18048" y="2679"/>
                      <a:pt x="17720" y="2802"/>
                    </a:cubicBezTo>
                    <a:cubicBezTo>
                      <a:pt x="17694" y="2763"/>
                      <a:pt x="17663" y="2729"/>
                      <a:pt x="17624" y="2702"/>
                    </a:cubicBezTo>
                    <a:cubicBezTo>
                      <a:pt x="17664" y="2552"/>
                      <a:pt x="17707" y="2401"/>
                      <a:pt x="17753" y="2251"/>
                    </a:cubicBezTo>
                    <a:cubicBezTo>
                      <a:pt x="17933" y="1662"/>
                      <a:pt x="18218" y="918"/>
                      <a:pt x="18865" y="591"/>
                    </a:cubicBezTo>
                    <a:cubicBezTo>
                      <a:pt x="18978" y="534"/>
                      <a:pt x="19098" y="507"/>
                      <a:pt x="19216" y="507"/>
                    </a:cubicBezTo>
                    <a:close/>
                    <a:moveTo>
                      <a:pt x="25615" y="528"/>
                    </a:moveTo>
                    <a:cubicBezTo>
                      <a:pt x="25813" y="528"/>
                      <a:pt x="26009" y="607"/>
                      <a:pt x="26130" y="767"/>
                    </a:cubicBezTo>
                    <a:cubicBezTo>
                      <a:pt x="26497" y="1260"/>
                      <a:pt x="26358" y="1974"/>
                      <a:pt x="26211" y="2523"/>
                    </a:cubicBezTo>
                    <a:cubicBezTo>
                      <a:pt x="26178" y="2643"/>
                      <a:pt x="26145" y="2762"/>
                      <a:pt x="26107" y="2879"/>
                    </a:cubicBezTo>
                    <a:cubicBezTo>
                      <a:pt x="26101" y="2879"/>
                      <a:pt x="26096" y="2879"/>
                      <a:pt x="26091" y="2879"/>
                    </a:cubicBezTo>
                    <a:cubicBezTo>
                      <a:pt x="26021" y="2879"/>
                      <a:pt x="25955" y="2896"/>
                      <a:pt x="25897" y="2929"/>
                    </a:cubicBezTo>
                    <a:cubicBezTo>
                      <a:pt x="25711" y="2735"/>
                      <a:pt x="25531" y="2530"/>
                      <a:pt x="25370" y="2322"/>
                    </a:cubicBezTo>
                    <a:cubicBezTo>
                      <a:pt x="25090" y="1938"/>
                      <a:pt x="24862" y="1452"/>
                      <a:pt x="24983" y="950"/>
                    </a:cubicBezTo>
                    <a:cubicBezTo>
                      <a:pt x="25078" y="671"/>
                      <a:pt x="25348" y="528"/>
                      <a:pt x="25615" y="528"/>
                    </a:cubicBezTo>
                    <a:close/>
                    <a:moveTo>
                      <a:pt x="8694" y="908"/>
                    </a:moveTo>
                    <a:cubicBezTo>
                      <a:pt x="8879" y="908"/>
                      <a:pt x="9061" y="973"/>
                      <a:pt x="9183" y="1110"/>
                    </a:cubicBezTo>
                    <a:cubicBezTo>
                      <a:pt x="9581" y="1558"/>
                      <a:pt x="9491" y="2242"/>
                      <a:pt x="9381" y="2772"/>
                    </a:cubicBezTo>
                    <a:cubicBezTo>
                      <a:pt x="9360" y="2879"/>
                      <a:pt x="9334" y="2986"/>
                      <a:pt x="9307" y="3093"/>
                    </a:cubicBezTo>
                    <a:cubicBezTo>
                      <a:pt x="9226" y="3093"/>
                      <a:pt x="9149" y="3120"/>
                      <a:pt x="9086" y="3163"/>
                    </a:cubicBezTo>
                    <a:cubicBezTo>
                      <a:pt x="8893" y="2990"/>
                      <a:pt x="8705" y="2809"/>
                      <a:pt x="8532" y="2622"/>
                    </a:cubicBezTo>
                    <a:cubicBezTo>
                      <a:pt x="8226" y="2272"/>
                      <a:pt x="7968" y="1822"/>
                      <a:pt x="8054" y="1341"/>
                    </a:cubicBezTo>
                    <a:cubicBezTo>
                      <a:pt x="8133" y="1058"/>
                      <a:pt x="8415" y="908"/>
                      <a:pt x="8694" y="908"/>
                    </a:cubicBezTo>
                    <a:close/>
                    <a:moveTo>
                      <a:pt x="28468" y="1693"/>
                    </a:moveTo>
                    <a:cubicBezTo>
                      <a:pt x="29009" y="1693"/>
                      <a:pt x="29419" y="2264"/>
                      <a:pt x="29087" y="2688"/>
                    </a:cubicBezTo>
                    <a:cubicBezTo>
                      <a:pt x="28701" y="3096"/>
                      <a:pt x="28082" y="3227"/>
                      <a:pt x="27523" y="3252"/>
                    </a:cubicBezTo>
                    <a:cubicBezTo>
                      <a:pt x="27463" y="3253"/>
                      <a:pt x="27402" y="3253"/>
                      <a:pt x="27341" y="3253"/>
                    </a:cubicBezTo>
                    <a:cubicBezTo>
                      <a:pt x="27056" y="3253"/>
                      <a:pt x="26766" y="3240"/>
                      <a:pt x="26481" y="3222"/>
                    </a:cubicBezTo>
                    <a:cubicBezTo>
                      <a:pt x="26474" y="3172"/>
                      <a:pt x="26457" y="3126"/>
                      <a:pt x="26434" y="3083"/>
                    </a:cubicBezTo>
                    <a:cubicBezTo>
                      <a:pt x="26530" y="2965"/>
                      <a:pt x="26629" y="2847"/>
                      <a:pt x="26732" y="2733"/>
                    </a:cubicBezTo>
                    <a:cubicBezTo>
                      <a:pt x="27142" y="2273"/>
                      <a:pt x="27713" y="1718"/>
                      <a:pt x="28439" y="1694"/>
                    </a:cubicBezTo>
                    <a:cubicBezTo>
                      <a:pt x="28448" y="1693"/>
                      <a:pt x="28458" y="1693"/>
                      <a:pt x="28468" y="1693"/>
                    </a:cubicBezTo>
                    <a:close/>
                    <a:moveTo>
                      <a:pt x="11416" y="1342"/>
                    </a:moveTo>
                    <a:cubicBezTo>
                      <a:pt x="11871" y="1342"/>
                      <a:pt x="12264" y="1743"/>
                      <a:pt x="12074" y="2178"/>
                    </a:cubicBezTo>
                    <a:cubicBezTo>
                      <a:pt x="11802" y="2668"/>
                      <a:pt x="11235" y="2949"/>
                      <a:pt x="10698" y="3110"/>
                    </a:cubicBezTo>
                    <a:cubicBezTo>
                      <a:pt x="10367" y="3203"/>
                      <a:pt x="10020" y="3277"/>
                      <a:pt x="9678" y="3340"/>
                    </a:cubicBezTo>
                    <a:cubicBezTo>
                      <a:pt x="9661" y="3293"/>
                      <a:pt x="9634" y="3252"/>
                      <a:pt x="9600" y="3216"/>
                    </a:cubicBezTo>
                    <a:cubicBezTo>
                      <a:pt x="9663" y="3079"/>
                      <a:pt x="9731" y="2942"/>
                      <a:pt x="9804" y="2805"/>
                    </a:cubicBezTo>
                    <a:cubicBezTo>
                      <a:pt x="10090" y="2258"/>
                      <a:pt x="10504" y="1580"/>
                      <a:pt x="11198" y="1374"/>
                    </a:cubicBezTo>
                    <a:cubicBezTo>
                      <a:pt x="11270" y="1352"/>
                      <a:pt x="11344" y="1342"/>
                      <a:pt x="11416" y="1342"/>
                    </a:cubicBezTo>
                    <a:close/>
                    <a:moveTo>
                      <a:pt x="19290" y="1"/>
                    </a:moveTo>
                    <a:cubicBezTo>
                      <a:pt x="18958" y="1"/>
                      <a:pt x="18595" y="159"/>
                      <a:pt x="18281" y="503"/>
                    </a:cubicBezTo>
                    <a:cubicBezTo>
                      <a:pt x="17801" y="1028"/>
                      <a:pt x="17557" y="2074"/>
                      <a:pt x="17456" y="2632"/>
                    </a:cubicBezTo>
                    <a:lnTo>
                      <a:pt x="17450" y="2632"/>
                    </a:lnTo>
                    <a:cubicBezTo>
                      <a:pt x="17479" y="2085"/>
                      <a:pt x="17474" y="1068"/>
                      <a:pt x="17142" y="543"/>
                    </a:cubicBezTo>
                    <a:cubicBezTo>
                      <a:pt x="16910" y="179"/>
                      <a:pt x="16585" y="10"/>
                      <a:pt x="16257" y="10"/>
                    </a:cubicBezTo>
                    <a:cubicBezTo>
                      <a:pt x="15975" y="10"/>
                      <a:pt x="15690" y="136"/>
                      <a:pt x="15464" y="373"/>
                    </a:cubicBezTo>
                    <a:cubicBezTo>
                      <a:pt x="14987" y="866"/>
                      <a:pt x="15158" y="1568"/>
                      <a:pt x="15628" y="2072"/>
                    </a:cubicBezTo>
                    <a:cubicBezTo>
                      <a:pt x="16002" y="2473"/>
                      <a:pt x="16515" y="2713"/>
                      <a:pt x="17009" y="2920"/>
                    </a:cubicBezTo>
                    <a:cubicBezTo>
                      <a:pt x="16992" y="2986"/>
                      <a:pt x="16989" y="3059"/>
                      <a:pt x="17009" y="3130"/>
                    </a:cubicBezTo>
                    <a:cubicBezTo>
                      <a:pt x="16859" y="3153"/>
                      <a:pt x="16706" y="3179"/>
                      <a:pt x="16552" y="3202"/>
                    </a:cubicBezTo>
                    <a:cubicBezTo>
                      <a:pt x="16385" y="3827"/>
                      <a:pt x="15411" y="7044"/>
                      <a:pt x="13115" y="7378"/>
                    </a:cubicBezTo>
                    <a:cubicBezTo>
                      <a:pt x="12959" y="7401"/>
                      <a:pt x="12810" y="7412"/>
                      <a:pt x="12670" y="7412"/>
                    </a:cubicBezTo>
                    <a:cubicBezTo>
                      <a:pt x="10257" y="7412"/>
                      <a:pt x="10037" y="4243"/>
                      <a:pt x="10017" y="3658"/>
                    </a:cubicBezTo>
                    <a:cubicBezTo>
                      <a:pt x="9900" y="3653"/>
                      <a:pt x="9785" y="3650"/>
                      <a:pt x="9676" y="3643"/>
                    </a:cubicBezTo>
                    <a:cubicBezTo>
                      <a:pt x="9693" y="3601"/>
                      <a:pt x="9704" y="3556"/>
                      <a:pt x="9706" y="3509"/>
                    </a:cubicBezTo>
                    <a:cubicBezTo>
                      <a:pt x="10321" y="3427"/>
                      <a:pt x="10976" y="3323"/>
                      <a:pt x="11552" y="3015"/>
                    </a:cubicBezTo>
                    <a:cubicBezTo>
                      <a:pt x="12244" y="2643"/>
                      <a:pt x="12717" y="2009"/>
                      <a:pt x="12433" y="1422"/>
                    </a:cubicBezTo>
                    <a:cubicBezTo>
                      <a:pt x="12263" y="1066"/>
                      <a:pt x="11924" y="857"/>
                      <a:pt x="11526" y="857"/>
                    </a:cubicBezTo>
                    <a:cubicBezTo>
                      <a:pt x="11247" y="857"/>
                      <a:pt x="10939" y="960"/>
                      <a:pt x="10639" y="1185"/>
                    </a:cubicBezTo>
                    <a:cubicBezTo>
                      <a:pt x="10185" y="1528"/>
                      <a:pt x="9818" y="2228"/>
                      <a:pt x="9588" y="2765"/>
                    </a:cubicBezTo>
                    <a:cubicBezTo>
                      <a:pt x="9726" y="2272"/>
                      <a:pt x="9845" y="1635"/>
                      <a:pt x="9714" y="1207"/>
                    </a:cubicBezTo>
                    <a:cubicBezTo>
                      <a:pt x="9564" y="714"/>
                      <a:pt x="9193" y="466"/>
                      <a:pt x="8790" y="466"/>
                    </a:cubicBezTo>
                    <a:cubicBezTo>
                      <a:pt x="8605" y="466"/>
                      <a:pt x="8413" y="518"/>
                      <a:pt x="8233" y="623"/>
                    </a:cubicBezTo>
                    <a:cubicBezTo>
                      <a:pt x="7675" y="943"/>
                      <a:pt x="7654" y="1617"/>
                      <a:pt x="7954" y="2188"/>
                    </a:cubicBezTo>
                    <a:cubicBezTo>
                      <a:pt x="8186" y="2636"/>
                      <a:pt x="8583" y="2979"/>
                      <a:pt x="8974" y="3287"/>
                    </a:cubicBezTo>
                    <a:cubicBezTo>
                      <a:pt x="8939" y="3346"/>
                      <a:pt x="8917" y="3417"/>
                      <a:pt x="8917" y="3491"/>
                    </a:cubicBezTo>
                    <a:cubicBezTo>
                      <a:pt x="8917" y="3524"/>
                      <a:pt x="8920" y="3559"/>
                      <a:pt x="8929" y="3588"/>
                    </a:cubicBezTo>
                    <a:cubicBezTo>
                      <a:pt x="8256" y="3527"/>
                      <a:pt x="7647" y="3429"/>
                      <a:pt x="6958" y="3274"/>
                    </a:cubicBezTo>
                    <a:cubicBezTo>
                      <a:pt x="6270" y="6347"/>
                      <a:pt x="4408" y="9457"/>
                      <a:pt x="1" y="9627"/>
                    </a:cubicBezTo>
                    <a:cubicBezTo>
                      <a:pt x="617" y="12322"/>
                      <a:pt x="575" y="14259"/>
                      <a:pt x="2609" y="15080"/>
                    </a:cubicBezTo>
                    <a:cubicBezTo>
                      <a:pt x="5595" y="15379"/>
                      <a:pt x="7041" y="15542"/>
                      <a:pt x="9581" y="18231"/>
                    </a:cubicBezTo>
                    <a:cubicBezTo>
                      <a:pt x="9782" y="18239"/>
                      <a:pt x="9981" y="18243"/>
                      <a:pt x="10178" y="18243"/>
                    </a:cubicBezTo>
                    <a:cubicBezTo>
                      <a:pt x="21148" y="18243"/>
                      <a:pt x="25806" y="5453"/>
                      <a:pt x="28366" y="4591"/>
                    </a:cubicBezTo>
                    <a:cubicBezTo>
                      <a:pt x="27723" y="4141"/>
                      <a:pt x="27116" y="3763"/>
                      <a:pt x="26434" y="3464"/>
                    </a:cubicBezTo>
                    <a:cubicBezTo>
                      <a:pt x="26447" y="3441"/>
                      <a:pt x="26458" y="3416"/>
                      <a:pt x="26467" y="3389"/>
                    </a:cubicBezTo>
                    <a:cubicBezTo>
                      <a:pt x="26799" y="3429"/>
                      <a:pt x="27145" y="3465"/>
                      <a:pt x="27493" y="3465"/>
                    </a:cubicBezTo>
                    <a:cubicBezTo>
                      <a:pt x="27788" y="3465"/>
                      <a:pt x="28084" y="3439"/>
                      <a:pt x="28374" y="3367"/>
                    </a:cubicBezTo>
                    <a:cubicBezTo>
                      <a:pt x="29138" y="3179"/>
                      <a:pt x="29754" y="2680"/>
                      <a:pt x="29625" y="2042"/>
                    </a:cubicBezTo>
                    <a:cubicBezTo>
                      <a:pt x="29531" y="1558"/>
                      <a:pt x="29121" y="1232"/>
                      <a:pt x="28578" y="1232"/>
                    </a:cubicBezTo>
                    <a:cubicBezTo>
                      <a:pt x="28382" y="1232"/>
                      <a:pt x="28168" y="1274"/>
                      <a:pt x="27946" y="1367"/>
                    </a:cubicBezTo>
                    <a:cubicBezTo>
                      <a:pt x="27293" y="1641"/>
                      <a:pt x="26637" y="2480"/>
                      <a:pt x="26308" y="2945"/>
                    </a:cubicBezTo>
                    <a:cubicBezTo>
                      <a:pt x="26295" y="2936"/>
                      <a:pt x="26283" y="2929"/>
                      <a:pt x="26270" y="2923"/>
                    </a:cubicBezTo>
                    <a:cubicBezTo>
                      <a:pt x="26468" y="2422"/>
                      <a:pt x="26782" y="1485"/>
                      <a:pt x="26652" y="893"/>
                    </a:cubicBezTo>
                    <a:cubicBezTo>
                      <a:pt x="26532" y="346"/>
                      <a:pt x="26153" y="64"/>
                      <a:pt x="25728" y="64"/>
                    </a:cubicBezTo>
                    <a:cubicBezTo>
                      <a:pt x="25559" y="64"/>
                      <a:pt x="25382" y="109"/>
                      <a:pt x="25212" y="200"/>
                    </a:cubicBezTo>
                    <a:cubicBezTo>
                      <a:pt x="24632" y="507"/>
                      <a:pt x="24562" y="1214"/>
                      <a:pt x="24820" y="1831"/>
                    </a:cubicBezTo>
                    <a:cubicBezTo>
                      <a:pt x="25025" y="2316"/>
                      <a:pt x="25397" y="2699"/>
                      <a:pt x="25767" y="3043"/>
                    </a:cubicBezTo>
                    <a:cubicBezTo>
                      <a:pt x="25737" y="3084"/>
                      <a:pt x="25716" y="3132"/>
                      <a:pt x="25703" y="3184"/>
                    </a:cubicBezTo>
                    <a:cubicBezTo>
                      <a:pt x="25444" y="3100"/>
                      <a:pt x="25175" y="3024"/>
                      <a:pt x="24885" y="2960"/>
                    </a:cubicBezTo>
                    <a:cubicBezTo>
                      <a:pt x="24784" y="3517"/>
                      <a:pt x="24093" y="6679"/>
                      <a:pt x="21399" y="6679"/>
                    </a:cubicBezTo>
                    <a:cubicBezTo>
                      <a:pt x="21348" y="6679"/>
                      <a:pt x="21296" y="6678"/>
                      <a:pt x="21244" y="6675"/>
                    </a:cubicBezTo>
                    <a:cubicBezTo>
                      <a:pt x="18871" y="6571"/>
                      <a:pt x="18384" y="3330"/>
                      <a:pt x="18331" y="2922"/>
                    </a:cubicBezTo>
                    <a:cubicBezTo>
                      <a:pt x="18153" y="2949"/>
                      <a:pt x="17971" y="2977"/>
                      <a:pt x="17784" y="3006"/>
                    </a:cubicBezTo>
                    <a:cubicBezTo>
                      <a:pt x="17784" y="2989"/>
                      <a:pt x="17781" y="2975"/>
                      <a:pt x="17780" y="2959"/>
                    </a:cubicBezTo>
                    <a:cubicBezTo>
                      <a:pt x="18371" y="2766"/>
                      <a:pt x="18999" y="2545"/>
                      <a:pt x="19509" y="2136"/>
                    </a:cubicBezTo>
                    <a:cubicBezTo>
                      <a:pt x="20123" y="1645"/>
                      <a:pt x="20471" y="937"/>
                      <a:pt x="20087" y="410"/>
                    </a:cubicBezTo>
                    <a:cubicBezTo>
                      <a:pt x="19895" y="145"/>
                      <a:pt x="19606" y="1"/>
                      <a:pt x="192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3827199" y="1660884"/>
                <a:ext cx="602418" cy="239175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2269" extrusionOk="0">
                    <a:moveTo>
                      <a:pt x="69" y="1"/>
                    </a:moveTo>
                    <a:cubicBezTo>
                      <a:pt x="61" y="1"/>
                      <a:pt x="53" y="2"/>
                      <a:pt x="46" y="5"/>
                    </a:cubicBezTo>
                    <a:cubicBezTo>
                      <a:pt x="16" y="17"/>
                      <a:pt x="0" y="52"/>
                      <a:pt x="13" y="84"/>
                    </a:cubicBezTo>
                    <a:cubicBezTo>
                      <a:pt x="393" y="1045"/>
                      <a:pt x="1142" y="2201"/>
                      <a:pt x="2559" y="2264"/>
                    </a:cubicBezTo>
                    <a:cubicBezTo>
                      <a:pt x="2613" y="2265"/>
                      <a:pt x="2664" y="2268"/>
                      <a:pt x="2716" y="2268"/>
                    </a:cubicBezTo>
                    <a:cubicBezTo>
                      <a:pt x="4326" y="2268"/>
                      <a:pt x="5226" y="1149"/>
                      <a:pt x="5699" y="191"/>
                    </a:cubicBezTo>
                    <a:cubicBezTo>
                      <a:pt x="5714" y="162"/>
                      <a:pt x="5703" y="124"/>
                      <a:pt x="5671" y="109"/>
                    </a:cubicBezTo>
                    <a:cubicBezTo>
                      <a:pt x="5663" y="105"/>
                      <a:pt x="5654" y="103"/>
                      <a:pt x="5645" y="103"/>
                    </a:cubicBezTo>
                    <a:cubicBezTo>
                      <a:pt x="5623" y="103"/>
                      <a:pt x="5602" y="115"/>
                      <a:pt x="5591" y="137"/>
                    </a:cubicBezTo>
                    <a:cubicBezTo>
                      <a:pt x="5133" y="1062"/>
                      <a:pt x="4264" y="2146"/>
                      <a:pt x="2715" y="2146"/>
                    </a:cubicBezTo>
                    <a:cubicBezTo>
                      <a:pt x="2666" y="2146"/>
                      <a:pt x="2615" y="2145"/>
                      <a:pt x="2564" y="2143"/>
                    </a:cubicBezTo>
                    <a:cubicBezTo>
                      <a:pt x="1212" y="2084"/>
                      <a:pt x="491" y="965"/>
                      <a:pt x="124" y="38"/>
                    </a:cubicBezTo>
                    <a:cubicBezTo>
                      <a:pt x="116" y="15"/>
                      <a:pt x="93" y="1"/>
                      <a:pt x="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2935534" y="1687237"/>
                <a:ext cx="611905" cy="289878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2750" extrusionOk="0">
                    <a:moveTo>
                      <a:pt x="5736" y="1"/>
                    </a:moveTo>
                    <a:cubicBezTo>
                      <a:pt x="5714" y="1"/>
                      <a:pt x="5692" y="13"/>
                      <a:pt x="5682" y="35"/>
                    </a:cubicBezTo>
                    <a:cubicBezTo>
                      <a:pt x="5174" y="1092"/>
                      <a:pt x="4276" y="2392"/>
                      <a:pt x="2879" y="2597"/>
                    </a:cubicBezTo>
                    <a:cubicBezTo>
                      <a:pt x="2728" y="2618"/>
                      <a:pt x="2585" y="2629"/>
                      <a:pt x="2449" y="2629"/>
                    </a:cubicBezTo>
                    <a:cubicBezTo>
                      <a:pt x="1063" y="2629"/>
                      <a:pt x="421" y="1550"/>
                      <a:pt x="126" y="595"/>
                    </a:cubicBezTo>
                    <a:cubicBezTo>
                      <a:pt x="118" y="570"/>
                      <a:pt x="96" y="553"/>
                      <a:pt x="70" y="553"/>
                    </a:cubicBezTo>
                    <a:cubicBezTo>
                      <a:pt x="64" y="553"/>
                      <a:pt x="57" y="554"/>
                      <a:pt x="51" y="556"/>
                    </a:cubicBezTo>
                    <a:cubicBezTo>
                      <a:pt x="19" y="565"/>
                      <a:pt x="1" y="599"/>
                      <a:pt x="12" y="630"/>
                    </a:cubicBezTo>
                    <a:cubicBezTo>
                      <a:pt x="321" y="1626"/>
                      <a:pt x="990" y="2749"/>
                      <a:pt x="2442" y="2749"/>
                    </a:cubicBezTo>
                    <a:cubicBezTo>
                      <a:pt x="2586" y="2749"/>
                      <a:pt x="2739" y="2736"/>
                      <a:pt x="2898" y="2715"/>
                    </a:cubicBezTo>
                    <a:cubicBezTo>
                      <a:pt x="4346" y="2505"/>
                      <a:pt x="5269" y="1170"/>
                      <a:pt x="5790" y="86"/>
                    </a:cubicBezTo>
                    <a:cubicBezTo>
                      <a:pt x="5805" y="56"/>
                      <a:pt x="5792" y="21"/>
                      <a:pt x="5762" y="6"/>
                    </a:cubicBezTo>
                    <a:cubicBezTo>
                      <a:pt x="5754" y="2"/>
                      <a:pt x="5745" y="1"/>
                      <a:pt x="5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2329426" y="2796994"/>
                <a:ext cx="503122" cy="277439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2632" extrusionOk="0">
                    <a:moveTo>
                      <a:pt x="65" y="1"/>
                    </a:moveTo>
                    <a:cubicBezTo>
                      <a:pt x="35" y="1"/>
                      <a:pt x="10" y="22"/>
                      <a:pt x="5" y="51"/>
                    </a:cubicBezTo>
                    <a:cubicBezTo>
                      <a:pt x="1" y="86"/>
                      <a:pt x="24" y="116"/>
                      <a:pt x="55" y="121"/>
                    </a:cubicBezTo>
                    <a:cubicBezTo>
                      <a:pt x="1651" y="380"/>
                      <a:pt x="2916" y="871"/>
                      <a:pt x="4664" y="2614"/>
                    </a:cubicBezTo>
                    <a:cubicBezTo>
                      <a:pt x="4677" y="2626"/>
                      <a:pt x="4691" y="2632"/>
                      <a:pt x="4707" y="2632"/>
                    </a:cubicBezTo>
                    <a:cubicBezTo>
                      <a:pt x="4721" y="2632"/>
                      <a:pt x="4737" y="2624"/>
                      <a:pt x="4750" y="2614"/>
                    </a:cubicBezTo>
                    <a:cubicBezTo>
                      <a:pt x="4773" y="2592"/>
                      <a:pt x="4773" y="2552"/>
                      <a:pt x="4750" y="2529"/>
                    </a:cubicBezTo>
                    <a:cubicBezTo>
                      <a:pt x="2981" y="761"/>
                      <a:pt x="1696" y="264"/>
                      <a:pt x="75" y="1"/>
                    </a:cubicBezTo>
                    <a:cubicBezTo>
                      <a:pt x="72" y="1"/>
                      <a:pt x="68" y="1"/>
                      <a:pt x="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4"/>
              <p:cNvSpPr/>
              <p:nvPr/>
            </p:nvSpPr>
            <p:spPr>
              <a:xfrm>
                <a:off x="2809569" y="2198159"/>
                <a:ext cx="1013517" cy="364508"/>
              </a:xfrm>
              <a:custGeom>
                <a:avLst/>
                <a:gdLst/>
                <a:ahLst/>
                <a:cxnLst/>
                <a:rect l="l" t="t" r="r" b="b"/>
                <a:pathLst>
                  <a:path w="9615" h="3458" extrusionOk="0">
                    <a:moveTo>
                      <a:pt x="9547" y="1"/>
                    </a:moveTo>
                    <a:cubicBezTo>
                      <a:pt x="9530" y="1"/>
                      <a:pt x="9513" y="7"/>
                      <a:pt x="9501" y="21"/>
                    </a:cubicBezTo>
                    <a:cubicBezTo>
                      <a:pt x="7512" y="2290"/>
                      <a:pt x="4123" y="3339"/>
                      <a:pt x="1341" y="3339"/>
                    </a:cubicBezTo>
                    <a:cubicBezTo>
                      <a:pt x="901" y="3339"/>
                      <a:pt x="476" y="3313"/>
                      <a:pt x="73" y="3261"/>
                    </a:cubicBezTo>
                    <a:cubicBezTo>
                      <a:pt x="70" y="3261"/>
                      <a:pt x="68" y="3260"/>
                      <a:pt x="65" y="3260"/>
                    </a:cubicBezTo>
                    <a:cubicBezTo>
                      <a:pt x="34" y="3260"/>
                      <a:pt x="9" y="3281"/>
                      <a:pt x="5" y="3312"/>
                    </a:cubicBezTo>
                    <a:cubicBezTo>
                      <a:pt x="1" y="3347"/>
                      <a:pt x="23" y="3377"/>
                      <a:pt x="58" y="3379"/>
                    </a:cubicBezTo>
                    <a:cubicBezTo>
                      <a:pt x="462" y="3431"/>
                      <a:pt x="893" y="3458"/>
                      <a:pt x="1337" y="3458"/>
                    </a:cubicBezTo>
                    <a:cubicBezTo>
                      <a:pt x="4148" y="3458"/>
                      <a:pt x="7577" y="2396"/>
                      <a:pt x="9593" y="101"/>
                    </a:cubicBezTo>
                    <a:cubicBezTo>
                      <a:pt x="9614" y="75"/>
                      <a:pt x="9613" y="37"/>
                      <a:pt x="9587" y="15"/>
                    </a:cubicBezTo>
                    <a:cubicBezTo>
                      <a:pt x="9576" y="6"/>
                      <a:pt x="9561" y="1"/>
                      <a:pt x="95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1851180" y="1788325"/>
                <a:ext cx="680843" cy="422483"/>
              </a:xfrm>
              <a:custGeom>
                <a:avLst/>
                <a:gdLst/>
                <a:ahLst/>
                <a:cxnLst/>
                <a:rect l="l" t="t" r="r" b="b"/>
                <a:pathLst>
                  <a:path w="6459" h="4008" extrusionOk="0">
                    <a:moveTo>
                      <a:pt x="6390" y="1"/>
                    </a:moveTo>
                    <a:cubicBezTo>
                      <a:pt x="6366" y="1"/>
                      <a:pt x="6344" y="15"/>
                      <a:pt x="6334" y="38"/>
                    </a:cubicBezTo>
                    <a:cubicBezTo>
                      <a:pt x="5273" y="2518"/>
                      <a:pt x="3044" y="3886"/>
                      <a:pt x="62" y="3886"/>
                    </a:cubicBezTo>
                    <a:cubicBezTo>
                      <a:pt x="27" y="3886"/>
                      <a:pt x="0" y="3912"/>
                      <a:pt x="0" y="3946"/>
                    </a:cubicBezTo>
                    <a:cubicBezTo>
                      <a:pt x="0" y="3981"/>
                      <a:pt x="27" y="4008"/>
                      <a:pt x="62" y="4008"/>
                    </a:cubicBezTo>
                    <a:cubicBezTo>
                      <a:pt x="3097" y="4008"/>
                      <a:pt x="5363" y="2616"/>
                      <a:pt x="6445" y="84"/>
                    </a:cubicBezTo>
                    <a:cubicBezTo>
                      <a:pt x="6458" y="54"/>
                      <a:pt x="6444" y="18"/>
                      <a:pt x="6413" y="6"/>
                    </a:cubicBezTo>
                    <a:cubicBezTo>
                      <a:pt x="6405" y="2"/>
                      <a:pt x="6397" y="1"/>
                      <a:pt x="63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24"/>
            <p:cNvSpPr/>
            <p:nvPr/>
          </p:nvSpPr>
          <p:spPr>
            <a:xfrm>
              <a:off x="3182826" y="2080732"/>
              <a:ext cx="1311933" cy="1014782"/>
            </a:xfrm>
            <a:custGeom>
              <a:avLst/>
              <a:gdLst/>
              <a:ahLst/>
              <a:cxnLst/>
              <a:rect l="l" t="t" r="r" b="b"/>
              <a:pathLst>
                <a:path w="12446" h="9627" extrusionOk="0">
                  <a:moveTo>
                    <a:pt x="12377" y="1"/>
                  </a:moveTo>
                  <a:cubicBezTo>
                    <a:pt x="12359" y="1"/>
                    <a:pt x="12341" y="9"/>
                    <a:pt x="12330" y="24"/>
                  </a:cubicBezTo>
                  <a:cubicBezTo>
                    <a:pt x="10204" y="2940"/>
                    <a:pt x="6247" y="8363"/>
                    <a:pt x="53" y="9508"/>
                  </a:cubicBezTo>
                  <a:cubicBezTo>
                    <a:pt x="22" y="9512"/>
                    <a:pt x="1" y="9545"/>
                    <a:pt x="5" y="9576"/>
                  </a:cubicBezTo>
                  <a:cubicBezTo>
                    <a:pt x="11" y="9608"/>
                    <a:pt x="36" y="9626"/>
                    <a:pt x="65" y="9626"/>
                  </a:cubicBezTo>
                  <a:lnTo>
                    <a:pt x="75" y="9626"/>
                  </a:lnTo>
                  <a:cubicBezTo>
                    <a:pt x="6314" y="8474"/>
                    <a:pt x="10289" y="3023"/>
                    <a:pt x="12425" y="96"/>
                  </a:cubicBezTo>
                  <a:cubicBezTo>
                    <a:pt x="12445" y="70"/>
                    <a:pt x="12440" y="31"/>
                    <a:pt x="12413" y="13"/>
                  </a:cubicBezTo>
                  <a:cubicBezTo>
                    <a:pt x="12402" y="5"/>
                    <a:pt x="12390" y="1"/>
                    <a:pt x="12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1508703" y="767745"/>
              <a:ext cx="941522" cy="1148653"/>
            </a:xfrm>
            <a:custGeom>
              <a:avLst/>
              <a:gdLst/>
              <a:ahLst/>
              <a:cxnLst/>
              <a:rect l="l" t="t" r="r" b="b"/>
              <a:pathLst>
                <a:path w="8932" h="10897" extrusionOk="0">
                  <a:moveTo>
                    <a:pt x="3465" y="1"/>
                  </a:moveTo>
                  <a:cubicBezTo>
                    <a:pt x="1397" y="1"/>
                    <a:pt x="857" y="938"/>
                    <a:pt x="508" y="1903"/>
                  </a:cubicBezTo>
                  <a:cubicBezTo>
                    <a:pt x="1" y="3305"/>
                    <a:pt x="84" y="5124"/>
                    <a:pt x="188" y="6872"/>
                  </a:cubicBezTo>
                  <a:cubicBezTo>
                    <a:pt x="248" y="7851"/>
                    <a:pt x="434" y="10350"/>
                    <a:pt x="3341" y="10831"/>
                  </a:cubicBezTo>
                  <a:cubicBezTo>
                    <a:pt x="3611" y="10876"/>
                    <a:pt x="3865" y="10897"/>
                    <a:pt x="4103" y="10897"/>
                  </a:cubicBezTo>
                  <a:cubicBezTo>
                    <a:pt x="6425" y="10897"/>
                    <a:pt x="7265" y="8923"/>
                    <a:pt x="7603" y="8098"/>
                  </a:cubicBezTo>
                  <a:cubicBezTo>
                    <a:pt x="8267" y="6479"/>
                    <a:pt x="8932" y="4784"/>
                    <a:pt x="8903" y="3292"/>
                  </a:cubicBezTo>
                  <a:cubicBezTo>
                    <a:pt x="8881" y="2039"/>
                    <a:pt x="8572" y="727"/>
                    <a:pt x="5111" y="154"/>
                  </a:cubicBezTo>
                  <a:cubicBezTo>
                    <a:pt x="4475" y="48"/>
                    <a:pt x="3931" y="1"/>
                    <a:pt x="3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4"/>
            <p:cNvSpPr/>
            <p:nvPr/>
          </p:nvSpPr>
          <p:spPr>
            <a:xfrm>
              <a:off x="1279225" y="739600"/>
              <a:ext cx="436608" cy="804384"/>
            </a:xfrm>
            <a:custGeom>
              <a:avLst/>
              <a:gdLst/>
              <a:ahLst/>
              <a:cxnLst/>
              <a:rect l="l" t="t" r="r" b="b"/>
              <a:pathLst>
                <a:path w="4142" h="7631" extrusionOk="0">
                  <a:moveTo>
                    <a:pt x="3298" y="1"/>
                  </a:moveTo>
                  <a:cubicBezTo>
                    <a:pt x="3168" y="1"/>
                    <a:pt x="3032" y="30"/>
                    <a:pt x="2898" y="93"/>
                  </a:cubicBezTo>
                  <a:cubicBezTo>
                    <a:pt x="2141" y="442"/>
                    <a:pt x="1373" y="724"/>
                    <a:pt x="806" y="916"/>
                  </a:cubicBezTo>
                  <a:cubicBezTo>
                    <a:pt x="350" y="1071"/>
                    <a:pt x="13" y="1543"/>
                    <a:pt x="8" y="2044"/>
                  </a:cubicBezTo>
                  <a:cubicBezTo>
                    <a:pt x="0" y="3038"/>
                    <a:pt x="309" y="4025"/>
                    <a:pt x="689" y="4814"/>
                  </a:cubicBezTo>
                  <a:cubicBezTo>
                    <a:pt x="896" y="5248"/>
                    <a:pt x="1124" y="5655"/>
                    <a:pt x="1263" y="6134"/>
                  </a:cubicBezTo>
                  <a:cubicBezTo>
                    <a:pt x="1336" y="6385"/>
                    <a:pt x="1278" y="7323"/>
                    <a:pt x="1420" y="7500"/>
                  </a:cubicBezTo>
                  <a:cubicBezTo>
                    <a:pt x="1493" y="7591"/>
                    <a:pt x="1566" y="7631"/>
                    <a:pt x="1639" y="7631"/>
                  </a:cubicBezTo>
                  <a:cubicBezTo>
                    <a:pt x="2077" y="7631"/>
                    <a:pt x="2491" y="6199"/>
                    <a:pt x="2593" y="5792"/>
                  </a:cubicBezTo>
                  <a:cubicBezTo>
                    <a:pt x="2765" y="5109"/>
                    <a:pt x="2920" y="3110"/>
                    <a:pt x="3701" y="2089"/>
                  </a:cubicBezTo>
                  <a:cubicBezTo>
                    <a:pt x="3971" y="1736"/>
                    <a:pt x="4141" y="1305"/>
                    <a:pt x="4133" y="876"/>
                  </a:cubicBezTo>
                  <a:lnTo>
                    <a:pt x="4133" y="854"/>
                  </a:lnTo>
                  <a:cubicBezTo>
                    <a:pt x="4117" y="339"/>
                    <a:pt x="3742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4"/>
            <p:cNvSpPr/>
            <p:nvPr/>
          </p:nvSpPr>
          <p:spPr>
            <a:xfrm>
              <a:off x="1429013" y="953056"/>
              <a:ext cx="247819" cy="597358"/>
            </a:xfrm>
            <a:custGeom>
              <a:avLst/>
              <a:gdLst/>
              <a:ahLst/>
              <a:cxnLst/>
              <a:rect l="l" t="t" r="r" b="b"/>
              <a:pathLst>
                <a:path w="2351" h="5667" extrusionOk="0">
                  <a:moveTo>
                    <a:pt x="2283" y="1"/>
                  </a:moveTo>
                  <a:cubicBezTo>
                    <a:pt x="2265" y="1"/>
                    <a:pt x="2246" y="9"/>
                    <a:pt x="2235" y="25"/>
                  </a:cubicBezTo>
                  <a:cubicBezTo>
                    <a:pt x="1624" y="823"/>
                    <a:pt x="1392" y="2191"/>
                    <a:pt x="1238" y="3096"/>
                  </a:cubicBezTo>
                  <a:cubicBezTo>
                    <a:pt x="1194" y="3365"/>
                    <a:pt x="1155" y="3595"/>
                    <a:pt x="1115" y="3752"/>
                  </a:cubicBezTo>
                  <a:cubicBezTo>
                    <a:pt x="975" y="4319"/>
                    <a:pt x="616" y="5421"/>
                    <a:pt x="271" y="5536"/>
                  </a:cubicBezTo>
                  <a:cubicBezTo>
                    <a:pt x="254" y="5542"/>
                    <a:pt x="237" y="5545"/>
                    <a:pt x="221" y="5545"/>
                  </a:cubicBezTo>
                  <a:cubicBezTo>
                    <a:pt x="183" y="5545"/>
                    <a:pt x="146" y="5530"/>
                    <a:pt x="107" y="5498"/>
                  </a:cubicBezTo>
                  <a:cubicBezTo>
                    <a:pt x="96" y="5489"/>
                    <a:pt x="82" y="5485"/>
                    <a:pt x="69" y="5485"/>
                  </a:cubicBezTo>
                  <a:cubicBezTo>
                    <a:pt x="51" y="5485"/>
                    <a:pt x="34" y="5493"/>
                    <a:pt x="22" y="5508"/>
                  </a:cubicBezTo>
                  <a:cubicBezTo>
                    <a:pt x="0" y="5534"/>
                    <a:pt x="6" y="5572"/>
                    <a:pt x="30" y="5594"/>
                  </a:cubicBezTo>
                  <a:cubicBezTo>
                    <a:pt x="90" y="5642"/>
                    <a:pt x="153" y="5666"/>
                    <a:pt x="220" y="5666"/>
                  </a:cubicBezTo>
                  <a:cubicBezTo>
                    <a:pt x="250" y="5666"/>
                    <a:pt x="279" y="5661"/>
                    <a:pt x="309" y="5651"/>
                  </a:cubicBezTo>
                  <a:cubicBezTo>
                    <a:pt x="794" y="5488"/>
                    <a:pt x="1190" y="3954"/>
                    <a:pt x="1231" y="3780"/>
                  </a:cubicBezTo>
                  <a:cubicBezTo>
                    <a:pt x="1271" y="3619"/>
                    <a:pt x="1309" y="3386"/>
                    <a:pt x="1357" y="3116"/>
                  </a:cubicBezTo>
                  <a:cubicBezTo>
                    <a:pt x="1508" y="2223"/>
                    <a:pt x="1738" y="870"/>
                    <a:pt x="2329" y="98"/>
                  </a:cubicBezTo>
                  <a:cubicBezTo>
                    <a:pt x="2350" y="74"/>
                    <a:pt x="2345" y="34"/>
                    <a:pt x="2319" y="14"/>
                  </a:cubicBezTo>
                  <a:cubicBezTo>
                    <a:pt x="2308" y="5"/>
                    <a:pt x="2296" y="1"/>
                    <a:pt x="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2335013" y="888018"/>
              <a:ext cx="416897" cy="826414"/>
            </a:xfrm>
            <a:custGeom>
              <a:avLst/>
              <a:gdLst/>
              <a:ahLst/>
              <a:cxnLst/>
              <a:rect l="l" t="t" r="r" b="b"/>
              <a:pathLst>
                <a:path w="3955" h="7840" extrusionOk="0">
                  <a:moveTo>
                    <a:pt x="932" y="0"/>
                  </a:moveTo>
                  <a:cubicBezTo>
                    <a:pt x="572" y="0"/>
                    <a:pt x="237" y="236"/>
                    <a:pt x="119" y="656"/>
                  </a:cubicBezTo>
                  <a:lnTo>
                    <a:pt x="113" y="678"/>
                  </a:lnTo>
                  <a:cubicBezTo>
                    <a:pt x="1" y="1092"/>
                    <a:pt x="63" y="1550"/>
                    <a:pt x="239" y="1957"/>
                  </a:cubicBezTo>
                  <a:cubicBezTo>
                    <a:pt x="753" y="3137"/>
                    <a:pt x="426" y="5114"/>
                    <a:pt x="428" y="5819"/>
                  </a:cubicBezTo>
                  <a:cubicBezTo>
                    <a:pt x="429" y="6255"/>
                    <a:pt x="490" y="7839"/>
                    <a:pt x="961" y="7839"/>
                  </a:cubicBezTo>
                  <a:cubicBezTo>
                    <a:pt x="1020" y="7839"/>
                    <a:pt x="1085" y="7815"/>
                    <a:pt x="1157" y="7760"/>
                  </a:cubicBezTo>
                  <a:cubicBezTo>
                    <a:pt x="1337" y="7623"/>
                    <a:pt x="1507" y="6696"/>
                    <a:pt x="1640" y="6469"/>
                  </a:cubicBezTo>
                  <a:cubicBezTo>
                    <a:pt x="1887" y="6038"/>
                    <a:pt x="2207" y="5697"/>
                    <a:pt x="2512" y="5325"/>
                  </a:cubicBezTo>
                  <a:cubicBezTo>
                    <a:pt x="3070" y="4650"/>
                    <a:pt x="3607" y="3768"/>
                    <a:pt x="3839" y="2800"/>
                  </a:cubicBezTo>
                  <a:cubicBezTo>
                    <a:pt x="3954" y="2311"/>
                    <a:pt x="3740" y="1772"/>
                    <a:pt x="3335" y="1513"/>
                  </a:cubicBezTo>
                  <a:cubicBezTo>
                    <a:pt x="2829" y="1190"/>
                    <a:pt x="2154" y="731"/>
                    <a:pt x="1501" y="209"/>
                  </a:cubicBezTo>
                  <a:cubicBezTo>
                    <a:pt x="1324" y="67"/>
                    <a:pt x="1125" y="0"/>
                    <a:pt x="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4"/>
            <p:cNvSpPr/>
            <p:nvPr/>
          </p:nvSpPr>
          <p:spPr>
            <a:xfrm>
              <a:off x="2353249" y="1087348"/>
              <a:ext cx="110997" cy="633092"/>
            </a:xfrm>
            <a:custGeom>
              <a:avLst/>
              <a:gdLst/>
              <a:ahLst/>
              <a:cxnLst/>
              <a:rect l="l" t="t" r="r" b="b"/>
              <a:pathLst>
                <a:path w="1053" h="6006" extrusionOk="0">
                  <a:moveTo>
                    <a:pt x="68" y="0"/>
                  </a:moveTo>
                  <a:cubicBezTo>
                    <a:pt x="60" y="0"/>
                    <a:pt x="51" y="2"/>
                    <a:pt x="43" y="5"/>
                  </a:cubicBezTo>
                  <a:cubicBezTo>
                    <a:pt x="13" y="19"/>
                    <a:pt x="0" y="55"/>
                    <a:pt x="13" y="86"/>
                  </a:cubicBezTo>
                  <a:cubicBezTo>
                    <a:pt x="400" y="980"/>
                    <a:pt x="300" y="2345"/>
                    <a:pt x="233" y="3250"/>
                  </a:cubicBezTo>
                  <a:cubicBezTo>
                    <a:pt x="212" y="3523"/>
                    <a:pt x="196" y="3758"/>
                    <a:pt x="196" y="3924"/>
                  </a:cubicBezTo>
                  <a:cubicBezTo>
                    <a:pt x="196" y="4110"/>
                    <a:pt x="212" y="5750"/>
                    <a:pt x="670" y="5977"/>
                  </a:cubicBezTo>
                  <a:cubicBezTo>
                    <a:pt x="707" y="5997"/>
                    <a:pt x="747" y="6006"/>
                    <a:pt x="789" y="6006"/>
                  </a:cubicBezTo>
                  <a:cubicBezTo>
                    <a:pt x="861" y="6006"/>
                    <a:pt x="940" y="5976"/>
                    <a:pt x="1021" y="5912"/>
                  </a:cubicBezTo>
                  <a:cubicBezTo>
                    <a:pt x="1047" y="5892"/>
                    <a:pt x="1053" y="5855"/>
                    <a:pt x="1033" y="5827"/>
                  </a:cubicBezTo>
                  <a:cubicBezTo>
                    <a:pt x="1021" y="5812"/>
                    <a:pt x="1003" y="5805"/>
                    <a:pt x="985" y="5805"/>
                  </a:cubicBezTo>
                  <a:cubicBezTo>
                    <a:pt x="973" y="5805"/>
                    <a:pt x="960" y="5808"/>
                    <a:pt x="949" y="5816"/>
                  </a:cubicBezTo>
                  <a:cubicBezTo>
                    <a:pt x="889" y="5861"/>
                    <a:pt x="837" y="5884"/>
                    <a:pt x="789" y="5884"/>
                  </a:cubicBezTo>
                  <a:cubicBezTo>
                    <a:pt x="767" y="5884"/>
                    <a:pt x="745" y="5879"/>
                    <a:pt x="724" y="5869"/>
                  </a:cubicBezTo>
                  <a:cubicBezTo>
                    <a:pt x="427" y="5720"/>
                    <a:pt x="319" y="4624"/>
                    <a:pt x="317" y="3923"/>
                  </a:cubicBezTo>
                  <a:cubicBezTo>
                    <a:pt x="317" y="3760"/>
                    <a:pt x="335" y="3529"/>
                    <a:pt x="355" y="3257"/>
                  </a:cubicBezTo>
                  <a:cubicBezTo>
                    <a:pt x="422" y="2339"/>
                    <a:pt x="524" y="957"/>
                    <a:pt x="125" y="36"/>
                  </a:cubicBezTo>
                  <a:cubicBezTo>
                    <a:pt x="114" y="13"/>
                    <a:pt x="9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4"/>
            <p:cNvSpPr/>
            <p:nvPr/>
          </p:nvSpPr>
          <p:spPr>
            <a:xfrm>
              <a:off x="2117657" y="1222062"/>
              <a:ext cx="193111" cy="158220"/>
            </a:xfrm>
            <a:custGeom>
              <a:avLst/>
              <a:gdLst/>
              <a:ahLst/>
              <a:cxnLst/>
              <a:rect l="l" t="t" r="r" b="b"/>
              <a:pathLst>
                <a:path w="1832" h="1501" extrusionOk="0">
                  <a:moveTo>
                    <a:pt x="856" y="1"/>
                  </a:moveTo>
                  <a:cubicBezTo>
                    <a:pt x="547" y="1"/>
                    <a:pt x="265" y="166"/>
                    <a:pt x="154" y="444"/>
                  </a:cubicBezTo>
                  <a:cubicBezTo>
                    <a:pt x="1" y="823"/>
                    <a:pt x="219" y="1267"/>
                    <a:pt x="642" y="1435"/>
                  </a:cubicBezTo>
                  <a:cubicBezTo>
                    <a:pt x="753" y="1479"/>
                    <a:pt x="867" y="1500"/>
                    <a:pt x="977" y="1500"/>
                  </a:cubicBezTo>
                  <a:cubicBezTo>
                    <a:pt x="1287" y="1500"/>
                    <a:pt x="1569" y="1336"/>
                    <a:pt x="1681" y="1057"/>
                  </a:cubicBezTo>
                  <a:cubicBezTo>
                    <a:pt x="1831" y="679"/>
                    <a:pt x="1614" y="235"/>
                    <a:pt x="1192" y="66"/>
                  </a:cubicBezTo>
                  <a:cubicBezTo>
                    <a:pt x="1081" y="22"/>
                    <a:pt x="966" y="1"/>
                    <a:pt x="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2210102" y="1257269"/>
              <a:ext cx="66935" cy="58924"/>
            </a:xfrm>
            <a:custGeom>
              <a:avLst/>
              <a:gdLst/>
              <a:ahLst/>
              <a:cxnLst/>
              <a:rect l="l" t="t" r="r" b="b"/>
              <a:pathLst>
                <a:path w="635" h="559" extrusionOk="0">
                  <a:moveTo>
                    <a:pt x="226" y="1"/>
                  </a:moveTo>
                  <a:cubicBezTo>
                    <a:pt x="173" y="1"/>
                    <a:pt x="125" y="18"/>
                    <a:pt x="91" y="53"/>
                  </a:cubicBezTo>
                  <a:cubicBezTo>
                    <a:pt x="1" y="143"/>
                    <a:pt x="29" y="317"/>
                    <a:pt x="156" y="443"/>
                  </a:cubicBezTo>
                  <a:cubicBezTo>
                    <a:pt x="232" y="519"/>
                    <a:pt x="326" y="559"/>
                    <a:pt x="409" y="559"/>
                  </a:cubicBezTo>
                  <a:cubicBezTo>
                    <a:pt x="462" y="559"/>
                    <a:pt x="510" y="542"/>
                    <a:pt x="545" y="507"/>
                  </a:cubicBezTo>
                  <a:cubicBezTo>
                    <a:pt x="635" y="417"/>
                    <a:pt x="606" y="243"/>
                    <a:pt x="479" y="118"/>
                  </a:cubicBezTo>
                  <a:cubicBezTo>
                    <a:pt x="402" y="42"/>
                    <a:pt x="308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>
              <a:off x="1633825" y="1141950"/>
              <a:ext cx="178143" cy="155585"/>
            </a:xfrm>
            <a:custGeom>
              <a:avLst/>
              <a:gdLst/>
              <a:ahLst/>
              <a:cxnLst/>
              <a:rect l="l" t="t" r="r" b="b"/>
              <a:pathLst>
                <a:path w="1690" h="1476" extrusionOk="0">
                  <a:moveTo>
                    <a:pt x="856" y="1"/>
                  </a:moveTo>
                  <a:cubicBezTo>
                    <a:pt x="839" y="1"/>
                    <a:pt x="822" y="1"/>
                    <a:pt x="806" y="2"/>
                  </a:cubicBezTo>
                  <a:cubicBezTo>
                    <a:pt x="353" y="26"/>
                    <a:pt x="0" y="375"/>
                    <a:pt x="25" y="782"/>
                  </a:cubicBezTo>
                  <a:cubicBezTo>
                    <a:pt x="45" y="1174"/>
                    <a:pt x="404" y="1475"/>
                    <a:pt x="837" y="1475"/>
                  </a:cubicBezTo>
                  <a:cubicBezTo>
                    <a:pt x="853" y="1475"/>
                    <a:pt x="868" y="1475"/>
                    <a:pt x="884" y="1474"/>
                  </a:cubicBezTo>
                  <a:cubicBezTo>
                    <a:pt x="1338" y="1451"/>
                    <a:pt x="1690" y="1102"/>
                    <a:pt x="1667" y="695"/>
                  </a:cubicBezTo>
                  <a:cubicBezTo>
                    <a:pt x="1643" y="303"/>
                    <a:pt x="1287" y="1"/>
                    <a:pt x="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>
              <a:off x="1726375" y="1173890"/>
              <a:ext cx="66935" cy="58819"/>
            </a:xfrm>
            <a:custGeom>
              <a:avLst/>
              <a:gdLst/>
              <a:ahLst/>
              <a:cxnLst/>
              <a:rect l="l" t="t" r="r" b="b"/>
              <a:pathLst>
                <a:path w="635" h="558" extrusionOk="0">
                  <a:moveTo>
                    <a:pt x="226" y="0"/>
                  </a:moveTo>
                  <a:cubicBezTo>
                    <a:pt x="173" y="0"/>
                    <a:pt x="125" y="17"/>
                    <a:pt x="91" y="52"/>
                  </a:cubicBezTo>
                  <a:cubicBezTo>
                    <a:pt x="1" y="142"/>
                    <a:pt x="29" y="316"/>
                    <a:pt x="156" y="440"/>
                  </a:cubicBezTo>
                  <a:cubicBezTo>
                    <a:pt x="233" y="517"/>
                    <a:pt x="327" y="557"/>
                    <a:pt x="410" y="557"/>
                  </a:cubicBezTo>
                  <a:cubicBezTo>
                    <a:pt x="463" y="557"/>
                    <a:pt x="511" y="541"/>
                    <a:pt x="546" y="506"/>
                  </a:cubicBezTo>
                  <a:cubicBezTo>
                    <a:pt x="635" y="416"/>
                    <a:pt x="606" y="242"/>
                    <a:pt x="479" y="116"/>
                  </a:cubicBezTo>
                  <a:cubicBezTo>
                    <a:pt x="403" y="41"/>
                    <a:pt x="309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1594507" y="993006"/>
              <a:ext cx="613592" cy="821038"/>
            </a:xfrm>
            <a:custGeom>
              <a:avLst/>
              <a:gdLst/>
              <a:ahLst/>
              <a:cxnLst/>
              <a:rect l="l" t="t" r="r" b="b"/>
              <a:pathLst>
                <a:path w="5821" h="7789" extrusionOk="0">
                  <a:moveTo>
                    <a:pt x="3857" y="0"/>
                  </a:moveTo>
                  <a:cubicBezTo>
                    <a:pt x="3068" y="0"/>
                    <a:pt x="2707" y="1797"/>
                    <a:pt x="2270" y="2946"/>
                  </a:cubicBezTo>
                  <a:lnTo>
                    <a:pt x="2264" y="2960"/>
                  </a:lnTo>
                  <a:cubicBezTo>
                    <a:pt x="1935" y="3824"/>
                    <a:pt x="1340" y="4566"/>
                    <a:pt x="548" y="5043"/>
                  </a:cubicBezTo>
                  <a:cubicBezTo>
                    <a:pt x="234" y="5232"/>
                    <a:pt x="1" y="5523"/>
                    <a:pt x="41" y="5956"/>
                  </a:cubicBezTo>
                  <a:cubicBezTo>
                    <a:pt x="76" y="6348"/>
                    <a:pt x="376" y="6640"/>
                    <a:pt x="756" y="6822"/>
                  </a:cubicBezTo>
                  <a:cubicBezTo>
                    <a:pt x="1066" y="6972"/>
                    <a:pt x="1357" y="7155"/>
                    <a:pt x="1640" y="7352"/>
                  </a:cubicBezTo>
                  <a:cubicBezTo>
                    <a:pt x="1914" y="7546"/>
                    <a:pt x="2251" y="7692"/>
                    <a:pt x="2615" y="7755"/>
                  </a:cubicBezTo>
                  <a:cubicBezTo>
                    <a:pt x="2753" y="7778"/>
                    <a:pt x="2891" y="7789"/>
                    <a:pt x="3026" y="7789"/>
                  </a:cubicBezTo>
                  <a:cubicBezTo>
                    <a:pt x="3251" y="7789"/>
                    <a:pt x="3468" y="7758"/>
                    <a:pt x="3670" y="7700"/>
                  </a:cubicBezTo>
                  <a:cubicBezTo>
                    <a:pt x="4000" y="7608"/>
                    <a:pt x="4339" y="7533"/>
                    <a:pt x="4678" y="7495"/>
                  </a:cubicBezTo>
                  <a:cubicBezTo>
                    <a:pt x="5098" y="7449"/>
                    <a:pt x="5476" y="7274"/>
                    <a:pt x="5642" y="6915"/>
                  </a:cubicBezTo>
                  <a:cubicBezTo>
                    <a:pt x="5821" y="6522"/>
                    <a:pt x="5702" y="6171"/>
                    <a:pt x="5468" y="5887"/>
                  </a:cubicBezTo>
                  <a:cubicBezTo>
                    <a:pt x="4878" y="5173"/>
                    <a:pt x="4564" y="4274"/>
                    <a:pt x="4543" y="3351"/>
                  </a:cubicBezTo>
                  <a:lnTo>
                    <a:pt x="4543" y="3337"/>
                  </a:lnTo>
                  <a:cubicBezTo>
                    <a:pt x="4513" y="2063"/>
                    <a:pt x="4791" y="163"/>
                    <a:pt x="3943" y="7"/>
                  </a:cubicBezTo>
                  <a:cubicBezTo>
                    <a:pt x="3914" y="3"/>
                    <a:pt x="3885" y="0"/>
                    <a:pt x="38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5" name="Google Shape;1615;p24"/>
            <p:cNvGrpSpPr/>
            <p:nvPr/>
          </p:nvGrpSpPr>
          <p:grpSpPr>
            <a:xfrm>
              <a:off x="1643944" y="1370901"/>
              <a:ext cx="522201" cy="381373"/>
              <a:chOff x="1643944" y="1370901"/>
              <a:chExt cx="522201" cy="381373"/>
            </a:xfrm>
          </p:grpSpPr>
          <p:sp>
            <p:nvSpPr>
              <p:cNvPr id="1616" name="Google Shape;1616;p24"/>
              <p:cNvSpPr/>
              <p:nvPr/>
            </p:nvSpPr>
            <p:spPr>
              <a:xfrm>
                <a:off x="1643944" y="1594159"/>
                <a:ext cx="273434" cy="113527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1077" extrusionOk="0">
                    <a:moveTo>
                      <a:pt x="68" y="1"/>
                    </a:moveTo>
                    <a:cubicBezTo>
                      <a:pt x="59" y="1"/>
                      <a:pt x="49" y="3"/>
                      <a:pt x="40" y="7"/>
                    </a:cubicBezTo>
                    <a:cubicBezTo>
                      <a:pt x="10" y="21"/>
                      <a:pt x="0" y="57"/>
                      <a:pt x="13" y="88"/>
                    </a:cubicBezTo>
                    <a:cubicBezTo>
                      <a:pt x="174" y="413"/>
                      <a:pt x="523" y="971"/>
                      <a:pt x="1032" y="1055"/>
                    </a:cubicBezTo>
                    <a:cubicBezTo>
                      <a:pt x="1118" y="1069"/>
                      <a:pt x="1202" y="1077"/>
                      <a:pt x="1287" y="1077"/>
                    </a:cubicBezTo>
                    <a:cubicBezTo>
                      <a:pt x="1878" y="1077"/>
                      <a:pt x="2400" y="732"/>
                      <a:pt x="2582" y="196"/>
                    </a:cubicBezTo>
                    <a:cubicBezTo>
                      <a:pt x="2593" y="163"/>
                      <a:pt x="2576" y="128"/>
                      <a:pt x="2544" y="118"/>
                    </a:cubicBezTo>
                    <a:cubicBezTo>
                      <a:pt x="2538" y="116"/>
                      <a:pt x="2531" y="115"/>
                      <a:pt x="2524" y="115"/>
                    </a:cubicBezTo>
                    <a:cubicBezTo>
                      <a:pt x="2499" y="115"/>
                      <a:pt x="2476" y="131"/>
                      <a:pt x="2467" y="156"/>
                    </a:cubicBezTo>
                    <a:cubicBezTo>
                      <a:pt x="2301" y="643"/>
                      <a:pt x="1825" y="955"/>
                      <a:pt x="1287" y="955"/>
                    </a:cubicBezTo>
                    <a:cubicBezTo>
                      <a:pt x="1210" y="955"/>
                      <a:pt x="1131" y="948"/>
                      <a:pt x="1052" y="935"/>
                    </a:cubicBezTo>
                    <a:cubicBezTo>
                      <a:pt x="596" y="861"/>
                      <a:pt x="273" y="338"/>
                      <a:pt x="120" y="34"/>
                    </a:cubicBezTo>
                    <a:cubicBezTo>
                      <a:pt x="111" y="13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4"/>
              <p:cNvSpPr/>
              <p:nvPr/>
            </p:nvSpPr>
            <p:spPr>
              <a:xfrm>
                <a:off x="1903675" y="1606176"/>
                <a:ext cx="262471" cy="146098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386" extrusionOk="0">
                    <a:moveTo>
                      <a:pt x="60" y="0"/>
                    </a:moveTo>
                    <a:cubicBezTo>
                      <a:pt x="28" y="0"/>
                      <a:pt x="1" y="27"/>
                      <a:pt x="1" y="62"/>
                    </a:cubicBezTo>
                    <a:cubicBezTo>
                      <a:pt x="1" y="710"/>
                      <a:pt x="502" y="1261"/>
                      <a:pt x="1188" y="1375"/>
                    </a:cubicBezTo>
                    <a:cubicBezTo>
                      <a:pt x="1236" y="1382"/>
                      <a:pt x="1280" y="1385"/>
                      <a:pt x="1327" y="1385"/>
                    </a:cubicBezTo>
                    <a:cubicBezTo>
                      <a:pt x="1788" y="1385"/>
                      <a:pt x="2234" y="1021"/>
                      <a:pt x="2466" y="787"/>
                    </a:cubicBezTo>
                    <a:cubicBezTo>
                      <a:pt x="2489" y="764"/>
                      <a:pt x="2489" y="725"/>
                      <a:pt x="2466" y="701"/>
                    </a:cubicBezTo>
                    <a:cubicBezTo>
                      <a:pt x="2455" y="690"/>
                      <a:pt x="2439" y="684"/>
                      <a:pt x="2424" y="684"/>
                    </a:cubicBezTo>
                    <a:cubicBezTo>
                      <a:pt x="2408" y="684"/>
                      <a:pt x="2392" y="690"/>
                      <a:pt x="2381" y="701"/>
                    </a:cubicBezTo>
                    <a:cubicBezTo>
                      <a:pt x="2162" y="920"/>
                      <a:pt x="1747" y="1265"/>
                      <a:pt x="1328" y="1265"/>
                    </a:cubicBezTo>
                    <a:cubicBezTo>
                      <a:pt x="1288" y="1265"/>
                      <a:pt x="1248" y="1262"/>
                      <a:pt x="1208" y="1255"/>
                    </a:cubicBezTo>
                    <a:cubicBezTo>
                      <a:pt x="580" y="1150"/>
                      <a:pt x="122" y="648"/>
                      <a:pt x="122" y="62"/>
                    </a:cubicBezTo>
                    <a:cubicBezTo>
                      <a:pt x="122" y="27"/>
                      <a:pt x="95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4"/>
              <p:cNvSpPr/>
              <p:nvPr/>
            </p:nvSpPr>
            <p:spPr>
              <a:xfrm>
                <a:off x="1903042" y="1510464"/>
                <a:ext cx="29620" cy="10857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1030" extrusionOk="0">
                    <a:moveTo>
                      <a:pt x="218" y="1"/>
                    </a:moveTo>
                    <a:cubicBezTo>
                      <a:pt x="188" y="1"/>
                      <a:pt x="160" y="23"/>
                      <a:pt x="156" y="51"/>
                    </a:cubicBezTo>
                    <a:lnTo>
                      <a:pt x="7" y="961"/>
                    </a:lnTo>
                    <a:cubicBezTo>
                      <a:pt x="1" y="994"/>
                      <a:pt x="24" y="1025"/>
                      <a:pt x="57" y="1030"/>
                    </a:cubicBezTo>
                    <a:lnTo>
                      <a:pt x="66" y="1030"/>
                    </a:lnTo>
                    <a:cubicBezTo>
                      <a:pt x="98" y="1030"/>
                      <a:pt x="122" y="1011"/>
                      <a:pt x="125" y="980"/>
                    </a:cubicBezTo>
                    <a:lnTo>
                      <a:pt x="275" y="71"/>
                    </a:lnTo>
                    <a:cubicBezTo>
                      <a:pt x="281" y="37"/>
                      <a:pt x="258" y="7"/>
                      <a:pt x="226" y="1"/>
                    </a:cubicBezTo>
                    <a:cubicBezTo>
                      <a:pt x="224" y="1"/>
                      <a:pt x="221" y="1"/>
                      <a:pt x="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4"/>
              <p:cNvSpPr/>
              <p:nvPr/>
            </p:nvSpPr>
            <p:spPr>
              <a:xfrm>
                <a:off x="1806803" y="1370901"/>
                <a:ext cx="267636" cy="176246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1672" extrusionOk="0">
                    <a:moveTo>
                      <a:pt x="646" y="0"/>
                    </a:moveTo>
                    <a:cubicBezTo>
                      <a:pt x="393" y="0"/>
                      <a:pt x="174" y="46"/>
                      <a:pt x="91" y="189"/>
                    </a:cubicBezTo>
                    <a:cubicBezTo>
                      <a:pt x="0" y="347"/>
                      <a:pt x="69" y="539"/>
                      <a:pt x="141" y="677"/>
                    </a:cubicBezTo>
                    <a:cubicBezTo>
                      <a:pt x="328" y="1038"/>
                      <a:pt x="811" y="1622"/>
                      <a:pt x="1084" y="1668"/>
                    </a:cubicBezTo>
                    <a:cubicBezTo>
                      <a:pt x="1098" y="1670"/>
                      <a:pt x="1113" y="1672"/>
                      <a:pt x="1129" y="1672"/>
                    </a:cubicBezTo>
                    <a:cubicBezTo>
                      <a:pt x="1424" y="1672"/>
                      <a:pt x="2016" y="1301"/>
                      <a:pt x="2295" y="1034"/>
                    </a:cubicBezTo>
                    <a:cubicBezTo>
                      <a:pt x="2410" y="926"/>
                      <a:pt x="2539" y="767"/>
                      <a:pt x="2503" y="587"/>
                    </a:cubicBezTo>
                    <a:cubicBezTo>
                      <a:pt x="2442" y="276"/>
                      <a:pt x="1796" y="146"/>
                      <a:pt x="1349" y="73"/>
                    </a:cubicBezTo>
                    <a:cubicBezTo>
                      <a:pt x="1137" y="38"/>
                      <a:pt x="877" y="0"/>
                      <a:pt x="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24"/>
          <p:cNvGrpSpPr/>
          <p:nvPr/>
        </p:nvGrpSpPr>
        <p:grpSpPr>
          <a:xfrm>
            <a:off x="8648174" y="961838"/>
            <a:ext cx="378405" cy="339968"/>
            <a:chOff x="1871175" y="984299"/>
            <a:chExt cx="3905105" cy="3508444"/>
          </a:xfrm>
        </p:grpSpPr>
        <p:sp>
          <p:nvSpPr>
            <p:cNvPr id="1621" name="Google Shape;1621;p24"/>
            <p:cNvSpPr/>
            <p:nvPr/>
          </p:nvSpPr>
          <p:spPr>
            <a:xfrm>
              <a:off x="1871175" y="1020975"/>
              <a:ext cx="3905105" cy="3437350"/>
            </a:xfrm>
            <a:custGeom>
              <a:avLst/>
              <a:gdLst/>
              <a:ahLst/>
              <a:cxnLst/>
              <a:rect l="l" t="t" r="r" b="b"/>
              <a:pathLst>
                <a:path w="6921" h="6092" extrusionOk="0">
                  <a:moveTo>
                    <a:pt x="1771" y="0"/>
                  </a:moveTo>
                  <a:cubicBezTo>
                    <a:pt x="1488" y="0"/>
                    <a:pt x="1177" y="153"/>
                    <a:pt x="872" y="369"/>
                  </a:cubicBezTo>
                  <a:cubicBezTo>
                    <a:pt x="322" y="758"/>
                    <a:pt x="1" y="1206"/>
                    <a:pt x="389" y="1756"/>
                  </a:cubicBezTo>
                  <a:cubicBezTo>
                    <a:pt x="947" y="2542"/>
                    <a:pt x="1696" y="3362"/>
                    <a:pt x="2557" y="4120"/>
                  </a:cubicBezTo>
                  <a:cubicBezTo>
                    <a:pt x="3416" y="4881"/>
                    <a:pt x="4321" y="5524"/>
                    <a:pt x="5172" y="5981"/>
                  </a:cubicBezTo>
                  <a:cubicBezTo>
                    <a:pt x="5315" y="6057"/>
                    <a:pt x="5447" y="6091"/>
                    <a:pt x="5570" y="6091"/>
                  </a:cubicBezTo>
                  <a:cubicBezTo>
                    <a:pt x="5958" y="6091"/>
                    <a:pt x="6252" y="5748"/>
                    <a:pt x="6493" y="5297"/>
                  </a:cubicBezTo>
                  <a:cubicBezTo>
                    <a:pt x="6812" y="4701"/>
                    <a:pt x="6920" y="4147"/>
                    <a:pt x="6326" y="3829"/>
                  </a:cubicBezTo>
                  <a:cubicBezTo>
                    <a:pt x="5638" y="3461"/>
                    <a:pt x="4893" y="2929"/>
                    <a:pt x="4173" y="2293"/>
                  </a:cubicBezTo>
                  <a:cubicBezTo>
                    <a:pt x="3453" y="1657"/>
                    <a:pt x="2835" y="983"/>
                    <a:pt x="2382" y="345"/>
                  </a:cubicBezTo>
                  <a:cubicBezTo>
                    <a:pt x="2209" y="100"/>
                    <a:pt x="1999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>
              <a:off x="1924778" y="984299"/>
              <a:ext cx="3844731" cy="3508444"/>
            </a:xfrm>
            <a:custGeom>
              <a:avLst/>
              <a:gdLst/>
              <a:ahLst/>
              <a:cxnLst/>
              <a:rect l="l" t="t" r="r" b="b"/>
              <a:pathLst>
                <a:path w="6814" h="6218" extrusionOk="0">
                  <a:moveTo>
                    <a:pt x="5035" y="0"/>
                  </a:moveTo>
                  <a:cubicBezTo>
                    <a:pt x="4796" y="0"/>
                    <a:pt x="4579" y="105"/>
                    <a:pt x="4406" y="367"/>
                  </a:cubicBezTo>
                  <a:cubicBezTo>
                    <a:pt x="3978" y="1021"/>
                    <a:pt x="3381" y="1714"/>
                    <a:pt x="2684" y="2373"/>
                  </a:cubicBezTo>
                  <a:cubicBezTo>
                    <a:pt x="1985" y="3034"/>
                    <a:pt x="1258" y="3591"/>
                    <a:pt x="584" y="3982"/>
                  </a:cubicBezTo>
                  <a:cubicBezTo>
                    <a:pt x="0" y="4321"/>
                    <a:pt x="124" y="4871"/>
                    <a:pt x="464" y="5455"/>
                  </a:cubicBezTo>
                  <a:cubicBezTo>
                    <a:pt x="716" y="5889"/>
                    <a:pt x="1015" y="6218"/>
                    <a:pt x="1392" y="6218"/>
                  </a:cubicBezTo>
                  <a:cubicBezTo>
                    <a:pt x="1521" y="6218"/>
                    <a:pt x="1659" y="6179"/>
                    <a:pt x="1808" y="6093"/>
                  </a:cubicBezTo>
                  <a:cubicBezTo>
                    <a:pt x="2643" y="5610"/>
                    <a:pt x="3527" y="4936"/>
                    <a:pt x="4361" y="4148"/>
                  </a:cubicBezTo>
                  <a:cubicBezTo>
                    <a:pt x="5193" y="3358"/>
                    <a:pt x="5914" y="2516"/>
                    <a:pt x="6445" y="1708"/>
                  </a:cubicBezTo>
                  <a:cubicBezTo>
                    <a:pt x="6814" y="1145"/>
                    <a:pt x="6478" y="708"/>
                    <a:pt x="5917" y="339"/>
                  </a:cubicBezTo>
                  <a:cubicBezTo>
                    <a:pt x="5616" y="140"/>
                    <a:pt x="5310" y="0"/>
                    <a:pt x="5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>
              <a:off x="3186419" y="2111652"/>
              <a:ext cx="1455175" cy="1413421"/>
            </a:xfrm>
            <a:custGeom>
              <a:avLst/>
              <a:gdLst/>
              <a:ahLst/>
              <a:cxnLst/>
              <a:rect l="l" t="t" r="r" b="b"/>
              <a:pathLst>
                <a:path w="2579" h="2505" extrusionOk="0">
                  <a:moveTo>
                    <a:pt x="1495" y="0"/>
                  </a:moveTo>
                  <a:cubicBezTo>
                    <a:pt x="1432" y="0"/>
                    <a:pt x="1369" y="26"/>
                    <a:pt x="1322" y="75"/>
                  </a:cubicBezTo>
                  <a:cubicBezTo>
                    <a:pt x="1137" y="275"/>
                    <a:pt x="941" y="474"/>
                    <a:pt x="734" y="671"/>
                  </a:cubicBezTo>
                  <a:cubicBezTo>
                    <a:pt x="528" y="864"/>
                    <a:pt x="323" y="1045"/>
                    <a:pt x="116" y="1216"/>
                  </a:cubicBezTo>
                  <a:cubicBezTo>
                    <a:pt x="14" y="1300"/>
                    <a:pt x="0" y="1450"/>
                    <a:pt x="86" y="1549"/>
                  </a:cubicBezTo>
                  <a:lnTo>
                    <a:pt x="842" y="2424"/>
                  </a:lnTo>
                  <a:cubicBezTo>
                    <a:pt x="889" y="2477"/>
                    <a:pt x="954" y="2505"/>
                    <a:pt x="1020" y="2505"/>
                  </a:cubicBezTo>
                  <a:cubicBezTo>
                    <a:pt x="1071" y="2505"/>
                    <a:pt x="1122" y="2488"/>
                    <a:pt x="1164" y="2453"/>
                  </a:cubicBezTo>
                  <a:cubicBezTo>
                    <a:pt x="1392" y="2261"/>
                    <a:pt x="1621" y="2060"/>
                    <a:pt x="1843" y="1847"/>
                  </a:cubicBezTo>
                  <a:cubicBezTo>
                    <a:pt x="2070" y="1633"/>
                    <a:pt x="2289" y="1415"/>
                    <a:pt x="2493" y="1193"/>
                  </a:cubicBezTo>
                  <a:cubicBezTo>
                    <a:pt x="2579" y="1102"/>
                    <a:pt x="2574" y="958"/>
                    <a:pt x="2483" y="871"/>
                  </a:cubicBezTo>
                  <a:lnTo>
                    <a:pt x="1655" y="65"/>
                  </a:lnTo>
                  <a:cubicBezTo>
                    <a:pt x="1610" y="22"/>
                    <a:pt x="1553" y="0"/>
                    <a:pt x="149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4"/>
            <p:cNvSpPr/>
            <p:nvPr/>
          </p:nvSpPr>
          <p:spPr>
            <a:xfrm>
              <a:off x="3194882" y="2749243"/>
              <a:ext cx="1436555" cy="810249"/>
            </a:xfrm>
            <a:custGeom>
              <a:avLst/>
              <a:gdLst/>
              <a:ahLst/>
              <a:cxnLst/>
              <a:rect l="l" t="t" r="r" b="b"/>
              <a:pathLst>
                <a:path w="2546" h="1436" extrusionOk="0">
                  <a:moveTo>
                    <a:pt x="2478" y="1"/>
                  </a:moveTo>
                  <a:cubicBezTo>
                    <a:pt x="2462" y="1"/>
                    <a:pt x="2446" y="7"/>
                    <a:pt x="2434" y="21"/>
                  </a:cubicBezTo>
                  <a:cubicBezTo>
                    <a:pt x="2225" y="245"/>
                    <a:pt x="2007" y="465"/>
                    <a:pt x="1786" y="673"/>
                  </a:cubicBezTo>
                  <a:cubicBezTo>
                    <a:pt x="1563" y="884"/>
                    <a:pt x="1334" y="1086"/>
                    <a:pt x="1107" y="1276"/>
                  </a:cubicBezTo>
                  <a:cubicBezTo>
                    <a:pt x="1077" y="1301"/>
                    <a:pt x="1040" y="1313"/>
                    <a:pt x="1003" y="1313"/>
                  </a:cubicBezTo>
                  <a:cubicBezTo>
                    <a:pt x="954" y="1313"/>
                    <a:pt x="905" y="1293"/>
                    <a:pt x="870" y="1254"/>
                  </a:cubicBezTo>
                  <a:lnTo>
                    <a:pt x="114" y="378"/>
                  </a:lnTo>
                  <a:cubicBezTo>
                    <a:pt x="101" y="364"/>
                    <a:pt x="85" y="357"/>
                    <a:pt x="68" y="357"/>
                  </a:cubicBezTo>
                  <a:cubicBezTo>
                    <a:pt x="54" y="357"/>
                    <a:pt x="40" y="362"/>
                    <a:pt x="28" y="372"/>
                  </a:cubicBezTo>
                  <a:cubicBezTo>
                    <a:pt x="4" y="395"/>
                    <a:pt x="1" y="433"/>
                    <a:pt x="22" y="457"/>
                  </a:cubicBezTo>
                  <a:lnTo>
                    <a:pt x="779" y="1334"/>
                  </a:lnTo>
                  <a:cubicBezTo>
                    <a:pt x="836" y="1401"/>
                    <a:pt x="919" y="1436"/>
                    <a:pt x="1000" y="1436"/>
                  </a:cubicBezTo>
                  <a:cubicBezTo>
                    <a:pt x="1067" y="1436"/>
                    <a:pt x="1132" y="1414"/>
                    <a:pt x="1186" y="1368"/>
                  </a:cubicBezTo>
                  <a:cubicBezTo>
                    <a:pt x="1414" y="1177"/>
                    <a:pt x="1646" y="973"/>
                    <a:pt x="1870" y="762"/>
                  </a:cubicBezTo>
                  <a:cubicBezTo>
                    <a:pt x="2092" y="550"/>
                    <a:pt x="2312" y="329"/>
                    <a:pt x="2524" y="102"/>
                  </a:cubicBezTo>
                  <a:cubicBezTo>
                    <a:pt x="2545" y="78"/>
                    <a:pt x="2545" y="41"/>
                    <a:pt x="2519" y="16"/>
                  </a:cubicBezTo>
                  <a:cubicBezTo>
                    <a:pt x="2508" y="6"/>
                    <a:pt x="2493" y="1"/>
                    <a:pt x="2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4"/>
            <p:cNvSpPr/>
            <p:nvPr/>
          </p:nvSpPr>
          <p:spPr>
            <a:xfrm>
              <a:off x="2906556" y="2564172"/>
              <a:ext cx="2205614" cy="1893025"/>
            </a:xfrm>
            <a:custGeom>
              <a:avLst/>
              <a:gdLst/>
              <a:ahLst/>
              <a:cxnLst/>
              <a:rect l="l" t="t" r="r" b="b"/>
              <a:pathLst>
                <a:path w="3909" h="3355" extrusionOk="0">
                  <a:moveTo>
                    <a:pt x="3841" y="1"/>
                  </a:moveTo>
                  <a:cubicBezTo>
                    <a:pt x="3823" y="1"/>
                    <a:pt x="3806" y="8"/>
                    <a:pt x="3794" y="22"/>
                  </a:cubicBezTo>
                  <a:cubicBezTo>
                    <a:pt x="3427" y="457"/>
                    <a:pt x="3018" y="890"/>
                    <a:pt x="2579" y="1304"/>
                  </a:cubicBezTo>
                  <a:cubicBezTo>
                    <a:pt x="1747" y="2089"/>
                    <a:pt x="869" y="2760"/>
                    <a:pt x="38" y="3241"/>
                  </a:cubicBezTo>
                  <a:cubicBezTo>
                    <a:pt x="9" y="3257"/>
                    <a:pt x="1" y="3296"/>
                    <a:pt x="16" y="3324"/>
                  </a:cubicBezTo>
                  <a:cubicBezTo>
                    <a:pt x="26" y="3343"/>
                    <a:pt x="46" y="3354"/>
                    <a:pt x="68" y="3354"/>
                  </a:cubicBezTo>
                  <a:cubicBezTo>
                    <a:pt x="79" y="3354"/>
                    <a:pt x="89" y="3350"/>
                    <a:pt x="101" y="3347"/>
                  </a:cubicBezTo>
                  <a:cubicBezTo>
                    <a:pt x="939" y="2860"/>
                    <a:pt x="1825" y="2183"/>
                    <a:pt x="2663" y="1392"/>
                  </a:cubicBezTo>
                  <a:cubicBezTo>
                    <a:pt x="3103" y="975"/>
                    <a:pt x="3516" y="540"/>
                    <a:pt x="3887" y="100"/>
                  </a:cubicBezTo>
                  <a:cubicBezTo>
                    <a:pt x="3909" y="73"/>
                    <a:pt x="3906" y="36"/>
                    <a:pt x="3880" y="14"/>
                  </a:cubicBezTo>
                  <a:cubicBezTo>
                    <a:pt x="3868" y="5"/>
                    <a:pt x="3854" y="1"/>
                    <a:pt x="3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4"/>
            <p:cNvSpPr/>
            <p:nvPr/>
          </p:nvSpPr>
          <p:spPr>
            <a:xfrm>
              <a:off x="2714714" y="1843637"/>
              <a:ext cx="1199574" cy="1091240"/>
            </a:xfrm>
            <a:custGeom>
              <a:avLst/>
              <a:gdLst/>
              <a:ahLst/>
              <a:cxnLst/>
              <a:rect l="l" t="t" r="r" b="b"/>
              <a:pathLst>
                <a:path w="2126" h="1934" extrusionOk="0">
                  <a:moveTo>
                    <a:pt x="2058" y="1"/>
                  </a:moveTo>
                  <a:cubicBezTo>
                    <a:pt x="2041" y="1"/>
                    <a:pt x="2024" y="7"/>
                    <a:pt x="2013" y="21"/>
                  </a:cubicBezTo>
                  <a:cubicBezTo>
                    <a:pt x="1773" y="285"/>
                    <a:pt x="1513" y="550"/>
                    <a:pt x="1242" y="807"/>
                  </a:cubicBezTo>
                  <a:cubicBezTo>
                    <a:pt x="845" y="1183"/>
                    <a:pt x="438" y="1526"/>
                    <a:pt x="34" y="1825"/>
                  </a:cubicBezTo>
                  <a:cubicBezTo>
                    <a:pt x="6" y="1845"/>
                    <a:pt x="1" y="1883"/>
                    <a:pt x="21" y="1910"/>
                  </a:cubicBezTo>
                  <a:cubicBezTo>
                    <a:pt x="31" y="1925"/>
                    <a:pt x="51" y="1934"/>
                    <a:pt x="69" y="1934"/>
                  </a:cubicBezTo>
                  <a:cubicBezTo>
                    <a:pt x="81" y="1934"/>
                    <a:pt x="94" y="1931"/>
                    <a:pt x="106" y="1921"/>
                  </a:cubicBezTo>
                  <a:cubicBezTo>
                    <a:pt x="515" y="1620"/>
                    <a:pt x="926" y="1274"/>
                    <a:pt x="1327" y="896"/>
                  </a:cubicBezTo>
                  <a:cubicBezTo>
                    <a:pt x="1600" y="636"/>
                    <a:pt x="1863" y="369"/>
                    <a:pt x="2104" y="101"/>
                  </a:cubicBezTo>
                  <a:cubicBezTo>
                    <a:pt x="2125" y="76"/>
                    <a:pt x="2122" y="36"/>
                    <a:pt x="2098" y="15"/>
                  </a:cubicBezTo>
                  <a:cubicBezTo>
                    <a:pt x="2087" y="5"/>
                    <a:pt x="2072" y="1"/>
                    <a:pt x="2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24"/>
          <p:cNvGrpSpPr/>
          <p:nvPr/>
        </p:nvGrpSpPr>
        <p:grpSpPr>
          <a:xfrm flipH="1">
            <a:off x="8018124" y="375351"/>
            <a:ext cx="597836" cy="555741"/>
            <a:chOff x="4419821" y="1139120"/>
            <a:chExt cx="803328" cy="746763"/>
          </a:xfrm>
        </p:grpSpPr>
        <p:sp>
          <p:nvSpPr>
            <p:cNvPr id="1628" name="Google Shape;1628;p24"/>
            <p:cNvSpPr/>
            <p:nvPr/>
          </p:nvSpPr>
          <p:spPr>
            <a:xfrm>
              <a:off x="4862101" y="1139120"/>
              <a:ext cx="256179" cy="253010"/>
            </a:xfrm>
            <a:custGeom>
              <a:avLst/>
              <a:gdLst/>
              <a:ahLst/>
              <a:cxnLst/>
              <a:rect l="l" t="t" r="r" b="b"/>
              <a:pathLst>
                <a:path w="3718" h="3672" extrusionOk="0">
                  <a:moveTo>
                    <a:pt x="2641" y="1"/>
                  </a:moveTo>
                  <a:cubicBezTo>
                    <a:pt x="2641" y="1"/>
                    <a:pt x="598" y="866"/>
                    <a:pt x="1" y="2595"/>
                  </a:cubicBezTo>
                  <a:lnTo>
                    <a:pt x="3119" y="3672"/>
                  </a:lnTo>
                  <a:cubicBezTo>
                    <a:pt x="3717" y="1940"/>
                    <a:pt x="2641" y="1"/>
                    <a:pt x="2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4"/>
            <p:cNvSpPr/>
            <p:nvPr/>
          </p:nvSpPr>
          <p:spPr>
            <a:xfrm>
              <a:off x="4929212" y="1187833"/>
              <a:ext cx="160750" cy="197543"/>
            </a:xfrm>
            <a:custGeom>
              <a:avLst/>
              <a:gdLst/>
              <a:ahLst/>
              <a:cxnLst/>
              <a:rect l="l" t="t" r="r" b="b"/>
              <a:pathLst>
                <a:path w="2333" h="2867" extrusionOk="0">
                  <a:moveTo>
                    <a:pt x="1698" y="1"/>
                  </a:moveTo>
                  <a:cubicBezTo>
                    <a:pt x="1698" y="1"/>
                    <a:pt x="472" y="860"/>
                    <a:pt x="1" y="2225"/>
                  </a:cubicBezTo>
                  <a:lnTo>
                    <a:pt x="1861" y="2866"/>
                  </a:lnTo>
                  <a:cubicBezTo>
                    <a:pt x="2332" y="1501"/>
                    <a:pt x="1698" y="1"/>
                    <a:pt x="1698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4"/>
            <p:cNvSpPr/>
            <p:nvPr/>
          </p:nvSpPr>
          <p:spPr>
            <a:xfrm>
              <a:off x="4419821" y="1264590"/>
              <a:ext cx="272785" cy="255077"/>
            </a:xfrm>
            <a:custGeom>
              <a:avLst/>
              <a:gdLst/>
              <a:ahLst/>
              <a:cxnLst/>
              <a:rect l="l" t="t" r="r" b="b"/>
              <a:pathLst>
                <a:path w="3959" h="3702" extrusionOk="0">
                  <a:moveTo>
                    <a:pt x="782" y="0"/>
                  </a:moveTo>
                  <a:cubicBezTo>
                    <a:pt x="485" y="0"/>
                    <a:pt x="299" y="20"/>
                    <a:pt x="299" y="20"/>
                  </a:cubicBezTo>
                  <a:cubicBezTo>
                    <a:pt x="299" y="20"/>
                    <a:pt x="0" y="2395"/>
                    <a:pt x="1281" y="3701"/>
                  </a:cubicBezTo>
                  <a:lnTo>
                    <a:pt x="3958" y="1073"/>
                  </a:lnTo>
                  <a:cubicBezTo>
                    <a:pt x="3035" y="132"/>
                    <a:pt x="1545" y="0"/>
                    <a:pt x="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4"/>
            <p:cNvSpPr/>
            <p:nvPr/>
          </p:nvSpPr>
          <p:spPr>
            <a:xfrm>
              <a:off x="4454617" y="1311580"/>
              <a:ext cx="188311" cy="192307"/>
            </a:xfrm>
            <a:custGeom>
              <a:avLst/>
              <a:gdLst/>
              <a:ahLst/>
              <a:cxnLst/>
              <a:rect l="l" t="t" r="r" b="b"/>
              <a:pathLst>
                <a:path w="2733" h="2791" extrusionOk="0">
                  <a:moveTo>
                    <a:pt x="125" y="1"/>
                  </a:moveTo>
                  <a:lnTo>
                    <a:pt x="125" y="1"/>
                  </a:lnTo>
                  <a:cubicBezTo>
                    <a:pt x="125" y="1"/>
                    <a:pt x="1" y="1760"/>
                    <a:pt x="1010" y="2791"/>
                  </a:cubicBezTo>
                  <a:lnTo>
                    <a:pt x="2732" y="1099"/>
                  </a:lnTo>
                  <a:cubicBezTo>
                    <a:pt x="1700" y="1"/>
                    <a:pt x="125" y="1"/>
                    <a:pt x="125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4"/>
            <p:cNvSpPr/>
            <p:nvPr/>
          </p:nvSpPr>
          <p:spPr>
            <a:xfrm>
              <a:off x="4445315" y="1294631"/>
              <a:ext cx="765162" cy="591252"/>
            </a:xfrm>
            <a:custGeom>
              <a:avLst/>
              <a:gdLst/>
              <a:ahLst/>
              <a:cxnLst/>
              <a:rect l="l" t="t" r="r" b="b"/>
              <a:pathLst>
                <a:path w="11105" h="8581" extrusionOk="0">
                  <a:moveTo>
                    <a:pt x="6470" y="1"/>
                  </a:moveTo>
                  <a:cubicBezTo>
                    <a:pt x="5914" y="1"/>
                    <a:pt x="5330" y="68"/>
                    <a:pt x="4736" y="201"/>
                  </a:cubicBezTo>
                  <a:cubicBezTo>
                    <a:pt x="1953" y="828"/>
                    <a:pt x="0" y="2693"/>
                    <a:pt x="517" y="4972"/>
                  </a:cubicBezTo>
                  <a:cubicBezTo>
                    <a:pt x="963" y="6943"/>
                    <a:pt x="3104" y="8580"/>
                    <a:pt x="5475" y="8580"/>
                  </a:cubicBezTo>
                  <a:cubicBezTo>
                    <a:pt x="5845" y="8580"/>
                    <a:pt x="6221" y="8540"/>
                    <a:pt x="6597" y="8455"/>
                  </a:cubicBezTo>
                  <a:cubicBezTo>
                    <a:pt x="9378" y="7829"/>
                    <a:pt x="11104" y="4980"/>
                    <a:pt x="10595" y="2700"/>
                  </a:cubicBezTo>
                  <a:cubicBezTo>
                    <a:pt x="10192" y="907"/>
                    <a:pt x="8520" y="1"/>
                    <a:pt x="6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4"/>
            <p:cNvSpPr/>
            <p:nvPr/>
          </p:nvSpPr>
          <p:spPr>
            <a:xfrm>
              <a:off x="4475080" y="1294700"/>
              <a:ext cx="682617" cy="331077"/>
            </a:xfrm>
            <a:custGeom>
              <a:avLst/>
              <a:gdLst/>
              <a:ahLst/>
              <a:cxnLst/>
              <a:rect l="l" t="t" r="r" b="b"/>
              <a:pathLst>
                <a:path w="9907" h="4805" extrusionOk="0">
                  <a:moveTo>
                    <a:pt x="6037" y="0"/>
                  </a:moveTo>
                  <a:cubicBezTo>
                    <a:pt x="5481" y="0"/>
                    <a:pt x="4898" y="67"/>
                    <a:pt x="4304" y="200"/>
                  </a:cubicBezTo>
                  <a:cubicBezTo>
                    <a:pt x="1824" y="760"/>
                    <a:pt x="1" y="2305"/>
                    <a:pt x="4" y="4248"/>
                  </a:cubicBezTo>
                  <a:cubicBezTo>
                    <a:pt x="9" y="4248"/>
                    <a:pt x="14" y="4247"/>
                    <a:pt x="19" y="4247"/>
                  </a:cubicBezTo>
                  <a:cubicBezTo>
                    <a:pt x="283" y="4247"/>
                    <a:pt x="938" y="4805"/>
                    <a:pt x="2998" y="4805"/>
                  </a:cubicBezTo>
                  <a:cubicBezTo>
                    <a:pt x="3625" y="4805"/>
                    <a:pt x="4383" y="4753"/>
                    <a:pt x="5301" y="4618"/>
                  </a:cubicBezTo>
                  <a:cubicBezTo>
                    <a:pt x="5732" y="4555"/>
                    <a:pt x="4955" y="1928"/>
                    <a:pt x="5636" y="1638"/>
                  </a:cubicBezTo>
                  <a:cubicBezTo>
                    <a:pt x="5658" y="1629"/>
                    <a:pt x="5680" y="1624"/>
                    <a:pt x="5703" y="1624"/>
                  </a:cubicBezTo>
                  <a:cubicBezTo>
                    <a:pt x="6203" y="1624"/>
                    <a:pt x="6906" y="3794"/>
                    <a:pt x="7354" y="3950"/>
                  </a:cubicBezTo>
                  <a:cubicBezTo>
                    <a:pt x="7439" y="3979"/>
                    <a:pt x="7527" y="3993"/>
                    <a:pt x="7617" y="3993"/>
                  </a:cubicBezTo>
                  <a:cubicBezTo>
                    <a:pt x="8469" y="3993"/>
                    <a:pt x="9503" y="2761"/>
                    <a:pt x="9907" y="1972"/>
                  </a:cubicBezTo>
                  <a:cubicBezTo>
                    <a:pt x="9264" y="661"/>
                    <a:pt x="7788" y="0"/>
                    <a:pt x="6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4"/>
            <p:cNvSpPr/>
            <p:nvPr/>
          </p:nvSpPr>
          <p:spPr>
            <a:xfrm>
              <a:off x="4833094" y="1291875"/>
              <a:ext cx="209601" cy="33487"/>
            </a:xfrm>
            <a:custGeom>
              <a:avLst/>
              <a:gdLst/>
              <a:ahLst/>
              <a:cxnLst/>
              <a:rect l="l" t="t" r="r" b="b"/>
              <a:pathLst>
                <a:path w="3042" h="486" extrusionOk="0">
                  <a:moveTo>
                    <a:pt x="838" y="1"/>
                  </a:moveTo>
                  <a:cubicBezTo>
                    <a:pt x="578" y="1"/>
                    <a:pt x="310" y="15"/>
                    <a:pt x="38" y="44"/>
                  </a:cubicBezTo>
                  <a:cubicBezTo>
                    <a:pt x="16" y="48"/>
                    <a:pt x="1" y="68"/>
                    <a:pt x="2" y="90"/>
                  </a:cubicBezTo>
                  <a:cubicBezTo>
                    <a:pt x="6" y="110"/>
                    <a:pt x="23" y="126"/>
                    <a:pt x="45" y="126"/>
                  </a:cubicBezTo>
                  <a:cubicBezTo>
                    <a:pt x="46" y="126"/>
                    <a:pt x="47" y="126"/>
                    <a:pt x="48" y="126"/>
                  </a:cubicBezTo>
                  <a:cubicBezTo>
                    <a:pt x="320" y="96"/>
                    <a:pt x="588" y="81"/>
                    <a:pt x="848" y="81"/>
                  </a:cubicBezTo>
                  <a:cubicBezTo>
                    <a:pt x="1636" y="81"/>
                    <a:pt x="2363" y="216"/>
                    <a:pt x="2982" y="483"/>
                  </a:cubicBezTo>
                  <a:cubicBezTo>
                    <a:pt x="2986" y="484"/>
                    <a:pt x="2992" y="485"/>
                    <a:pt x="2998" y="485"/>
                  </a:cubicBezTo>
                  <a:cubicBezTo>
                    <a:pt x="3012" y="485"/>
                    <a:pt x="3028" y="477"/>
                    <a:pt x="3033" y="461"/>
                  </a:cubicBezTo>
                  <a:cubicBezTo>
                    <a:pt x="3042" y="441"/>
                    <a:pt x="3032" y="418"/>
                    <a:pt x="3012" y="408"/>
                  </a:cubicBezTo>
                  <a:cubicBezTo>
                    <a:pt x="2382" y="138"/>
                    <a:pt x="1642" y="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4"/>
            <p:cNvSpPr/>
            <p:nvPr/>
          </p:nvSpPr>
          <p:spPr>
            <a:xfrm>
              <a:off x="4936584" y="1649266"/>
              <a:ext cx="160818" cy="81443"/>
            </a:xfrm>
            <a:custGeom>
              <a:avLst/>
              <a:gdLst/>
              <a:ahLst/>
              <a:cxnLst/>
              <a:rect l="l" t="t" r="r" b="b"/>
              <a:pathLst>
                <a:path w="2334" h="1182" extrusionOk="0">
                  <a:moveTo>
                    <a:pt x="2290" y="1"/>
                  </a:moveTo>
                  <a:cubicBezTo>
                    <a:pt x="2271" y="1"/>
                    <a:pt x="2255" y="17"/>
                    <a:pt x="2252" y="36"/>
                  </a:cubicBezTo>
                  <a:cubicBezTo>
                    <a:pt x="2175" y="580"/>
                    <a:pt x="1811" y="993"/>
                    <a:pt x="1324" y="1085"/>
                  </a:cubicBezTo>
                  <a:cubicBezTo>
                    <a:pt x="1261" y="1097"/>
                    <a:pt x="1197" y="1103"/>
                    <a:pt x="1133" y="1103"/>
                  </a:cubicBezTo>
                  <a:cubicBezTo>
                    <a:pt x="717" y="1103"/>
                    <a:pt x="311" y="856"/>
                    <a:pt x="82" y="447"/>
                  </a:cubicBezTo>
                  <a:cubicBezTo>
                    <a:pt x="74" y="434"/>
                    <a:pt x="61" y="427"/>
                    <a:pt x="47" y="427"/>
                  </a:cubicBezTo>
                  <a:cubicBezTo>
                    <a:pt x="40" y="427"/>
                    <a:pt x="34" y="428"/>
                    <a:pt x="28" y="431"/>
                  </a:cubicBezTo>
                  <a:cubicBezTo>
                    <a:pt x="8" y="443"/>
                    <a:pt x="1" y="466"/>
                    <a:pt x="12" y="486"/>
                  </a:cubicBezTo>
                  <a:cubicBezTo>
                    <a:pt x="255" y="918"/>
                    <a:pt x="685" y="1181"/>
                    <a:pt x="1130" y="1181"/>
                  </a:cubicBezTo>
                  <a:cubicBezTo>
                    <a:pt x="1199" y="1181"/>
                    <a:pt x="1269" y="1174"/>
                    <a:pt x="1339" y="1164"/>
                  </a:cubicBezTo>
                  <a:cubicBezTo>
                    <a:pt x="1853" y="1065"/>
                    <a:pt x="2249" y="617"/>
                    <a:pt x="2331" y="46"/>
                  </a:cubicBezTo>
                  <a:cubicBezTo>
                    <a:pt x="2334" y="24"/>
                    <a:pt x="2318" y="4"/>
                    <a:pt x="2297" y="2"/>
                  </a:cubicBezTo>
                  <a:cubicBezTo>
                    <a:pt x="2294" y="1"/>
                    <a:pt x="2292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4"/>
            <p:cNvSpPr/>
            <p:nvPr/>
          </p:nvSpPr>
          <p:spPr>
            <a:xfrm>
              <a:off x="4766879" y="1678549"/>
              <a:ext cx="175908" cy="89435"/>
            </a:xfrm>
            <a:custGeom>
              <a:avLst/>
              <a:gdLst/>
              <a:ahLst/>
              <a:cxnLst/>
              <a:rect l="l" t="t" r="r" b="b"/>
              <a:pathLst>
                <a:path w="2553" h="1298" extrusionOk="0">
                  <a:moveTo>
                    <a:pt x="2512" y="1"/>
                  </a:moveTo>
                  <a:cubicBezTo>
                    <a:pt x="2492" y="1"/>
                    <a:pt x="2472" y="16"/>
                    <a:pt x="2469" y="36"/>
                  </a:cubicBezTo>
                  <a:cubicBezTo>
                    <a:pt x="2412" y="582"/>
                    <a:pt x="2018" y="1039"/>
                    <a:pt x="1490" y="1174"/>
                  </a:cubicBezTo>
                  <a:cubicBezTo>
                    <a:pt x="1379" y="1203"/>
                    <a:pt x="1268" y="1216"/>
                    <a:pt x="1159" y="1216"/>
                  </a:cubicBezTo>
                  <a:cubicBezTo>
                    <a:pt x="735" y="1216"/>
                    <a:pt x="332" y="1012"/>
                    <a:pt x="78" y="649"/>
                  </a:cubicBezTo>
                  <a:cubicBezTo>
                    <a:pt x="70" y="639"/>
                    <a:pt x="58" y="633"/>
                    <a:pt x="46" y="633"/>
                  </a:cubicBezTo>
                  <a:cubicBezTo>
                    <a:pt x="38" y="633"/>
                    <a:pt x="29" y="635"/>
                    <a:pt x="22" y="640"/>
                  </a:cubicBezTo>
                  <a:cubicBezTo>
                    <a:pt x="5" y="652"/>
                    <a:pt x="1" y="677"/>
                    <a:pt x="14" y="696"/>
                  </a:cubicBezTo>
                  <a:cubicBezTo>
                    <a:pt x="283" y="1079"/>
                    <a:pt x="707" y="1297"/>
                    <a:pt x="1159" y="1297"/>
                  </a:cubicBezTo>
                  <a:cubicBezTo>
                    <a:pt x="1274" y="1297"/>
                    <a:pt x="1394" y="1281"/>
                    <a:pt x="1511" y="1253"/>
                  </a:cubicBezTo>
                  <a:cubicBezTo>
                    <a:pt x="2072" y="1107"/>
                    <a:pt x="2489" y="625"/>
                    <a:pt x="2551" y="46"/>
                  </a:cubicBezTo>
                  <a:cubicBezTo>
                    <a:pt x="2552" y="22"/>
                    <a:pt x="2536" y="4"/>
                    <a:pt x="2515" y="1"/>
                  </a:cubicBezTo>
                  <a:cubicBezTo>
                    <a:pt x="2514" y="1"/>
                    <a:pt x="2513" y="1"/>
                    <a:pt x="2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4"/>
            <p:cNvSpPr/>
            <p:nvPr/>
          </p:nvSpPr>
          <p:spPr>
            <a:xfrm>
              <a:off x="4932450" y="1662151"/>
              <a:ext cx="10335" cy="22118"/>
            </a:xfrm>
            <a:custGeom>
              <a:avLst/>
              <a:gdLst/>
              <a:ahLst/>
              <a:cxnLst/>
              <a:rect l="l" t="t" r="r" b="b"/>
              <a:pathLst>
                <a:path w="150" h="321" extrusionOk="0">
                  <a:moveTo>
                    <a:pt x="45" y="0"/>
                  </a:moveTo>
                  <a:cubicBezTo>
                    <a:pt x="42" y="0"/>
                    <a:pt x="38" y="1"/>
                    <a:pt x="35" y="2"/>
                  </a:cubicBezTo>
                  <a:cubicBezTo>
                    <a:pt x="14" y="7"/>
                    <a:pt x="1" y="29"/>
                    <a:pt x="6" y="50"/>
                  </a:cubicBezTo>
                  <a:lnTo>
                    <a:pt x="66" y="289"/>
                  </a:lnTo>
                  <a:cubicBezTo>
                    <a:pt x="72" y="307"/>
                    <a:pt x="88" y="320"/>
                    <a:pt x="106" y="320"/>
                  </a:cubicBezTo>
                  <a:cubicBezTo>
                    <a:pt x="109" y="320"/>
                    <a:pt x="114" y="317"/>
                    <a:pt x="115" y="317"/>
                  </a:cubicBezTo>
                  <a:cubicBezTo>
                    <a:pt x="136" y="313"/>
                    <a:pt x="149" y="292"/>
                    <a:pt x="143" y="270"/>
                  </a:cubicBezTo>
                  <a:lnTo>
                    <a:pt x="84" y="30"/>
                  </a:lnTo>
                  <a:cubicBezTo>
                    <a:pt x="79" y="12"/>
                    <a:pt x="6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4"/>
            <p:cNvSpPr/>
            <p:nvPr/>
          </p:nvSpPr>
          <p:spPr>
            <a:xfrm>
              <a:off x="4862446" y="1587737"/>
              <a:ext cx="119546" cy="78342"/>
            </a:xfrm>
            <a:custGeom>
              <a:avLst/>
              <a:gdLst/>
              <a:ahLst/>
              <a:cxnLst/>
              <a:rect l="l" t="t" r="r" b="b"/>
              <a:pathLst>
                <a:path w="1735" h="1137" extrusionOk="0">
                  <a:moveTo>
                    <a:pt x="1586" y="1"/>
                  </a:moveTo>
                  <a:cubicBezTo>
                    <a:pt x="1426" y="1"/>
                    <a:pt x="1136" y="350"/>
                    <a:pt x="880" y="416"/>
                  </a:cubicBezTo>
                  <a:cubicBezTo>
                    <a:pt x="835" y="428"/>
                    <a:pt x="785" y="432"/>
                    <a:pt x="733" y="432"/>
                  </a:cubicBezTo>
                  <a:cubicBezTo>
                    <a:pt x="544" y="432"/>
                    <a:pt x="320" y="373"/>
                    <a:pt x="173" y="373"/>
                  </a:cubicBezTo>
                  <a:cubicBezTo>
                    <a:pt x="83" y="373"/>
                    <a:pt x="22" y="395"/>
                    <a:pt x="14" y="466"/>
                  </a:cubicBezTo>
                  <a:cubicBezTo>
                    <a:pt x="0" y="592"/>
                    <a:pt x="97" y="695"/>
                    <a:pt x="183" y="765"/>
                  </a:cubicBezTo>
                  <a:cubicBezTo>
                    <a:pt x="384" y="925"/>
                    <a:pt x="793" y="1137"/>
                    <a:pt x="1007" y="1137"/>
                  </a:cubicBezTo>
                  <a:cubicBezTo>
                    <a:pt x="1028" y="1137"/>
                    <a:pt x="1047" y="1135"/>
                    <a:pt x="1064" y="1130"/>
                  </a:cubicBezTo>
                  <a:cubicBezTo>
                    <a:pt x="1251" y="1082"/>
                    <a:pt x="1549" y="646"/>
                    <a:pt x="1656" y="386"/>
                  </a:cubicBezTo>
                  <a:cubicBezTo>
                    <a:pt x="1699" y="282"/>
                    <a:pt x="1735" y="145"/>
                    <a:pt x="1661" y="41"/>
                  </a:cubicBezTo>
                  <a:cubicBezTo>
                    <a:pt x="1641" y="13"/>
                    <a:pt x="1616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4"/>
            <p:cNvSpPr/>
            <p:nvPr/>
          </p:nvSpPr>
          <p:spPr>
            <a:xfrm>
              <a:off x="4981439" y="1534201"/>
              <a:ext cx="233511" cy="119270"/>
            </a:xfrm>
            <a:custGeom>
              <a:avLst/>
              <a:gdLst/>
              <a:ahLst/>
              <a:cxnLst/>
              <a:rect l="l" t="t" r="r" b="b"/>
              <a:pathLst>
                <a:path w="3389" h="1731" extrusionOk="0">
                  <a:moveTo>
                    <a:pt x="3347" y="1"/>
                  </a:moveTo>
                  <a:cubicBezTo>
                    <a:pt x="3347" y="1"/>
                    <a:pt x="3346" y="1"/>
                    <a:pt x="3345" y="1"/>
                  </a:cubicBezTo>
                  <a:cubicBezTo>
                    <a:pt x="1931" y="135"/>
                    <a:pt x="686" y="758"/>
                    <a:pt x="12" y="1667"/>
                  </a:cubicBezTo>
                  <a:cubicBezTo>
                    <a:pt x="1" y="1686"/>
                    <a:pt x="4" y="1710"/>
                    <a:pt x="22" y="1723"/>
                  </a:cubicBezTo>
                  <a:cubicBezTo>
                    <a:pt x="29" y="1729"/>
                    <a:pt x="36" y="1730"/>
                    <a:pt x="45" y="1730"/>
                  </a:cubicBezTo>
                  <a:cubicBezTo>
                    <a:pt x="58" y="1730"/>
                    <a:pt x="68" y="1724"/>
                    <a:pt x="76" y="1714"/>
                  </a:cubicBezTo>
                  <a:cubicBezTo>
                    <a:pt x="736" y="822"/>
                    <a:pt x="1961" y="211"/>
                    <a:pt x="3352" y="80"/>
                  </a:cubicBezTo>
                  <a:cubicBezTo>
                    <a:pt x="3373" y="78"/>
                    <a:pt x="3389" y="58"/>
                    <a:pt x="3388" y="37"/>
                  </a:cubicBezTo>
                  <a:cubicBezTo>
                    <a:pt x="3386" y="16"/>
                    <a:pt x="3368" y="1"/>
                    <a:pt x="3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5009069" y="1632179"/>
              <a:ext cx="214080" cy="46371"/>
            </a:xfrm>
            <a:custGeom>
              <a:avLst/>
              <a:gdLst/>
              <a:ahLst/>
              <a:cxnLst/>
              <a:rect l="l" t="t" r="r" b="b"/>
              <a:pathLst>
                <a:path w="3107" h="673" extrusionOk="0">
                  <a:moveTo>
                    <a:pt x="2268" y="1"/>
                  </a:moveTo>
                  <a:cubicBezTo>
                    <a:pt x="1414" y="1"/>
                    <a:pt x="625" y="207"/>
                    <a:pt x="24" y="599"/>
                  </a:cubicBezTo>
                  <a:cubicBezTo>
                    <a:pt x="7" y="611"/>
                    <a:pt x="1" y="637"/>
                    <a:pt x="14" y="655"/>
                  </a:cubicBezTo>
                  <a:cubicBezTo>
                    <a:pt x="22" y="665"/>
                    <a:pt x="35" y="672"/>
                    <a:pt x="47" y="672"/>
                  </a:cubicBezTo>
                  <a:cubicBezTo>
                    <a:pt x="54" y="672"/>
                    <a:pt x="64" y="671"/>
                    <a:pt x="68" y="665"/>
                  </a:cubicBezTo>
                  <a:cubicBezTo>
                    <a:pt x="655" y="282"/>
                    <a:pt x="1431" y="80"/>
                    <a:pt x="2269" y="80"/>
                  </a:cubicBezTo>
                  <a:cubicBezTo>
                    <a:pt x="2527" y="80"/>
                    <a:pt x="2791" y="99"/>
                    <a:pt x="3058" y="138"/>
                  </a:cubicBezTo>
                  <a:cubicBezTo>
                    <a:pt x="3060" y="139"/>
                    <a:pt x="3063" y="139"/>
                    <a:pt x="3065" y="139"/>
                  </a:cubicBezTo>
                  <a:cubicBezTo>
                    <a:pt x="3084" y="139"/>
                    <a:pt x="3100" y="124"/>
                    <a:pt x="3102" y="105"/>
                  </a:cubicBezTo>
                  <a:cubicBezTo>
                    <a:pt x="3106" y="84"/>
                    <a:pt x="3091" y="64"/>
                    <a:pt x="3069" y="60"/>
                  </a:cubicBezTo>
                  <a:cubicBezTo>
                    <a:pt x="2799" y="20"/>
                    <a:pt x="2530" y="1"/>
                    <a:pt x="2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4612815" y="1644857"/>
              <a:ext cx="260658" cy="34245"/>
            </a:xfrm>
            <a:custGeom>
              <a:avLst/>
              <a:gdLst/>
              <a:ahLst/>
              <a:cxnLst/>
              <a:rect l="l" t="t" r="r" b="b"/>
              <a:pathLst>
                <a:path w="3783" h="497" extrusionOk="0">
                  <a:moveTo>
                    <a:pt x="1921" y="1"/>
                  </a:moveTo>
                  <a:cubicBezTo>
                    <a:pt x="1310" y="1"/>
                    <a:pt x="664" y="115"/>
                    <a:pt x="32" y="345"/>
                  </a:cubicBezTo>
                  <a:cubicBezTo>
                    <a:pt x="12" y="354"/>
                    <a:pt x="1" y="375"/>
                    <a:pt x="8" y="397"/>
                  </a:cubicBezTo>
                  <a:cubicBezTo>
                    <a:pt x="16" y="413"/>
                    <a:pt x="31" y="423"/>
                    <a:pt x="48" y="423"/>
                  </a:cubicBezTo>
                  <a:cubicBezTo>
                    <a:pt x="52" y="423"/>
                    <a:pt x="56" y="423"/>
                    <a:pt x="61" y="421"/>
                  </a:cubicBezTo>
                  <a:cubicBezTo>
                    <a:pt x="686" y="194"/>
                    <a:pt x="1323" y="81"/>
                    <a:pt x="1925" y="81"/>
                  </a:cubicBezTo>
                  <a:cubicBezTo>
                    <a:pt x="2588" y="81"/>
                    <a:pt x="3207" y="218"/>
                    <a:pt x="3720" y="493"/>
                  </a:cubicBezTo>
                  <a:cubicBezTo>
                    <a:pt x="3726" y="495"/>
                    <a:pt x="3732" y="497"/>
                    <a:pt x="3739" y="497"/>
                  </a:cubicBezTo>
                  <a:cubicBezTo>
                    <a:pt x="3753" y="497"/>
                    <a:pt x="3767" y="490"/>
                    <a:pt x="3773" y="474"/>
                  </a:cubicBezTo>
                  <a:cubicBezTo>
                    <a:pt x="3783" y="454"/>
                    <a:pt x="3776" y="431"/>
                    <a:pt x="3756" y="421"/>
                  </a:cubicBezTo>
                  <a:cubicBezTo>
                    <a:pt x="3231" y="141"/>
                    <a:pt x="2597" y="1"/>
                    <a:pt x="1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4649264" y="1706317"/>
              <a:ext cx="209808" cy="63528"/>
            </a:xfrm>
            <a:custGeom>
              <a:avLst/>
              <a:gdLst/>
              <a:ahLst/>
              <a:cxnLst/>
              <a:rect l="l" t="t" r="r" b="b"/>
              <a:pathLst>
                <a:path w="3045" h="922" extrusionOk="0">
                  <a:moveTo>
                    <a:pt x="2575" y="0"/>
                  </a:moveTo>
                  <a:cubicBezTo>
                    <a:pt x="1752" y="0"/>
                    <a:pt x="845" y="299"/>
                    <a:pt x="24" y="847"/>
                  </a:cubicBezTo>
                  <a:cubicBezTo>
                    <a:pt x="6" y="860"/>
                    <a:pt x="0" y="886"/>
                    <a:pt x="13" y="903"/>
                  </a:cubicBezTo>
                  <a:cubicBezTo>
                    <a:pt x="21" y="916"/>
                    <a:pt x="34" y="921"/>
                    <a:pt x="47" y="921"/>
                  </a:cubicBezTo>
                  <a:cubicBezTo>
                    <a:pt x="54" y="921"/>
                    <a:pt x="63" y="918"/>
                    <a:pt x="69" y="914"/>
                  </a:cubicBezTo>
                  <a:cubicBezTo>
                    <a:pt x="877" y="374"/>
                    <a:pt x="1767" y="80"/>
                    <a:pt x="2576" y="80"/>
                  </a:cubicBezTo>
                  <a:cubicBezTo>
                    <a:pt x="2719" y="80"/>
                    <a:pt x="2859" y="89"/>
                    <a:pt x="2996" y="107"/>
                  </a:cubicBezTo>
                  <a:cubicBezTo>
                    <a:pt x="2997" y="108"/>
                    <a:pt x="2999" y="108"/>
                    <a:pt x="3001" y="108"/>
                  </a:cubicBezTo>
                  <a:cubicBezTo>
                    <a:pt x="3020" y="108"/>
                    <a:pt x="3037" y="93"/>
                    <a:pt x="3040" y="73"/>
                  </a:cubicBezTo>
                  <a:cubicBezTo>
                    <a:pt x="3044" y="52"/>
                    <a:pt x="3027" y="32"/>
                    <a:pt x="3006" y="29"/>
                  </a:cubicBezTo>
                  <a:cubicBezTo>
                    <a:pt x="2865" y="10"/>
                    <a:pt x="2722" y="0"/>
                    <a:pt x="2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4969864" y="1440219"/>
              <a:ext cx="122164" cy="101080"/>
            </a:xfrm>
            <a:custGeom>
              <a:avLst/>
              <a:gdLst/>
              <a:ahLst/>
              <a:cxnLst/>
              <a:rect l="l" t="t" r="r" b="b"/>
              <a:pathLst>
                <a:path w="1773" h="1467" extrusionOk="0">
                  <a:moveTo>
                    <a:pt x="1427" y="1"/>
                  </a:moveTo>
                  <a:cubicBezTo>
                    <a:pt x="744" y="1"/>
                    <a:pt x="0" y="410"/>
                    <a:pt x="16" y="1090"/>
                  </a:cubicBezTo>
                  <a:cubicBezTo>
                    <a:pt x="20" y="1271"/>
                    <a:pt x="92" y="1375"/>
                    <a:pt x="200" y="1428"/>
                  </a:cubicBezTo>
                  <a:cubicBezTo>
                    <a:pt x="258" y="1455"/>
                    <a:pt x="326" y="1467"/>
                    <a:pt x="401" y="1467"/>
                  </a:cubicBezTo>
                  <a:cubicBezTo>
                    <a:pt x="710" y="1467"/>
                    <a:pt x="1124" y="1261"/>
                    <a:pt x="1318" y="1081"/>
                  </a:cubicBezTo>
                  <a:cubicBezTo>
                    <a:pt x="1618" y="807"/>
                    <a:pt x="1772" y="414"/>
                    <a:pt x="1761" y="36"/>
                  </a:cubicBezTo>
                  <a:cubicBezTo>
                    <a:pt x="1654" y="12"/>
                    <a:pt x="1542" y="1"/>
                    <a:pt x="1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4998389" y="1447592"/>
              <a:ext cx="64010" cy="78549"/>
            </a:xfrm>
            <a:custGeom>
              <a:avLst/>
              <a:gdLst/>
              <a:ahLst/>
              <a:cxnLst/>
              <a:rect l="l" t="t" r="r" b="b"/>
              <a:pathLst>
                <a:path w="929" h="1140" extrusionOk="0">
                  <a:moveTo>
                    <a:pt x="420" y="0"/>
                  </a:moveTo>
                  <a:cubicBezTo>
                    <a:pt x="411" y="0"/>
                    <a:pt x="401" y="1"/>
                    <a:pt x="392" y="2"/>
                  </a:cubicBezTo>
                  <a:cubicBezTo>
                    <a:pt x="230" y="16"/>
                    <a:pt x="106" y="149"/>
                    <a:pt x="69" y="290"/>
                  </a:cubicBezTo>
                  <a:cubicBezTo>
                    <a:pt x="0" y="530"/>
                    <a:pt x="87" y="843"/>
                    <a:pt x="276" y="1018"/>
                  </a:cubicBezTo>
                  <a:cubicBezTo>
                    <a:pt x="359" y="1097"/>
                    <a:pt x="467" y="1140"/>
                    <a:pt x="571" y="1140"/>
                  </a:cubicBezTo>
                  <a:cubicBezTo>
                    <a:pt x="697" y="1140"/>
                    <a:pt x="818" y="1078"/>
                    <a:pt x="884" y="944"/>
                  </a:cubicBezTo>
                  <a:cubicBezTo>
                    <a:pt x="921" y="867"/>
                    <a:pt x="928" y="780"/>
                    <a:pt x="927" y="696"/>
                  </a:cubicBezTo>
                  <a:cubicBezTo>
                    <a:pt x="920" y="524"/>
                    <a:pt x="871" y="353"/>
                    <a:pt x="770" y="210"/>
                  </a:cubicBezTo>
                  <a:cubicBezTo>
                    <a:pt x="691" y="100"/>
                    <a:pt x="56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4655258" y="1519249"/>
              <a:ext cx="145040" cy="79720"/>
            </a:xfrm>
            <a:custGeom>
              <a:avLst/>
              <a:gdLst/>
              <a:ahLst/>
              <a:cxnLst/>
              <a:rect l="l" t="t" r="r" b="b"/>
              <a:pathLst>
                <a:path w="2105" h="1157" extrusionOk="0">
                  <a:moveTo>
                    <a:pt x="1060" y="0"/>
                  </a:moveTo>
                  <a:cubicBezTo>
                    <a:pt x="684" y="0"/>
                    <a:pt x="285" y="135"/>
                    <a:pt x="0" y="362"/>
                  </a:cubicBezTo>
                  <a:cubicBezTo>
                    <a:pt x="157" y="709"/>
                    <a:pt x="468" y="991"/>
                    <a:pt x="860" y="1106"/>
                  </a:cubicBezTo>
                  <a:cubicBezTo>
                    <a:pt x="969" y="1138"/>
                    <a:pt x="1116" y="1157"/>
                    <a:pt x="1271" y="1157"/>
                  </a:cubicBezTo>
                  <a:cubicBezTo>
                    <a:pt x="1563" y="1157"/>
                    <a:pt x="1880" y="1090"/>
                    <a:pt x="2015" y="921"/>
                  </a:cubicBezTo>
                  <a:cubicBezTo>
                    <a:pt x="2089" y="826"/>
                    <a:pt x="2105" y="702"/>
                    <a:pt x="2030" y="538"/>
                  </a:cubicBezTo>
                  <a:cubicBezTo>
                    <a:pt x="1856" y="162"/>
                    <a:pt x="147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4697426" y="1518078"/>
              <a:ext cx="63459" cy="80065"/>
            </a:xfrm>
            <a:custGeom>
              <a:avLst/>
              <a:gdLst/>
              <a:ahLst/>
              <a:cxnLst/>
              <a:rect l="l" t="t" r="r" b="b"/>
              <a:pathLst>
                <a:path w="921" h="1162" extrusionOk="0">
                  <a:moveTo>
                    <a:pt x="395" y="0"/>
                  </a:moveTo>
                  <a:cubicBezTo>
                    <a:pt x="355" y="0"/>
                    <a:pt x="315" y="7"/>
                    <a:pt x="276" y="22"/>
                  </a:cubicBezTo>
                  <a:cubicBezTo>
                    <a:pt x="128" y="79"/>
                    <a:pt x="51" y="235"/>
                    <a:pt x="28" y="378"/>
                  </a:cubicBezTo>
                  <a:cubicBezTo>
                    <a:pt x="1" y="551"/>
                    <a:pt x="33" y="726"/>
                    <a:pt x="103" y="883"/>
                  </a:cubicBezTo>
                  <a:cubicBezTo>
                    <a:pt x="139" y="959"/>
                    <a:pt x="183" y="1033"/>
                    <a:pt x="251" y="1086"/>
                  </a:cubicBezTo>
                  <a:cubicBezTo>
                    <a:pt x="318" y="1138"/>
                    <a:pt x="391" y="1161"/>
                    <a:pt x="463" y="1161"/>
                  </a:cubicBezTo>
                  <a:cubicBezTo>
                    <a:pt x="621" y="1161"/>
                    <a:pt x="771" y="1047"/>
                    <a:pt x="832" y="885"/>
                  </a:cubicBezTo>
                  <a:cubicBezTo>
                    <a:pt x="920" y="643"/>
                    <a:pt x="860" y="324"/>
                    <a:pt x="693" y="138"/>
                  </a:cubicBezTo>
                  <a:cubicBezTo>
                    <a:pt x="622" y="57"/>
                    <a:pt x="509" y="0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24"/>
          <p:cNvGrpSpPr/>
          <p:nvPr/>
        </p:nvGrpSpPr>
        <p:grpSpPr>
          <a:xfrm>
            <a:off x="1013535" y="4630007"/>
            <a:ext cx="205254" cy="146342"/>
            <a:chOff x="7330360" y="4550845"/>
            <a:chExt cx="205254" cy="146342"/>
          </a:xfrm>
        </p:grpSpPr>
        <p:sp>
          <p:nvSpPr>
            <p:cNvPr id="1648" name="Google Shape;1648;p24"/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4"/>
          <p:cNvGrpSpPr/>
          <p:nvPr/>
        </p:nvGrpSpPr>
        <p:grpSpPr>
          <a:xfrm>
            <a:off x="2072875" y="4603999"/>
            <a:ext cx="340096" cy="309835"/>
            <a:chOff x="6872954" y="4168931"/>
            <a:chExt cx="437816" cy="398913"/>
          </a:xfrm>
        </p:grpSpPr>
        <p:sp>
          <p:nvSpPr>
            <p:cNvPr id="1651" name="Google Shape;1651;p24"/>
            <p:cNvSpPr/>
            <p:nvPr/>
          </p:nvSpPr>
          <p:spPr>
            <a:xfrm>
              <a:off x="6872954" y="4168931"/>
              <a:ext cx="437816" cy="398913"/>
            </a:xfrm>
            <a:custGeom>
              <a:avLst/>
              <a:gdLst/>
              <a:ahLst/>
              <a:cxnLst/>
              <a:rect l="l" t="t" r="r" b="b"/>
              <a:pathLst>
                <a:path w="5098" h="4645" extrusionOk="0">
                  <a:moveTo>
                    <a:pt x="2550" y="0"/>
                  </a:moveTo>
                  <a:cubicBezTo>
                    <a:pt x="1956" y="0"/>
                    <a:pt x="1361" y="227"/>
                    <a:pt x="907" y="680"/>
                  </a:cubicBezTo>
                  <a:cubicBezTo>
                    <a:pt x="1" y="1587"/>
                    <a:pt x="1" y="3058"/>
                    <a:pt x="907" y="3964"/>
                  </a:cubicBezTo>
                  <a:cubicBezTo>
                    <a:pt x="1361" y="4418"/>
                    <a:pt x="1956" y="4644"/>
                    <a:pt x="2550" y="4644"/>
                  </a:cubicBezTo>
                  <a:cubicBezTo>
                    <a:pt x="3144" y="4644"/>
                    <a:pt x="3738" y="4418"/>
                    <a:pt x="4191" y="3964"/>
                  </a:cubicBezTo>
                  <a:cubicBezTo>
                    <a:pt x="5098" y="3058"/>
                    <a:pt x="5098" y="1587"/>
                    <a:pt x="4191" y="680"/>
                  </a:cubicBezTo>
                  <a:cubicBezTo>
                    <a:pt x="3738" y="227"/>
                    <a:pt x="3144" y="0"/>
                    <a:pt x="2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>
              <a:off x="7025738" y="4173740"/>
              <a:ext cx="69477" cy="8493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750" y="1"/>
                  </a:moveTo>
                  <a:cubicBezTo>
                    <a:pt x="734" y="1"/>
                    <a:pt x="718" y="8"/>
                    <a:pt x="708" y="22"/>
                  </a:cubicBezTo>
                  <a:lnTo>
                    <a:pt x="19" y="903"/>
                  </a:lnTo>
                  <a:cubicBezTo>
                    <a:pt x="1" y="926"/>
                    <a:pt x="5" y="960"/>
                    <a:pt x="28" y="979"/>
                  </a:cubicBezTo>
                  <a:cubicBezTo>
                    <a:pt x="36" y="986"/>
                    <a:pt x="49" y="989"/>
                    <a:pt x="59" y="989"/>
                  </a:cubicBezTo>
                  <a:cubicBezTo>
                    <a:pt x="76" y="989"/>
                    <a:pt x="92" y="981"/>
                    <a:pt x="102" y="969"/>
                  </a:cubicBezTo>
                  <a:lnTo>
                    <a:pt x="792" y="88"/>
                  </a:lnTo>
                  <a:cubicBezTo>
                    <a:pt x="809" y="65"/>
                    <a:pt x="806" y="30"/>
                    <a:pt x="783" y="12"/>
                  </a:cubicBezTo>
                  <a:cubicBezTo>
                    <a:pt x="773" y="5"/>
                    <a:pt x="761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>
              <a:off x="6971718" y="4290539"/>
              <a:ext cx="45516" cy="239605"/>
            </a:xfrm>
            <a:custGeom>
              <a:avLst/>
              <a:gdLst/>
              <a:ahLst/>
              <a:cxnLst/>
              <a:rect l="l" t="t" r="r" b="b"/>
              <a:pathLst>
                <a:path w="530" h="2790" extrusionOk="0">
                  <a:moveTo>
                    <a:pt x="470" y="0"/>
                  </a:moveTo>
                  <a:cubicBezTo>
                    <a:pt x="453" y="0"/>
                    <a:pt x="435" y="9"/>
                    <a:pt x="424" y="25"/>
                  </a:cubicBezTo>
                  <a:cubicBezTo>
                    <a:pt x="187" y="387"/>
                    <a:pt x="49" y="849"/>
                    <a:pt x="21" y="1360"/>
                  </a:cubicBezTo>
                  <a:cubicBezTo>
                    <a:pt x="0" y="1762"/>
                    <a:pt x="41" y="2189"/>
                    <a:pt x="156" y="2747"/>
                  </a:cubicBezTo>
                  <a:cubicBezTo>
                    <a:pt x="160" y="2771"/>
                    <a:pt x="181" y="2790"/>
                    <a:pt x="207" y="2790"/>
                  </a:cubicBezTo>
                  <a:cubicBezTo>
                    <a:pt x="210" y="2790"/>
                    <a:pt x="214" y="2790"/>
                    <a:pt x="220" y="2788"/>
                  </a:cubicBezTo>
                  <a:cubicBezTo>
                    <a:pt x="249" y="2783"/>
                    <a:pt x="266" y="2754"/>
                    <a:pt x="260" y="2725"/>
                  </a:cubicBezTo>
                  <a:cubicBezTo>
                    <a:pt x="149" y="2176"/>
                    <a:pt x="107" y="1757"/>
                    <a:pt x="129" y="1365"/>
                  </a:cubicBezTo>
                  <a:cubicBezTo>
                    <a:pt x="153" y="872"/>
                    <a:pt x="287" y="430"/>
                    <a:pt x="514" y="83"/>
                  </a:cubicBezTo>
                  <a:cubicBezTo>
                    <a:pt x="530" y="57"/>
                    <a:pt x="523" y="25"/>
                    <a:pt x="498" y="8"/>
                  </a:cubicBezTo>
                  <a:cubicBezTo>
                    <a:pt x="490" y="3"/>
                    <a:pt x="480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>
              <a:off x="7088174" y="4275853"/>
              <a:ext cx="128476" cy="276276"/>
            </a:xfrm>
            <a:custGeom>
              <a:avLst/>
              <a:gdLst/>
              <a:ahLst/>
              <a:cxnLst/>
              <a:rect l="l" t="t" r="r" b="b"/>
              <a:pathLst>
                <a:path w="1496" h="3217" extrusionOk="0">
                  <a:moveTo>
                    <a:pt x="1441" y="1"/>
                  </a:moveTo>
                  <a:cubicBezTo>
                    <a:pt x="1418" y="1"/>
                    <a:pt x="1392" y="22"/>
                    <a:pt x="1388" y="49"/>
                  </a:cubicBezTo>
                  <a:cubicBezTo>
                    <a:pt x="1281" y="1190"/>
                    <a:pt x="794" y="2283"/>
                    <a:pt x="20" y="3126"/>
                  </a:cubicBezTo>
                  <a:cubicBezTo>
                    <a:pt x="0" y="3148"/>
                    <a:pt x="2" y="3182"/>
                    <a:pt x="23" y="3202"/>
                  </a:cubicBezTo>
                  <a:cubicBezTo>
                    <a:pt x="35" y="3211"/>
                    <a:pt x="46" y="3216"/>
                    <a:pt x="59" y="3216"/>
                  </a:cubicBezTo>
                  <a:cubicBezTo>
                    <a:pt x="73" y="3216"/>
                    <a:pt x="88" y="3209"/>
                    <a:pt x="96" y="3198"/>
                  </a:cubicBezTo>
                  <a:cubicBezTo>
                    <a:pt x="887" y="2335"/>
                    <a:pt x="1384" y="1222"/>
                    <a:pt x="1494" y="58"/>
                  </a:cubicBezTo>
                  <a:cubicBezTo>
                    <a:pt x="1495" y="29"/>
                    <a:pt x="1474" y="5"/>
                    <a:pt x="1445" y="1"/>
                  </a:cubicBezTo>
                  <a:cubicBezTo>
                    <a:pt x="1444" y="1"/>
                    <a:pt x="1443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>
              <a:off x="7202224" y="4365256"/>
              <a:ext cx="56509" cy="102884"/>
            </a:xfrm>
            <a:custGeom>
              <a:avLst/>
              <a:gdLst/>
              <a:ahLst/>
              <a:cxnLst/>
              <a:rect l="l" t="t" r="r" b="b"/>
              <a:pathLst>
                <a:path w="658" h="1198" extrusionOk="0">
                  <a:moveTo>
                    <a:pt x="597" y="1"/>
                  </a:moveTo>
                  <a:cubicBezTo>
                    <a:pt x="573" y="1"/>
                    <a:pt x="552" y="18"/>
                    <a:pt x="546" y="42"/>
                  </a:cubicBezTo>
                  <a:cubicBezTo>
                    <a:pt x="453" y="431"/>
                    <a:pt x="272" y="800"/>
                    <a:pt x="20" y="1109"/>
                  </a:cubicBezTo>
                  <a:cubicBezTo>
                    <a:pt x="0" y="1133"/>
                    <a:pt x="3" y="1166"/>
                    <a:pt x="27" y="1184"/>
                  </a:cubicBezTo>
                  <a:cubicBezTo>
                    <a:pt x="37" y="1193"/>
                    <a:pt x="49" y="1197"/>
                    <a:pt x="60" y="1197"/>
                  </a:cubicBezTo>
                  <a:cubicBezTo>
                    <a:pt x="77" y="1197"/>
                    <a:pt x="92" y="1190"/>
                    <a:pt x="102" y="1177"/>
                  </a:cubicBezTo>
                  <a:cubicBezTo>
                    <a:pt x="364" y="855"/>
                    <a:pt x="553" y="470"/>
                    <a:pt x="650" y="66"/>
                  </a:cubicBezTo>
                  <a:cubicBezTo>
                    <a:pt x="657" y="38"/>
                    <a:pt x="639" y="9"/>
                    <a:pt x="610" y="2"/>
                  </a:cubicBezTo>
                  <a:cubicBezTo>
                    <a:pt x="606" y="1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4"/>
            <p:cNvSpPr/>
            <p:nvPr/>
          </p:nvSpPr>
          <p:spPr>
            <a:xfrm>
              <a:off x="7059489" y="4556685"/>
              <a:ext cx="243642" cy="9275"/>
            </a:xfrm>
            <a:custGeom>
              <a:avLst/>
              <a:gdLst/>
              <a:ahLst/>
              <a:cxnLst/>
              <a:rect l="l" t="t" r="r" b="b"/>
              <a:pathLst>
                <a:path w="2837" h="108" extrusionOk="0">
                  <a:moveTo>
                    <a:pt x="0" y="1"/>
                  </a:moveTo>
                  <a:lnTo>
                    <a:pt x="0" y="108"/>
                  </a:lnTo>
                  <a:lnTo>
                    <a:pt x="2836" y="108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7" name="Google Shape;1657;p24"/>
          <p:cNvSpPr/>
          <p:nvPr/>
        </p:nvSpPr>
        <p:spPr>
          <a:xfrm>
            <a:off x="1960839" y="307747"/>
            <a:ext cx="348000" cy="3480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24"/>
          <p:cNvSpPr/>
          <p:nvPr/>
        </p:nvSpPr>
        <p:spPr>
          <a:xfrm>
            <a:off x="174440" y="3027828"/>
            <a:ext cx="231900" cy="231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24"/>
          <p:cNvSpPr/>
          <p:nvPr/>
        </p:nvSpPr>
        <p:spPr>
          <a:xfrm>
            <a:off x="8615959" y="4097224"/>
            <a:ext cx="348000" cy="3480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24"/>
          <p:cNvSpPr/>
          <p:nvPr/>
        </p:nvSpPr>
        <p:spPr>
          <a:xfrm>
            <a:off x="7490109" y="143455"/>
            <a:ext cx="231900" cy="23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24"/>
          <p:cNvSpPr/>
          <p:nvPr/>
        </p:nvSpPr>
        <p:spPr>
          <a:xfrm>
            <a:off x="7585650" y="4631005"/>
            <a:ext cx="274100" cy="255810"/>
          </a:xfrm>
          <a:custGeom>
            <a:avLst/>
            <a:gdLst/>
            <a:ahLst/>
            <a:cxnLst/>
            <a:rect l="l" t="t" r="r" b="b"/>
            <a:pathLst>
              <a:path w="34018" h="31748" extrusionOk="0">
                <a:moveTo>
                  <a:pt x="18420" y="1"/>
                </a:moveTo>
                <a:lnTo>
                  <a:pt x="15653" y="13538"/>
                </a:lnTo>
                <a:lnTo>
                  <a:pt x="8309" y="5956"/>
                </a:lnTo>
                <a:lnTo>
                  <a:pt x="8309" y="5956"/>
                </a:lnTo>
                <a:lnTo>
                  <a:pt x="11225" y="15874"/>
                </a:lnTo>
                <a:lnTo>
                  <a:pt x="1" y="19126"/>
                </a:lnTo>
                <a:lnTo>
                  <a:pt x="11665" y="20195"/>
                </a:lnTo>
                <a:lnTo>
                  <a:pt x="7398" y="31748"/>
                </a:lnTo>
                <a:lnTo>
                  <a:pt x="7398" y="31748"/>
                </a:lnTo>
                <a:lnTo>
                  <a:pt x="17010" y="23217"/>
                </a:lnTo>
                <a:lnTo>
                  <a:pt x="20335" y="31748"/>
                </a:lnTo>
                <a:lnTo>
                  <a:pt x="21479" y="22667"/>
                </a:lnTo>
                <a:lnTo>
                  <a:pt x="34018" y="23710"/>
                </a:lnTo>
                <a:lnTo>
                  <a:pt x="23869" y="16361"/>
                </a:lnTo>
                <a:lnTo>
                  <a:pt x="31243" y="5940"/>
                </a:lnTo>
                <a:lnTo>
                  <a:pt x="20228" y="13538"/>
                </a:lnTo>
                <a:lnTo>
                  <a:pt x="18420" y="1"/>
                </a:lnTo>
                <a:close/>
                <a:moveTo>
                  <a:pt x="20335" y="31748"/>
                </a:moveTo>
                <a:lnTo>
                  <a:pt x="20335" y="31748"/>
                </a:lnTo>
                <a:lnTo>
                  <a:pt x="20335" y="31748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2" name="Google Shape;1662;p24"/>
          <p:cNvGrpSpPr/>
          <p:nvPr/>
        </p:nvGrpSpPr>
        <p:grpSpPr>
          <a:xfrm rot="2700000">
            <a:off x="609091" y="315885"/>
            <a:ext cx="208283" cy="447225"/>
            <a:chOff x="4576975" y="1448100"/>
            <a:chExt cx="292800" cy="628700"/>
          </a:xfrm>
        </p:grpSpPr>
        <p:sp>
          <p:nvSpPr>
            <p:cNvPr id="1663" name="Google Shape;1663;p24"/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4" name="Google Shape;1664;p24"/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1665" name="Google Shape;1665;p24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4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7" name="Google Shape;1667;p24"/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1668" name="Google Shape;1668;p24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4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A7542-13E9-F59C-F9CE-FA847B5AC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AC320F-DBE5-AA08-185F-56E01040C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90F20C-4903-6CA9-769A-A86A2D9C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661A-A5A0-4A8F-AF08-32D146B45264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48E607-B77B-025C-C00E-15CA3B0C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B3098-F458-BEDF-87C7-90A9DAEF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BB77-AB98-41BD-813A-DAAA140AB3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0261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4D2B4-D725-A80D-BEB0-7A65CA3C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1E436-02DB-E509-7698-F2585687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9C1FF-5EC0-F789-F9C0-39336221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661A-A5A0-4A8F-AF08-32D146B45264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F5596D-B2BD-864B-328A-063B3C54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69E1F3-CA4D-A0AD-8FE2-846154A1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BB77-AB98-41BD-813A-DAAA140AB3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641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85650-0877-BAFF-F912-EE121060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B9337-5B10-609F-12BF-6DF7312E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A8C7B-86F1-F40D-0BD1-5A2D857C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661A-A5A0-4A8F-AF08-32D146B45264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D3BC3-2A38-6933-6C0C-0FF84B55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EF7580-90A0-B26C-3E85-45252FE2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BB77-AB98-41BD-813A-DAAA140AB3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369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72649-27BD-742F-F4D7-7A908F23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5D67C-7277-FAD6-A5CC-9FCB512C4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BDB1ED-C1C1-38AC-E7D9-F037F019E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E9B327-BB95-AC0D-FA3D-843264F0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661A-A5A0-4A8F-AF08-32D146B45264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667C96-F214-CE9A-019D-F89F34EE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E7AEBD-EEA0-949F-9D89-C66DC568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BB77-AB98-41BD-813A-DAAA140AB3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5475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2E23C-E206-484D-B11F-14B374E1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28376-9C74-B170-9847-2F6EE702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6BA8C6-445A-57AF-3634-81E0BC8A2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3CCE2F-3612-0F49-B1EB-FB0E23B1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38ECC0-5E76-BC35-A14C-69368EF5F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093DD9-E2B6-2875-D6CB-03C5F657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661A-A5A0-4A8F-AF08-32D146B45264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BD8753-2CF1-D814-0F93-AD5A677A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3616F8-FE8C-002C-CC74-7A143D40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BB77-AB98-41BD-813A-DAAA140AB3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7059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C098B-E205-88C1-0EE8-C14D77FF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95B9DA-EF02-FF93-DE18-307D4386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661A-A5A0-4A8F-AF08-32D146B45264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3D8134-255A-F806-BDA2-A8F10A09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A2B593-DFEC-991A-DA4F-44F8475E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BB77-AB98-41BD-813A-DAAA140AB3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1140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563E26-6CEC-DB7D-4510-22FB1067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661A-A5A0-4A8F-AF08-32D146B45264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FBF8F9-46C8-76CF-6D6C-5E37C5B4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8B9F37-AA85-5195-F799-A89C435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BB77-AB98-41BD-813A-DAAA140AB3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3528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F219-5F26-9E1A-51B5-D36F4522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EF597-8C4D-178C-52EA-EE555427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04F5C4-FA4D-EDD1-41C9-3442DE49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685F8-6461-EDCF-A6E5-395C73DF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661A-A5A0-4A8F-AF08-32D146B45264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58F6F0-A496-D7DC-271C-52B7CF20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816CEF-7255-0EE3-D2F0-F5198CFA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BB77-AB98-41BD-813A-DAAA140AB3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63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6"/>
          <p:cNvSpPr/>
          <p:nvPr/>
        </p:nvSpPr>
        <p:spPr>
          <a:xfrm>
            <a:off x="-17" y="4031192"/>
            <a:ext cx="891440" cy="1112322"/>
          </a:xfrm>
          <a:custGeom>
            <a:avLst/>
            <a:gdLst/>
            <a:ahLst/>
            <a:cxnLst/>
            <a:rect l="l" t="t" r="r" b="b"/>
            <a:pathLst>
              <a:path w="29849" h="37245" extrusionOk="0">
                <a:moveTo>
                  <a:pt x="15452" y="1"/>
                </a:moveTo>
                <a:cubicBezTo>
                  <a:pt x="15274" y="1"/>
                  <a:pt x="15097" y="3"/>
                  <a:pt x="14919" y="7"/>
                </a:cubicBezTo>
                <a:cubicBezTo>
                  <a:pt x="9502" y="135"/>
                  <a:pt x="4149" y="2159"/>
                  <a:pt x="1" y="5644"/>
                </a:cubicBezTo>
                <a:lnTo>
                  <a:pt x="1" y="37245"/>
                </a:lnTo>
                <a:lnTo>
                  <a:pt x="24857" y="37245"/>
                </a:lnTo>
                <a:lnTo>
                  <a:pt x="24857" y="37243"/>
                </a:lnTo>
                <a:cubicBezTo>
                  <a:pt x="22449" y="34863"/>
                  <a:pt x="22148" y="30997"/>
                  <a:pt x="23033" y="27730"/>
                </a:cubicBezTo>
                <a:cubicBezTo>
                  <a:pt x="23917" y="24462"/>
                  <a:pt x="25784" y="21565"/>
                  <a:pt x="27260" y="18519"/>
                </a:cubicBezTo>
                <a:cubicBezTo>
                  <a:pt x="28737" y="15472"/>
                  <a:pt x="29848" y="12028"/>
                  <a:pt x="29077" y="8733"/>
                </a:cubicBezTo>
                <a:cubicBezTo>
                  <a:pt x="28392" y="5811"/>
                  <a:pt x="26244" y="3353"/>
                  <a:pt x="23616" y="1903"/>
                </a:cubicBezTo>
                <a:cubicBezTo>
                  <a:pt x="21142" y="539"/>
                  <a:pt x="18281" y="1"/>
                  <a:pt x="15452" y="1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>
            <a:off x="7826529" y="-10"/>
            <a:ext cx="1317434" cy="1057522"/>
          </a:xfrm>
          <a:custGeom>
            <a:avLst/>
            <a:gdLst/>
            <a:ahLst/>
            <a:cxnLst/>
            <a:rect l="l" t="t" r="r" b="b"/>
            <a:pathLst>
              <a:path w="48493" h="38926" extrusionOk="0">
                <a:moveTo>
                  <a:pt x="48492" y="1"/>
                </a:moveTo>
                <a:lnTo>
                  <a:pt x="2426" y="213"/>
                </a:lnTo>
                <a:cubicBezTo>
                  <a:pt x="1" y="3362"/>
                  <a:pt x="598" y="8412"/>
                  <a:pt x="3692" y="10908"/>
                </a:cubicBezTo>
                <a:cubicBezTo>
                  <a:pt x="5700" y="12528"/>
                  <a:pt x="8384" y="13038"/>
                  <a:pt x="10958" y="13154"/>
                </a:cubicBezTo>
                <a:cubicBezTo>
                  <a:pt x="11675" y="13186"/>
                  <a:pt x="12394" y="13192"/>
                  <a:pt x="13113" y="13192"/>
                </a:cubicBezTo>
                <a:cubicBezTo>
                  <a:pt x="13524" y="13192"/>
                  <a:pt x="13935" y="13190"/>
                  <a:pt x="14346" y="13190"/>
                </a:cubicBezTo>
                <a:cubicBezTo>
                  <a:pt x="15800" y="13190"/>
                  <a:pt x="17251" y="13214"/>
                  <a:pt x="18687" y="13431"/>
                </a:cubicBezTo>
                <a:cubicBezTo>
                  <a:pt x="21237" y="13816"/>
                  <a:pt x="23832" y="14936"/>
                  <a:pt x="25236" y="17100"/>
                </a:cubicBezTo>
                <a:cubicBezTo>
                  <a:pt x="26526" y="19092"/>
                  <a:pt x="26602" y="21601"/>
                  <a:pt x="26951" y="23948"/>
                </a:cubicBezTo>
                <a:cubicBezTo>
                  <a:pt x="27452" y="27319"/>
                  <a:pt x="28627" y="30632"/>
                  <a:pt x="30686" y="33346"/>
                </a:cubicBezTo>
                <a:cubicBezTo>
                  <a:pt x="32746" y="36059"/>
                  <a:pt x="35735" y="38135"/>
                  <a:pt x="39087" y="38747"/>
                </a:cubicBezTo>
                <a:cubicBezTo>
                  <a:pt x="39740" y="38866"/>
                  <a:pt x="40406" y="38925"/>
                  <a:pt x="41072" y="38925"/>
                </a:cubicBezTo>
                <a:cubicBezTo>
                  <a:pt x="43824" y="38925"/>
                  <a:pt x="46583" y="37914"/>
                  <a:pt x="48492" y="35946"/>
                </a:cubicBezTo>
                <a:lnTo>
                  <a:pt x="48492" y="1"/>
                </a:ln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6"/>
          <p:cNvSpPr/>
          <p:nvPr/>
        </p:nvSpPr>
        <p:spPr>
          <a:xfrm>
            <a:off x="-6" y="9"/>
            <a:ext cx="2397040" cy="1426463"/>
          </a:xfrm>
          <a:custGeom>
            <a:avLst/>
            <a:gdLst/>
            <a:ahLst/>
            <a:cxnLst/>
            <a:rect l="l" t="t" r="r" b="b"/>
            <a:pathLst>
              <a:path w="52380" h="31171" extrusionOk="0">
                <a:moveTo>
                  <a:pt x="0" y="1"/>
                </a:moveTo>
                <a:lnTo>
                  <a:pt x="0" y="31171"/>
                </a:lnTo>
                <a:cubicBezTo>
                  <a:pt x="1129" y="26583"/>
                  <a:pt x="2279" y="21946"/>
                  <a:pt x="4444" y="17748"/>
                </a:cubicBezTo>
                <a:cubicBezTo>
                  <a:pt x="6608" y="13551"/>
                  <a:pt x="9922" y="9767"/>
                  <a:pt x="14289" y="7967"/>
                </a:cubicBezTo>
                <a:cubicBezTo>
                  <a:pt x="16715" y="6968"/>
                  <a:pt x="19317" y="6628"/>
                  <a:pt x="21951" y="6628"/>
                </a:cubicBezTo>
                <a:cubicBezTo>
                  <a:pt x="23955" y="6628"/>
                  <a:pt x="25978" y="6824"/>
                  <a:pt x="27957" y="7076"/>
                </a:cubicBezTo>
                <a:cubicBezTo>
                  <a:pt x="31284" y="7500"/>
                  <a:pt x="34642" y="8064"/>
                  <a:pt x="37977" y="8064"/>
                </a:cubicBezTo>
                <a:cubicBezTo>
                  <a:pt x="39237" y="8064"/>
                  <a:pt x="40493" y="7984"/>
                  <a:pt x="41743" y="7785"/>
                </a:cubicBezTo>
                <a:cubicBezTo>
                  <a:pt x="46305" y="7061"/>
                  <a:pt x="50890" y="4371"/>
                  <a:pt x="523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"/>
          <p:cNvSpPr/>
          <p:nvPr/>
        </p:nvSpPr>
        <p:spPr>
          <a:xfrm rot="10800000">
            <a:off x="7552103" y="2901658"/>
            <a:ext cx="1591897" cy="2241840"/>
          </a:xfrm>
          <a:custGeom>
            <a:avLst/>
            <a:gdLst/>
            <a:ahLst/>
            <a:cxnLst/>
            <a:rect l="l" t="t" r="r" b="b"/>
            <a:pathLst>
              <a:path w="22399" h="31543" extrusionOk="0">
                <a:moveTo>
                  <a:pt x="0" y="1"/>
                </a:moveTo>
                <a:lnTo>
                  <a:pt x="0" y="31543"/>
                </a:lnTo>
                <a:lnTo>
                  <a:pt x="2" y="31543"/>
                </a:lnTo>
                <a:cubicBezTo>
                  <a:pt x="2850" y="31257"/>
                  <a:pt x="5565" y="29816"/>
                  <a:pt x="7397" y="27616"/>
                </a:cubicBezTo>
                <a:cubicBezTo>
                  <a:pt x="9230" y="25417"/>
                  <a:pt x="10158" y="22486"/>
                  <a:pt x="9927" y="19633"/>
                </a:cubicBezTo>
                <a:cubicBezTo>
                  <a:pt x="9769" y="17680"/>
                  <a:pt x="9096" y="15807"/>
                  <a:pt x="8756" y="13876"/>
                </a:cubicBezTo>
                <a:cubicBezTo>
                  <a:pt x="8416" y="11947"/>
                  <a:pt x="8454" y="9816"/>
                  <a:pt x="9572" y="8206"/>
                </a:cubicBezTo>
                <a:cubicBezTo>
                  <a:pt x="11097" y="6014"/>
                  <a:pt x="14037" y="5486"/>
                  <a:pt x="16619" y="4809"/>
                </a:cubicBezTo>
                <a:cubicBezTo>
                  <a:pt x="19202" y="4133"/>
                  <a:pt x="22098" y="2654"/>
                  <a:pt x="223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6"/>
          <p:cNvGrpSpPr/>
          <p:nvPr/>
        </p:nvGrpSpPr>
        <p:grpSpPr>
          <a:xfrm>
            <a:off x="194302" y="309207"/>
            <a:ext cx="533404" cy="225804"/>
            <a:chOff x="5742237" y="4424857"/>
            <a:chExt cx="803077" cy="339913"/>
          </a:xfrm>
        </p:grpSpPr>
        <p:sp>
          <p:nvSpPr>
            <p:cNvPr id="215" name="Google Shape;215;p6"/>
            <p:cNvSpPr/>
            <p:nvPr/>
          </p:nvSpPr>
          <p:spPr>
            <a:xfrm>
              <a:off x="6442430" y="4482312"/>
              <a:ext cx="102884" cy="119545"/>
            </a:xfrm>
            <a:custGeom>
              <a:avLst/>
              <a:gdLst/>
              <a:ahLst/>
              <a:cxnLst/>
              <a:rect l="l" t="t" r="r" b="b"/>
              <a:pathLst>
                <a:path w="1198" h="1392" extrusionOk="0">
                  <a:moveTo>
                    <a:pt x="975" y="1"/>
                  </a:moveTo>
                  <a:cubicBezTo>
                    <a:pt x="952" y="1"/>
                    <a:pt x="927" y="3"/>
                    <a:pt x="902" y="6"/>
                  </a:cubicBezTo>
                  <a:cubicBezTo>
                    <a:pt x="587" y="44"/>
                    <a:pt x="166" y="257"/>
                    <a:pt x="86" y="655"/>
                  </a:cubicBezTo>
                  <a:cubicBezTo>
                    <a:pt x="1" y="1079"/>
                    <a:pt x="368" y="1316"/>
                    <a:pt x="676" y="1381"/>
                  </a:cubicBezTo>
                  <a:cubicBezTo>
                    <a:pt x="709" y="1387"/>
                    <a:pt x="750" y="1391"/>
                    <a:pt x="793" y="1391"/>
                  </a:cubicBezTo>
                  <a:cubicBezTo>
                    <a:pt x="968" y="1391"/>
                    <a:pt x="1190" y="1324"/>
                    <a:pt x="1194" y="1101"/>
                  </a:cubicBezTo>
                  <a:cubicBezTo>
                    <a:pt x="1197" y="985"/>
                    <a:pt x="1131" y="877"/>
                    <a:pt x="1047" y="814"/>
                  </a:cubicBezTo>
                  <a:cubicBezTo>
                    <a:pt x="964" y="751"/>
                    <a:pt x="862" y="728"/>
                    <a:pt x="764" y="714"/>
                  </a:cubicBezTo>
                  <a:lnTo>
                    <a:pt x="764" y="714"/>
                  </a:lnTo>
                  <a:cubicBezTo>
                    <a:pt x="771" y="715"/>
                    <a:pt x="777" y="715"/>
                    <a:pt x="783" y="715"/>
                  </a:cubicBezTo>
                  <a:cubicBezTo>
                    <a:pt x="952" y="715"/>
                    <a:pt x="1120" y="431"/>
                    <a:pt x="1161" y="274"/>
                  </a:cubicBezTo>
                  <a:cubicBezTo>
                    <a:pt x="1183" y="195"/>
                    <a:pt x="1181" y="138"/>
                    <a:pt x="1166" y="96"/>
                  </a:cubicBezTo>
                  <a:cubicBezTo>
                    <a:pt x="1139" y="25"/>
                    <a:pt x="1066" y="1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742237" y="4424857"/>
              <a:ext cx="760382" cy="339913"/>
            </a:xfrm>
            <a:custGeom>
              <a:avLst/>
              <a:gdLst/>
              <a:ahLst/>
              <a:cxnLst/>
              <a:rect l="l" t="t" r="r" b="b"/>
              <a:pathLst>
                <a:path w="8854" h="3958" extrusionOk="0">
                  <a:moveTo>
                    <a:pt x="6470" y="1"/>
                  </a:moveTo>
                  <a:cubicBezTo>
                    <a:pt x="5981" y="1"/>
                    <a:pt x="5490" y="85"/>
                    <a:pt x="5034" y="215"/>
                  </a:cubicBezTo>
                  <a:cubicBezTo>
                    <a:pt x="4094" y="483"/>
                    <a:pt x="3216" y="1013"/>
                    <a:pt x="2481" y="1745"/>
                  </a:cubicBezTo>
                  <a:cubicBezTo>
                    <a:pt x="2217" y="1461"/>
                    <a:pt x="1903" y="1246"/>
                    <a:pt x="1564" y="1110"/>
                  </a:cubicBezTo>
                  <a:cubicBezTo>
                    <a:pt x="1357" y="1026"/>
                    <a:pt x="1139" y="977"/>
                    <a:pt x="922" y="957"/>
                  </a:cubicBezTo>
                  <a:cubicBezTo>
                    <a:pt x="846" y="950"/>
                    <a:pt x="757" y="942"/>
                    <a:pt x="665" y="942"/>
                  </a:cubicBezTo>
                  <a:cubicBezTo>
                    <a:pt x="527" y="942"/>
                    <a:pt x="386" y="961"/>
                    <a:pt x="283" y="1034"/>
                  </a:cubicBezTo>
                  <a:cubicBezTo>
                    <a:pt x="1" y="1241"/>
                    <a:pt x="175" y="1613"/>
                    <a:pt x="368" y="1804"/>
                  </a:cubicBezTo>
                  <a:cubicBezTo>
                    <a:pt x="552" y="1985"/>
                    <a:pt x="775" y="2097"/>
                    <a:pt x="997" y="2197"/>
                  </a:cubicBezTo>
                  <a:cubicBezTo>
                    <a:pt x="1130" y="2255"/>
                    <a:pt x="1264" y="2307"/>
                    <a:pt x="1401" y="2349"/>
                  </a:cubicBezTo>
                  <a:cubicBezTo>
                    <a:pt x="1072" y="2534"/>
                    <a:pt x="769" y="2778"/>
                    <a:pt x="525" y="3098"/>
                  </a:cubicBezTo>
                  <a:cubicBezTo>
                    <a:pt x="405" y="3255"/>
                    <a:pt x="301" y="3456"/>
                    <a:pt x="353" y="3676"/>
                  </a:cubicBezTo>
                  <a:cubicBezTo>
                    <a:pt x="402" y="3877"/>
                    <a:pt x="542" y="3957"/>
                    <a:pt x="693" y="3957"/>
                  </a:cubicBezTo>
                  <a:cubicBezTo>
                    <a:pt x="760" y="3957"/>
                    <a:pt x="829" y="3941"/>
                    <a:pt x="893" y="3913"/>
                  </a:cubicBezTo>
                  <a:cubicBezTo>
                    <a:pt x="1261" y="3749"/>
                    <a:pt x="1621" y="3553"/>
                    <a:pt x="1964" y="3326"/>
                  </a:cubicBezTo>
                  <a:cubicBezTo>
                    <a:pt x="2261" y="3130"/>
                    <a:pt x="2547" y="2909"/>
                    <a:pt x="2821" y="2669"/>
                  </a:cubicBezTo>
                  <a:cubicBezTo>
                    <a:pt x="3423" y="3096"/>
                    <a:pt x="4163" y="3206"/>
                    <a:pt x="4865" y="3223"/>
                  </a:cubicBezTo>
                  <a:cubicBezTo>
                    <a:pt x="5018" y="3227"/>
                    <a:pt x="5172" y="3229"/>
                    <a:pt x="5327" y="3229"/>
                  </a:cubicBezTo>
                  <a:cubicBezTo>
                    <a:pt x="6216" y="3229"/>
                    <a:pt x="7135" y="3148"/>
                    <a:pt x="7948" y="2735"/>
                  </a:cubicBezTo>
                  <a:cubicBezTo>
                    <a:pt x="8378" y="2518"/>
                    <a:pt x="8756" y="2125"/>
                    <a:pt x="8803" y="1548"/>
                  </a:cubicBezTo>
                  <a:cubicBezTo>
                    <a:pt x="8853" y="924"/>
                    <a:pt x="8399" y="543"/>
                    <a:pt x="7964" y="326"/>
                  </a:cubicBezTo>
                  <a:cubicBezTo>
                    <a:pt x="7498" y="95"/>
                    <a:pt x="6985" y="1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386435" y="4500175"/>
              <a:ext cx="56080" cy="51099"/>
            </a:xfrm>
            <a:custGeom>
              <a:avLst/>
              <a:gdLst/>
              <a:ahLst/>
              <a:cxnLst/>
              <a:rect l="l" t="t" r="r" b="b"/>
              <a:pathLst>
                <a:path w="653" h="595" extrusionOk="0">
                  <a:moveTo>
                    <a:pt x="327" y="0"/>
                  </a:moveTo>
                  <a:cubicBezTo>
                    <a:pt x="0" y="0"/>
                    <a:pt x="0" y="594"/>
                    <a:pt x="327" y="594"/>
                  </a:cubicBezTo>
                  <a:cubicBezTo>
                    <a:pt x="653" y="594"/>
                    <a:pt x="653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968621" y="4695297"/>
              <a:ext cx="366879" cy="10821"/>
            </a:xfrm>
            <a:custGeom>
              <a:avLst/>
              <a:gdLst/>
              <a:ahLst/>
              <a:cxnLst/>
              <a:rect l="l" t="t" r="r" b="b"/>
              <a:pathLst>
                <a:path w="4272" h="126" extrusionOk="0">
                  <a:moveTo>
                    <a:pt x="1105" y="1"/>
                  </a:moveTo>
                  <a:cubicBezTo>
                    <a:pt x="738" y="1"/>
                    <a:pt x="370" y="1"/>
                    <a:pt x="0" y="3"/>
                  </a:cubicBezTo>
                  <a:lnTo>
                    <a:pt x="0" y="110"/>
                  </a:lnTo>
                  <a:cubicBezTo>
                    <a:pt x="370" y="108"/>
                    <a:pt x="738" y="108"/>
                    <a:pt x="1105" y="108"/>
                  </a:cubicBezTo>
                  <a:cubicBezTo>
                    <a:pt x="2182" y="108"/>
                    <a:pt x="3242" y="114"/>
                    <a:pt x="4271" y="126"/>
                  </a:cubicBezTo>
                  <a:lnTo>
                    <a:pt x="4271" y="19"/>
                  </a:lnTo>
                  <a:cubicBezTo>
                    <a:pt x="3242" y="7"/>
                    <a:pt x="2182" y="1"/>
                    <a:pt x="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393649" y="4696929"/>
              <a:ext cx="85880" cy="9361"/>
            </a:xfrm>
            <a:custGeom>
              <a:avLst/>
              <a:gdLst/>
              <a:ahLst/>
              <a:cxnLst/>
              <a:rect l="l" t="t" r="r" b="b"/>
              <a:pathLst>
                <a:path w="1000" h="109" extrusionOk="0">
                  <a:moveTo>
                    <a:pt x="0" y="1"/>
                  </a:moveTo>
                  <a:lnTo>
                    <a:pt x="0" y="108"/>
                  </a:lnTo>
                  <a:lnTo>
                    <a:pt x="1000" y="108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6"/>
          <p:cNvGrpSpPr/>
          <p:nvPr/>
        </p:nvGrpSpPr>
        <p:grpSpPr>
          <a:xfrm>
            <a:off x="912863" y="143213"/>
            <a:ext cx="247848" cy="225824"/>
            <a:chOff x="6872954" y="4168931"/>
            <a:chExt cx="437816" cy="398913"/>
          </a:xfrm>
        </p:grpSpPr>
        <p:sp>
          <p:nvSpPr>
            <p:cNvPr id="221" name="Google Shape;221;p6"/>
            <p:cNvSpPr/>
            <p:nvPr/>
          </p:nvSpPr>
          <p:spPr>
            <a:xfrm>
              <a:off x="6872954" y="4168931"/>
              <a:ext cx="437816" cy="398913"/>
            </a:xfrm>
            <a:custGeom>
              <a:avLst/>
              <a:gdLst/>
              <a:ahLst/>
              <a:cxnLst/>
              <a:rect l="l" t="t" r="r" b="b"/>
              <a:pathLst>
                <a:path w="5098" h="4645" extrusionOk="0">
                  <a:moveTo>
                    <a:pt x="2550" y="0"/>
                  </a:moveTo>
                  <a:cubicBezTo>
                    <a:pt x="1956" y="0"/>
                    <a:pt x="1361" y="227"/>
                    <a:pt x="907" y="680"/>
                  </a:cubicBezTo>
                  <a:cubicBezTo>
                    <a:pt x="1" y="1587"/>
                    <a:pt x="1" y="3058"/>
                    <a:pt x="907" y="3964"/>
                  </a:cubicBezTo>
                  <a:cubicBezTo>
                    <a:pt x="1361" y="4418"/>
                    <a:pt x="1956" y="4644"/>
                    <a:pt x="2550" y="4644"/>
                  </a:cubicBezTo>
                  <a:cubicBezTo>
                    <a:pt x="3144" y="4644"/>
                    <a:pt x="3738" y="4418"/>
                    <a:pt x="4191" y="3964"/>
                  </a:cubicBezTo>
                  <a:cubicBezTo>
                    <a:pt x="5098" y="3058"/>
                    <a:pt x="5098" y="1587"/>
                    <a:pt x="4191" y="680"/>
                  </a:cubicBezTo>
                  <a:cubicBezTo>
                    <a:pt x="3738" y="227"/>
                    <a:pt x="3144" y="0"/>
                    <a:pt x="2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7025738" y="4173740"/>
              <a:ext cx="69477" cy="8493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750" y="1"/>
                  </a:moveTo>
                  <a:cubicBezTo>
                    <a:pt x="734" y="1"/>
                    <a:pt x="718" y="8"/>
                    <a:pt x="708" y="22"/>
                  </a:cubicBezTo>
                  <a:lnTo>
                    <a:pt x="19" y="903"/>
                  </a:lnTo>
                  <a:cubicBezTo>
                    <a:pt x="1" y="926"/>
                    <a:pt x="5" y="960"/>
                    <a:pt x="28" y="979"/>
                  </a:cubicBezTo>
                  <a:cubicBezTo>
                    <a:pt x="36" y="986"/>
                    <a:pt x="49" y="989"/>
                    <a:pt x="59" y="989"/>
                  </a:cubicBezTo>
                  <a:cubicBezTo>
                    <a:pt x="76" y="989"/>
                    <a:pt x="92" y="981"/>
                    <a:pt x="102" y="969"/>
                  </a:cubicBezTo>
                  <a:lnTo>
                    <a:pt x="792" y="88"/>
                  </a:lnTo>
                  <a:cubicBezTo>
                    <a:pt x="809" y="65"/>
                    <a:pt x="806" y="30"/>
                    <a:pt x="783" y="12"/>
                  </a:cubicBezTo>
                  <a:cubicBezTo>
                    <a:pt x="773" y="5"/>
                    <a:pt x="761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971718" y="4290539"/>
              <a:ext cx="45516" cy="239605"/>
            </a:xfrm>
            <a:custGeom>
              <a:avLst/>
              <a:gdLst/>
              <a:ahLst/>
              <a:cxnLst/>
              <a:rect l="l" t="t" r="r" b="b"/>
              <a:pathLst>
                <a:path w="530" h="2790" extrusionOk="0">
                  <a:moveTo>
                    <a:pt x="470" y="0"/>
                  </a:moveTo>
                  <a:cubicBezTo>
                    <a:pt x="453" y="0"/>
                    <a:pt x="435" y="9"/>
                    <a:pt x="424" y="25"/>
                  </a:cubicBezTo>
                  <a:cubicBezTo>
                    <a:pt x="187" y="387"/>
                    <a:pt x="49" y="849"/>
                    <a:pt x="21" y="1360"/>
                  </a:cubicBezTo>
                  <a:cubicBezTo>
                    <a:pt x="0" y="1762"/>
                    <a:pt x="41" y="2189"/>
                    <a:pt x="156" y="2747"/>
                  </a:cubicBezTo>
                  <a:cubicBezTo>
                    <a:pt x="160" y="2771"/>
                    <a:pt x="181" y="2790"/>
                    <a:pt x="207" y="2790"/>
                  </a:cubicBezTo>
                  <a:cubicBezTo>
                    <a:pt x="210" y="2790"/>
                    <a:pt x="214" y="2790"/>
                    <a:pt x="220" y="2788"/>
                  </a:cubicBezTo>
                  <a:cubicBezTo>
                    <a:pt x="249" y="2783"/>
                    <a:pt x="266" y="2754"/>
                    <a:pt x="260" y="2725"/>
                  </a:cubicBezTo>
                  <a:cubicBezTo>
                    <a:pt x="149" y="2176"/>
                    <a:pt x="107" y="1757"/>
                    <a:pt x="129" y="1365"/>
                  </a:cubicBezTo>
                  <a:cubicBezTo>
                    <a:pt x="153" y="872"/>
                    <a:pt x="287" y="430"/>
                    <a:pt x="514" y="83"/>
                  </a:cubicBezTo>
                  <a:cubicBezTo>
                    <a:pt x="530" y="57"/>
                    <a:pt x="523" y="25"/>
                    <a:pt x="498" y="8"/>
                  </a:cubicBezTo>
                  <a:cubicBezTo>
                    <a:pt x="490" y="3"/>
                    <a:pt x="480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088174" y="4275853"/>
              <a:ext cx="128476" cy="276276"/>
            </a:xfrm>
            <a:custGeom>
              <a:avLst/>
              <a:gdLst/>
              <a:ahLst/>
              <a:cxnLst/>
              <a:rect l="l" t="t" r="r" b="b"/>
              <a:pathLst>
                <a:path w="1496" h="3217" extrusionOk="0">
                  <a:moveTo>
                    <a:pt x="1441" y="1"/>
                  </a:moveTo>
                  <a:cubicBezTo>
                    <a:pt x="1418" y="1"/>
                    <a:pt x="1392" y="22"/>
                    <a:pt x="1388" y="49"/>
                  </a:cubicBezTo>
                  <a:cubicBezTo>
                    <a:pt x="1281" y="1190"/>
                    <a:pt x="794" y="2283"/>
                    <a:pt x="20" y="3126"/>
                  </a:cubicBezTo>
                  <a:cubicBezTo>
                    <a:pt x="0" y="3148"/>
                    <a:pt x="2" y="3182"/>
                    <a:pt x="23" y="3202"/>
                  </a:cubicBezTo>
                  <a:cubicBezTo>
                    <a:pt x="35" y="3211"/>
                    <a:pt x="46" y="3216"/>
                    <a:pt x="59" y="3216"/>
                  </a:cubicBezTo>
                  <a:cubicBezTo>
                    <a:pt x="73" y="3216"/>
                    <a:pt x="88" y="3209"/>
                    <a:pt x="96" y="3198"/>
                  </a:cubicBezTo>
                  <a:cubicBezTo>
                    <a:pt x="887" y="2335"/>
                    <a:pt x="1384" y="1222"/>
                    <a:pt x="1494" y="58"/>
                  </a:cubicBezTo>
                  <a:cubicBezTo>
                    <a:pt x="1495" y="29"/>
                    <a:pt x="1474" y="5"/>
                    <a:pt x="1445" y="1"/>
                  </a:cubicBezTo>
                  <a:cubicBezTo>
                    <a:pt x="1444" y="1"/>
                    <a:pt x="1443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7202224" y="4365256"/>
              <a:ext cx="56509" cy="102884"/>
            </a:xfrm>
            <a:custGeom>
              <a:avLst/>
              <a:gdLst/>
              <a:ahLst/>
              <a:cxnLst/>
              <a:rect l="l" t="t" r="r" b="b"/>
              <a:pathLst>
                <a:path w="658" h="1198" extrusionOk="0">
                  <a:moveTo>
                    <a:pt x="597" y="1"/>
                  </a:moveTo>
                  <a:cubicBezTo>
                    <a:pt x="573" y="1"/>
                    <a:pt x="552" y="18"/>
                    <a:pt x="546" y="42"/>
                  </a:cubicBezTo>
                  <a:cubicBezTo>
                    <a:pt x="453" y="431"/>
                    <a:pt x="272" y="800"/>
                    <a:pt x="20" y="1109"/>
                  </a:cubicBezTo>
                  <a:cubicBezTo>
                    <a:pt x="0" y="1133"/>
                    <a:pt x="3" y="1166"/>
                    <a:pt x="27" y="1184"/>
                  </a:cubicBezTo>
                  <a:cubicBezTo>
                    <a:pt x="37" y="1193"/>
                    <a:pt x="49" y="1197"/>
                    <a:pt x="60" y="1197"/>
                  </a:cubicBezTo>
                  <a:cubicBezTo>
                    <a:pt x="77" y="1197"/>
                    <a:pt x="92" y="1190"/>
                    <a:pt x="102" y="1177"/>
                  </a:cubicBezTo>
                  <a:cubicBezTo>
                    <a:pt x="364" y="855"/>
                    <a:pt x="553" y="470"/>
                    <a:pt x="650" y="66"/>
                  </a:cubicBezTo>
                  <a:cubicBezTo>
                    <a:pt x="657" y="38"/>
                    <a:pt x="639" y="9"/>
                    <a:pt x="610" y="2"/>
                  </a:cubicBezTo>
                  <a:cubicBezTo>
                    <a:pt x="606" y="1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7059489" y="4556685"/>
              <a:ext cx="243642" cy="9275"/>
            </a:xfrm>
            <a:custGeom>
              <a:avLst/>
              <a:gdLst/>
              <a:ahLst/>
              <a:cxnLst/>
              <a:rect l="l" t="t" r="r" b="b"/>
              <a:pathLst>
                <a:path w="2837" h="108" extrusionOk="0">
                  <a:moveTo>
                    <a:pt x="0" y="1"/>
                  </a:moveTo>
                  <a:lnTo>
                    <a:pt x="0" y="108"/>
                  </a:lnTo>
                  <a:lnTo>
                    <a:pt x="2836" y="108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6"/>
          <p:cNvGrpSpPr/>
          <p:nvPr/>
        </p:nvGrpSpPr>
        <p:grpSpPr>
          <a:xfrm>
            <a:off x="8738000" y="4119607"/>
            <a:ext cx="256565" cy="230505"/>
            <a:chOff x="1871175" y="984299"/>
            <a:chExt cx="3905105" cy="3508444"/>
          </a:xfrm>
        </p:grpSpPr>
        <p:sp>
          <p:nvSpPr>
            <p:cNvPr id="228" name="Google Shape;228;p6"/>
            <p:cNvSpPr/>
            <p:nvPr/>
          </p:nvSpPr>
          <p:spPr>
            <a:xfrm>
              <a:off x="1871175" y="1020975"/>
              <a:ext cx="3905105" cy="3437350"/>
            </a:xfrm>
            <a:custGeom>
              <a:avLst/>
              <a:gdLst/>
              <a:ahLst/>
              <a:cxnLst/>
              <a:rect l="l" t="t" r="r" b="b"/>
              <a:pathLst>
                <a:path w="6921" h="6092" extrusionOk="0">
                  <a:moveTo>
                    <a:pt x="1771" y="0"/>
                  </a:moveTo>
                  <a:cubicBezTo>
                    <a:pt x="1488" y="0"/>
                    <a:pt x="1177" y="153"/>
                    <a:pt x="872" y="369"/>
                  </a:cubicBezTo>
                  <a:cubicBezTo>
                    <a:pt x="322" y="758"/>
                    <a:pt x="1" y="1206"/>
                    <a:pt x="389" y="1756"/>
                  </a:cubicBezTo>
                  <a:cubicBezTo>
                    <a:pt x="947" y="2542"/>
                    <a:pt x="1696" y="3362"/>
                    <a:pt x="2557" y="4120"/>
                  </a:cubicBezTo>
                  <a:cubicBezTo>
                    <a:pt x="3416" y="4881"/>
                    <a:pt x="4321" y="5524"/>
                    <a:pt x="5172" y="5981"/>
                  </a:cubicBezTo>
                  <a:cubicBezTo>
                    <a:pt x="5315" y="6057"/>
                    <a:pt x="5447" y="6091"/>
                    <a:pt x="5570" y="6091"/>
                  </a:cubicBezTo>
                  <a:cubicBezTo>
                    <a:pt x="5958" y="6091"/>
                    <a:pt x="6252" y="5748"/>
                    <a:pt x="6493" y="5297"/>
                  </a:cubicBezTo>
                  <a:cubicBezTo>
                    <a:pt x="6812" y="4701"/>
                    <a:pt x="6920" y="4147"/>
                    <a:pt x="6326" y="3829"/>
                  </a:cubicBezTo>
                  <a:cubicBezTo>
                    <a:pt x="5638" y="3461"/>
                    <a:pt x="4893" y="2929"/>
                    <a:pt x="4173" y="2293"/>
                  </a:cubicBezTo>
                  <a:cubicBezTo>
                    <a:pt x="3453" y="1657"/>
                    <a:pt x="2835" y="983"/>
                    <a:pt x="2382" y="345"/>
                  </a:cubicBezTo>
                  <a:cubicBezTo>
                    <a:pt x="2209" y="100"/>
                    <a:pt x="1999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1924778" y="984299"/>
              <a:ext cx="3844731" cy="3508444"/>
            </a:xfrm>
            <a:custGeom>
              <a:avLst/>
              <a:gdLst/>
              <a:ahLst/>
              <a:cxnLst/>
              <a:rect l="l" t="t" r="r" b="b"/>
              <a:pathLst>
                <a:path w="6814" h="6218" extrusionOk="0">
                  <a:moveTo>
                    <a:pt x="5035" y="0"/>
                  </a:moveTo>
                  <a:cubicBezTo>
                    <a:pt x="4796" y="0"/>
                    <a:pt x="4579" y="105"/>
                    <a:pt x="4406" y="367"/>
                  </a:cubicBezTo>
                  <a:cubicBezTo>
                    <a:pt x="3978" y="1021"/>
                    <a:pt x="3381" y="1714"/>
                    <a:pt x="2684" y="2373"/>
                  </a:cubicBezTo>
                  <a:cubicBezTo>
                    <a:pt x="1985" y="3034"/>
                    <a:pt x="1258" y="3591"/>
                    <a:pt x="584" y="3982"/>
                  </a:cubicBezTo>
                  <a:cubicBezTo>
                    <a:pt x="0" y="4321"/>
                    <a:pt x="124" y="4871"/>
                    <a:pt x="464" y="5455"/>
                  </a:cubicBezTo>
                  <a:cubicBezTo>
                    <a:pt x="716" y="5889"/>
                    <a:pt x="1015" y="6218"/>
                    <a:pt x="1392" y="6218"/>
                  </a:cubicBezTo>
                  <a:cubicBezTo>
                    <a:pt x="1521" y="6218"/>
                    <a:pt x="1659" y="6179"/>
                    <a:pt x="1808" y="6093"/>
                  </a:cubicBezTo>
                  <a:cubicBezTo>
                    <a:pt x="2643" y="5610"/>
                    <a:pt x="3527" y="4936"/>
                    <a:pt x="4361" y="4148"/>
                  </a:cubicBezTo>
                  <a:cubicBezTo>
                    <a:pt x="5193" y="3358"/>
                    <a:pt x="5914" y="2516"/>
                    <a:pt x="6445" y="1708"/>
                  </a:cubicBezTo>
                  <a:cubicBezTo>
                    <a:pt x="6814" y="1145"/>
                    <a:pt x="6478" y="708"/>
                    <a:pt x="5917" y="339"/>
                  </a:cubicBezTo>
                  <a:cubicBezTo>
                    <a:pt x="5616" y="140"/>
                    <a:pt x="5310" y="0"/>
                    <a:pt x="5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186419" y="2111652"/>
              <a:ext cx="1455175" cy="1413421"/>
            </a:xfrm>
            <a:custGeom>
              <a:avLst/>
              <a:gdLst/>
              <a:ahLst/>
              <a:cxnLst/>
              <a:rect l="l" t="t" r="r" b="b"/>
              <a:pathLst>
                <a:path w="2579" h="2505" extrusionOk="0">
                  <a:moveTo>
                    <a:pt x="1495" y="0"/>
                  </a:moveTo>
                  <a:cubicBezTo>
                    <a:pt x="1432" y="0"/>
                    <a:pt x="1369" y="26"/>
                    <a:pt x="1322" y="75"/>
                  </a:cubicBezTo>
                  <a:cubicBezTo>
                    <a:pt x="1137" y="275"/>
                    <a:pt x="941" y="474"/>
                    <a:pt x="734" y="671"/>
                  </a:cubicBezTo>
                  <a:cubicBezTo>
                    <a:pt x="528" y="864"/>
                    <a:pt x="323" y="1045"/>
                    <a:pt x="116" y="1216"/>
                  </a:cubicBezTo>
                  <a:cubicBezTo>
                    <a:pt x="14" y="1300"/>
                    <a:pt x="0" y="1450"/>
                    <a:pt x="86" y="1549"/>
                  </a:cubicBezTo>
                  <a:lnTo>
                    <a:pt x="842" y="2424"/>
                  </a:lnTo>
                  <a:cubicBezTo>
                    <a:pt x="889" y="2477"/>
                    <a:pt x="954" y="2505"/>
                    <a:pt x="1020" y="2505"/>
                  </a:cubicBezTo>
                  <a:cubicBezTo>
                    <a:pt x="1071" y="2505"/>
                    <a:pt x="1122" y="2488"/>
                    <a:pt x="1164" y="2453"/>
                  </a:cubicBezTo>
                  <a:cubicBezTo>
                    <a:pt x="1392" y="2261"/>
                    <a:pt x="1621" y="2060"/>
                    <a:pt x="1843" y="1847"/>
                  </a:cubicBezTo>
                  <a:cubicBezTo>
                    <a:pt x="2070" y="1633"/>
                    <a:pt x="2289" y="1415"/>
                    <a:pt x="2493" y="1193"/>
                  </a:cubicBezTo>
                  <a:cubicBezTo>
                    <a:pt x="2579" y="1102"/>
                    <a:pt x="2574" y="958"/>
                    <a:pt x="2483" y="871"/>
                  </a:cubicBezTo>
                  <a:lnTo>
                    <a:pt x="1655" y="65"/>
                  </a:lnTo>
                  <a:cubicBezTo>
                    <a:pt x="1610" y="22"/>
                    <a:pt x="1553" y="0"/>
                    <a:pt x="149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3194882" y="2749243"/>
              <a:ext cx="1436555" cy="810249"/>
            </a:xfrm>
            <a:custGeom>
              <a:avLst/>
              <a:gdLst/>
              <a:ahLst/>
              <a:cxnLst/>
              <a:rect l="l" t="t" r="r" b="b"/>
              <a:pathLst>
                <a:path w="2546" h="1436" extrusionOk="0">
                  <a:moveTo>
                    <a:pt x="2478" y="1"/>
                  </a:moveTo>
                  <a:cubicBezTo>
                    <a:pt x="2462" y="1"/>
                    <a:pt x="2446" y="7"/>
                    <a:pt x="2434" y="21"/>
                  </a:cubicBezTo>
                  <a:cubicBezTo>
                    <a:pt x="2225" y="245"/>
                    <a:pt x="2007" y="465"/>
                    <a:pt x="1786" y="673"/>
                  </a:cubicBezTo>
                  <a:cubicBezTo>
                    <a:pt x="1563" y="884"/>
                    <a:pt x="1334" y="1086"/>
                    <a:pt x="1107" y="1276"/>
                  </a:cubicBezTo>
                  <a:cubicBezTo>
                    <a:pt x="1077" y="1301"/>
                    <a:pt x="1040" y="1313"/>
                    <a:pt x="1003" y="1313"/>
                  </a:cubicBezTo>
                  <a:cubicBezTo>
                    <a:pt x="954" y="1313"/>
                    <a:pt x="905" y="1293"/>
                    <a:pt x="870" y="1254"/>
                  </a:cubicBezTo>
                  <a:lnTo>
                    <a:pt x="114" y="378"/>
                  </a:lnTo>
                  <a:cubicBezTo>
                    <a:pt x="101" y="364"/>
                    <a:pt x="85" y="357"/>
                    <a:pt x="68" y="357"/>
                  </a:cubicBezTo>
                  <a:cubicBezTo>
                    <a:pt x="54" y="357"/>
                    <a:pt x="40" y="362"/>
                    <a:pt x="28" y="372"/>
                  </a:cubicBezTo>
                  <a:cubicBezTo>
                    <a:pt x="4" y="395"/>
                    <a:pt x="1" y="433"/>
                    <a:pt x="22" y="457"/>
                  </a:cubicBezTo>
                  <a:lnTo>
                    <a:pt x="779" y="1334"/>
                  </a:lnTo>
                  <a:cubicBezTo>
                    <a:pt x="836" y="1401"/>
                    <a:pt x="919" y="1436"/>
                    <a:pt x="1000" y="1436"/>
                  </a:cubicBezTo>
                  <a:cubicBezTo>
                    <a:pt x="1067" y="1436"/>
                    <a:pt x="1132" y="1414"/>
                    <a:pt x="1186" y="1368"/>
                  </a:cubicBezTo>
                  <a:cubicBezTo>
                    <a:pt x="1414" y="1177"/>
                    <a:pt x="1646" y="973"/>
                    <a:pt x="1870" y="762"/>
                  </a:cubicBezTo>
                  <a:cubicBezTo>
                    <a:pt x="2092" y="550"/>
                    <a:pt x="2312" y="329"/>
                    <a:pt x="2524" y="102"/>
                  </a:cubicBezTo>
                  <a:cubicBezTo>
                    <a:pt x="2545" y="78"/>
                    <a:pt x="2545" y="41"/>
                    <a:pt x="2519" y="16"/>
                  </a:cubicBezTo>
                  <a:cubicBezTo>
                    <a:pt x="2508" y="6"/>
                    <a:pt x="2493" y="1"/>
                    <a:pt x="2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2906556" y="2564172"/>
              <a:ext cx="2205614" cy="1893025"/>
            </a:xfrm>
            <a:custGeom>
              <a:avLst/>
              <a:gdLst/>
              <a:ahLst/>
              <a:cxnLst/>
              <a:rect l="l" t="t" r="r" b="b"/>
              <a:pathLst>
                <a:path w="3909" h="3355" extrusionOk="0">
                  <a:moveTo>
                    <a:pt x="3841" y="1"/>
                  </a:moveTo>
                  <a:cubicBezTo>
                    <a:pt x="3823" y="1"/>
                    <a:pt x="3806" y="8"/>
                    <a:pt x="3794" y="22"/>
                  </a:cubicBezTo>
                  <a:cubicBezTo>
                    <a:pt x="3427" y="457"/>
                    <a:pt x="3018" y="890"/>
                    <a:pt x="2579" y="1304"/>
                  </a:cubicBezTo>
                  <a:cubicBezTo>
                    <a:pt x="1747" y="2089"/>
                    <a:pt x="869" y="2760"/>
                    <a:pt x="38" y="3241"/>
                  </a:cubicBezTo>
                  <a:cubicBezTo>
                    <a:pt x="9" y="3257"/>
                    <a:pt x="1" y="3296"/>
                    <a:pt x="16" y="3324"/>
                  </a:cubicBezTo>
                  <a:cubicBezTo>
                    <a:pt x="26" y="3343"/>
                    <a:pt x="46" y="3354"/>
                    <a:pt x="68" y="3354"/>
                  </a:cubicBezTo>
                  <a:cubicBezTo>
                    <a:pt x="79" y="3354"/>
                    <a:pt x="89" y="3350"/>
                    <a:pt x="101" y="3347"/>
                  </a:cubicBezTo>
                  <a:cubicBezTo>
                    <a:pt x="939" y="2860"/>
                    <a:pt x="1825" y="2183"/>
                    <a:pt x="2663" y="1392"/>
                  </a:cubicBezTo>
                  <a:cubicBezTo>
                    <a:pt x="3103" y="975"/>
                    <a:pt x="3516" y="540"/>
                    <a:pt x="3887" y="100"/>
                  </a:cubicBezTo>
                  <a:cubicBezTo>
                    <a:pt x="3909" y="73"/>
                    <a:pt x="3906" y="36"/>
                    <a:pt x="3880" y="14"/>
                  </a:cubicBezTo>
                  <a:cubicBezTo>
                    <a:pt x="3868" y="5"/>
                    <a:pt x="3854" y="1"/>
                    <a:pt x="3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2714714" y="1843637"/>
              <a:ext cx="1199574" cy="1091240"/>
            </a:xfrm>
            <a:custGeom>
              <a:avLst/>
              <a:gdLst/>
              <a:ahLst/>
              <a:cxnLst/>
              <a:rect l="l" t="t" r="r" b="b"/>
              <a:pathLst>
                <a:path w="2126" h="1934" extrusionOk="0">
                  <a:moveTo>
                    <a:pt x="2058" y="1"/>
                  </a:moveTo>
                  <a:cubicBezTo>
                    <a:pt x="2041" y="1"/>
                    <a:pt x="2024" y="7"/>
                    <a:pt x="2013" y="21"/>
                  </a:cubicBezTo>
                  <a:cubicBezTo>
                    <a:pt x="1773" y="285"/>
                    <a:pt x="1513" y="550"/>
                    <a:pt x="1242" y="807"/>
                  </a:cubicBezTo>
                  <a:cubicBezTo>
                    <a:pt x="845" y="1183"/>
                    <a:pt x="438" y="1526"/>
                    <a:pt x="34" y="1825"/>
                  </a:cubicBezTo>
                  <a:cubicBezTo>
                    <a:pt x="6" y="1845"/>
                    <a:pt x="1" y="1883"/>
                    <a:pt x="21" y="1910"/>
                  </a:cubicBezTo>
                  <a:cubicBezTo>
                    <a:pt x="31" y="1925"/>
                    <a:pt x="51" y="1934"/>
                    <a:pt x="69" y="1934"/>
                  </a:cubicBezTo>
                  <a:cubicBezTo>
                    <a:pt x="81" y="1934"/>
                    <a:pt x="94" y="1931"/>
                    <a:pt x="106" y="1921"/>
                  </a:cubicBezTo>
                  <a:cubicBezTo>
                    <a:pt x="515" y="1620"/>
                    <a:pt x="926" y="1274"/>
                    <a:pt x="1327" y="896"/>
                  </a:cubicBezTo>
                  <a:cubicBezTo>
                    <a:pt x="1600" y="636"/>
                    <a:pt x="1863" y="369"/>
                    <a:pt x="2104" y="101"/>
                  </a:cubicBezTo>
                  <a:cubicBezTo>
                    <a:pt x="2125" y="76"/>
                    <a:pt x="2122" y="36"/>
                    <a:pt x="2098" y="15"/>
                  </a:cubicBezTo>
                  <a:cubicBezTo>
                    <a:pt x="2087" y="5"/>
                    <a:pt x="2072" y="1"/>
                    <a:pt x="2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6"/>
          <p:cNvSpPr/>
          <p:nvPr/>
        </p:nvSpPr>
        <p:spPr>
          <a:xfrm>
            <a:off x="8670671" y="143221"/>
            <a:ext cx="271500" cy="2715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6"/>
          <p:cNvSpPr/>
          <p:nvPr/>
        </p:nvSpPr>
        <p:spPr>
          <a:xfrm>
            <a:off x="194290" y="4468251"/>
            <a:ext cx="271500" cy="2715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8174677" y="3990950"/>
            <a:ext cx="687252" cy="1112308"/>
            <a:chOff x="2681525" y="136125"/>
            <a:chExt cx="2928216" cy="4739275"/>
          </a:xfrm>
        </p:grpSpPr>
        <p:sp>
          <p:nvSpPr>
            <p:cNvPr id="237" name="Google Shape;237;p6"/>
            <p:cNvSpPr/>
            <p:nvPr/>
          </p:nvSpPr>
          <p:spPr>
            <a:xfrm>
              <a:off x="2814363" y="1899219"/>
              <a:ext cx="2795378" cy="2836474"/>
            </a:xfrm>
            <a:custGeom>
              <a:avLst/>
              <a:gdLst/>
              <a:ahLst/>
              <a:cxnLst/>
              <a:rect l="l" t="t" r="r" b="b"/>
              <a:pathLst>
                <a:path w="12584" h="12769" extrusionOk="0">
                  <a:moveTo>
                    <a:pt x="2958" y="0"/>
                  </a:moveTo>
                  <a:cubicBezTo>
                    <a:pt x="2785" y="0"/>
                    <a:pt x="2619" y="137"/>
                    <a:pt x="2492" y="269"/>
                  </a:cubicBezTo>
                  <a:cubicBezTo>
                    <a:pt x="1918" y="865"/>
                    <a:pt x="1426" y="1543"/>
                    <a:pt x="1040" y="2277"/>
                  </a:cubicBezTo>
                  <a:cubicBezTo>
                    <a:pt x="1004" y="2344"/>
                    <a:pt x="970" y="2415"/>
                    <a:pt x="937" y="2489"/>
                  </a:cubicBezTo>
                  <a:cubicBezTo>
                    <a:pt x="694" y="3053"/>
                    <a:pt x="628" y="3663"/>
                    <a:pt x="530" y="4263"/>
                  </a:cubicBezTo>
                  <a:cubicBezTo>
                    <a:pt x="430" y="4875"/>
                    <a:pt x="123" y="5435"/>
                    <a:pt x="49" y="6049"/>
                  </a:cubicBezTo>
                  <a:cubicBezTo>
                    <a:pt x="0" y="6452"/>
                    <a:pt x="76" y="6860"/>
                    <a:pt x="183" y="7248"/>
                  </a:cubicBezTo>
                  <a:cubicBezTo>
                    <a:pt x="466" y="8276"/>
                    <a:pt x="991" y="9237"/>
                    <a:pt x="1703" y="10031"/>
                  </a:cubicBezTo>
                  <a:cubicBezTo>
                    <a:pt x="2115" y="10492"/>
                    <a:pt x="2647" y="10921"/>
                    <a:pt x="3264" y="10925"/>
                  </a:cubicBezTo>
                  <a:cubicBezTo>
                    <a:pt x="3774" y="10929"/>
                    <a:pt x="4324" y="10968"/>
                    <a:pt x="4795" y="11166"/>
                  </a:cubicBezTo>
                  <a:cubicBezTo>
                    <a:pt x="5333" y="11393"/>
                    <a:pt x="5856" y="11646"/>
                    <a:pt x="6384" y="11900"/>
                  </a:cubicBezTo>
                  <a:cubicBezTo>
                    <a:pt x="6925" y="12159"/>
                    <a:pt x="7475" y="12398"/>
                    <a:pt x="8032" y="12621"/>
                  </a:cubicBezTo>
                  <a:cubicBezTo>
                    <a:pt x="8190" y="12684"/>
                    <a:pt x="8353" y="12745"/>
                    <a:pt x="8524" y="12764"/>
                  </a:cubicBezTo>
                  <a:cubicBezTo>
                    <a:pt x="8556" y="12767"/>
                    <a:pt x="8588" y="12768"/>
                    <a:pt x="8620" y="12768"/>
                  </a:cubicBezTo>
                  <a:cubicBezTo>
                    <a:pt x="8790" y="12768"/>
                    <a:pt x="8960" y="12731"/>
                    <a:pt x="9128" y="12701"/>
                  </a:cubicBezTo>
                  <a:cubicBezTo>
                    <a:pt x="9510" y="12632"/>
                    <a:pt x="9899" y="12597"/>
                    <a:pt x="10286" y="12597"/>
                  </a:cubicBezTo>
                  <a:cubicBezTo>
                    <a:pt x="10348" y="12597"/>
                    <a:pt x="10409" y="12598"/>
                    <a:pt x="10470" y="12600"/>
                  </a:cubicBezTo>
                  <a:cubicBezTo>
                    <a:pt x="10631" y="12604"/>
                    <a:pt x="10792" y="12614"/>
                    <a:pt x="10953" y="12614"/>
                  </a:cubicBezTo>
                  <a:cubicBezTo>
                    <a:pt x="11053" y="12614"/>
                    <a:pt x="11153" y="12610"/>
                    <a:pt x="11253" y="12598"/>
                  </a:cubicBezTo>
                  <a:cubicBezTo>
                    <a:pt x="11514" y="12565"/>
                    <a:pt x="11777" y="12473"/>
                    <a:pt x="11955" y="12281"/>
                  </a:cubicBezTo>
                  <a:cubicBezTo>
                    <a:pt x="12174" y="12050"/>
                    <a:pt x="12181" y="11675"/>
                    <a:pt x="12224" y="11373"/>
                  </a:cubicBezTo>
                  <a:cubicBezTo>
                    <a:pt x="12287" y="10931"/>
                    <a:pt x="12324" y="10485"/>
                    <a:pt x="12374" y="10043"/>
                  </a:cubicBezTo>
                  <a:cubicBezTo>
                    <a:pt x="12488" y="9015"/>
                    <a:pt x="12583" y="8005"/>
                    <a:pt x="12194" y="7018"/>
                  </a:cubicBezTo>
                  <a:cubicBezTo>
                    <a:pt x="12059" y="6677"/>
                    <a:pt x="11852" y="6332"/>
                    <a:pt x="11513" y="6196"/>
                  </a:cubicBezTo>
                  <a:cubicBezTo>
                    <a:pt x="11534" y="5346"/>
                    <a:pt x="11301" y="4588"/>
                    <a:pt x="10944" y="3810"/>
                  </a:cubicBezTo>
                  <a:cubicBezTo>
                    <a:pt x="10253" y="2307"/>
                    <a:pt x="9151" y="879"/>
                    <a:pt x="7583" y="349"/>
                  </a:cubicBezTo>
                  <a:cubicBezTo>
                    <a:pt x="7103" y="187"/>
                    <a:pt x="6599" y="117"/>
                    <a:pt x="6092" y="117"/>
                  </a:cubicBezTo>
                  <a:cubicBezTo>
                    <a:pt x="5570" y="117"/>
                    <a:pt x="5043" y="191"/>
                    <a:pt x="4535" y="315"/>
                  </a:cubicBezTo>
                  <a:cubicBezTo>
                    <a:pt x="4277" y="377"/>
                    <a:pt x="4035" y="501"/>
                    <a:pt x="3804" y="501"/>
                  </a:cubicBezTo>
                  <a:cubicBezTo>
                    <a:pt x="3660" y="501"/>
                    <a:pt x="3521" y="453"/>
                    <a:pt x="3385" y="313"/>
                  </a:cubicBezTo>
                  <a:cubicBezTo>
                    <a:pt x="3283" y="206"/>
                    <a:pt x="3198" y="65"/>
                    <a:pt x="3057" y="16"/>
                  </a:cubicBezTo>
                  <a:cubicBezTo>
                    <a:pt x="3024" y="5"/>
                    <a:pt x="2991" y="0"/>
                    <a:pt x="2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098476" y="4240090"/>
              <a:ext cx="1001840" cy="546903"/>
            </a:xfrm>
            <a:custGeom>
              <a:avLst/>
              <a:gdLst/>
              <a:ahLst/>
              <a:cxnLst/>
              <a:rect l="l" t="t" r="r" b="b"/>
              <a:pathLst>
                <a:path w="4510" h="2462" extrusionOk="0">
                  <a:moveTo>
                    <a:pt x="2539" y="0"/>
                  </a:moveTo>
                  <a:cubicBezTo>
                    <a:pt x="2265" y="0"/>
                    <a:pt x="2001" y="91"/>
                    <a:pt x="1778" y="308"/>
                  </a:cubicBezTo>
                  <a:cubicBezTo>
                    <a:pt x="1577" y="507"/>
                    <a:pt x="1395" y="735"/>
                    <a:pt x="1141" y="862"/>
                  </a:cubicBezTo>
                  <a:cubicBezTo>
                    <a:pt x="976" y="947"/>
                    <a:pt x="834" y="999"/>
                    <a:pt x="706" y="1058"/>
                  </a:cubicBezTo>
                  <a:cubicBezTo>
                    <a:pt x="512" y="1149"/>
                    <a:pt x="346" y="1255"/>
                    <a:pt x="176" y="1489"/>
                  </a:cubicBezTo>
                  <a:cubicBezTo>
                    <a:pt x="60" y="1649"/>
                    <a:pt x="0" y="1862"/>
                    <a:pt x="72" y="2046"/>
                  </a:cubicBezTo>
                  <a:cubicBezTo>
                    <a:pt x="139" y="2215"/>
                    <a:pt x="305" y="2332"/>
                    <a:pt x="479" y="2382"/>
                  </a:cubicBezTo>
                  <a:cubicBezTo>
                    <a:pt x="682" y="2440"/>
                    <a:pt x="878" y="2462"/>
                    <a:pt x="1070" y="2462"/>
                  </a:cubicBezTo>
                  <a:cubicBezTo>
                    <a:pt x="1452" y="2462"/>
                    <a:pt x="1823" y="2377"/>
                    <a:pt x="2224" y="2324"/>
                  </a:cubicBezTo>
                  <a:cubicBezTo>
                    <a:pt x="2470" y="2292"/>
                    <a:pt x="2727" y="2278"/>
                    <a:pt x="2983" y="2278"/>
                  </a:cubicBezTo>
                  <a:cubicBezTo>
                    <a:pt x="3209" y="2278"/>
                    <a:pt x="3434" y="2289"/>
                    <a:pt x="3654" y="2307"/>
                  </a:cubicBezTo>
                  <a:cubicBezTo>
                    <a:pt x="3738" y="2315"/>
                    <a:pt x="3823" y="2323"/>
                    <a:pt x="3908" y="2323"/>
                  </a:cubicBezTo>
                  <a:cubicBezTo>
                    <a:pt x="4031" y="2323"/>
                    <a:pt x="4152" y="2305"/>
                    <a:pt x="4255" y="2242"/>
                  </a:cubicBezTo>
                  <a:cubicBezTo>
                    <a:pt x="4420" y="2142"/>
                    <a:pt x="4505" y="1942"/>
                    <a:pt x="4508" y="1749"/>
                  </a:cubicBezTo>
                  <a:cubicBezTo>
                    <a:pt x="4509" y="1556"/>
                    <a:pt x="4438" y="1371"/>
                    <a:pt x="4351" y="1199"/>
                  </a:cubicBezTo>
                  <a:cubicBezTo>
                    <a:pt x="4051" y="623"/>
                    <a:pt x="3259" y="0"/>
                    <a:pt x="25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3207323" y="1211264"/>
              <a:ext cx="1698685" cy="1480769"/>
            </a:xfrm>
            <a:custGeom>
              <a:avLst/>
              <a:gdLst/>
              <a:ahLst/>
              <a:cxnLst/>
              <a:rect l="l" t="t" r="r" b="b"/>
              <a:pathLst>
                <a:path w="7647" h="6666" extrusionOk="0">
                  <a:moveTo>
                    <a:pt x="3351" y="1"/>
                  </a:moveTo>
                  <a:cubicBezTo>
                    <a:pt x="2902" y="1"/>
                    <a:pt x="2443" y="191"/>
                    <a:pt x="2091" y="442"/>
                  </a:cubicBezTo>
                  <a:cubicBezTo>
                    <a:pt x="1555" y="826"/>
                    <a:pt x="1170" y="1379"/>
                    <a:pt x="821" y="1940"/>
                  </a:cubicBezTo>
                  <a:cubicBezTo>
                    <a:pt x="556" y="2369"/>
                    <a:pt x="303" y="2814"/>
                    <a:pt x="163" y="3299"/>
                  </a:cubicBezTo>
                  <a:cubicBezTo>
                    <a:pt x="22" y="3784"/>
                    <a:pt x="0" y="4318"/>
                    <a:pt x="193" y="4787"/>
                  </a:cubicBezTo>
                  <a:cubicBezTo>
                    <a:pt x="478" y="5481"/>
                    <a:pt x="1177" y="5916"/>
                    <a:pt x="1878" y="6183"/>
                  </a:cubicBezTo>
                  <a:cubicBezTo>
                    <a:pt x="2615" y="6464"/>
                    <a:pt x="3398" y="6612"/>
                    <a:pt x="4185" y="6654"/>
                  </a:cubicBezTo>
                  <a:cubicBezTo>
                    <a:pt x="4315" y="6662"/>
                    <a:pt x="4446" y="6666"/>
                    <a:pt x="4578" y="6666"/>
                  </a:cubicBezTo>
                  <a:cubicBezTo>
                    <a:pt x="5428" y="6666"/>
                    <a:pt x="6295" y="6498"/>
                    <a:pt x="6939" y="5959"/>
                  </a:cubicBezTo>
                  <a:cubicBezTo>
                    <a:pt x="7128" y="5801"/>
                    <a:pt x="7296" y="5609"/>
                    <a:pt x="7391" y="5382"/>
                  </a:cubicBezTo>
                  <a:cubicBezTo>
                    <a:pt x="7646" y="4768"/>
                    <a:pt x="7319" y="4076"/>
                    <a:pt x="6961" y="3516"/>
                  </a:cubicBezTo>
                  <a:cubicBezTo>
                    <a:pt x="6313" y="2504"/>
                    <a:pt x="5533" y="1578"/>
                    <a:pt x="4642" y="772"/>
                  </a:cubicBezTo>
                  <a:cubicBezTo>
                    <a:pt x="4334" y="492"/>
                    <a:pt x="4037" y="101"/>
                    <a:pt x="3613" y="24"/>
                  </a:cubicBezTo>
                  <a:cubicBezTo>
                    <a:pt x="3526" y="8"/>
                    <a:pt x="3439" y="1"/>
                    <a:pt x="3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3692469" y="136125"/>
              <a:ext cx="465156" cy="1270627"/>
            </a:xfrm>
            <a:custGeom>
              <a:avLst/>
              <a:gdLst/>
              <a:ahLst/>
              <a:cxnLst/>
              <a:rect l="l" t="t" r="r" b="b"/>
              <a:pathLst>
                <a:path w="2094" h="5720" extrusionOk="0">
                  <a:moveTo>
                    <a:pt x="1750" y="0"/>
                  </a:moveTo>
                  <a:cubicBezTo>
                    <a:pt x="1536" y="39"/>
                    <a:pt x="1381" y="222"/>
                    <a:pt x="1257" y="400"/>
                  </a:cubicBezTo>
                  <a:cubicBezTo>
                    <a:pt x="453" y="1552"/>
                    <a:pt x="1" y="3149"/>
                    <a:pt x="251" y="4554"/>
                  </a:cubicBezTo>
                  <a:cubicBezTo>
                    <a:pt x="323" y="4962"/>
                    <a:pt x="618" y="5720"/>
                    <a:pt x="1123" y="5720"/>
                  </a:cubicBezTo>
                  <a:cubicBezTo>
                    <a:pt x="1178" y="5720"/>
                    <a:pt x="1235" y="5711"/>
                    <a:pt x="1294" y="5692"/>
                  </a:cubicBezTo>
                  <a:cubicBezTo>
                    <a:pt x="1938" y="5489"/>
                    <a:pt x="2008" y="4388"/>
                    <a:pt x="2034" y="3850"/>
                  </a:cubicBezTo>
                  <a:cubicBezTo>
                    <a:pt x="2094" y="2562"/>
                    <a:pt x="2000" y="1267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681525" y="596835"/>
              <a:ext cx="1025165" cy="1425678"/>
            </a:xfrm>
            <a:custGeom>
              <a:avLst/>
              <a:gdLst/>
              <a:ahLst/>
              <a:cxnLst/>
              <a:rect l="l" t="t" r="r" b="b"/>
              <a:pathLst>
                <a:path w="4615" h="6418" extrusionOk="0">
                  <a:moveTo>
                    <a:pt x="595" y="1"/>
                  </a:moveTo>
                  <a:cubicBezTo>
                    <a:pt x="84" y="1"/>
                    <a:pt x="1" y="222"/>
                    <a:pt x="68" y="821"/>
                  </a:cubicBezTo>
                  <a:cubicBezTo>
                    <a:pt x="235" y="2288"/>
                    <a:pt x="1014" y="3683"/>
                    <a:pt x="2190" y="4580"/>
                  </a:cubicBezTo>
                  <a:cubicBezTo>
                    <a:pt x="2360" y="4711"/>
                    <a:pt x="2544" y="4837"/>
                    <a:pt x="2644" y="5026"/>
                  </a:cubicBezTo>
                  <a:cubicBezTo>
                    <a:pt x="2698" y="5130"/>
                    <a:pt x="2726" y="5248"/>
                    <a:pt x="2751" y="5365"/>
                  </a:cubicBezTo>
                  <a:cubicBezTo>
                    <a:pt x="2827" y="5715"/>
                    <a:pt x="2904" y="6065"/>
                    <a:pt x="2981" y="6418"/>
                  </a:cubicBezTo>
                  <a:lnTo>
                    <a:pt x="2981" y="6418"/>
                  </a:lnTo>
                  <a:cubicBezTo>
                    <a:pt x="2981" y="6410"/>
                    <a:pt x="3778" y="5685"/>
                    <a:pt x="3852" y="5585"/>
                  </a:cubicBezTo>
                  <a:cubicBezTo>
                    <a:pt x="4096" y="5251"/>
                    <a:pt x="4280" y="4873"/>
                    <a:pt x="4389" y="4473"/>
                  </a:cubicBezTo>
                  <a:cubicBezTo>
                    <a:pt x="4615" y="3652"/>
                    <a:pt x="4061" y="2574"/>
                    <a:pt x="3659" y="1863"/>
                  </a:cubicBezTo>
                  <a:cubicBezTo>
                    <a:pt x="3282" y="1196"/>
                    <a:pt x="2740" y="601"/>
                    <a:pt x="2037" y="302"/>
                  </a:cubicBezTo>
                  <a:cubicBezTo>
                    <a:pt x="1655" y="140"/>
                    <a:pt x="1205" y="44"/>
                    <a:pt x="792" y="10"/>
                  </a:cubicBezTo>
                  <a:cubicBezTo>
                    <a:pt x="720" y="4"/>
                    <a:pt x="655" y="1"/>
                    <a:pt x="595" y="1"/>
                  </a:cubicBezTo>
                  <a:close/>
                  <a:moveTo>
                    <a:pt x="2981" y="6418"/>
                  </a:moveTo>
                  <a:cubicBezTo>
                    <a:pt x="2981" y="6418"/>
                    <a:pt x="2981" y="6418"/>
                    <a:pt x="2981" y="6418"/>
                  </a:cubicBezTo>
                  <a:cubicBezTo>
                    <a:pt x="2981" y="6418"/>
                    <a:pt x="2981" y="6418"/>
                    <a:pt x="2981" y="6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186664" y="3305785"/>
              <a:ext cx="785256" cy="1535637"/>
            </a:xfrm>
            <a:custGeom>
              <a:avLst/>
              <a:gdLst/>
              <a:ahLst/>
              <a:cxnLst/>
              <a:rect l="l" t="t" r="r" b="b"/>
              <a:pathLst>
                <a:path w="3535" h="6913" extrusionOk="0">
                  <a:moveTo>
                    <a:pt x="1788" y="1"/>
                  </a:moveTo>
                  <a:cubicBezTo>
                    <a:pt x="1493" y="1"/>
                    <a:pt x="1202" y="47"/>
                    <a:pt x="958" y="181"/>
                  </a:cubicBezTo>
                  <a:cubicBezTo>
                    <a:pt x="0" y="708"/>
                    <a:pt x="359" y="1547"/>
                    <a:pt x="660" y="2326"/>
                  </a:cubicBezTo>
                  <a:cubicBezTo>
                    <a:pt x="1071" y="3382"/>
                    <a:pt x="1341" y="4493"/>
                    <a:pt x="1452" y="5620"/>
                  </a:cubicBezTo>
                  <a:cubicBezTo>
                    <a:pt x="1484" y="5919"/>
                    <a:pt x="1510" y="6242"/>
                    <a:pt x="1698" y="6478"/>
                  </a:cubicBezTo>
                  <a:cubicBezTo>
                    <a:pt x="1903" y="6737"/>
                    <a:pt x="2481" y="6912"/>
                    <a:pt x="2941" y="6912"/>
                  </a:cubicBezTo>
                  <a:cubicBezTo>
                    <a:pt x="3115" y="6912"/>
                    <a:pt x="3272" y="6887"/>
                    <a:pt x="3386" y="6832"/>
                  </a:cubicBezTo>
                  <a:cubicBezTo>
                    <a:pt x="3456" y="6797"/>
                    <a:pt x="3501" y="6745"/>
                    <a:pt x="3534" y="6678"/>
                  </a:cubicBezTo>
                  <a:cubicBezTo>
                    <a:pt x="3483" y="6141"/>
                    <a:pt x="3451" y="5600"/>
                    <a:pt x="3423" y="5060"/>
                  </a:cubicBezTo>
                  <a:cubicBezTo>
                    <a:pt x="3369" y="3998"/>
                    <a:pt x="3291" y="2942"/>
                    <a:pt x="3129" y="1891"/>
                  </a:cubicBezTo>
                  <a:cubicBezTo>
                    <a:pt x="3040" y="1313"/>
                    <a:pt x="2943" y="735"/>
                    <a:pt x="2886" y="151"/>
                  </a:cubicBezTo>
                  <a:cubicBezTo>
                    <a:pt x="2793" y="131"/>
                    <a:pt x="2699" y="114"/>
                    <a:pt x="2606" y="94"/>
                  </a:cubicBezTo>
                  <a:cubicBezTo>
                    <a:pt x="2355" y="44"/>
                    <a:pt x="2070" y="1"/>
                    <a:pt x="1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3975027" y="3356433"/>
              <a:ext cx="765042" cy="1501650"/>
            </a:xfrm>
            <a:custGeom>
              <a:avLst/>
              <a:gdLst/>
              <a:ahLst/>
              <a:cxnLst/>
              <a:rect l="l" t="t" r="r" b="b"/>
              <a:pathLst>
                <a:path w="3444" h="6760" extrusionOk="0">
                  <a:moveTo>
                    <a:pt x="1" y="0"/>
                  </a:moveTo>
                  <a:cubicBezTo>
                    <a:pt x="14" y="109"/>
                    <a:pt x="27" y="220"/>
                    <a:pt x="41" y="328"/>
                  </a:cubicBezTo>
                  <a:cubicBezTo>
                    <a:pt x="177" y="1374"/>
                    <a:pt x="369" y="2409"/>
                    <a:pt x="451" y="3463"/>
                  </a:cubicBezTo>
                  <a:cubicBezTo>
                    <a:pt x="529" y="4472"/>
                    <a:pt x="551" y="5486"/>
                    <a:pt x="649" y="6495"/>
                  </a:cubicBezTo>
                  <a:cubicBezTo>
                    <a:pt x="651" y="6497"/>
                    <a:pt x="652" y="6500"/>
                    <a:pt x="655" y="6502"/>
                  </a:cubicBezTo>
                  <a:cubicBezTo>
                    <a:pt x="824" y="6676"/>
                    <a:pt x="1147" y="6760"/>
                    <a:pt x="1475" y="6760"/>
                  </a:cubicBezTo>
                  <a:cubicBezTo>
                    <a:pt x="1856" y="6760"/>
                    <a:pt x="2245" y="6647"/>
                    <a:pt x="2415" y="6431"/>
                  </a:cubicBezTo>
                  <a:cubicBezTo>
                    <a:pt x="2554" y="6257"/>
                    <a:pt x="2597" y="6028"/>
                    <a:pt x="2628" y="5810"/>
                  </a:cubicBezTo>
                  <a:cubicBezTo>
                    <a:pt x="2708" y="5269"/>
                    <a:pt x="2685" y="4770"/>
                    <a:pt x="2680" y="4239"/>
                  </a:cubicBezTo>
                  <a:cubicBezTo>
                    <a:pt x="2672" y="3368"/>
                    <a:pt x="3341" y="2779"/>
                    <a:pt x="3411" y="1963"/>
                  </a:cubicBezTo>
                  <a:cubicBezTo>
                    <a:pt x="3443" y="1556"/>
                    <a:pt x="3308" y="1129"/>
                    <a:pt x="3012" y="850"/>
                  </a:cubicBezTo>
                  <a:cubicBezTo>
                    <a:pt x="2692" y="548"/>
                    <a:pt x="2237" y="450"/>
                    <a:pt x="1807" y="364"/>
                  </a:cubicBezTo>
                  <a:cubicBezTo>
                    <a:pt x="1206" y="243"/>
                    <a:pt x="602" y="12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874118" y="2261746"/>
              <a:ext cx="2516818" cy="2337109"/>
            </a:xfrm>
            <a:custGeom>
              <a:avLst/>
              <a:gdLst/>
              <a:ahLst/>
              <a:cxnLst/>
              <a:rect l="l" t="t" r="r" b="b"/>
              <a:pathLst>
                <a:path w="11330" h="10521" extrusionOk="0">
                  <a:moveTo>
                    <a:pt x="9248" y="1"/>
                  </a:moveTo>
                  <a:cubicBezTo>
                    <a:pt x="9238" y="569"/>
                    <a:pt x="9309" y="1280"/>
                    <a:pt x="8895" y="1708"/>
                  </a:cubicBezTo>
                  <a:cubicBezTo>
                    <a:pt x="8338" y="2287"/>
                    <a:pt x="7543" y="2604"/>
                    <a:pt x="6770" y="2761"/>
                  </a:cubicBezTo>
                  <a:cubicBezTo>
                    <a:pt x="6330" y="2851"/>
                    <a:pt x="5881" y="2895"/>
                    <a:pt x="5431" y="2895"/>
                  </a:cubicBezTo>
                  <a:cubicBezTo>
                    <a:pt x="4955" y="2895"/>
                    <a:pt x="4479" y="2845"/>
                    <a:pt x="4013" y="2749"/>
                  </a:cubicBezTo>
                  <a:cubicBezTo>
                    <a:pt x="3135" y="2568"/>
                    <a:pt x="2274" y="2204"/>
                    <a:pt x="1596" y="1608"/>
                  </a:cubicBezTo>
                  <a:cubicBezTo>
                    <a:pt x="1249" y="1301"/>
                    <a:pt x="975" y="936"/>
                    <a:pt x="778" y="532"/>
                  </a:cubicBezTo>
                  <a:cubicBezTo>
                    <a:pt x="578" y="1029"/>
                    <a:pt x="422" y="1540"/>
                    <a:pt x="302" y="2061"/>
                  </a:cubicBezTo>
                  <a:cubicBezTo>
                    <a:pt x="278" y="2172"/>
                    <a:pt x="1" y="3437"/>
                    <a:pt x="44" y="3453"/>
                  </a:cubicBezTo>
                  <a:cubicBezTo>
                    <a:pt x="558" y="3650"/>
                    <a:pt x="942" y="4106"/>
                    <a:pt x="1163" y="4608"/>
                  </a:cubicBezTo>
                  <a:cubicBezTo>
                    <a:pt x="1452" y="5265"/>
                    <a:pt x="1379" y="5998"/>
                    <a:pt x="1670" y="6643"/>
                  </a:cubicBezTo>
                  <a:cubicBezTo>
                    <a:pt x="1686" y="6679"/>
                    <a:pt x="1703" y="6714"/>
                    <a:pt x="1736" y="6736"/>
                  </a:cubicBezTo>
                  <a:cubicBezTo>
                    <a:pt x="1744" y="6741"/>
                    <a:pt x="1751" y="6743"/>
                    <a:pt x="1757" y="6743"/>
                  </a:cubicBezTo>
                  <a:cubicBezTo>
                    <a:pt x="1863" y="6743"/>
                    <a:pt x="1763" y="6050"/>
                    <a:pt x="1767" y="5952"/>
                  </a:cubicBezTo>
                  <a:cubicBezTo>
                    <a:pt x="1786" y="5589"/>
                    <a:pt x="1836" y="5208"/>
                    <a:pt x="2013" y="4885"/>
                  </a:cubicBezTo>
                  <a:cubicBezTo>
                    <a:pt x="2238" y="4471"/>
                    <a:pt x="2732" y="4351"/>
                    <a:pt x="3161" y="4287"/>
                  </a:cubicBezTo>
                  <a:cubicBezTo>
                    <a:pt x="3284" y="4269"/>
                    <a:pt x="3410" y="4255"/>
                    <a:pt x="3535" y="4255"/>
                  </a:cubicBezTo>
                  <a:cubicBezTo>
                    <a:pt x="3657" y="4255"/>
                    <a:pt x="3777" y="4268"/>
                    <a:pt x="3893" y="4304"/>
                  </a:cubicBezTo>
                  <a:cubicBezTo>
                    <a:pt x="4714" y="4558"/>
                    <a:pt x="4493" y="6025"/>
                    <a:pt x="4539" y="6694"/>
                  </a:cubicBezTo>
                  <a:cubicBezTo>
                    <a:pt x="4577" y="7230"/>
                    <a:pt x="4607" y="7765"/>
                    <a:pt x="4641" y="8299"/>
                  </a:cubicBezTo>
                  <a:cubicBezTo>
                    <a:pt x="4663" y="8619"/>
                    <a:pt x="4667" y="8945"/>
                    <a:pt x="4708" y="9263"/>
                  </a:cubicBezTo>
                  <a:cubicBezTo>
                    <a:pt x="4707" y="9263"/>
                    <a:pt x="4820" y="10292"/>
                    <a:pt x="4828" y="10361"/>
                  </a:cubicBezTo>
                  <a:cubicBezTo>
                    <a:pt x="4830" y="10380"/>
                    <a:pt x="4834" y="10399"/>
                    <a:pt x="4848" y="10414"/>
                  </a:cubicBezTo>
                  <a:cubicBezTo>
                    <a:pt x="4858" y="10425"/>
                    <a:pt x="4873" y="10428"/>
                    <a:pt x="4887" y="10429"/>
                  </a:cubicBezTo>
                  <a:cubicBezTo>
                    <a:pt x="5098" y="10477"/>
                    <a:pt x="5312" y="10507"/>
                    <a:pt x="5527" y="10521"/>
                  </a:cubicBezTo>
                  <a:cubicBezTo>
                    <a:pt x="5532" y="9648"/>
                    <a:pt x="5442" y="8872"/>
                    <a:pt x="5270" y="8009"/>
                  </a:cubicBezTo>
                  <a:cubicBezTo>
                    <a:pt x="5158" y="7457"/>
                    <a:pt x="5033" y="6898"/>
                    <a:pt x="4990" y="6336"/>
                  </a:cubicBezTo>
                  <a:cubicBezTo>
                    <a:pt x="4934" y="5603"/>
                    <a:pt x="4978" y="4640"/>
                    <a:pt x="5655" y="4180"/>
                  </a:cubicBezTo>
                  <a:cubicBezTo>
                    <a:pt x="5844" y="4051"/>
                    <a:pt x="6068" y="3983"/>
                    <a:pt x="6293" y="3953"/>
                  </a:cubicBezTo>
                  <a:cubicBezTo>
                    <a:pt x="6375" y="3942"/>
                    <a:pt x="6458" y="3936"/>
                    <a:pt x="6541" y="3936"/>
                  </a:cubicBezTo>
                  <a:cubicBezTo>
                    <a:pt x="6827" y="3936"/>
                    <a:pt x="7114" y="4003"/>
                    <a:pt x="7357" y="4153"/>
                  </a:cubicBezTo>
                  <a:cubicBezTo>
                    <a:pt x="7670" y="4346"/>
                    <a:pt x="7900" y="4687"/>
                    <a:pt x="7913" y="5054"/>
                  </a:cubicBezTo>
                  <a:cubicBezTo>
                    <a:pt x="7918" y="5204"/>
                    <a:pt x="7888" y="5352"/>
                    <a:pt x="7857" y="5499"/>
                  </a:cubicBezTo>
                  <a:cubicBezTo>
                    <a:pt x="7754" y="5980"/>
                    <a:pt x="7624" y="6456"/>
                    <a:pt x="7467" y="6923"/>
                  </a:cubicBezTo>
                  <a:cubicBezTo>
                    <a:pt x="7271" y="7508"/>
                    <a:pt x="7207" y="8161"/>
                    <a:pt x="7204" y="8777"/>
                  </a:cubicBezTo>
                  <a:cubicBezTo>
                    <a:pt x="7203" y="9025"/>
                    <a:pt x="7213" y="9270"/>
                    <a:pt x="7236" y="9514"/>
                  </a:cubicBezTo>
                  <a:cubicBezTo>
                    <a:pt x="7247" y="9633"/>
                    <a:pt x="7381" y="10068"/>
                    <a:pt x="7331" y="10160"/>
                  </a:cubicBezTo>
                  <a:cubicBezTo>
                    <a:pt x="7624" y="9638"/>
                    <a:pt x="8318" y="9356"/>
                    <a:pt x="8855" y="9170"/>
                  </a:cubicBezTo>
                  <a:cubicBezTo>
                    <a:pt x="8599" y="8359"/>
                    <a:pt x="8459" y="7492"/>
                    <a:pt x="8625" y="6659"/>
                  </a:cubicBezTo>
                  <a:cubicBezTo>
                    <a:pt x="8789" y="5826"/>
                    <a:pt x="9296" y="5031"/>
                    <a:pt x="10063" y="4670"/>
                  </a:cubicBezTo>
                  <a:cubicBezTo>
                    <a:pt x="10274" y="4570"/>
                    <a:pt x="10514" y="4508"/>
                    <a:pt x="10747" y="4508"/>
                  </a:cubicBezTo>
                  <a:cubicBezTo>
                    <a:pt x="10954" y="4508"/>
                    <a:pt x="11157" y="4557"/>
                    <a:pt x="11329" y="4673"/>
                  </a:cubicBezTo>
                  <a:cubicBezTo>
                    <a:pt x="11322" y="3420"/>
                    <a:pt x="11065" y="2128"/>
                    <a:pt x="10346" y="1086"/>
                  </a:cubicBezTo>
                  <a:cubicBezTo>
                    <a:pt x="10258" y="959"/>
                    <a:pt x="10167" y="836"/>
                    <a:pt x="10070" y="716"/>
                  </a:cubicBezTo>
                  <a:cubicBezTo>
                    <a:pt x="9913" y="519"/>
                    <a:pt x="9445" y="172"/>
                    <a:pt x="9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453732" y="4235869"/>
              <a:ext cx="928313" cy="547125"/>
            </a:xfrm>
            <a:custGeom>
              <a:avLst/>
              <a:gdLst/>
              <a:ahLst/>
              <a:cxnLst/>
              <a:rect l="l" t="t" r="r" b="b"/>
              <a:pathLst>
                <a:path w="4179" h="2463" extrusionOk="0">
                  <a:moveTo>
                    <a:pt x="3215" y="1"/>
                  </a:moveTo>
                  <a:cubicBezTo>
                    <a:pt x="2854" y="1"/>
                    <a:pt x="2480" y="72"/>
                    <a:pt x="2281" y="126"/>
                  </a:cubicBezTo>
                  <a:cubicBezTo>
                    <a:pt x="1605" y="309"/>
                    <a:pt x="970" y="662"/>
                    <a:pt x="427" y="1097"/>
                  </a:cubicBezTo>
                  <a:cubicBezTo>
                    <a:pt x="230" y="1290"/>
                    <a:pt x="59" y="1527"/>
                    <a:pt x="30" y="1801"/>
                  </a:cubicBezTo>
                  <a:cubicBezTo>
                    <a:pt x="1" y="2074"/>
                    <a:pt x="156" y="2379"/>
                    <a:pt x="422" y="2446"/>
                  </a:cubicBezTo>
                  <a:cubicBezTo>
                    <a:pt x="467" y="2458"/>
                    <a:pt x="514" y="2462"/>
                    <a:pt x="561" y="2462"/>
                  </a:cubicBezTo>
                  <a:cubicBezTo>
                    <a:pt x="630" y="2462"/>
                    <a:pt x="700" y="2453"/>
                    <a:pt x="770" y="2443"/>
                  </a:cubicBezTo>
                  <a:cubicBezTo>
                    <a:pt x="1567" y="2332"/>
                    <a:pt x="2414" y="2373"/>
                    <a:pt x="3219" y="2345"/>
                  </a:cubicBezTo>
                  <a:cubicBezTo>
                    <a:pt x="3363" y="2339"/>
                    <a:pt x="3523" y="2326"/>
                    <a:pt x="3623" y="2222"/>
                  </a:cubicBezTo>
                  <a:cubicBezTo>
                    <a:pt x="3673" y="2168"/>
                    <a:pt x="3700" y="2096"/>
                    <a:pt x="3724" y="2025"/>
                  </a:cubicBezTo>
                  <a:cubicBezTo>
                    <a:pt x="3864" y="1638"/>
                    <a:pt x="3987" y="1245"/>
                    <a:pt x="4097" y="847"/>
                  </a:cubicBezTo>
                  <a:cubicBezTo>
                    <a:pt x="4138" y="691"/>
                    <a:pt x="4178" y="520"/>
                    <a:pt x="4114" y="373"/>
                  </a:cubicBezTo>
                  <a:cubicBezTo>
                    <a:pt x="3991" y="86"/>
                    <a:pt x="3610" y="1"/>
                    <a:pt x="3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289291" y="1211486"/>
              <a:ext cx="1616717" cy="1453890"/>
            </a:xfrm>
            <a:custGeom>
              <a:avLst/>
              <a:gdLst/>
              <a:ahLst/>
              <a:cxnLst/>
              <a:rect l="l" t="t" r="r" b="b"/>
              <a:pathLst>
                <a:path w="7278" h="6545" extrusionOk="0">
                  <a:moveTo>
                    <a:pt x="2981" y="0"/>
                  </a:moveTo>
                  <a:cubicBezTo>
                    <a:pt x="2535" y="0"/>
                    <a:pt x="2074" y="191"/>
                    <a:pt x="1723" y="441"/>
                  </a:cubicBezTo>
                  <a:cubicBezTo>
                    <a:pt x="1187" y="824"/>
                    <a:pt x="801" y="1378"/>
                    <a:pt x="454" y="1939"/>
                  </a:cubicBezTo>
                  <a:cubicBezTo>
                    <a:pt x="289" y="2203"/>
                    <a:pt x="131" y="2474"/>
                    <a:pt x="1" y="2758"/>
                  </a:cubicBezTo>
                  <a:cubicBezTo>
                    <a:pt x="402" y="2584"/>
                    <a:pt x="843" y="2515"/>
                    <a:pt x="1283" y="2515"/>
                  </a:cubicBezTo>
                  <a:cubicBezTo>
                    <a:pt x="1416" y="2515"/>
                    <a:pt x="1549" y="2521"/>
                    <a:pt x="1682" y="2533"/>
                  </a:cubicBezTo>
                  <a:cubicBezTo>
                    <a:pt x="1969" y="2558"/>
                    <a:pt x="2254" y="2608"/>
                    <a:pt x="2521" y="2717"/>
                  </a:cubicBezTo>
                  <a:cubicBezTo>
                    <a:pt x="2732" y="2803"/>
                    <a:pt x="2917" y="2918"/>
                    <a:pt x="3077" y="3055"/>
                  </a:cubicBezTo>
                  <a:cubicBezTo>
                    <a:pt x="3688" y="3575"/>
                    <a:pt x="3967" y="4410"/>
                    <a:pt x="4182" y="5180"/>
                  </a:cubicBezTo>
                  <a:cubicBezTo>
                    <a:pt x="4319" y="5672"/>
                    <a:pt x="4494" y="6228"/>
                    <a:pt x="4954" y="6451"/>
                  </a:cubicBezTo>
                  <a:cubicBezTo>
                    <a:pt x="5075" y="6509"/>
                    <a:pt x="5207" y="6538"/>
                    <a:pt x="5341" y="6545"/>
                  </a:cubicBezTo>
                  <a:cubicBezTo>
                    <a:pt x="5789" y="6439"/>
                    <a:pt x="6213" y="6256"/>
                    <a:pt x="6569" y="5958"/>
                  </a:cubicBezTo>
                  <a:cubicBezTo>
                    <a:pt x="6757" y="5801"/>
                    <a:pt x="6926" y="5610"/>
                    <a:pt x="7020" y="5381"/>
                  </a:cubicBezTo>
                  <a:cubicBezTo>
                    <a:pt x="7277" y="4767"/>
                    <a:pt x="6950" y="4073"/>
                    <a:pt x="6592" y="3515"/>
                  </a:cubicBezTo>
                  <a:cubicBezTo>
                    <a:pt x="5944" y="2504"/>
                    <a:pt x="5164" y="1580"/>
                    <a:pt x="4274" y="771"/>
                  </a:cubicBezTo>
                  <a:cubicBezTo>
                    <a:pt x="3966" y="491"/>
                    <a:pt x="3670" y="100"/>
                    <a:pt x="3245" y="24"/>
                  </a:cubicBezTo>
                  <a:cubicBezTo>
                    <a:pt x="3158" y="8"/>
                    <a:pt x="3070" y="0"/>
                    <a:pt x="29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661148" y="1940981"/>
              <a:ext cx="346757" cy="246795"/>
            </a:xfrm>
            <a:custGeom>
              <a:avLst/>
              <a:gdLst/>
              <a:ahLst/>
              <a:cxnLst/>
              <a:rect l="l" t="t" r="r" b="b"/>
              <a:pathLst>
                <a:path w="1561" h="1111" extrusionOk="0">
                  <a:moveTo>
                    <a:pt x="552" y="1"/>
                  </a:moveTo>
                  <a:cubicBezTo>
                    <a:pt x="314" y="1"/>
                    <a:pt x="67" y="93"/>
                    <a:pt x="26" y="360"/>
                  </a:cubicBezTo>
                  <a:cubicBezTo>
                    <a:pt x="0" y="514"/>
                    <a:pt x="70" y="672"/>
                    <a:pt x="173" y="791"/>
                  </a:cubicBezTo>
                  <a:cubicBezTo>
                    <a:pt x="371" y="1018"/>
                    <a:pt x="679" y="1110"/>
                    <a:pt x="986" y="1110"/>
                  </a:cubicBezTo>
                  <a:cubicBezTo>
                    <a:pt x="1067" y="1110"/>
                    <a:pt x="1147" y="1104"/>
                    <a:pt x="1225" y="1092"/>
                  </a:cubicBezTo>
                  <a:cubicBezTo>
                    <a:pt x="1298" y="1082"/>
                    <a:pt x="1375" y="1063"/>
                    <a:pt x="1428" y="1013"/>
                  </a:cubicBezTo>
                  <a:cubicBezTo>
                    <a:pt x="1561" y="889"/>
                    <a:pt x="1400" y="662"/>
                    <a:pt x="1343" y="539"/>
                  </a:cubicBezTo>
                  <a:cubicBezTo>
                    <a:pt x="1318" y="487"/>
                    <a:pt x="1294" y="434"/>
                    <a:pt x="1264" y="385"/>
                  </a:cubicBezTo>
                  <a:cubicBezTo>
                    <a:pt x="1175" y="240"/>
                    <a:pt x="1037" y="127"/>
                    <a:pt x="880" y="63"/>
                  </a:cubicBezTo>
                  <a:cubicBezTo>
                    <a:pt x="801" y="30"/>
                    <a:pt x="719" y="11"/>
                    <a:pt x="630" y="4"/>
                  </a:cubicBezTo>
                  <a:cubicBezTo>
                    <a:pt x="604" y="2"/>
                    <a:pt x="578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731121" y="1969859"/>
              <a:ext cx="88411" cy="71750"/>
            </a:xfrm>
            <a:custGeom>
              <a:avLst/>
              <a:gdLst/>
              <a:ahLst/>
              <a:cxnLst/>
              <a:rect l="l" t="t" r="r" b="b"/>
              <a:pathLst>
                <a:path w="398" h="323" extrusionOk="0">
                  <a:moveTo>
                    <a:pt x="185" y="1"/>
                  </a:moveTo>
                  <a:cubicBezTo>
                    <a:pt x="130" y="1"/>
                    <a:pt x="80" y="37"/>
                    <a:pt x="49" y="87"/>
                  </a:cubicBezTo>
                  <a:cubicBezTo>
                    <a:pt x="8" y="152"/>
                    <a:pt x="1" y="241"/>
                    <a:pt x="62" y="295"/>
                  </a:cubicBezTo>
                  <a:cubicBezTo>
                    <a:pt x="85" y="315"/>
                    <a:pt x="118" y="322"/>
                    <a:pt x="148" y="322"/>
                  </a:cubicBezTo>
                  <a:cubicBezTo>
                    <a:pt x="306" y="315"/>
                    <a:pt x="398" y="55"/>
                    <a:pt x="219" y="5"/>
                  </a:cubicBezTo>
                  <a:cubicBezTo>
                    <a:pt x="208" y="2"/>
                    <a:pt x="197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2781264" y="798535"/>
              <a:ext cx="608879" cy="885662"/>
            </a:xfrm>
            <a:custGeom>
              <a:avLst/>
              <a:gdLst/>
              <a:ahLst/>
              <a:cxnLst/>
              <a:rect l="l" t="t" r="r" b="b"/>
              <a:pathLst>
                <a:path w="2741" h="3987" extrusionOk="0">
                  <a:moveTo>
                    <a:pt x="396" y="0"/>
                  </a:moveTo>
                  <a:cubicBezTo>
                    <a:pt x="18" y="0"/>
                    <a:pt x="1" y="331"/>
                    <a:pt x="185" y="627"/>
                  </a:cubicBezTo>
                  <a:cubicBezTo>
                    <a:pt x="572" y="1249"/>
                    <a:pt x="1070" y="1804"/>
                    <a:pt x="1648" y="2256"/>
                  </a:cubicBezTo>
                  <a:cubicBezTo>
                    <a:pt x="1697" y="2293"/>
                    <a:pt x="1745" y="2328"/>
                    <a:pt x="1790" y="2370"/>
                  </a:cubicBezTo>
                  <a:cubicBezTo>
                    <a:pt x="1821" y="2398"/>
                    <a:pt x="1852" y="2428"/>
                    <a:pt x="1877" y="2460"/>
                  </a:cubicBezTo>
                  <a:cubicBezTo>
                    <a:pt x="2047" y="2677"/>
                    <a:pt x="2041" y="2978"/>
                    <a:pt x="2052" y="3254"/>
                  </a:cubicBezTo>
                  <a:cubicBezTo>
                    <a:pt x="2062" y="3529"/>
                    <a:pt x="2121" y="3842"/>
                    <a:pt x="2355" y="3986"/>
                  </a:cubicBezTo>
                  <a:cubicBezTo>
                    <a:pt x="2606" y="3878"/>
                    <a:pt x="2662" y="3554"/>
                    <a:pt x="2682" y="3279"/>
                  </a:cubicBezTo>
                  <a:cubicBezTo>
                    <a:pt x="2712" y="2884"/>
                    <a:pt x="2741" y="2483"/>
                    <a:pt x="2663" y="2091"/>
                  </a:cubicBezTo>
                  <a:cubicBezTo>
                    <a:pt x="2519" y="1362"/>
                    <a:pt x="1938" y="784"/>
                    <a:pt x="1317" y="419"/>
                  </a:cubicBezTo>
                  <a:cubicBezTo>
                    <a:pt x="1081" y="281"/>
                    <a:pt x="732" y="24"/>
                    <a:pt x="453" y="3"/>
                  </a:cubicBezTo>
                  <a:cubicBezTo>
                    <a:pt x="433" y="1"/>
                    <a:pt x="414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4001684" y="348931"/>
              <a:ext cx="125508" cy="891660"/>
            </a:xfrm>
            <a:custGeom>
              <a:avLst/>
              <a:gdLst/>
              <a:ahLst/>
              <a:cxnLst/>
              <a:rect l="l" t="t" r="r" b="b"/>
              <a:pathLst>
                <a:path w="565" h="4014" extrusionOk="0">
                  <a:moveTo>
                    <a:pt x="326" y="0"/>
                  </a:moveTo>
                  <a:cubicBezTo>
                    <a:pt x="286" y="0"/>
                    <a:pt x="255" y="62"/>
                    <a:pt x="246" y="110"/>
                  </a:cubicBezTo>
                  <a:cubicBezTo>
                    <a:pt x="189" y="483"/>
                    <a:pt x="202" y="861"/>
                    <a:pt x="181" y="1238"/>
                  </a:cubicBezTo>
                  <a:cubicBezTo>
                    <a:pt x="147" y="1838"/>
                    <a:pt x="24" y="2431"/>
                    <a:pt x="8" y="3032"/>
                  </a:cubicBezTo>
                  <a:cubicBezTo>
                    <a:pt x="1" y="3299"/>
                    <a:pt x="15" y="3569"/>
                    <a:pt x="49" y="3834"/>
                  </a:cubicBezTo>
                  <a:cubicBezTo>
                    <a:pt x="52" y="3863"/>
                    <a:pt x="57" y="3894"/>
                    <a:pt x="71" y="3920"/>
                  </a:cubicBezTo>
                  <a:cubicBezTo>
                    <a:pt x="100" y="3975"/>
                    <a:pt x="166" y="4013"/>
                    <a:pt x="226" y="4013"/>
                  </a:cubicBezTo>
                  <a:cubicBezTo>
                    <a:pt x="258" y="4013"/>
                    <a:pt x="288" y="4003"/>
                    <a:pt x="311" y="3980"/>
                  </a:cubicBezTo>
                  <a:cubicBezTo>
                    <a:pt x="374" y="3913"/>
                    <a:pt x="382" y="3724"/>
                    <a:pt x="402" y="3639"/>
                  </a:cubicBezTo>
                  <a:cubicBezTo>
                    <a:pt x="493" y="3230"/>
                    <a:pt x="513" y="2769"/>
                    <a:pt x="535" y="2352"/>
                  </a:cubicBezTo>
                  <a:cubicBezTo>
                    <a:pt x="553" y="1979"/>
                    <a:pt x="552" y="1605"/>
                    <a:pt x="532" y="1233"/>
                  </a:cubicBezTo>
                  <a:cubicBezTo>
                    <a:pt x="513" y="854"/>
                    <a:pt x="565" y="392"/>
                    <a:pt x="379" y="46"/>
                  </a:cubicBezTo>
                  <a:cubicBezTo>
                    <a:pt x="371" y="28"/>
                    <a:pt x="359" y="12"/>
                    <a:pt x="345" y="5"/>
                  </a:cubicBezTo>
                  <a:cubicBezTo>
                    <a:pt x="339" y="2"/>
                    <a:pt x="332" y="0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6"/>
            <p:cNvGrpSpPr/>
            <p:nvPr/>
          </p:nvGrpSpPr>
          <p:grpSpPr>
            <a:xfrm>
              <a:off x="2831467" y="371145"/>
              <a:ext cx="2130293" cy="4504255"/>
              <a:chOff x="2831467" y="371145"/>
              <a:chExt cx="2130293" cy="4504255"/>
            </a:xfrm>
          </p:grpSpPr>
          <p:sp>
            <p:nvSpPr>
              <p:cNvPr id="252" name="Google Shape;252;p6"/>
              <p:cNvSpPr/>
              <p:nvPr/>
            </p:nvSpPr>
            <p:spPr>
              <a:xfrm>
                <a:off x="4225597" y="4820310"/>
                <a:ext cx="228357" cy="5509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48" extrusionOk="0">
                    <a:moveTo>
                      <a:pt x="966" y="1"/>
                    </a:moveTo>
                    <a:cubicBezTo>
                      <a:pt x="958" y="1"/>
                      <a:pt x="949" y="3"/>
                      <a:pt x="942" y="7"/>
                    </a:cubicBezTo>
                    <a:cubicBezTo>
                      <a:pt x="767" y="95"/>
                      <a:pt x="568" y="142"/>
                      <a:pt x="371" y="142"/>
                    </a:cubicBezTo>
                    <a:cubicBezTo>
                      <a:pt x="270" y="142"/>
                      <a:pt x="169" y="130"/>
                      <a:pt x="72" y="105"/>
                    </a:cubicBezTo>
                    <a:cubicBezTo>
                      <a:pt x="68" y="104"/>
                      <a:pt x="64" y="104"/>
                      <a:pt x="59" y="104"/>
                    </a:cubicBezTo>
                    <a:cubicBezTo>
                      <a:pt x="35" y="104"/>
                      <a:pt x="14" y="120"/>
                      <a:pt x="8" y="144"/>
                    </a:cubicBezTo>
                    <a:cubicBezTo>
                      <a:pt x="1" y="172"/>
                      <a:pt x="19" y="201"/>
                      <a:pt x="48" y="208"/>
                    </a:cubicBezTo>
                    <a:cubicBezTo>
                      <a:pt x="152" y="235"/>
                      <a:pt x="262" y="248"/>
                      <a:pt x="372" y="248"/>
                    </a:cubicBezTo>
                    <a:cubicBezTo>
                      <a:pt x="586" y="248"/>
                      <a:pt x="800" y="198"/>
                      <a:pt x="990" y="101"/>
                    </a:cubicBezTo>
                    <a:cubicBezTo>
                      <a:pt x="1016" y="88"/>
                      <a:pt x="1028" y="57"/>
                      <a:pt x="1013" y="29"/>
                    </a:cubicBezTo>
                    <a:cubicBezTo>
                      <a:pt x="1004" y="11"/>
                      <a:pt x="985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3266189" y="1535805"/>
                <a:ext cx="205255" cy="330096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486" extrusionOk="0">
                    <a:moveTo>
                      <a:pt x="864" y="1"/>
                    </a:moveTo>
                    <a:cubicBezTo>
                      <a:pt x="850" y="1"/>
                      <a:pt x="836" y="6"/>
                      <a:pt x="826" y="18"/>
                    </a:cubicBezTo>
                    <a:cubicBezTo>
                      <a:pt x="459" y="417"/>
                      <a:pt x="178" y="901"/>
                      <a:pt x="9" y="1415"/>
                    </a:cubicBezTo>
                    <a:cubicBezTo>
                      <a:pt x="1" y="1444"/>
                      <a:pt x="15" y="1474"/>
                      <a:pt x="44" y="1484"/>
                    </a:cubicBezTo>
                    <a:cubicBezTo>
                      <a:pt x="49" y="1485"/>
                      <a:pt x="55" y="1485"/>
                      <a:pt x="59" y="1485"/>
                    </a:cubicBezTo>
                    <a:cubicBezTo>
                      <a:pt x="81" y="1485"/>
                      <a:pt x="102" y="1471"/>
                      <a:pt x="112" y="1447"/>
                    </a:cubicBezTo>
                    <a:cubicBezTo>
                      <a:pt x="276" y="947"/>
                      <a:pt x="549" y="479"/>
                      <a:pt x="905" y="89"/>
                    </a:cubicBezTo>
                    <a:cubicBezTo>
                      <a:pt x="923" y="68"/>
                      <a:pt x="922" y="33"/>
                      <a:pt x="900" y="15"/>
                    </a:cubicBezTo>
                    <a:cubicBezTo>
                      <a:pt x="890" y="5"/>
                      <a:pt x="877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3355266" y="4028172"/>
                <a:ext cx="257235" cy="69506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3129" extrusionOk="0">
                    <a:moveTo>
                      <a:pt x="60" y="1"/>
                    </a:moveTo>
                    <a:cubicBezTo>
                      <a:pt x="55" y="1"/>
                      <a:pt x="49" y="1"/>
                      <a:pt x="44" y="3"/>
                    </a:cubicBezTo>
                    <a:cubicBezTo>
                      <a:pt x="15" y="13"/>
                      <a:pt x="1" y="42"/>
                      <a:pt x="11" y="70"/>
                    </a:cubicBezTo>
                    <a:cubicBezTo>
                      <a:pt x="168" y="540"/>
                      <a:pt x="365" y="1001"/>
                      <a:pt x="604" y="1438"/>
                    </a:cubicBezTo>
                    <a:cubicBezTo>
                      <a:pt x="655" y="1532"/>
                      <a:pt x="708" y="1612"/>
                      <a:pt x="761" y="1691"/>
                    </a:cubicBezTo>
                    <a:cubicBezTo>
                      <a:pt x="920" y="1932"/>
                      <a:pt x="1035" y="2105"/>
                      <a:pt x="885" y="2390"/>
                    </a:cubicBezTo>
                    <a:lnTo>
                      <a:pt x="849" y="2459"/>
                    </a:lnTo>
                    <a:cubicBezTo>
                      <a:pt x="742" y="2659"/>
                      <a:pt x="648" y="2830"/>
                      <a:pt x="765" y="3096"/>
                    </a:cubicBezTo>
                    <a:cubicBezTo>
                      <a:pt x="775" y="3116"/>
                      <a:pt x="793" y="3129"/>
                      <a:pt x="813" y="3129"/>
                    </a:cubicBezTo>
                    <a:cubicBezTo>
                      <a:pt x="821" y="3129"/>
                      <a:pt x="828" y="3126"/>
                      <a:pt x="835" y="3121"/>
                    </a:cubicBezTo>
                    <a:cubicBezTo>
                      <a:pt x="862" y="3110"/>
                      <a:pt x="875" y="3079"/>
                      <a:pt x="862" y="3051"/>
                    </a:cubicBezTo>
                    <a:cubicBezTo>
                      <a:pt x="765" y="2836"/>
                      <a:pt x="841" y="2697"/>
                      <a:pt x="942" y="2509"/>
                    </a:cubicBezTo>
                    <a:lnTo>
                      <a:pt x="979" y="2439"/>
                    </a:lnTo>
                    <a:cubicBezTo>
                      <a:pt x="1157" y="2096"/>
                      <a:pt x="1015" y="1881"/>
                      <a:pt x="849" y="1631"/>
                    </a:cubicBezTo>
                    <a:cubicBezTo>
                      <a:pt x="798" y="1554"/>
                      <a:pt x="746" y="1475"/>
                      <a:pt x="698" y="1387"/>
                    </a:cubicBezTo>
                    <a:cubicBezTo>
                      <a:pt x="464" y="955"/>
                      <a:pt x="268" y="501"/>
                      <a:pt x="112" y="37"/>
                    </a:cubicBezTo>
                    <a:cubicBezTo>
                      <a:pt x="103" y="14"/>
                      <a:pt x="83" y="1"/>
                      <a:pt x="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4466838" y="3729843"/>
                <a:ext cx="89299" cy="880109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962" extrusionOk="0">
                    <a:moveTo>
                      <a:pt x="343" y="1"/>
                    </a:moveTo>
                    <a:cubicBezTo>
                      <a:pt x="319" y="1"/>
                      <a:pt x="297" y="16"/>
                      <a:pt x="291" y="40"/>
                    </a:cubicBezTo>
                    <a:cubicBezTo>
                      <a:pt x="0" y="1105"/>
                      <a:pt x="13" y="2224"/>
                      <a:pt x="23" y="3308"/>
                    </a:cubicBezTo>
                    <a:cubicBezTo>
                      <a:pt x="27" y="3508"/>
                      <a:pt x="29" y="3709"/>
                      <a:pt x="29" y="3909"/>
                    </a:cubicBezTo>
                    <a:cubicBezTo>
                      <a:pt x="29" y="3939"/>
                      <a:pt x="54" y="3962"/>
                      <a:pt x="83" y="3962"/>
                    </a:cubicBezTo>
                    <a:cubicBezTo>
                      <a:pt x="111" y="3962"/>
                      <a:pt x="136" y="3938"/>
                      <a:pt x="136" y="3909"/>
                    </a:cubicBezTo>
                    <a:cubicBezTo>
                      <a:pt x="134" y="3709"/>
                      <a:pt x="133" y="3508"/>
                      <a:pt x="130" y="3305"/>
                    </a:cubicBezTo>
                    <a:cubicBezTo>
                      <a:pt x="119" y="2231"/>
                      <a:pt x="107" y="1119"/>
                      <a:pt x="394" y="68"/>
                    </a:cubicBezTo>
                    <a:cubicBezTo>
                      <a:pt x="401" y="40"/>
                      <a:pt x="386" y="10"/>
                      <a:pt x="357" y="2"/>
                    </a:cubicBezTo>
                    <a:cubicBezTo>
                      <a:pt x="352" y="1"/>
                      <a:pt x="348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4471503" y="4240534"/>
                <a:ext cx="490257" cy="572226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576" extrusionOk="0">
                    <a:moveTo>
                      <a:pt x="2144" y="1"/>
                    </a:moveTo>
                    <a:cubicBezTo>
                      <a:pt x="2135" y="1"/>
                      <a:pt x="2125" y="4"/>
                      <a:pt x="2117" y="9"/>
                    </a:cubicBezTo>
                    <a:cubicBezTo>
                      <a:pt x="1905" y="141"/>
                      <a:pt x="1665" y="241"/>
                      <a:pt x="1435" y="335"/>
                    </a:cubicBezTo>
                    <a:cubicBezTo>
                      <a:pt x="1177" y="442"/>
                      <a:pt x="907" y="555"/>
                      <a:pt x="667" y="716"/>
                    </a:cubicBezTo>
                    <a:cubicBezTo>
                      <a:pt x="360" y="920"/>
                      <a:pt x="138" y="1197"/>
                      <a:pt x="23" y="1513"/>
                    </a:cubicBezTo>
                    <a:cubicBezTo>
                      <a:pt x="13" y="1544"/>
                      <a:pt x="0" y="1580"/>
                      <a:pt x="8" y="1619"/>
                    </a:cubicBezTo>
                    <a:cubicBezTo>
                      <a:pt x="18" y="1676"/>
                      <a:pt x="60" y="1713"/>
                      <a:pt x="95" y="1741"/>
                    </a:cubicBezTo>
                    <a:lnTo>
                      <a:pt x="106" y="1751"/>
                    </a:lnTo>
                    <a:cubicBezTo>
                      <a:pt x="206" y="1837"/>
                      <a:pt x="263" y="1961"/>
                      <a:pt x="269" y="2101"/>
                    </a:cubicBezTo>
                    <a:cubicBezTo>
                      <a:pt x="273" y="2245"/>
                      <a:pt x="220" y="2387"/>
                      <a:pt x="120" y="2484"/>
                    </a:cubicBezTo>
                    <a:cubicBezTo>
                      <a:pt x="99" y="2504"/>
                      <a:pt x="99" y="2538"/>
                      <a:pt x="120" y="2560"/>
                    </a:cubicBezTo>
                    <a:cubicBezTo>
                      <a:pt x="130" y="2569"/>
                      <a:pt x="143" y="2575"/>
                      <a:pt x="158" y="2575"/>
                    </a:cubicBezTo>
                    <a:cubicBezTo>
                      <a:pt x="172" y="2575"/>
                      <a:pt x="185" y="2569"/>
                      <a:pt x="195" y="2561"/>
                    </a:cubicBezTo>
                    <a:cubicBezTo>
                      <a:pt x="315" y="2441"/>
                      <a:pt x="380" y="2273"/>
                      <a:pt x="375" y="2097"/>
                    </a:cubicBezTo>
                    <a:cubicBezTo>
                      <a:pt x="367" y="1930"/>
                      <a:pt x="299" y="1777"/>
                      <a:pt x="175" y="1670"/>
                    </a:cubicBezTo>
                    <a:lnTo>
                      <a:pt x="163" y="1660"/>
                    </a:lnTo>
                    <a:cubicBezTo>
                      <a:pt x="138" y="1640"/>
                      <a:pt x="115" y="1619"/>
                      <a:pt x="110" y="1599"/>
                    </a:cubicBezTo>
                    <a:cubicBezTo>
                      <a:pt x="109" y="1586"/>
                      <a:pt x="115" y="1567"/>
                      <a:pt x="122" y="1549"/>
                    </a:cubicBezTo>
                    <a:cubicBezTo>
                      <a:pt x="230" y="1250"/>
                      <a:pt x="432" y="999"/>
                      <a:pt x="724" y="803"/>
                    </a:cubicBezTo>
                    <a:cubicBezTo>
                      <a:pt x="956" y="648"/>
                      <a:pt x="1220" y="539"/>
                      <a:pt x="1474" y="433"/>
                    </a:cubicBezTo>
                    <a:cubicBezTo>
                      <a:pt x="1711" y="338"/>
                      <a:pt x="1952" y="236"/>
                      <a:pt x="2172" y="99"/>
                    </a:cubicBezTo>
                    <a:cubicBezTo>
                      <a:pt x="2198" y="84"/>
                      <a:pt x="2206" y="52"/>
                      <a:pt x="2191" y="27"/>
                    </a:cubicBezTo>
                    <a:cubicBezTo>
                      <a:pt x="2180" y="11"/>
                      <a:pt x="2162" y="1"/>
                      <a:pt x="2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4009903" y="3924657"/>
                <a:ext cx="103516" cy="858117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863" extrusionOk="0">
                    <a:moveTo>
                      <a:pt x="58" y="0"/>
                    </a:moveTo>
                    <a:cubicBezTo>
                      <a:pt x="55" y="0"/>
                      <a:pt x="52" y="0"/>
                      <a:pt x="50" y="1"/>
                    </a:cubicBezTo>
                    <a:cubicBezTo>
                      <a:pt x="21" y="5"/>
                      <a:pt x="1" y="34"/>
                      <a:pt x="7" y="62"/>
                    </a:cubicBezTo>
                    <a:cubicBezTo>
                      <a:pt x="152" y="915"/>
                      <a:pt x="302" y="1798"/>
                      <a:pt x="344" y="2678"/>
                    </a:cubicBezTo>
                    <a:cubicBezTo>
                      <a:pt x="359" y="3032"/>
                      <a:pt x="352" y="3356"/>
                      <a:pt x="345" y="3702"/>
                    </a:cubicBezTo>
                    <a:lnTo>
                      <a:pt x="344" y="3810"/>
                    </a:lnTo>
                    <a:cubicBezTo>
                      <a:pt x="344" y="3839"/>
                      <a:pt x="367" y="3863"/>
                      <a:pt x="398" y="3863"/>
                    </a:cubicBezTo>
                    <a:cubicBezTo>
                      <a:pt x="426" y="3863"/>
                      <a:pt x="449" y="3840"/>
                      <a:pt x="449" y="3812"/>
                    </a:cubicBezTo>
                    <a:lnTo>
                      <a:pt x="451" y="3703"/>
                    </a:lnTo>
                    <a:cubicBezTo>
                      <a:pt x="458" y="3356"/>
                      <a:pt x="465" y="3031"/>
                      <a:pt x="449" y="2674"/>
                    </a:cubicBezTo>
                    <a:cubicBezTo>
                      <a:pt x="406" y="1786"/>
                      <a:pt x="257" y="900"/>
                      <a:pt x="110" y="44"/>
                    </a:cubicBezTo>
                    <a:cubicBezTo>
                      <a:pt x="107" y="18"/>
                      <a:pt x="83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3545415" y="4731677"/>
                <a:ext cx="369637" cy="126396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69" extrusionOk="0">
                    <a:moveTo>
                      <a:pt x="60" y="0"/>
                    </a:moveTo>
                    <a:cubicBezTo>
                      <a:pt x="51" y="0"/>
                      <a:pt x="41" y="3"/>
                      <a:pt x="32" y="9"/>
                    </a:cubicBezTo>
                    <a:cubicBezTo>
                      <a:pt x="7" y="26"/>
                      <a:pt x="0" y="57"/>
                      <a:pt x="16" y="83"/>
                    </a:cubicBezTo>
                    <a:cubicBezTo>
                      <a:pt x="126" y="254"/>
                      <a:pt x="314" y="387"/>
                      <a:pt x="551" y="458"/>
                    </a:cubicBezTo>
                    <a:cubicBezTo>
                      <a:pt x="761" y="521"/>
                      <a:pt x="977" y="534"/>
                      <a:pt x="1187" y="544"/>
                    </a:cubicBezTo>
                    <a:lnTo>
                      <a:pt x="1607" y="568"/>
                    </a:lnTo>
                    <a:lnTo>
                      <a:pt x="1611" y="568"/>
                    </a:lnTo>
                    <a:cubicBezTo>
                      <a:pt x="1639" y="568"/>
                      <a:pt x="1662" y="547"/>
                      <a:pt x="1662" y="516"/>
                    </a:cubicBezTo>
                    <a:cubicBezTo>
                      <a:pt x="1664" y="487"/>
                      <a:pt x="1641" y="463"/>
                      <a:pt x="1612" y="461"/>
                    </a:cubicBezTo>
                    <a:lnTo>
                      <a:pt x="1192" y="437"/>
                    </a:lnTo>
                    <a:cubicBezTo>
                      <a:pt x="990" y="427"/>
                      <a:pt x="778" y="414"/>
                      <a:pt x="583" y="356"/>
                    </a:cubicBezTo>
                    <a:cubicBezTo>
                      <a:pt x="369" y="293"/>
                      <a:pt x="200" y="176"/>
                      <a:pt x="106" y="26"/>
                    </a:cubicBezTo>
                    <a:cubicBezTo>
                      <a:pt x="95" y="9"/>
                      <a:pt x="78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4619890" y="2362151"/>
                <a:ext cx="230134" cy="22680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21" extrusionOk="0">
                    <a:moveTo>
                      <a:pt x="538" y="0"/>
                    </a:moveTo>
                    <a:cubicBezTo>
                      <a:pt x="499" y="0"/>
                      <a:pt x="460" y="6"/>
                      <a:pt x="425" y="17"/>
                    </a:cubicBezTo>
                    <a:cubicBezTo>
                      <a:pt x="311" y="53"/>
                      <a:pt x="225" y="131"/>
                      <a:pt x="146" y="210"/>
                    </a:cubicBezTo>
                    <a:cubicBezTo>
                      <a:pt x="95" y="263"/>
                      <a:pt x="44" y="315"/>
                      <a:pt x="22" y="380"/>
                    </a:cubicBezTo>
                    <a:cubicBezTo>
                      <a:pt x="1" y="444"/>
                      <a:pt x="22" y="522"/>
                      <a:pt x="89" y="558"/>
                    </a:cubicBezTo>
                    <a:cubicBezTo>
                      <a:pt x="133" y="581"/>
                      <a:pt x="189" y="584"/>
                      <a:pt x="241" y="585"/>
                    </a:cubicBezTo>
                    <a:cubicBezTo>
                      <a:pt x="249" y="585"/>
                      <a:pt x="257" y="586"/>
                      <a:pt x="265" y="586"/>
                    </a:cubicBezTo>
                    <a:cubicBezTo>
                      <a:pt x="361" y="586"/>
                      <a:pt x="451" y="570"/>
                      <a:pt x="529" y="537"/>
                    </a:cubicBezTo>
                    <a:lnTo>
                      <a:pt x="529" y="537"/>
                    </a:lnTo>
                    <a:cubicBezTo>
                      <a:pt x="530" y="605"/>
                      <a:pt x="526" y="672"/>
                      <a:pt x="510" y="737"/>
                    </a:cubicBezTo>
                    <a:cubicBezTo>
                      <a:pt x="488" y="822"/>
                      <a:pt x="439" y="891"/>
                      <a:pt x="376" y="918"/>
                    </a:cubicBezTo>
                    <a:cubicBezTo>
                      <a:pt x="351" y="931"/>
                      <a:pt x="339" y="964"/>
                      <a:pt x="352" y="989"/>
                    </a:cubicBezTo>
                    <a:cubicBezTo>
                      <a:pt x="361" y="1009"/>
                      <a:pt x="380" y="1021"/>
                      <a:pt x="400" y="1021"/>
                    </a:cubicBezTo>
                    <a:cubicBezTo>
                      <a:pt x="408" y="1021"/>
                      <a:pt x="416" y="1018"/>
                      <a:pt x="423" y="1015"/>
                    </a:cubicBezTo>
                    <a:cubicBezTo>
                      <a:pt x="515" y="972"/>
                      <a:pt x="583" y="879"/>
                      <a:pt x="615" y="764"/>
                    </a:cubicBezTo>
                    <a:cubicBezTo>
                      <a:pt x="626" y="718"/>
                      <a:pt x="632" y="672"/>
                      <a:pt x="633" y="625"/>
                    </a:cubicBezTo>
                    <a:cubicBezTo>
                      <a:pt x="662" y="647"/>
                      <a:pt x="693" y="665"/>
                      <a:pt x="726" y="678"/>
                    </a:cubicBezTo>
                    <a:cubicBezTo>
                      <a:pt x="768" y="695"/>
                      <a:pt x="812" y="703"/>
                      <a:pt x="855" y="703"/>
                    </a:cubicBezTo>
                    <a:cubicBezTo>
                      <a:pt x="905" y="703"/>
                      <a:pt x="953" y="692"/>
                      <a:pt x="997" y="671"/>
                    </a:cubicBezTo>
                    <a:cubicBezTo>
                      <a:pt x="1024" y="658"/>
                      <a:pt x="1036" y="627"/>
                      <a:pt x="1023" y="601"/>
                    </a:cubicBezTo>
                    <a:cubicBezTo>
                      <a:pt x="1014" y="582"/>
                      <a:pt x="996" y="571"/>
                      <a:pt x="976" y="571"/>
                    </a:cubicBezTo>
                    <a:cubicBezTo>
                      <a:pt x="968" y="571"/>
                      <a:pt x="960" y="573"/>
                      <a:pt x="952" y="577"/>
                    </a:cubicBezTo>
                    <a:cubicBezTo>
                      <a:pt x="923" y="590"/>
                      <a:pt x="891" y="596"/>
                      <a:pt x="859" y="596"/>
                    </a:cubicBezTo>
                    <a:cubicBezTo>
                      <a:pt x="828" y="596"/>
                      <a:pt x="796" y="591"/>
                      <a:pt x="766" y="580"/>
                    </a:cubicBezTo>
                    <a:cubicBezTo>
                      <a:pt x="710" y="558"/>
                      <a:pt x="666" y="521"/>
                      <a:pt x="639" y="472"/>
                    </a:cubicBezTo>
                    <a:cubicBezTo>
                      <a:pt x="707" y="418"/>
                      <a:pt x="755" y="345"/>
                      <a:pt x="776" y="251"/>
                    </a:cubicBezTo>
                    <a:cubicBezTo>
                      <a:pt x="789" y="195"/>
                      <a:pt x="786" y="137"/>
                      <a:pt x="752" y="88"/>
                    </a:cubicBezTo>
                    <a:cubicBezTo>
                      <a:pt x="708" y="28"/>
                      <a:pt x="624" y="0"/>
                      <a:pt x="5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3253971" y="3524145"/>
                <a:ext cx="96630" cy="476929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147" extrusionOk="0">
                    <a:moveTo>
                      <a:pt x="74" y="0"/>
                    </a:moveTo>
                    <a:cubicBezTo>
                      <a:pt x="44" y="2"/>
                      <a:pt x="19" y="23"/>
                      <a:pt x="19" y="52"/>
                    </a:cubicBezTo>
                    <a:cubicBezTo>
                      <a:pt x="0" y="751"/>
                      <a:pt x="104" y="1445"/>
                      <a:pt x="324" y="2111"/>
                    </a:cubicBezTo>
                    <a:cubicBezTo>
                      <a:pt x="331" y="2132"/>
                      <a:pt x="350" y="2146"/>
                      <a:pt x="374" y="2146"/>
                    </a:cubicBezTo>
                    <a:cubicBezTo>
                      <a:pt x="379" y="2146"/>
                      <a:pt x="382" y="2146"/>
                      <a:pt x="386" y="2146"/>
                    </a:cubicBezTo>
                    <a:cubicBezTo>
                      <a:pt x="388" y="2146"/>
                      <a:pt x="389" y="2146"/>
                      <a:pt x="391" y="2146"/>
                    </a:cubicBezTo>
                    <a:cubicBezTo>
                      <a:pt x="420" y="2136"/>
                      <a:pt x="434" y="2108"/>
                      <a:pt x="426" y="2079"/>
                    </a:cubicBezTo>
                    <a:cubicBezTo>
                      <a:pt x="209" y="1425"/>
                      <a:pt x="110" y="744"/>
                      <a:pt x="126" y="55"/>
                    </a:cubicBezTo>
                    <a:cubicBezTo>
                      <a:pt x="127" y="25"/>
                      <a:pt x="103" y="0"/>
                      <a:pt x="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3203546" y="2159119"/>
                <a:ext cx="1435008" cy="569116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2562" extrusionOk="0">
                    <a:moveTo>
                      <a:pt x="59" y="1"/>
                    </a:moveTo>
                    <a:cubicBezTo>
                      <a:pt x="53" y="1"/>
                      <a:pt x="46" y="2"/>
                      <a:pt x="40" y="4"/>
                    </a:cubicBezTo>
                    <a:cubicBezTo>
                      <a:pt x="13" y="16"/>
                      <a:pt x="0" y="47"/>
                      <a:pt x="11" y="74"/>
                    </a:cubicBezTo>
                    <a:cubicBezTo>
                      <a:pt x="298" y="781"/>
                      <a:pt x="775" y="1394"/>
                      <a:pt x="1388" y="1849"/>
                    </a:cubicBezTo>
                    <a:cubicBezTo>
                      <a:pt x="1648" y="2043"/>
                      <a:pt x="1916" y="2193"/>
                      <a:pt x="2182" y="2296"/>
                    </a:cubicBezTo>
                    <a:cubicBezTo>
                      <a:pt x="2507" y="2422"/>
                      <a:pt x="2876" y="2499"/>
                      <a:pt x="3343" y="2536"/>
                    </a:cubicBezTo>
                    <a:cubicBezTo>
                      <a:pt x="3540" y="2552"/>
                      <a:pt x="3738" y="2562"/>
                      <a:pt x="3938" y="2562"/>
                    </a:cubicBezTo>
                    <a:cubicBezTo>
                      <a:pt x="4780" y="2562"/>
                      <a:pt x="5627" y="2419"/>
                      <a:pt x="6420" y="2138"/>
                    </a:cubicBezTo>
                    <a:cubicBezTo>
                      <a:pt x="6445" y="2129"/>
                      <a:pt x="6460" y="2099"/>
                      <a:pt x="6451" y="2070"/>
                    </a:cubicBezTo>
                    <a:cubicBezTo>
                      <a:pt x="6444" y="2049"/>
                      <a:pt x="6424" y="2035"/>
                      <a:pt x="6401" y="2035"/>
                    </a:cubicBezTo>
                    <a:cubicBezTo>
                      <a:pt x="6396" y="2035"/>
                      <a:pt x="6390" y="2036"/>
                      <a:pt x="6384" y="2038"/>
                    </a:cubicBezTo>
                    <a:cubicBezTo>
                      <a:pt x="5606" y="2312"/>
                      <a:pt x="4772" y="2453"/>
                      <a:pt x="3944" y="2453"/>
                    </a:cubicBezTo>
                    <a:cubicBezTo>
                      <a:pt x="3746" y="2453"/>
                      <a:pt x="3548" y="2445"/>
                      <a:pt x="3351" y="2429"/>
                    </a:cubicBezTo>
                    <a:cubicBezTo>
                      <a:pt x="2894" y="2392"/>
                      <a:pt x="2536" y="2316"/>
                      <a:pt x="2222" y="2195"/>
                    </a:cubicBezTo>
                    <a:cubicBezTo>
                      <a:pt x="1963" y="2095"/>
                      <a:pt x="1705" y="1949"/>
                      <a:pt x="1452" y="1761"/>
                    </a:cubicBezTo>
                    <a:cubicBezTo>
                      <a:pt x="855" y="1318"/>
                      <a:pt x="391" y="721"/>
                      <a:pt x="110" y="33"/>
                    </a:cubicBezTo>
                    <a:cubicBezTo>
                      <a:pt x="101" y="13"/>
                      <a:pt x="81" y="1"/>
                      <a:pt x="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4788714" y="2078928"/>
                <a:ext cx="102628" cy="374968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688" extrusionOk="0">
                    <a:moveTo>
                      <a:pt x="59" y="0"/>
                    </a:moveTo>
                    <a:cubicBezTo>
                      <a:pt x="51" y="0"/>
                      <a:pt x="42" y="2"/>
                      <a:pt x="35" y="7"/>
                    </a:cubicBezTo>
                    <a:cubicBezTo>
                      <a:pt x="9" y="21"/>
                      <a:pt x="0" y="56"/>
                      <a:pt x="15" y="81"/>
                    </a:cubicBezTo>
                    <a:cubicBezTo>
                      <a:pt x="276" y="545"/>
                      <a:pt x="352" y="1105"/>
                      <a:pt x="226" y="1620"/>
                    </a:cubicBezTo>
                    <a:cubicBezTo>
                      <a:pt x="219" y="1649"/>
                      <a:pt x="236" y="1678"/>
                      <a:pt x="264" y="1685"/>
                    </a:cubicBezTo>
                    <a:cubicBezTo>
                      <a:pt x="269" y="1688"/>
                      <a:pt x="273" y="1688"/>
                      <a:pt x="277" y="1688"/>
                    </a:cubicBezTo>
                    <a:cubicBezTo>
                      <a:pt x="300" y="1688"/>
                      <a:pt x="323" y="1670"/>
                      <a:pt x="329" y="1645"/>
                    </a:cubicBezTo>
                    <a:cubicBezTo>
                      <a:pt x="461" y="1104"/>
                      <a:pt x="380" y="512"/>
                      <a:pt x="107" y="27"/>
                    </a:cubicBezTo>
                    <a:cubicBezTo>
                      <a:pt x="97" y="10"/>
                      <a:pt x="78" y="0"/>
                      <a:pt x="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4230040" y="1372535"/>
                <a:ext cx="536018" cy="641977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890" extrusionOk="0">
                    <a:moveTo>
                      <a:pt x="59" y="0"/>
                    </a:moveTo>
                    <a:cubicBezTo>
                      <a:pt x="45" y="0"/>
                      <a:pt x="31" y="6"/>
                      <a:pt x="21" y="17"/>
                    </a:cubicBezTo>
                    <a:cubicBezTo>
                      <a:pt x="1" y="39"/>
                      <a:pt x="2" y="73"/>
                      <a:pt x="24" y="93"/>
                    </a:cubicBezTo>
                    <a:cubicBezTo>
                      <a:pt x="918" y="901"/>
                      <a:pt x="1686" y="1832"/>
                      <a:pt x="2307" y="2864"/>
                    </a:cubicBezTo>
                    <a:cubicBezTo>
                      <a:pt x="2317" y="2880"/>
                      <a:pt x="2335" y="2890"/>
                      <a:pt x="2353" y="2890"/>
                    </a:cubicBezTo>
                    <a:cubicBezTo>
                      <a:pt x="2363" y="2890"/>
                      <a:pt x="2371" y="2887"/>
                      <a:pt x="2380" y="2883"/>
                    </a:cubicBezTo>
                    <a:cubicBezTo>
                      <a:pt x="2405" y="2866"/>
                      <a:pt x="2412" y="2834"/>
                      <a:pt x="2398" y="2809"/>
                    </a:cubicBezTo>
                    <a:cubicBezTo>
                      <a:pt x="1771" y="1769"/>
                      <a:pt x="996" y="828"/>
                      <a:pt x="95" y="14"/>
                    </a:cubicBezTo>
                    <a:cubicBezTo>
                      <a:pt x="85" y="5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3939041" y="1190161"/>
                <a:ext cx="231467" cy="124397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560" extrusionOk="0">
                    <a:moveTo>
                      <a:pt x="58" y="1"/>
                    </a:moveTo>
                    <a:cubicBezTo>
                      <a:pt x="34" y="1"/>
                      <a:pt x="11" y="19"/>
                      <a:pt x="6" y="44"/>
                    </a:cubicBezTo>
                    <a:cubicBezTo>
                      <a:pt x="0" y="73"/>
                      <a:pt x="20" y="100"/>
                      <a:pt x="49" y="106"/>
                    </a:cubicBezTo>
                    <a:cubicBezTo>
                      <a:pt x="381" y="161"/>
                      <a:pt x="698" y="317"/>
                      <a:pt x="945" y="546"/>
                    </a:cubicBezTo>
                    <a:cubicBezTo>
                      <a:pt x="955" y="554"/>
                      <a:pt x="968" y="560"/>
                      <a:pt x="981" y="560"/>
                    </a:cubicBezTo>
                    <a:cubicBezTo>
                      <a:pt x="995" y="560"/>
                      <a:pt x="1010" y="553"/>
                      <a:pt x="1021" y="544"/>
                    </a:cubicBezTo>
                    <a:cubicBezTo>
                      <a:pt x="1041" y="523"/>
                      <a:pt x="1040" y="488"/>
                      <a:pt x="1018" y="468"/>
                    </a:cubicBezTo>
                    <a:cubicBezTo>
                      <a:pt x="755" y="226"/>
                      <a:pt x="419" y="60"/>
                      <a:pt x="67" y="2"/>
                    </a:cubicBezTo>
                    <a:cubicBezTo>
                      <a:pt x="64" y="1"/>
                      <a:pt x="61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3342382" y="1246583"/>
                <a:ext cx="53757" cy="37985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710" extrusionOk="0">
                    <a:moveTo>
                      <a:pt x="59" y="1"/>
                    </a:moveTo>
                    <a:cubicBezTo>
                      <a:pt x="55" y="1"/>
                      <a:pt x="51" y="1"/>
                      <a:pt x="48" y="2"/>
                    </a:cubicBezTo>
                    <a:cubicBezTo>
                      <a:pt x="19" y="6"/>
                      <a:pt x="0" y="34"/>
                      <a:pt x="6" y="63"/>
                    </a:cubicBezTo>
                    <a:cubicBezTo>
                      <a:pt x="108" y="587"/>
                      <a:pt x="135" y="1122"/>
                      <a:pt x="85" y="1652"/>
                    </a:cubicBezTo>
                    <a:cubicBezTo>
                      <a:pt x="83" y="1681"/>
                      <a:pt x="105" y="1705"/>
                      <a:pt x="133" y="1709"/>
                    </a:cubicBezTo>
                    <a:lnTo>
                      <a:pt x="137" y="1709"/>
                    </a:lnTo>
                    <a:cubicBezTo>
                      <a:pt x="165" y="1709"/>
                      <a:pt x="187" y="1688"/>
                      <a:pt x="190" y="1661"/>
                    </a:cubicBezTo>
                    <a:cubicBezTo>
                      <a:pt x="242" y="1120"/>
                      <a:pt x="215" y="576"/>
                      <a:pt x="109" y="42"/>
                    </a:cubicBezTo>
                    <a:cubicBezTo>
                      <a:pt x="105" y="17"/>
                      <a:pt x="83" y="1"/>
                      <a:pt x="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3261524" y="1023781"/>
                <a:ext cx="77970" cy="105293"/>
              </a:xfrm>
              <a:custGeom>
                <a:avLst/>
                <a:gdLst/>
                <a:ahLst/>
                <a:cxnLst/>
                <a:rect l="l" t="t" r="r" b="b"/>
                <a:pathLst>
                  <a:path w="351" h="474" extrusionOk="0">
                    <a:moveTo>
                      <a:pt x="58" y="0"/>
                    </a:moveTo>
                    <a:cubicBezTo>
                      <a:pt x="44" y="0"/>
                      <a:pt x="30" y="6"/>
                      <a:pt x="20" y="17"/>
                    </a:cubicBezTo>
                    <a:cubicBezTo>
                      <a:pt x="0" y="38"/>
                      <a:pt x="0" y="72"/>
                      <a:pt x="22" y="92"/>
                    </a:cubicBezTo>
                    <a:cubicBezTo>
                      <a:pt x="122" y="188"/>
                      <a:pt x="197" y="308"/>
                      <a:pt x="242" y="438"/>
                    </a:cubicBezTo>
                    <a:cubicBezTo>
                      <a:pt x="249" y="459"/>
                      <a:pt x="270" y="474"/>
                      <a:pt x="292" y="474"/>
                    </a:cubicBezTo>
                    <a:cubicBezTo>
                      <a:pt x="297" y="474"/>
                      <a:pt x="302" y="472"/>
                      <a:pt x="307" y="472"/>
                    </a:cubicBezTo>
                    <a:cubicBezTo>
                      <a:pt x="336" y="464"/>
                      <a:pt x="350" y="434"/>
                      <a:pt x="342" y="405"/>
                    </a:cubicBezTo>
                    <a:cubicBezTo>
                      <a:pt x="293" y="258"/>
                      <a:pt x="207" y="122"/>
                      <a:pt x="95" y="15"/>
                    </a:cubicBezTo>
                    <a:cubicBezTo>
                      <a:pt x="84" y="5"/>
                      <a:pt x="71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2831467" y="768769"/>
                <a:ext cx="366749" cy="219694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989" extrusionOk="0">
                    <a:moveTo>
                      <a:pt x="57" y="1"/>
                    </a:moveTo>
                    <a:cubicBezTo>
                      <a:pt x="30" y="1"/>
                      <a:pt x="6" y="22"/>
                      <a:pt x="3" y="49"/>
                    </a:cubicBezTo>
                    <a:cubicBezTo>
                      <a:pt x="0" y="78"/>
                      <a:pt x="23" y="105"/>
                      <a:pt x="52" y="107"/>
                    </a:cubicBezTo>
                    <a:cubicBezTo>
                      <a:pt x="644" y="157"/>
                      <a:pt x="1205" y="478"/>
                      <a:pt x="1548" y="965"/>
                    </a:cubicBezTo>
                    <a:cubicBezTo>
                      <a:pt x="1557" y="982"/>
                      <a:pt x="1574" y="989"/>
                      <a:pt x="1591" y="989"/>
                    </a:cubicBezTo>
                    <a:cubicBezTo>
                      <a:pt x="1601" y="989"/>
                      <a:pt x="1612" y="985"/>
                      <a:pt x="1622" y="979"/>
                    </a:cubicBezTo>
                    <a:cubicBezTo>
                      <a:pt x="1645" y="962"/>
                      <a:pt x="1651" y="928"/>
                      <a:pt x="1635" y="905"/>
                    </a:cubicBezTo>
                    <a:cubicBezTo>
                      <a:pt x="1274" y="392"/>
                      <a:pt x="686" y="55"/>
                      <a:pt x="60" y="1"/>
                    </a:cubicBezTo>
                    <a:cubicBezTo>
                      <a:pt x="59" y="1"/>
                      <a:pt x="58" y="1"/>
                      <a:pt x="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4010347" y="371145"/>
                <a:ext cx="58866" cy="379633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09" extrusionOk="0">
                    <a:moveTo>
                      <a:pt x="208" y="1"/>
                    </a:moveTo>
                    <a:cubicBezTo>
                      <a:pt x="183" y="1"/>
                      <a:pt x="160" y="19"/>
                      <a:pt x="155" y="45"/>
                    </a:cubicBezTo>
                    <a:cubicBezTo>
                      <a:pt x="58" y="574"/>
                      <a:pt x="6" y="1116"/>
                      <a:pt x="0" y="1654"/>
                    </a:cubicBezTo>
                    <a:cubicBezTo>
                      <a:pt x="0" y="1682"/>
                      <a:pt x="25" y="1708"/>
                      <a:pt x="55" y="1708"/>
                    </a:cubicBezTo>
                    <a:cubicBezTo>
                      <a:pt x="85" y="1708"/>
                      <a:pt x="108" y="1684"/>
                      <a:pt x="108" y="1654"/>
                    </a:cubicBezTo>
                    <a:cubicBezTo>
                      <a:pt x="113" y="1123"/>
                      <a:pt x="163" y="587"/>
                      <a:pt x="260" y="63"/>
                    </a:cubicBezTo>
                    <a:cubicBezTo>
                      <a:pt x="265" y="33"/>
                      <a:pt x="246" y="6"/>
                      <a:pt x="217" y="2"/>
                    </a:cubicBezTo>
                    <a:cubicBezTo>
                      <a:pt x="214" y="1"/>
                      <a:pt x="211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3989466" y="867841"/>
                <a:ext cx="23991" cy="298331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343" extrusionOk="0">
                    <a:moveTo>
                      <a:pt x="54" y="0"/>
                    </a:moveTo>
                    <a:cubicBezTo>
                      <a:pt x="23" y="0"/>
                      <a:pt x="0" y="25"/>
                      <a:pt x="0" y="53"/>
                    </a:cubicBezTo>
                    <a:lnTo>
                      <a:pt x="0" y="1288"/>
                    </a:lnTo>
                    <a:cubicBezTo>
                      <a:pt x="0" y="1318"/>
                      <a:pt x="26" y="1343"/>
                      <a:pt x="54" y="1343"/>
                    </a:cubicBezTo>
                    <a:cubicBezTo>
                      <a:pt x="83" y="1343"/>
                      <a:pt x="106" y="1318"/>
                      <a:pt x="107" y="1288"/>
                    </a:cubicBezTo>
                    <a:lnTo>
                      <a:pt x="107" y="53"/>
                    </a:lnTo>
                    <a:cubicBezTo>
                      <a:pt x="107" y="23"/>
                      <a:pt x="83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4602786" y="3330887"/>
                <a:ext cx="34876" cy="192593"/>
              </a:xfrm>
              <a:custGeom>
                <a:avLst/>
                <a:gdLst/>
                <a:ahLst/>
                <a:cxnLst/>
                <a:rect l="l" t="t" r="r" b="b"/>
                <a:pathLst>
                  <a:path w="157" h="867" extrusionOk="0">
                    <a:moveTo>
                      <a:pt x="57" y="0"/>
                    </a:moveTo>
                    <a:cubicBezTo>
                      <a:pt x="55" y="0"/>
                      <a:pt x="52" y="0"/>
                      <a:pt x="49" y="1"/>
                    </a:cubicBezTo>
                    <a:cubicBezTo>
                      <a:pt x="21" y="4"/>
                      <a:pt x="1" y="32"/>
                      <a:pt x="6" y="61"/>
                    </a:cubicBezTo>
                    <a:cubicBezTo>
                      <a:pt x="46" y="308"/>
                      <a:pt x="49" y="559"/>
                      <a:pt x="13" y="806"/>
                    </a:cubicBezTo>
                    <a:cubicBezTo>
                      <a:pt x="8" y="835"/>
                      <a:pt x="29" y="863"/>
                      <a:pt x="58" y="866"/>
                    </a:cubicBezTo>
                    <a:lnTo>
                      <a:pt x="65" y="866"/>
                    </a:lnTo>
                    <a:cubicBezTo>
                      <a:pt x="92" y="866"/>
                      <a:pt x="113" y="849"/>
                      <a:pt x="116" y="820"/>
                    </a:cubicBezTo>
                    <a:cubicBezTo>
                      <a:pt x="156" y="563"/>
                      <a:pt x="152" y="301"/>
                      <a:pt x="109" y="44"/>
                    </a:cubicBezTo>
                    <a:cubicBezTo>
                      <a:pt x="107" y="18"/>
                      <a:pt x="83" y="0"/>
                      <a:pt x="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3921936" y="4412912"/>
                <a:ext cx="79081" cy="39273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768" extrusionOk="0">
                    <a:moveTo>
                      <a:pt x="54" y="0"/>
                    </a:moveTo>
                    <a:cubicBezTo>
                      <a:pt x="24" y="0"/>
                      <a:pt x="0" y="26"/>
                      <a:pt x="0" y="54"/>
                    </a:cubicBezTo>
                    <a:cubicBezTo>
                      <a:pt x="0" y="271"/>
                      <a:pt x="56" y="480"/>
                      <a:pt x="111" y="684"/>
                    </a:cubicBezTo>
                    <a:cubicBezTo>
                      <a:pt x="131" y="755"/>
                      <a:pt x="151" y="827"/>
                      <a:pt x="167" y="898"/>
                    </a:cubicBezTo>
                    <a:cubicBezTo>
                      <a:pt x="247" y="1237"/>
                      <a:pt x="231" y="1494"/>
                      <a:pt x="119" y="1686"/>
                    </a:cubicBezTo>
                    <a:cubicBezTo>
                      <a:pt x="104" y="1712"/>
                      <a:pt x="113" y="1745"/>
                      <a:pt x="139" y="1761"/>
                    </a:cubicBezTo>
                    <a:cubicBezTo>
                      <a:pt x="147" y="1765"/>
                      <a:pt x="156" y="1768"/>
                      <a:pt x="166" y="1768"/>
                    </a:cubicBezTo>
                    <a:cubicBezTo>
                      <a:pt x="183" y="1768"/>
                      <a:pt x="201" y="1758"/>
                      <a:pt x="210" y="1741"/>
                    </a:cubicBezTo>
                    <a:cubicBezTo>
                      <a:pt x="336" y="1522"/>
                      <a:pt x="356" y="1241"/>
                      <a:pt x="270" y="873"/>
                    </a:cubicBezTo>
                    <a:cubicBezTo>
                      <a:pt x="254" y="800"/>
                      <a:pt x="234" y="728"/>
                      <a:pt x="214" y="656"/>
                    </a:cubicBezTo>
                    <a:cubicBezTo>
                      <a:pt x="161" y="458"/>
                      <a:pt x="106" y="256"/>
                      <a:pt x="107" y="54"/>
                    </a:cubicBezTo>
                    <a:cubicBezTo>
                      <a:pt x="107" y="26"/>
                      <a:pt x="83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6"/>
            <p:cNvSpPr/>
            <p:nvPr/>
          </p:nvSpPr>
          <p:spPr>
            <a:xfrm>
              <a:off x="4833141" y="2978801"/>
              <a:ext cx="560897" cy="525577"/>
            </a:xfrm>
            <a:custGeom>
              <a:avLst/>
              <a:gdLst/>
              <a:ahLst/>
              <a:cxnLst/>
              <a:rect l="l" t="t" r="r" b="b"/>
              <a:pathLst>
                <a:path w="2525" h="2366" extrusionOk="0">
                  <a:moveTo>
                    <a:pt x="1892" y="1"/>
                  </a:moveTo>
                  <a:cubicBezTo>
                    <a:pt x="1772" y="1"/>
                    <a:pt x="1650" y="13"/>
                    <a:pt x="1535" y="47"/>
                  </a:cubicBezTo>
                  <a:cubicBezTo>
                    <a:pt x="1489" y="61"/>
                    <a:pt x="1442" y="78"/>
                    <a:pt x="1397" y="100"/>
                  </a:cubicBezTo>
                  <a:cubicBezTo>
                    <a:pt x="1235" y="172"/>
                    <a:pt x="1092" y="297"/>
                    <a:pt x="1018" y="458"/>
                  </a:cubicBezTo>
                  <a:cubicBezTo>
                    <a:pt x="941" y="625"/>
                    <a:pt x="934" y="828"/>
                    <a:pt x="818" y="970"/>
                  </a:cubicBezTo>
                  <a:cubicBezTo>
                    <a:pt x="634" y="1196"/>
                    <a:pt x="243" y="1187"/>
                    <a:pt x="90" y="1436"/>
                  </a:cubicBezTo>
                  <a:cubicBezTo>
                    <a:pt x="29" y="1533"/>
                    <a:pt x="19" y="1653"/>
                    <a:pt x="19" y="1769"/>
                  </a:cubicBezTo>
                  <a:cubicBezTo>
                    <a:pt x="16" y="1944"/>
                    <a:pt x="0" y="2150"/>
                    <a:pt x="130" y="2275"/>
                  </a:cubicBezTo>
                  <a:cubicBezTo>
                    <a:pt x="163" y="2308"/>
                    <a:pt x="197" y="2337"/>
                    <a:pt x="230" y="2365"/>
                  </a:cubicBezTo>
                  <a:cubicBezTo>
                    <a:pt x="483" y="1970"/>
                    <a:pt x="825" y="1639"/>
                    <a:pt x="1248" y="1439"/>
                  </a:cubicBezTo>
                  <a:cubicBezTo>
                    <a:pt x="1444" y="1357"/>
                    <a:pt x="1639" y="1293"/>
                    <a:pt x="1853" y="1280"/>
                  </a:cubicBezTo>
                  <a:cubicBezTo>
                    <a:pt x="1871" y="1279"/>
                    <a:pt x="1889" y="1279"/>
                    <a:pt x="1906" y="1279"/>
                  </a:cubicBezTo>
                  <a:cubicBezTo>
                    <a:pt x="2102" y="1279"/>
                    <a:pt x="2273" y="1342"/>
                    <a:pt x="2467" y="1379"/>
                  </a:cubicBezTo>
                  <a:cubicBezTo>
                    <a:pt x="2472" y="1379"/>
                    <a:pt x="2476" y="1380"/>
                    <a:pt x="2480" y="1380"/>
                  </a:cubicBezTo>
                  <a:cubicBezTo>
                    <a:pt x="2488" y="1380"/>
                    <a:pt x="2496" y="1378"/>
                    <a:pt x="2500" y="1372"/>
                  </a:cubicBezTo>
                  <a:cubicBezTo>
                    <a:pt x="2505" y="1366"/>
                    <a:pt x="2505" y="1360"/>
                    <a:pt x="2505" y="1355"/>
                  </a:cubicBezTo>
                  <a:cubicBezTo>
                    <a:pt x="2525" y="1122"/>
                    <a:pt x="2493" y="893"/>
                    <a:pt x="2465" y="662"/>
                  </a:cubicBezTo>
                  <a:cubicBezTo>
                    <a:pt x="2442" y="479"/>
                    <a:pt x="2467" y="272"/>
                    <a:pt x="2320" y="129"/>
                  </a:cubicBezTo>
                  <a:cubicBezTo>
                    <a:pt x="2215" y="27"/>
                    <a:pt x="2058" y="2"/>
                    <a:pt x="1912" y="1"/>
                  </a:cubicBezTo>
                  <a:cubicBezTo>
                    <a:pt x="1905" y="1"/>
                    <a:pt x="1898" y="1"/>
                    <a:pt x="1892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6"/>
          <p:cNvSpPr/>
          <p:nvPr/>
        </p:nvSpPr>
        <p:spPr>
          <a:xfrm>
            <a:off x="8430773" y="957708"/>
            <a:ext cx="213973" cy="199695"/>
          </a:xfrm>
          <a:custGeom>
            <a:avLst/>
            <a:gdLst/>
            <a:ahLst/>
            <a:cxnLst/>
            <a:rect l="l" t="t" r="r" b="b"/>
            <a:pathLst>
              <a:path w="34018" h="31748" extrusionOk="0">
                <a:moveTo>
                  <a:pt x="18420" y="1"/>
                </a:moveTo>
                <a:lnTo>
                  <a:pt x="15653" y="13538"/>
                </a:lnTo>
                <a:lnTo>
                  <a:pt x="8309" y="5956"/>
                </a:lnTo>
                <a:lnTo>
                  <a:pt x="8309" y="5956"/>
                </a:lnTo>
                <a:lnTo>
                  <a:pt x="11225" y="15874"/>
                </a:lnTo>
                <a:lnTo>
                  <a:pt x="1" y="19126"/>
                </a:lnTo>
                <a:lnTo>
                  <a:pt x="11665" y="20195"/>
                </a:lnTo>
                <a:lnTo>
                  <a:pt x="7398" y="31748"/>
                </a:lnTo>
                <a:lnTo>
                  <a:pt x="7398" y="31748"/>
                </a:lnTo>
                <a:lnTo>
                  <a:pt x="17010" y="23217"/>
                </a:lnTo>
                <a:lnTo>
                  <a:pt x="20335" y="31748"/>
                </a:lnTo>
                <a:lnTo>
                  <a:pt x="21479" y="22667"/>
                </a:lnTo>
                <a:lnTo>
                  <a:pt x="34018" y="23710"/>
                </a:lnTo>
                <a:lnTo>
                  <a:pt x="23869" y="16361"/>
                </a:lnTo>
                <a:lnTo>
                  <a:pt x="31243" y="5940"/>
                </a:lnTo>
                <a:lnTo>
                  <a:pt x="20228" y="13538"/>
                </a:lnTo>
                <a:lnTo>
                  <a:pt x="18420" y="1"/>
                </a:lnTo>
                <a:close/>
                <a:moveTo>
                  <a:pt x="20335" y="31748"/>
                </a:moveTo>
                <a:lnTo>
                  <a:pt x="20335" y="31748"/>
                </a:lnTo>
                <a:lnTo>
                  <a:pt x="20335" y="317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6"/>
          <p:cNvGrpSpPr/>
          <p:nvPr/>
        </p:nvGrpSpPr>
        <p:grpSpPr>
          <a:xfrm>
            <a:off x="338721" y="3600766"/>
            <a:ext cx="213971" cy="189529"/>
            <a:chOff x="4733471" y="1796460"/>
            <a:chExt cx="190484" cy="168755"/>
          </a:xfrm>
        </p:grpSpPr>
        <p:sp>
          <p:nvSpPr>
            <p:cNvPr id="275" name="Google Shape;275;p6"/>
            <p:cNvSpPr/>
            <p:nvPr/>
          </p:nvSpPr>
          <p:spPr>
            <a:xfrm>
              <a:off x="4786546" y="1867742"/>
              <a:ext cx="89573" cy="97474"/>
            </a:xfrm>
            <a:custGeom>
              <a:avLst/>
              <a:gdLst/>
              <a:ahLst/>
              <a:cxnLst/>
              <a:rect l="l" t="t" r="r" b="b"/>
              <a:pathLst>
                <a:path w="1043" h="1135" extrusionOk="0">
                  <a:moveTo>
                    <a:pt x="545" y="0"/>
                  </a:moveTo>
                  <a:cubicBezTo>
                    <a:pt x="455" y="0"/>
                    <a:pt x="364" y="29"/>
                    <a:pt x="292" y="81"/>
                  </a:cubicBezTo>
                  <a:cubicBezTo>
                    <a:pt x="39" y="260"/>
                    <a:pt x="0" y="651"/>
                    <a:pt x="149" y="908"/>
                  </a:cubicBezTo>
                  <a:cubicBezTo>
                    <a:pt x="209" y="1015"/>
                    <a:pt x="294" y="1081"/>
                    <a:pt x="389" y="1112"/>
                  </a:cubicBezTo>
                  <a:cubicBezTo>
                    <a:pt x="433" y="1127"/>
                    <a:pt x="480" y="1135"/>
                    <a:pt x="527" y="1135"/>
                  </a:cubicBezTo>
                  <a:cubicBezTo>
                    <a:pt x="718" y="1135"/>
                    <a:pt x="910" y="1012"/>
                    <a:pt x="981" y="791"/>
                  </a:cubicBezTo>
                  <a:cubicBezTo>
                    <a:pt x="1043" y="608"/>
                    <a:pt x="1000" y="401"/>
                    <a:pt x="901" y="233"/>
                  </a:cubicBezTo>
                  <a:cubicBezTo>
                    <a:pt x="863" y="167"/>
                    <a:pt x="814" y="103"/>
                    <a:pt x="750" y="60"/>
                  </a:cubicBezTo>
                  <a:cubicBezTo>
                    <a:pt x="689" y="19"/>
                    <a:pt x="618" y="0"/>
                    <a:pt x="5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733471" y="1853657"/>
              <a:ext cx="52387" cy="53847"/>
            </a:xfrm>
            <a:custGeom>
              <a:avLst/>
              <a:gdLst/>
              <a:ahLst/>
              <a:cxnLst/>
              <a:rect l="l" t="t" r="r" b="b"/>
              <a:pathLst>
                <a:path w="610" h="627" extrusionOk="0">
                  <a:moveTo>
                    <a:pt x="264" y="0"/>
                  </a:moveTo>
                  <a:cubicBezTo>
                    <a:pt x="244" y="0"/>
                    <a:pt x="223" y="5"/>
                    <a:pt x="206" y="10"/>
                  </a:cubicBezTo>
                  <a:cubicBezTo>
                    <a:pt x="157" y="23"/>
                    <a:pt x="124" y="45"/>
                    <a:pt x="89" y="75"/>
                  </a:cubicBezTo>
                  <a:cubicBezTo>
                    <a:pt x="69" y="91"/>
                    <a:pt x="54" y="112"/>
                    <a:pt x="41" y="134"/>
                  </a:cubicBezTo>
                  <a:cubicBezTo>
                    <a:pt x="29" y="158"/>
                    <a:pt x="17" y="182"/>
                    <a:pt x="11" y="210"/>
                  </a:cubicBezTo>
                  <a:cubicBezTo>
                    <a:pt x="6" y="237"/>
                    <a:pt x="0" y="265"/>
                    <a:pt x="3" y="291"/>
                  </a:cubicBezTo>
                  <a:cubicBezTo>
                    <a:pt x="3" y="320"/>
                    <a:pt x="7" y="347"/>
                    <a:pt x="13" y="375"/>
                  </a:cubicBezTo>
                  <a:cubicBezTo>
                    <a:pt x="20" y="412"/>
                    <a:pt x="36" y="452"/>
                    <a:pt x="53" y="485"/>
                  </a:cubicBezTo>
                  <a:cubicBezTo>
                    <a:pt x="76" y="528"/>
                    <a:pt x="110" y="561"/>
                    <a:pt x="149" y="588"/>
                  </a:cubicBezTo>
                  <a:cubicBezTo>
                    <a:pt x="169" y="599"/>
                    <a:pt x="190" y="609"/>
                    <a:pt x="213" y="614"/>
                  </a:cubicBezTo>
                  <a:cubicBezTo>
                    <a:pt x="236" y="619"/>
                    <a:pt x="261" y="621"/>
                    <a:pt x="284" y="621"/>
                  </a:cubicBezTo>
                  <a:cubicBezTo>
                    <a:pt x="296" y="624"/>
                    <a:pt x="309" y="627"/>
                    <a:pt x="322" y="627"/>
                  </a:cubicBezTo>
                  <a:cubicBezTo>
                    <a:pt x="325" y="627"/>
                    <a:pt x="328" y="627"/>
                    <a:pt x="331" y="627"/>
                  </a:cubicBezTo>
                  <a:cubicBezTo>
                    <a:pt x="381" y="627"/>
                    <a:pt x="420" y="615"/>
                    <a:pt x="464" y="591"/>
                  </a:cubicBezTo>
                  <a:cubicBezTo>
                    <a:pt x="475" y="585"/>
                    <a:pt x="488" y="575"/>
                    <a:pt x="497" y="568"/>
                  </a:cubicBezTo>
                  <a:cubicBezTo>
                    <a:pt x="505" y="561"/>
                    <a:pt x="518" y="552"/>
                    <a:pt x="527" y="542"/>
                  </a:cubicBezTo>
                  <a:cubicBezTo>
                    <a:pt x="563" y="504"/>
                    <a:pt x="578" y="475"/>
                    <a:pt x="597" y="425"/>
                  </a:cubicBezTo>
                  <a:cubicBezTo>
                    <a:pt x="604" y="404"/>
                    <a:pt x="605" y="374"/>
                    <a:pt x="607" y="355"/>
                  </a:cubicBezTo>
                  <a:cubicBezTo>
                    <a:pt x="607" y="350"/>
                    <a:pt x="610" y="345"/>
                    <a:pt x="607" y="340"/>
                  </a:cubicBezTo>
                  <a:cubicBezTo>
                    <a:pt x="604" y="311"/>
                    <a:pt x="603" y="280"/>
                    <a:pt x="591" y="251"/>
                  </a:cubicBezTo>
                  <a:cubicBezTo>
                    <a:pt x="581" y="224"/>
                    <a:pt x="570" y="194"/>
                    <a:pt x="554" y="170"/>
                  </a:cubicBezTo>
                  <a:cubicBezTo>
                    <a:pt x="535" y="147"/>
                    <a:pt x="520" y="122"/>
                    <a:pt x="498" y="101"/>
                  </a:cubicBezTo>
                  <a:cubicBezTo>
                    <a:pt x="477" y="80"/>
                    <a:pt x="454" y="61"/>
                    <a:pt x="428" y="45"/>
                  </a:cubicBezTo>
                  <a:cubicBezTo>
                    <a:pt x="424" y="41"/>
                    <a:pt x="418" y="40"/>
                    <a:pt x="413" y="37"/>
                  </a:cubicBezTo>
                  <a:cubicBezTo>
                    <a:pt x="391" y="27"/>
                    <a:pt x="368" y="15"/>
                    <a:pt x="346" y="10"/>
                  </a:cubicBezTo>
                  <a:cubicBezTo>
                    <a:pt x="334" y="8"/>
                    <a:pt x="320" y="5"/>
                    <a:pt x="311" y="4"/>
                  </a:cubicBezTo>
                  <a:cubicBezTo>
                    <a:pt x="303" y="3"/>
                    <a:pt x="288" y="1"/>
                    <a:pt x="277" y="1"/>
                  </a:cubicBezTo>
                  <a:cubicBezTo>
                    <a:pt x="273" y="1"/>
                    <a:pt x="268" y="0"/>
                    <a:pt x="26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4772461" y="1800669"/>
              <a:ext cx="59687" cy="62435"/>
            </a:xfrm>
            <a:custGeom>
              <a:avLst/>
              <a:gdLst/>
              <a:ahLst/>
              <a:cxnLst/>
              <a:rect l="l" t="t" r="r" b="b"/>
              <a:pathLst>
                <a:path w="695" h="727" extrusionOk="0">
                  <a:moveTo>
                    <a:pt x="296" y="1"/>
                  </a:moveTo>
                  <a:cubicBezTo>
                    <a:pt x="272" y="1"/>
                    <a:pt x="247" y="6"/>
                    <a:pt x="224" y="8"/>
                  </a:cubicBezTo>
                  <a:cubicBezTo>
                    <a:pt x="93" y="34"/>
                    <a:pt x="0" y="163"/>
                    <a:pt x="7" y="294"/>
                  </a:cubicBezTo>
                  <a:cubicBezTo>
                    <a:pt x="10" y="380"/>
                    <a:pt x="46" y="462"/>
                    <a:pt x="87" y="537"/>
                  </a:cubicBezTo>
                  <a:cubicBezTo>
                    <a:pt x="123" y="604"/>
                    <a:pt x="166" y="672"/>
                    <a:pt x="236" y="704"/>
                  </a:cubicBezTo>
                  <a:cubicBezTo>
                    <a:pt x="272" y="720"/>
                    <a:pt x="308" y="727"/>
                    <a:pt x="344" y="727"/>
                  </a:cubicBezTo>
                  <a:cubicBezTo>
                    <a:pt x="527" y="727"/>
                    <a:pt x="694" y="539"/>
                    <a:pt x="665" y="354"/>
                  </a:cubicBezTo>
                  <a:cubicBezTo>
                    <a:pt x="664" y="351"/>
                    <a:pt x="664" y="347"/>
                    <a:pt x="663" y="341"/>
                  </a:cubicBezTo>
                  <a:cubicBezTo>
                    <a:pt x="628" y="170"/>
                    <a:pt x="484" y="23"/>
                    <a:pt x="310" y="1"/>
                  </a:cubicBezTo>
                  <a:cubicBezTo>
                    <a:pt x="305" y="1"/>
                    <a:pt x="301" y="1"/>
                    <a:pt x="2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4839363" y="1796460"/>
              <a:ext cx="52988" cy="64668"/>
            </a:xfrm>
            <a:custGeom>
              <a:avLst/>
              <a:gdLst/>
              <a:ahLst/>
              <a:cxnLst/>
              <a:rect l="l" t="t" r="r" b="b"/>
              <a:pathLst>
                <a:path w="617" h="753" extrusionOk="0">
                  <a:moveTo>
                    <a:pt x="306" y="1"/>
                  </a:moveTo>
                  <a:cubicBezTo>
                    <a:pt x="280" y="1"/>
                    <a:pt x="254" y="5"/>
                    <a:pt x="228" y="15"/>
                  </a:cubicBezTo>
                  <a:cubicBezTo>
                    <a:pt x="63" y="76"/>
                    <a:pt x="1" y="332"/>
                    <a:pt x="21" y="484"/>
                  </a:cubicBezTo>
                  <a:cubicBezTo>
                    <a:pt x="29" y="553"/>
                    <a:pt x="52" y="620"/>
                    <a:pt x="98" y="671"/>
                  </a:cubicBezTo>
                  <a:cubicBezTo>
                    <a:pt x="149" y="728"/>
                    <a:pt x="205" y="752"/>
                    <a:pt x="260" y="752"/>
                  </a:cubicBezTo>
                  <a:cubicBezTo>
                    <a:pt x="437" y="752"/>
                    <a:pt x="610" y="512"/>
                    <a:pt x="615" y="346"/>
                  </a:cubicBezTo>
                  <a:cubicBezTo>
                    <a:pt x="616" y="313"/>
                    <a:pt x="612" y="282"/>
                    <a:pt x="600" y="249"/>
                  </a:cubicBezTo>
                  <a:cubicBezTo>
                    <a:pt x="560" y="118"/>
                    <a:pt x="440" y="1"/>
                    <a:pt x="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4870538" y="1853056"/>
              <a:ext cx="53417" cy="55221"/>
            </a:xfrm>
            <a:custGeom>
              <a:avLst/>
              <a:gdLst/>
              <a:ahLst/>
              <a:cxnLst/>
              <a:rect l="l" t="t" r="r" b="b"/>
              <a:pathLst>
                <a:path w="622" h="643" extrusionOk="0">
                  <a:moveTo>
                    <a:pt x="377" y="1"/>
                  </a:moveTo>
                  <a:cubicBezTo>
                    <a:pt x="362" y="1"/>
                    <a:pt x="347" y="2"/>
                    <a:pt x="332" y="5"/>
                  </a:cubicBezTo>
                  <a:cubicBezTo>
                    <a:pt x="203" y="51"/>
                    <a:pt x="82" y="191"/>
                    <a:pt x="45" y="321"/>
                  </a:cubicBezTo>
                  <a:cubicBezTo>
                    <a:pt x="0" y="479"/>
                    <a:pt x="109" y="624"/>
                    <a:pt x="264" y="641"/>
                  </a:cubicBezTo>
                  <a:cubicBezTo>
                    <a:pt x="273" y="642"/>
                    <a:pt x="282" y="642"/>
                    <a:pt x="291" y="642"/>
                  </a:cubicBezTo>
                  <a:cubicBezTo>
                    <a:pt x="438" y="642"/>
                    <a:pt x="582" y="504"/>
                    <a:pt x="611" y="368"/>
                  </a:cubicBezTo>
                  <a:cubicBezTo>
                    <a:pt x="620" y="337"/>
                    <a:pt x="621" y="304"/>
                    <a:pt x="617" y="269"/>
                  </a:cubicBezTo>
                  <a:cubicBezTo>
                    <a:pt x="607" y="136"/>
                    <a:pt x="516" y="1"/>
                    <a:pt x="3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03ACE-3BCE-894D-5036-13097F00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20A453-1A49-5B0A-431A-0B352976E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9D36D-9C8F-E0B8-A15A-A59CEDA46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B9FB11-148C-336E-60A7-B37A77B9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661A-A5A0-4A8F-AF08-32D146B45264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89D38B-1E0A-976E-B306-9B9CE008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023A7F-93CD-D245-78E9-CEEBF6A1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BB77-AB98-41BD-813A-DAAA140AB3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3347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DABEC-7923-C80E-1583-10DF1278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D8E55A-C393-EBCA-FB40-65F8C8CE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826E5-BBE8-CC9E-7CD4-B3443CB5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661A-A5A0-4A8F-AF08-32D146B45264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8E8463-AD1B-ED9B-1ABD-60CC55C9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A2CAC-1E10-1967-B8A4-184CEBFA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BB77-AB98-41BD-813A-DAAA140AB3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4894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984E62-EB88-726B-B4CB-948CD547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13DFB4-DB52-EC3E-05A8-1BCB174C9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1933A9-3DBF-3F93-95D8-624BC81A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661A-A5A0-4A8F-AF08-32D146B45264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C0D69-0CA6-D58E-037F-DCFA1ED2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BC3C0-226B-2AEF-E69F-2CC3925C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BB77-AB98-41BD-813A-DAAA140AB3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709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"/>
          <p:cNvSpPr/>
          <p:nvPr/>
        </p:nvSpPr>
        <p:spPr>
          <a:xfrm>
            <a:off x="1496979" y="82018"/>
            <a:ext cx="5883642" cy="4979464"/>
          </a:xfrm>
          <a:custGeom>
            <a:avLst/>
            <a:gdLst/>
            <a:ahLst/>
            <a:cxnLst/>
            <a:rect l="l" t="t" r="r" b="b"/>
            <a:pathLst>
              <a:path w="67564" h="57181" extrusionOk="0">
                <a:moveTo>
                  <a:pt x="36575" y="1"/>
                </a:moveTo>
                <a:cubicBezTo>
                  <a:pt x="22300" y="1"/>
                  <a:pt x="8579" y="13591"/>
                  <a:pt x="4528" y="26732"/>
                </a:cubicBezTo>
                <a:cubicBezTo>
                  <a:pt x="1" y="41421"/>
                  <a:pt x="12516" y="53762"/>
                  <a:pt x="29572" y="56812"/>
                </a:cubicBezTo>
                <a:cubicBezTo>
                  <a:pt x="30963" y="57061"/>
                  <a:pt x="32403" y="57180"/>
                  <a:pt x="33873" y="57180"/>
                </a:cubicBezTo>
                <a:cubicBezTo>
                  <a:pt x="47869" y="57180"/>
                  <a:pt x="64520" y="46341"/>
                  <a:pt x="66052" y="32811"/>
                </a:cubicBezTo>
                <a:cubicBezTo>
                  <a:pt x="67563" y="19463"/>
                  <a:pt x="54089" y="3553"/>
                  <a:pt x="41623" y="589"/>
                </a:cubicBezTo>
                <a:cubicBezTo>
                  <a:pt x="39943" y="189"/>
                  <a:pt x="38255" y="1"/>
                  <a:pt x="365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8"/>
          <p:cNvSpPr/>
          <p:nvPr/>
        </p:nvSpPr>
        <p:spPr>
          <a:xfrm>
            <a:off x="-20" y="25"/>
            <a:ext cx="3223023" cy="2035201"/>
          </a:xfrm>
          <a:custGeom>
            <a:avLst/>
            <a:gdLst/>
            <a:ahLst/>
            <a:cxnLst/>
            <a:rect l="l" t="t" r="r" b="b"/>
            <a:pathLst>
              <a:path w="74336" h="46940" extrusionOk="0">
                <a:moveTo>
                  <a:pt x="0" y="0"/>
                </a:moveTo>
                <a:lnTo>
                  <a:pt x="0" y="44070"/>
                </a:lnTo>
                <a:cubicBezTo>
                  <a:pt x="5036" y="45646"/>
                  <a:pt x="10234" y="46940"/>
                  <a:pt x="15507" y="46940"/>
                </a:cubicBezTo>
                <a:cubicBezTo>
                  <a:pt x="15646" y="46940"/>
                  <a:pt x="15785" y="46939"/>
                  <a:pt x="15924" y="46937"/>
                </a:cubicBezTo>
                <a:cubicBezTo>
                  <a:pt x="21342" y="46865"/>
                  <a:pt x="26891" y="45282"/>
                  <a:pt x="30939" y="41684"/>
                </a:cubicBezTo>
                <a:cubicBezTo>
                  <a:pt x="36664" y="36597"/>
                  <a:pt x="38484" y="28559"/>
                  <a:pt x="42027" y="21770"/>
                </a:cubicBezTo>
                <a:cubicBezTo>
                  <a:pt x="48289" y="9769"/>
                  <a:pt x="60861" y="1298"/>
                  <a:pt x="743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8"/>
          <p:cNvSpPr/>
          <p:nvPr/>
        </p:nvSpPr>
        <p:spPr>
          <a:xfrm rot="5400000" flipH="1">
            <a:off x="5319874" y="1319365"/>
            <a:ext cx="4794865" cy="2853393"/>
          </a:xfrm>
          <a:custGeom>
            <a:avLst/>
            <a:gdLst/>
            <a:ahLst/>
            <a:cxnLst/>
            <a:rect l="l" t="t" r="r" b="b"/>
            <a:pathLst>
              <a:path w="52380" h="31171" extrusionOk="0">
                <a:moveTo>
                  <a:pt x="0" y="1"/>
                </a:moveTo>
                <a:lnTo>
                  <a:pt x="0" y="31171"/>
                </a:lnTo>
                <a:cubicBezTo>
                  <a:pt x="1129" y="26583"/>
                  <a:pt x="2279" y="21946"/>
                  <a:pt x="4444" y="17748"/>
                </a:cubicBezTo>
                <a:cubicBezTo>
                  <a:pt x="6608" y="13551"/>
                  <a:pt x="9922" y="9767"/>
                  <a:pt x="14289" y="7967"/>
                </a:cubicBezTo>
                <a:cubicBezTo>
                  <a:pt x="16715" y="6968"/>
                  <a:pt x="19317" y="6628"/>
                  <a:pt x="21951" y="6628"/>
                </a:cubicBezTo>
                <a:cubicBezTo>
                  <a:pt x="23955" y="6628"/>
                  <a:pt x="25978" y="6824"/>
                  <a:pt x="27957" y="7076"/>
                </a:cubicBezTo>
                <a:cubicBezTo>
                  <a:pt x="31284" y="7500"/>
                  <a:pt x="34642" y="8064"/>
                  <a:pt x="37977" y="8064"/>
                </a:cubicBezTo>
                <a:cubicBezTo>
                  <a:pt x="39237" y="8064"/>
                  <a:pt x="40493" y="7984"/>
                  <a:pt x="41743" y="7785"/>
                </a:cubicBezTo>
                <a:cubicBezTo>
                  <a:pt x="46305" y="7061"/>
                  <a:pt x="50890" y="4371"/>
                  <a:pt x="523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8"/>
          <p:cNvSpPr/>
          <p:nvPr/>
        </p:nvSpPr>
        <p:spPr>
          <a:xfrm rot="10800000" flipH="1">
            <a:off x="0" y="3095188"/>
            <a:ext cx="2138818" cy="2048362"/>
          </a:xfrm>
          <a:custGeom>
            <a:avLst/>
            <a:gdLst/>
            <a:ahLst/>
            <a:cxnLst/>
            <a:rect l="l" t="t" r="r" b="b"/>
            <a:pathLst>
              <a:path w="24480" h="23442" extrusionOk="0">
                <a:moveTo>
                  <a:pt x="1" y="0"/>
                </a:moveTo>
                <a:lnTo>
                  <a:pt x="1" y="22368"/>
                </a:lnTo>
                <a:cubicBezTo>
                  <a:pt x="1298" y="23082"/>
                  <a:pt x="2779" y="23441"/>
                  <a:pt x="4259" y="23441"/>
                </a:cubicBezTo>
                <a:cubicBezTo>
                  <a:pt x="5587" y="23441"/>
                  <a:pt x="6915" y="23152"/>
                  <a:pt x="8109" y="22571"/>
                </a:cubicBezTo>
                <a:cubicBezTo>
                  <a:pt x="10636" y="21340"/>
                  <a:pt x="12499" y="18836"/>
                  <a:pt x="12950" y="16062"/>
                </a:cubicBezTo>
                <a:cubicBezTo>
                  <a:pt x="13324" y="13760"/>
                  <a:pt x="12822" y="11208"/>
                  <a:pt x="14051" y="9226"/>
                </a:cubicBezTo>
                <a:cubicBezTo>
                  <a:pt x="14911" y="7840"/>
                  <a:pt x="16455" y="7043"/>
                  <a:pt x="17970" y="6439"/>
                </a:cubicBezTo>
                <a:cubicBezTo>
                  <a:pt x="19485" y="5835"/>
                  <a:pt x="21086" y="5339"/>
                  <a:pt x="22354" y="4310"/>
                </a:cubicBezTo>
                <a:cubicBezTo>
                  <a:pt x="23620" y="3279"/>
                  <a:pt x="24480" y="1530"/>
                  <a:pt x="23913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8"/>
          <p:cNvSpPr txBox="1">
            <a:spLocks noGrp="1"/>
          </p:cNvSpPr>
          <p:nvPr>
            <p:ph type="title"/>
          </p:nvPr>
        </p:nvSpPr>
        <p:spPr>
          <a:xfrm>
            <a:off x="1278600" y="1252950"/>
            <a:ext cx="6586800" cy="2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44" name="Google Shape;344;p8"/>
          <p:cNvGrpSpPr/>
          <p:nvPr/>
        </p:nvGrpSpPr>
        <p:grpSpPr>
          <a:xfrm>
            <a:off x="7380396" y="3574489"/>
            <a:ext cx="1384226" cy="1435412"/>
            <a:chOff x="4470550" y="1365174"/>
            <a:chExt cx="3307590" cy="3429897"/>
          </a:xfrm>
        </p:grpSpPr>
        <p:sp>
          <p:nvSpPr>
            <p:cNvPr id="345" name="Google Shape;345;p8"/>
            <p:cNvSpPr/>
            <p:nvPr/>
          </p:nvSpPr>
          <p:spPr>
            <a:xfrm>
              <a:off x="4549862" y="1365174"/>
              <a:ext cx="2119933" cy="1039783"/>
            </a:xfrm>
            <a:custGeom>
              <a:avLst/>
              <a:gdLst/>
              <a:ahLst/>
              <a:cxnLst/>
              <a:rect l="l" t="t" r="r" b="b"/>
              <a:pathLst>
                <a:path w="10451" h="5126" extrusionOk="0">
                  <a:moveTo>
                    <a:pt x="9060" y="1"/>
                  </a:moveTo>
                  <a:cubicBezTo>
                    <a:pt x="8861" y="401"/>
                    <a:pt x="8620" y="779"/>
                    <a:pt x="8346" y="1129"/>
                  </a:cubicBezTo>
                  <a:cubicBezTo>
                    <a:pt x="7397" y="1063"/>
                    <a:pt x="6445" y="1030"/>
                    <a:pt x="5494" y="1030"/>
                  </a:cubicBezTo>
                  <a:cubicBezTo>
                    <a:pt x="4584" y="1030"/>
                    <a:pt x="3674" y="1060"/>
                    <a:pt x="2766" y="1122"/>
                  </a:cubicBezTo>
                  <a:cubicBezTo>
                    <a:pt x="2529" y="1137"/>
                    <a:pt x="2292" y="1157"/>
                    <a:pt x="2053" y="1176"/>
                  </a:cubicBezTo>
                  <a:cubicBezTo>
                    <a:pt x="2011" y="1140"/>
                    <a:pt x="1968" y="1102"/>
                    <a:pt x="1931" y="1059"/>
                  </a:cubicBezTo>
                  <a:cubicBezTo>
                    <a:pt x="1654" y="740"/>
                    <a:pt x="1514" y="244"/>
                    <a:pt x="1103" y="145"/>
                  </a:cubicBezTo>
                  <a:cubicBezTo>
                    <a:pt x="496" y="1463"/>
                    <a:pt x="279" y="2761"/>
                    <a:pt x="75" y="4170"/>
                  </a:cubicBezTo>
                  <a:cubicBezTo>
                    <a:pt x="75" y="4173"/>
                    <a:pt x="73" y="4177"/>
                    <a:pt x="73" y="4180"/>
                  </a:cubicBezTo>
                  <a:cubicBezTo>
                    <a:pt x="0" y="4685"/>
                    <a:pt x="398" y="5126"/>
                    <a:pt x="894" y="5126"/>
                  </a:cubicBezTo>
                  <a:cubicBezTo>
                    <a:pt x="923" y="5126"/>
                    <a:pt x="952" y="5124"/>
                    <a:pt x="981" y="5121"/>
                  </a:cubicBezTo>
                  <a:cubicBezTo>
                    <a:pt x="1372" y="5084"/>
                    <a:pt x="1759" y="5047"/>
                    <a:pt x="2149" y="5014"/>
                  </a:cubicBezTo>
                  <a:cubicBezTo>
                    <a:pt x="3697" y="4882"/>
                    <a:pt x="5251" y="4802"/>
                    <a:pt x="6805" y="4802"/>
                  </a:cubicBezTo>
                  <a:cubicBezTo>
                    <a:pt x="7057" y="4802"/>
                    <a:pt x="7310" y="4804"/>
                    <a:pt x="7562" y="4808"/>
                  </a:cubicBezTo>
                  <a:cubicBezTo>
                    <a:pt x="8047" y="4818"/>
                    <a:pt x="8534" y="4835"/>
                    <a:pt x="9020" y="4864"/>
                  </a:cubicBezTo>
                  <a:cubicBezTo>
                    <a:pt x="9046" y="4866"/>
                    <a:pt x="9073" y="4866"/>
                    <a:pt x="9099" y="4866"/>
                  </a:cubicBezTo>
                  <a:cubicBezTo>
                    <a:pt x="9852" y="4866"/>
                    <a:pt x="10451" y="4222"/>
                    <a:pt x="10381" y="3462"/>
                  </a:cubicBezTo>
                  <a:cubicBezTo>
                    <a:pt x="10366" y="3313"/>
                    <a:pt x="10348" y="3165"/>
                    <a:pt x="10321" y="3019"/>
                  </a:cubicBezTo>
                  <a:cubicBezTo>
                    <a:pt x="10181" y="2242"/>
                    <a:pt x="9945" y="1480"/>
                    <a:pt x="9568" y="786"/>
                  </a:cubicBezTo>
                  <a:cubicBezTo>
                    <a:pt x="9420" y="511"/>
                    <a:pt x="9248" y="249"/>
                    <a:pt x="9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4470550" y="2436598"/>
              <a:ext cx="2303711" cy="2074293"/>
            </a:xfrm>
            <a:custGeom>
              <a:avLst/>
              <a:gdLst/>
              <a:ahLst/>
              <a:cxnLst/>
              <a:rect l="l" t="t" r="r" b="b"/>
              <a:pathLst>
                <a:path w="11357" h="10226" extrusionOk="0">
                  <a:moveTo>
                    <a:pt x="5755" y="1"/>
                  </a:moveTo>
                  <a:cubicBezTo>
                    <a:pt x="5326" y="1"/>
                    <a:pt x="4897" y="15"/>
                    <a:pt x="4469" y="32"/>
                  </a:cubicBezTo>
                  <a:cubicBezTo>
                    <a:pt x="3682" y="60"/>
                    <a:pt x="2693" y="36"/>
                    <a:pt x="1950" y="330"/>
                  </a:cubicBezTo>
                  <a:cubicBezTo>
                    <a:pt x="1358" y="566"/>
                    <a:pt x="864" y="1340"/>
                    <a:pt x="595" y="1889"/>
                  </a:cubicBezTo>
                  <a:cubicBezTo>
                    <a:pt x="1" y="3107"/>
                    <a:pt x="0" y="4536"/>
                    <a:pt x="37" y="5843"/>
                  </a:cubicBezTo>
                  <a:cubicBezTo>
                    <a:pt x="71" y="7019"/>
                    <a:pt x="237" y="8293"/>
                    <a:pt x="1062" y="9134"/>
                  </a:cubicBezTo>
                  <a:cubicBezTo>
                    <a:pt x="1545" y="9627"/>
                    <a:pt x="2212" y="9912"/>
                    <a:pt x="2890" y="10035"/>
                  </a:cubicBezTo>
                  <a:cubicBezTo>
                    <a:pt x="3726" y="10187"/>
                    <a:pt x="4666" y="10226"/>
                    <a:pt x="5550" y="10226"/>
                  </a:cubicBezTo>
                  <a:cubicBezTo>
                    <a:pt x="5754" y="10226"/>
                    <a:pt x="5954" y="10224"/>
                    <a:pt x="6150" y="10221"/>
                  </a:cubicBezTo>
                  <a:cubicBezTo>
                    <a:pt x="7241" y="10205"/>
                    <a:pt x="8330" y="9994"/>
                    <a:pt x="9347" y="9601"/>
                  </a:cubicBezTo>
                  <a:cubicBezTo>
                    <a:pt x="9852" y="9405"/>
                    <a:pt x="10355" y="9154"/>
                    <a:pt x="10709" y="8743"/>
                  </a:cubicBezTo>
                  <a:cubicBezTo>
                    <a:pt x="11118" y="8266"/>
                    <a:pt x="11101" y="7676"/>
                    <a:pt x="11216" y="7094"/>
                  </a:cubicBezTo>
                  <a:cubicBezTo>
                    <a:pt x="11357" y="6380"/>
                    <a:pt x="11346" y="5650"/>
                    <a:pt x="11310" y="4925"/>
                  </a:cubicBezTo>
                  <a:cubicBezTo>
                    <a:pt x="11307" y="4899"/>
                    <a:pt x="11307" y="4873"/>
                    <a:pt x="11304" y="4849"/>
                  </a:cubicBezTo>
                  <a:cubicBezTo>
                    <a:pt x="11240" y="3778"/>
                    <a:pt x="11057" y="2663"/>
                    <a:pt x="10479" y="1732"/>
                  </a:cubicBezTo>
                  <a:cubicBezTo>
                    <a:pt x="9905" y="808"/>
                    <a:pt x="8804" y="340"/>
                    <a:pt x="7732" y="152"/>
                  </a:cubicBezTo>
                  <a:cubicBezTo>
                    <a:pt x="7079" y="36"/>
                    <a:pt x="6418" y="1"/>
                    <a:pt x="5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864703" y="3964421"/>
              <a:ext cx="1913437" cy="830650"/>
            </a:xfrm>
            <a:custGeom>
              <a:avLst/>
              <a:gdLst/>
              <a:ahLst/>
              <a:cxnLst/>
              <a:rect l="l" t="t" r="r" b="b"/>
              <a:pathLst>
                <a:path w="9433" h="4095" extrusionOk="0">
                  <a:moveTo>
                    <a:pt x="5647" y="1"/>
                  </a:moveTo>
                  <a:cubicBezTo>
                    <a:pt x="5414" y="1"/>
                    <a:pt x="5186" y="8"/>
                    <a:pt x="4971" y="17"/>
                  </a:cubicBezTo>
                  <a:cubicBezTo>
                    <a:pt x="4358" y="41"/>
                    <a:pt x="3741" y="171"/>
                    <a:pt x="3135" y="171"/>
                  </a:cubicBezTo>
                  <a:cubicBezTo>
                    <a:pt x="2438" y="171"/>
                    <a:pt x="1737" y="131"/>
                    <a:pt x="1039" y="120"/>
                  </a:cubicBezTo>
                  <a:cubicBezTo>
                    <a:pt x="1029" y="120"/>
                    <a:pt x="1020" y="120"/>
                    <a:pt x="1010" y="120"/>
                  </a:cubicBezTo>
                  <a:cubicBezTo>
                    <a:pt x="663" y="120"/>
                    <a:pt x="229" y="198"/>
                    <a:pt x="166" y="534"/>
                  </a:cubicBezTo>
                  <a:cubicBezTo>
                    <a:pt x="119" y="783"/>
                    <a:pt x="326" y="1005"/>
                    <a:pt x="546" y="1129"/>
                  </a:cubicBezTo>
                  <a:cubicBezTo>
                    <a:pt x="803" y="1272"/>
                    <a:pt x="1089" y="1339"/>
                    <a:pt x="1381" y="1375"/>
                  </a:cubicBezTo>
                  <a:cubicBezTo>
                    <a:pt x="1574" y="1399"/>
                    <a:pt x="1772" y="1408"/>
                    <a:pt x="1965" y="1416"/>
                  </a:cubicBezTo>
                  <a:cubicBezTo>
                    <a:pt x="3444" y="1475"/>
                    <a:pt x="4891" y="1475"/>
                    <a:pt x="6366" y="1671"/>
                  </a:cubicBezTo>
                  <a:cubicBezTo>
                    <a:pt x="6491" y="1686"/>
                    <a:pt x="6626" y="1708"/>
                    <a:pt x="6721" y="1792"/>
                  </a:cubicBezTo>
                  <a:cubicBezTo>
                    <a:pt x="6744" y="1811"/>
                    <a:pt x="6766" y="1838"/>
                    <a:pt x="6771" y="1868"/>
                  </a:cubicBezTo>
                  <a:cubicBezTo>
                    <a:pt x="6783" y="1936"/>
                    <a:pt x="6718" y="1988"/>
                    <a:pt x="6657" y="2020"/>
                  </a:cubicBezTo>
                  <a:cubicBezTo>
                    <a:pt x="6360" y="2173"/>
                    <a:pt x="6014" y="2186"/>
                    <a:pt x="5676" y="2186"/>
                  </a:cubicBezTo>
                  <a:cubicBezTo>
                    <a:pt x="5647" y="2186"/>
                    <a:pt x="5619" y="2186"/>
                    <a:pt x="5590" y="2186"/>
                  </a:cubicBezTo>
                  <a:cubicBezTo>
                    <a:pt x="4727" y="2180"/>
                    <a:pt x="3867" y="2182"/>
                    <a:pt x="3006" y="2160"/>
                  </a:cubicBezTo>
                  <a:cubicBezTo>
                    <a:pt x="2900" y="2158"/>
                    <a:pt x="2794" y="2156"/>
                    <a:pt x="2687" y="2156"/>
                  </a:cubicBezTo>
                  <a:cubicBezTo>
                    <a:pt x="2374" y="2156"/>
                    <a:pt x="2061" y="2169"/>
                    <a:pt x="1751" y="2209"/>
                  </a:cubicBezTo>
                  <a:cubicBezTo>
                    <a:pt x="1378" y="2259"/>
                    <a:pt x="907" y="2534"/>
                    <a:pt x="557" y="2534"/>
                  </a:cubicBezTo>
                  <a:cubicBezTo>
                    <a:pt x="380" y="2614"/>
                    <a:pt x="202" y="2716"/>
                    <a:pt x="105" y="2884"/>
                  </a:cubicBezTo>
                  <a:cubicBezTo>
                    <a:pt x="1" y="3070"/>
                    <a:pt x="16" y="3308"/>
                    <a:pt x="116" y="3498"/>
                  </a:cubicBezTo>
                  <a:cubicBezTo>
                    <a:pt x="379" y="3995"/>
                    <a:pt x="1047" y="4074"/>
                    <a:pt x="1610" y="4091"/>
                  </a:cubicBezTo>
                  <a:cubicBezTo>
                    <a:pt x="1692" y="4093"/>
                    <a:pt x="1775" y="4094"/>
                    <a:pt x="1857" y="4094"/>
                  </a:cubicBezTo>
                  <a:cubicBezTo>
                    <a:pt x="2680" y="4094"/>
                    <a:pt x="3477" y="3991"/>
                    <a:pt x="4288" y="3991"/>
                  </a:cubicBezTo>
                  <a:cubicBezTo>
                    <a:pt x="4312" y="3991"/>
                    <a:pt x="4336" y="3991"/>
                    <a:pt x="4360" y="3991"/>
                  </a:cubicBezTo>
                  <a:cubicBezTo>
                    <a:pt x="4420" y="3991"/>
                    <a:pt x="4480" y="3991"/>
                    <a:pt x="4541" y="3991"/>
                  </a:cubicBezTo>
                  <a:cubicBezTo>
                    <a:pt x="5545" y="3991"/>
                    <a:pt x="6560" y="3941"/>
                    <a:pt x="7529" y="3658"/>
                  </a:cubicBezTo>
                  <a:cubicBezTo>
                    <a:pt x="8042" y="3508"/>
                    <a:pt x="8553" y="3285"/>
                    <a:pt x="8910" y="2887"/>
                  </a:cubicBezTo>
                  <a:cubicBezTo>
                    <a:pt x="9267" y="2489"/>
                    <a:pt x="9433" y="1886"/>
                    <a:pt x="9199" y="1405"/>
                  </a:cubicBezTo>
                  <a:cubicBezTo>
                    <a:pt x="8899" y="788"/>
                    <a:pt x="8076" y="608"/>
                    <a:pt x="7511" y="330"/>
                  </a:cubicBezTo>
                  <a:cubicBezTo>
                    <a:pt x="6966" y="61"/>
                    <a:pt x="6289" y="1"/>
                    <a:pt x="5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5120465" y="4277207"/>
              <a:ext cx="461270" cy="271407"/>
            </a:xfrm>
            <a:custGeom>
              <a:avLst/>
              <a:gdLst/>
              <a:ahLst/>
              <a:cxnLst/>
              <a:rect l="l" t="t" r="r" b="b"/>
              <a:pathLst>
                <a:path w="2274" h="1338" extrusionOk="0">
                  <a:moveTo>
                    <a:pt x="849" y="0"/>
                  </a:moveTo>
                  <a:cubicBezTo>
                    <a:pt x="744" y="0"/>
                    <a:pt x="642" y="10"/>
                    <a:pt x="547" y="30"/>
                  </a:cubicBezTo>
                  <a:cubicBezTo>
                    <a:pt x="326" y="77"/>
                    <a:pt x="90" y="204"/>
                    <a:pt x="47" y="426"/>
                  </a:cubicBezTo>
                  <a:cubicBezTo>
                    <a:pt x="0" y="680"/>
                    <a:pt x="29" y="1074"/>
                    <a:pt x="303" y="1197"/>
                  </a:cubicBezTo>
                  <a:cubicBezTo>
                    <a:pt x="568" y="1313"/>
                    <a:pt x="903" y="1338"/>
                    <a:pt x="1227" y="1338"/>
                  </a:cubicBezTo>
                  <a:cubicBezTo>
                    <a:pt x="1417" y="1338"/>
                    <a:pt x="1604" y="1329"/>
                    <a:pt x="1771" y="1327"/>
                  </a:cubicBezTo>
                  <a:cubicBezTo>
                    <a:pt x="1910" y="1325"/>
                    <a:pt x="2058" y="1322"/>
                    <a:pt x="2186" y="1262"/>
                  </a:cubicBezTo>
                  <a:cubicBezTo>
                    <a:pt x="2215" y="1251"/>
                    <a:pt x="2243" y="1234"/>
                    <a:pt x="2257" y="1208"/>
                  </a:cubicBezTo>
                  <a:cubicBezTo>
                    <a:pt x="2270" y="1184"/>
                    <a:pt x="2272" y="1155"/>
                    <a:pt x="2272" y="1127"/>
                  </a:cubicBezTo>
                  <a:cubicBezTo>
                    <a:pt x="2272" y="898"/>
                    <a:pt x="2273" y="670"/>
                    <a:pt x="2273" y="441"/>
                  </a:cubicBezTo>
                  <a:lnTo>
                    <a:pt x="2273" y="441"/>
                  </a:lnTo>
                  <a:cubicBezTo>
                    <a:pt x="2236" y="449"/>
                    <a:pt x="2204" y="452"/>
                    <a:pt x="2174" y="452"/>
                  </a:cubicBezTo>
                  <a:cubicBezTo>
                    <a:pt x="1991" y="452"/>
                    <a:pt x="1928" y="323"/>
                    <a:pt x="1735" y="217"/>
                  </a:cubicBezTo>
                  <a:cubicBezTo>
                    <a:pt x="1487" y="82"/>
                    <a:pt x="1155" y="0"/>
                    <a:pt x="8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574026" y="4297491"/>
              <a:ext cx="491088" cy="260859"/>
            </a:xfrm>
            <a:custGeom>
              <a:avLst/>
              <a:gdLst/>
              <a:ahLst/>
              <a:cxnLst/>
              <a:rect l="l" t="t" r="r" b="b"/>
              <a:pathLst>
                <a:path w="2421" h="1286" extrusionOk="0">
                  <a:moveTo>
                    <a:pt x="1157" y="0"/>
                  </a:moveTo>
                  <a:cubicBezTo>
                    <a:pt x="1017" y="0"/>
                    <a:pt x="877" y="16"/>
                    <a:pt x="738" y="47"/>
                  </a:cubicBezTo>
                  <a:cubicBezTo>
                    <a:pt x="480" y="104"/>
                    <a:pt x="253" y="268"/>
                    <a:pt x="9" y="323"/>
                  </a:cubicBezTo>
                  <a:cubicBezTo>
                    <a:pt x="0" y="540"/>
                    <a:pt x="34" y="768"/>
                    <a:pt x="49" y="988"/>
                  </a:cubicBezTo>
                  <a:cubicBezTo>
                    <a:pt x="50" y="1015"/>
                    <a:pt x="51" y="1045"/>
                    <a:pt x="70" y="1067"/>
                  </a:cubicBezTo>
                  <a:cubicBezTo>
                    <a:pt x="87" y="1089"/>
                    <a:pt x="116" y="1099"/>
                    <a:pt x="143" y="1108"/>
                  </a:cubicBezTo>
                  <a:cubicBezTo>
                    <a:pt x="513" y="1226"/>
                    <a:pt x="901" y="1286"/>
                    <a:pt x="1289" y="1286"/>
                  </a:cubicBezTo>
                  <a:cubicBezTo>
                    <a:pt x="1421" y="1286"/>
                    <a:pt x="1553" y="1279"/>
                    <a:pt x="1685" y="1265"/>
                  </a:cubicBezTo>
                  <a:cubicBezTo>
                    <a:pt x="1855" y="1247"/>
                    <a:pt x="2029" y="1215"/>
                    <a:pt x="2172" y="1119"/>
                  </a:cubicBezTo>
                  <a:cubicBezTo>
                    <a:pt x="2359" y="997"/>
                    <a:pt x="2420" y="805"/>
                    <a:pt x="2379" y="594"/>
                  </a:cubicBezTo>
                  <a:cubicBezTo>
                    <a:pt x="2335" y="356"/>
                    <a:pt x="1943" y="167"/>
                    <a:pt x="1743" y="100"/>
                  </a:cubicBezTo>
                  <a:cubicBezTo>
                    <a:pt x="1699" y="87"/>
                    <a:pt x="1656" y="73"/>
                    <a:pt x="1612" y="61"/>
                  </a:cubicBezTo>
                  <a:cubicBezTo>
                    <a:pt x="1463" y="20"/>
                    <a:pt x="1310" y="0"/>
                    <a:pt x="11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5284575" y="1610623"/>
              <a:ext cx="157406" cy="218287"/>
            </a:xfrm>
            <a:custGeom>
              <a:avLst/>
              <a:gdLst/>
              <a:ahLst/>
              <a:cxnLst/>
              <a:rect l="l" t="t" r="r" b="b"/>
              <a:pathLst>
                <a:path w="776" h="1845" extrusionOk="0">
                  <a:moveTo>
                    <a:pt x="149" y="0"/>
                  </a:moveTo>
                  <a:cubicBezTo>
                    <a:pt x="8" y="330"/>
                    <a:pt x="29" y="702"/>
                    <a:pt x="19" y="1064"/>
                  </a:cubicBezTo>
                  <a:cubicBezTo>
                    <a:pt x="12" y="1326"/>
                    <a:pt x="1" y="1626"/>
                    <a:pt x="191" y="1808"/>
                  </a:cubicBezTo>
                  <a:cubicBezTo>
                    <a:pt x="205" y="1822"/>
                    <a:pt x="219" y="1835"/>
                    <a:pt x="238" y="1840"/>
                  </a:cubicBezTo>
                  <a:cubicBezTo>
                    <a:pt x="246" y="1843"/>
                    <a:pt x="254" y="1844"/>
                    <a:pt x="263" y="1844"/>
                  </a:cubicBezTo>
                  <a:cubicBezTo>
                    <a:pt x="291" y="1844"/>
                    <a:pt x="319" y="1831"/>
                    <a:pt x="342" y="1815"/>
                  </a:cubicBezTo>
                  <a:cubicBezTo>
                    <a:pt x="440" y="1745"/>
                    <a:pt x="476" y="1621"/>
                    <a:pt x="505" y="1505"/>
                  </a:cubicBezTo>
                  <a:cubicBezTo>
                    <a:pt x="606" y="1091"/>
                    <a:pt x="690" y="671"/>
                    <a:pt x="757" y="248"/>
                  </a:cubicBezTo>
                  <a:cubicBezTo>
                    <a:pt x="766" y="187"/>
                    <a:pt x="776" y="126"/>
                    <a:pt x="765" y="67"/>
                  </a:cubicBezTo>
                  <a:lnTo>
                    <a:pt x="765" y="67"/>
                  </a:lnTo>
                  <a:cubicBezTo>
                    <a:pt x="762" y="103"/>
                    <a:pt x="759" y="139"/>
                    <a:pt x="756" y="173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5539750" y="1601277"/>
              <a:ext cx="132862" cy="227160"/>
            </a:xfrm>
            <a:custGeom>
              <a:avLst/>
              <a:gdLst/>
              <a:ahLst/>
              <a:cxnLst/>
              <a:rect l="l" t="t" r="r" b="b"/>
              <a:pathLst>
                <a:path w="655" h="1920" extrusionOk="0">
                  <a:moveTo>
                    <a:pt x="93" y="0"/>
                  </a:moveTo>
                  <a:cubicBezTo>
                    <a:pt x="36" y="45"/>
                    <a:pt x="28" y="125"/>
                    <a:pt x="25" y="196"/>
                  </a:cubicBezTo>
                  <a:cubicBezTo>
                    <a:pt x="3" y="580"/>
                    <a:pt x="1" y="966"/>
                    <a:pt x="15" y="1350"/>
                  </a:cubicBezTo>
                  <a:cubicBezTo>
                    <a:pt x="21" y="1477"/>
                    <a:pt x="28" y="1602"/>
                    <a:pt x="62" y="1724"/>
                  </a:cubicBezTo>
                  <a:cubicBezTo>
                    <a:pt x="89" y="1818"/>
                    <a:pt x="160" y="1919"/>
                    <a:pt x="250" y="1919"/>
                  </a:cubicBezTo>
                  <a:cubicBezTo>
                    <a:pt x="261" y="1919"/>
                    <a:pt x="271" y="1918"/>
                    <a:pt x="282" y="1915"/>
                  </a:cubicBezTo>
                  <a:cubicBezTo>
                    <a:pt x="336" y="1901"/>
                    <a:pt x="375" y="1850"/>
                    <a:pt x="405" y="1801"/>
                  </a:cubicBezTo>
                  <a:cubicBezTo>
                    <a:pt x="560" y="1538"/>
                    <a:pt x="615" y="1227"/>
                    <a:pt x="633" y="921"/>
                  </a:cubicBezTo>
                  <a:cubicBezTo>
                    <a:pt x="650" y="616"/>
                    <a:pt x="630" y="309"/>
                    <a:pt x="654" y="3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5771193" y="1606127"/>
              <a:ext cx="145032" cy="228225"/>
            </a:xfrm>
            <a:custGeom>
              <a:avLst/>
              <a:gdLst/>
              <a:ahLst/>
              <a:cxnLst/>
              <a:rect l="l" t="t" r="r" b="b"/>
              <a:pathLst>
                <a:path w="715" h="1929" extrusionOk="0">
                  <a:moveTo>
                    <a:pt x="52" y="1"/>
                  </a:moveTo>
                  <a:lnTo>
                    <a:pt x="26" y="750"/>
                  </a:lnTo>
                  <a:cubicBezTo>
                    <a:pt x="13" y="1107"/>
                    <a:pt x="0" y="1474"/>
                    <a:pt x="135" y="1804"/>
                  </a:cubicBezTo>
                  <a:cubicBezTo>
                    <a:pt x="152" y="1850"/>
                    <a:pt x="176" y="1896"/>
                    <a:pt x="219" y="1917"/>
                  </a:cubicBezTo>
                  <a:cubicBezTo>
                    <a:pt x="234" y="1925"/>
                    <a:pt x="251" y="1928"/>
                    <a:pt x="268" y="1928"/>
                  </a:cubicBezTo>
                  <a:cubicBezTo>
                    <a:pt x="306" y="1928"/>
                    <a:pt x="346" y="1909"/>
                    <a:pt x="373" y="1881"/>
                  </a:cubicBezTo>
                  <a:cubicBezTo>
                    <a:pt x="414" y="1843"/>
                    <a:pt x="436" y="1787"/>
                    <a:pt x="456" y="1733"/>
                  </a:cubicBezTo>
                  <a:cubicBezTo>
                    <a:pt x="656" y="1187"/>
                    <a:pt x="714" y="591"/>
                    <a:pt x="626" y="17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" name="Google Shape;353;p8"/>
            <p:cNvGrpSpPr/>
            <p:nvPr/>
          </p:nvGrpSpPr>
          <p:grpSpPr>
            <a:xfrm>
              <a:off x="4534446" y="2892186"/>
              <a:ext cx="2892366" cy="1670423"/>
              <a:chOff x="4534446" y="2892186"/>
              <a:chExt cx="2892366" cy="1670423"/>
            </a:xfrm>
          </p:grpSpPr>
          <p:sp>
            <p:nvSpPr>
              <p:cNvPr id="354" name="Google Shape;354;p8"/>
              <p:cNvSpPr/>
              <p:nvPr/>
            </p:nvSpPr>
            <p:spPr>
              <a:xfrm>
                <a:off x="5558813" y="3338241"/>
                <a:ext cx="37526" cy="118157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5825" extrusionOk="0">
                    <a:moveTo>
                      <a:pt x="129" y="0"/>
                    </a:moveTo>
                    <a:cubicBezTo>
                      <a:pt x="99" y="0"/>
                      <a:pt x="76" y="26"/>
                      <a:pt x="76" y="54"/>
                    </a:cubicBezTo>
                    <a:cubicBezTo>
                      <a:pt x="76" y="970"/>
                      <a:pt x="61" y="1785"/>
                      <a:pt x="46" y="2505"/>
                    </a:cubicBezTo>
                    <a:cubicBezTo>
                      <a:pt x="21" y="3791"/>
                      <a:pt x="1" y="4809"/>
                      <a:pt x="76" y="5774"/>
                    </a:cubicBezTo>
                    <a:cubicBezTo>
                      <a:pt x="81" y="5803"/>
                      <a:pt x="104" y="5824"/>
                      <a:pt x="129" y="5824"/>
                    </a:cubicBezTo>
                    <a:cubicBezTo>
                      <a:pt x="132" y="5824"/>
                      <a:pt x="132" y="5824"/>
                      <a:pt x="135" y="5823"/>
                    </a:cubicBezTo>
                    <a:cubicBezTo>
                      <a:pt x="164" y="5821"/>
                      <a:pt x="185" y="5794"/>
                      <a:pt x="184" y="5766"/>
                    </a:cubicBezTo>
                    <a:cubicBezTo>
                      <a:pt x="108" y="4806"/>
                      <a:pt x="128" y="3791"/>
                      <a:pt x="154" y="2506"/>
                    </a:cubicBezTo>
                    <a:cubicBezTo>
                      <a:pt x="168" y="1785"/>
                      <a:pt x="184" y="970"/>
                      <a:pt x="184" y="54"/>
                    </a:cubicBezTo>
                    <a:cubicBezTo>
                      <a:pt x="184" y="24"/>
                      <a:pt x="161" y="0"/>
                      <a:pt x="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208525" y="4236029"/>
                <a:ext cx="434088" cy="184589"/>
              </a:xfrm>
              <a:custGeom>
                <a:avLst/>
                <a:gdLst/>
                <a:ahLst/>
                <a:cxnLst/>
                <a:rect l="l" t="t" r="r" b="b"/>
                <a:pathLst>
                  <a:path w="2140" h="910" extrusionOk="0">
                    <a:moveTo>
                      <a:pt x="2080" y="0"/>
                    </a:moveTo>
                    <a:cubicBezTo>
                      <a:pt x="2068" y="0"/>
                      <a:pt x="2056" y="4"/>
                      <a:pt x="2046" y="12"/>
                    </a:cubicBezTo>
                    <a:cubicBezTo>
                      <a:pt x="1778" y="229"/>
                      <a:pt x="1455" y="413"/>
                      <a:pt x="1086" y="560"/>
                    </a:cubicBezTo>
                    <a:cubicBezTo>
                      <a:pt x="861" y="647"/>
                      <a:pt x="644" y="689"/>
                      <a:pt x="416" y="729"/>
                    </a:cubicBezTo>
                    <a:cubicBezTo>
                      <a:pt x="297" y="750"/>
                      <a:pt x="173" y="774"/>
                      <a:pt x="48" y="804"/>
                    </a:cubicBezTo>
                    <a:cubicBezTo>
                      <a:pt x="19" y="811"/>
                      <a:pt x="0" y="840"/>
                      <a:pt x="8" y="868"/>
                    </a:cubicBezTo>
                    <a:cubicBezTo>
                      <a:pt x="13" y="893"/>
                      <a:pt x="36" y="910"/>
                      <a:pt x="59" y="910"/>
                    </a:cubicBezTo>
                    <a:cubicBezTo>
                      <a:pt x="65" y="910"/>
                      <a:pt x="67" y="910"/>
                      <a:pt x="72" y="907"/>
                    </a:cubicBezTo>
                    <a:cubicBezTo>
                      <a:pt x="195" y="878"/>
                      <a:pt x="319" y="856"/>
                      <a:pt x="436" y="834"/>
                    </a:cubicBezTo>
                    <a:cubicBezTo>
                      <a:pt x="659" y="793"/>
                      <a:pt x="891" y="750"/>
                      <a:pt x="1126" y="657"/>
                    </a:cubicBezTo>
                    <a:cubicBezTo>
                      <a:pt x="1505" y="506"/>
                      <a:pt x="1837" y="316"/>
                      <a:pt x="2114" y="93"/>
                    </a:cubicBezTo>
                    <a:cubicBezTo>
                      <a:pt x="2135" y="76"/>
                      <a:pt x="2139" y="42"/>
                      <a:pt x="2121" y="19"/>
                    </a:cubicBezTo>
                    <a:cubicBezTo>
                      <a:pt x="2111" y="7"/>
                      <a:pt x="2096" y="0"/>
                      <a:pt x="2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5156774" y="4342523"/>
                <a:ext cx="126778" cy="184183"/>
              </a:xfrm>
              <a:custGeom>
                <a:avLst/>
                <a:gdLst/>
                <a:ahLst/>
                <a:cxnLst/>
                <a:rect l="l" t="t" r="r" b="b"/>
                <a:pathLst>
                  <a:path w="625" h="908" extrusionOk="0">
                    <a:moveTo>
                      <a:pt x="565" y="1"/>
                    </a:moveTo>
                    <a:cubicBezTo>
                      <a:pt x="558" y="1"/>
                      <a:pt x="551" y="2"/>
                      <a:pt x="544" y="5"/>
                    </a:cubicBezTo>
                    <a:cubicBezTo>
                      <a:pt x="219" y="152"/>
                      <a:pt x="1" y="501"/>
                      <a:pt x="10" y="856"/>
                    </a:cubicBezTo>
                    <a:cubicBezTo>
                      <a:pt x="11" y="883"/>
                      <a:pt x="35" y="907"/>
                      <a:pt x="64" y="907"/>
                    </a:cubicBezTo>
                    <a:cubicBezTo>
                      <a:pt x="95" y="907"/>
                      <a:pt x="118" y="882"/>
                      <a:pt x="115" y="852"/>
                    </a:cubicBezTo>
                    <a:cubicBezTo>
                      <a:pt x="107" y="538"/>
                      <a:pt x="301" y="231"/>
                      <a:pt x="586" y="102"/>
                    </a:cubicBezTo>
                    <a:cubicBezTo>
                      <a:pt x="612" y="92"/>
                      <a:pt x="625" y="59"/>
                      <a:pt x="612" y="32"/>
                    </a:cubicBezTo>
                    <a:cubicBezTo>
                      <a:pt x="605" y="12"/>
                      <a:pt x="586" y="1"/>
                      <a:pt x="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5284567" y="4392422"/>
                <a:ext cx="120490" cy="169376"/>
              </a:xfrm>
              <a:custGeom>
                <a:avLst/>
                <a:gdLst/>
                <a:ahLst/>
                <a:cxnLst/>
                <a:rect l="l" t="t" r="r" b="b"/>
                <a:pathLst>
                  <a:path w="594" h="835" extrusionOk="0">
                    <a:moveTo>
                      <a:pt x="532" y="1"/>
                    </a:moveTo>
                    <a:cubicBezTo>
                      <a:pt x="524" y="1"/>
                      <a:pt x="515" y="3"/>
                      <a:pt x="508" y="8"/>
                    </a:cubicBezTo>
                    <a:cubicBezTo>
                      <a:pt x="226" y="162"/>
                      <a:pt x="31" y="457"/>
                      <a:pt x="2" y="777"/>
                    </a:cubicBezTo>
                    <a:cubicBezTo>
                      <a:pt x="1" y="806"/>
                      <a:pt x="22" y="833"/>
                      <a:pt x="51" y="834"/>
                    </a:cubicBezTo>
                    <a:lnTo>
                      <a:pt x="56" y="834"/>
                    </a:lnTo>
                    <a:cubicBezTo>
                      <a:pt x="83" y="834"/>
                      <a:pt x="106" y="814"/>
                      <a:pt x="108" y="786"/>
                    </a:cubicBezTo>
                    <a:cubicBezTo>
                      <a:pt x="132" y="506"/>
                      <a:pt x="309" y="236"/>
                      <a:pt x="557" y="100"/>
                    </a:cubicBezTo>
                    <a:cubicBezTo>
                      <a:pt x="585" y="89"/>
                      <a:pt x="593" y="55"/>
                      <a:pt x="579" y="29"/>
                    </a:cubicBezTo>
                    <a:cubicBezTo>
                      <a:pt x="570" y="11"/>
                      <a:pt x="551" y="1"/>
                      <a:pt x="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5756384" y="4363010"/>
                <a:ext cx="58419" cy="199599"/>
              </a:xfrm>
              <a:custGeom>
                <a:avLst/>
                <a:gdLst/>
                <a:ahLst/>
                <a:cxnLst/>
                <a:rect l="l" t="t" r="r" b="b"/>
                <a:pathLst>
                  <a:path w="288" h="984" extrusionOk="0">
                    <a:moveTo>
                      <a:pt x="57" y="0"/>
                    </a:moveTo>
                    <a:cubicBezTo>
                      <a:pt x="53" y="0"/>
                      <a:pt x="50" y="0"/>
                      <a:pt x="46" y="1"/>
                    </a:cubicBezTo>
                    <a:cubicBezTo>
                      <a:pt x="18" y="7"/>
                      <a:pt x="1" y="35"/>
                      <a:pt x="6" y="64"/>
                    </a:cubicBezTo>
                    <a:lnTo>
                      <a:pt x="179" y="941"/>
                    </a:lnTo>
                    <a:cubicBezTo>
                      <a:pt x="185" y="965"/>
                      <a:pt x="206" y="984"/>
                      <a:pt x="230" y="984"/>
                    </a:cubicBezTo>
                    <a:cubicBezTo>
                      <a:pt x="235" y="984"/>
                      <a:pt x="238" y="984"/>
                      <a:pt x="242" y="981"/>
                    </a:cubicBezTo>
                    <a:cubicBezTo>
                      <a:pt x="269" y="976"/>
                      <a:pt x="288" y="948"/>
                      <a:pt x="282" y="919"/>
                    </a:cubicBezTo>
                    <a:lnTo>
                      <a:pt x="109" y="43"/>
                    </a:lnTo>
                    <a:cubicBezTo>
                      <a:pt x="104" y="18"/>
                      <a:pt x="81" y="0"/>
                      <a:pt x="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5895738" y="4336437"/>
                <a:ext cx="73633" cy="154568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62" extrusionOk="0">
                    <a:moveTo>
                      <a:pt x="59" y="0"/>
                    </a:moveTo>
                    <a:cubicBezTo>
                      <a:pt x="46" y="0"/>
                      <a:pt x="32" y="5"/>
                      <a:pt x="22" y="15"/>
                    </a:cubicBezTo>
                    <a:cubicBezTo>
                      <a:pt x="0" y="34"/>
                      <a:pt x="0" y="68"/>
                      <a:pt x="20" y="89"/>
                    </a:cubicBezTo>
                    <a:cubicBezTo>
                      <a:pt x="173" y="251"/>
                      <a:pt x="253" y="481"/>
                      <a:pt x="230" y="703"/>
                    </a:cubicBezTo>
                    <a:cubicBezTo>
                      <a:pt x="229" y="733"/>
                      <a:pt x="250" y="759"/>
                      <a:pt x="279" y="762"/>
                    </a:cubicBezTo>
                    <a:lnTo>
                      <a:pt x="284" y="762"/>
                    </a:lnTo>
                    <a:cubicBezTo>
                      <a:pt x="312" y="762"/>
                      <a:pt x="334" y="743"/>
                      <a:pt x="337" y="715"/>
                    </a:cubicBezTo>
                    <a:cubicBezTo>
                      <a:pt x="363" y="461"/>
                      <a:pt x="273" y="201"/>
                      <a:pt x="97" y="17"/>
                    </a:cubicBezTo>
                    <a:cubicBezTo>
                      <a:pt x="87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7222750" y="4323252"/>
                <a:ext cx="204062" cy="2941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45" extrusionOk="0">
                    <a:moveTo>
                      <a:pt x="256" y="0"/>
                    </a:moveTo>
                    <a:cubicBezTo>
                      <a:pt x="189" y="0"/>
                      <a:pt x="122" y="1"/>
                      <a:pt x="55" y="3"/>
                    </a:cubicBezTo>
                    <a:cubicBezTo>
                      <a:pt x="25" y="4"/>
                      <a:pt x="1" y="30"/>
                      <a:pt x="3" y="59"/>
                    </a:cubicBezTo>
                    <a:cubicBezTo>
                      <a:pt x="5" y="87"/>
                      <a:pt x="24" y="110"/>
                      <a:pt x="54" y="110"/>
                    </a:cubicBezTo>
                    <a:cubicBezTo>
                      <a:pt x="56" y="110"/>
                      <a:pt x="57" y="110"/>
                      <a:pt x="59" y="110"/>
                    </a:cubicBezTo>
                    <a:cubicBezTo>
                      <a:pt x="130" y="107"/>
                      <a:pt x="201" y="106"/>
                      <a:pt x="273" y="106"/>
                    </a:cubicBezTo>
                    <a:cubicBezTo>
                      <a:pt x="498" y="106"/>
                      <a:pt x="724" y="119"/>
                      <a:pt x="946" y="144"/>
                    </a:cubicBezTo>
                    <a:lnTo>
                      <a:pt x="952" y="144"/>
                    </a:lnTo>
                    <a:cubicBezTo>
                      <a:pt x="977" y="144"/>
                      <a:pt x="999" y="124"/>
                      <a:pt x="1003" y="97"/>
                    </a:cubicBezTo>
                    <a:cubicBezTo>
                      <a:pt x="1006" y="69"/>
                      <a:pt x="984" y="42"/>
                      <a:pt x="956" y="39"/>
                    </a:cubicBezTo>
                    <a:cubicBezTo>
                      <a:pt x="724" y="12"/>
                      <a:pt x="490" y="0"/>
                      <a:pt x="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4534446" y="2964804"/>
                <a:ext cx="748295" cy="1562515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7703" extrusionOk="0">
                    <a:moveTo>
                      <a:pt x="3340" y="4782"/>
                    </a:moveTo>
                    <a:lnTo>
                      <a:pt x="3340" y="4782"/>
                    </a:lnTo>
                    <a:cubicBezTo>
                      <a:pt x="3327" y="4897"/>
                      <a:pt x="3313" y="5009"/>
                      <a:pt x="3299" y="5119"/>
                    </a:cubicBezTo>
                    <a:cubicBezTo>
                      <a:pt x="3276" y="5305"/>
                      <a:pt x="3252" y="5493"/>
                      <a:pt x="3229" y="5679"/>
                    </a:cubicBezTo>
                    <a:cubicBezTo>
                      <a:pt x="3203" y="5908"/>
                      <a:pt x="3172" y="6145"/>
                      <a:pt x="3070" y="6352"/>
                    </a:cubicBezTo>
                    <a:cubicBezTo>
                      <a:pt x="3058" y="6376"/>
                      <a:pt x="3046" y="6400"/>
                      <a:pt x="3032" y="6423"/>
                    </a:cubicBezTo>
                    <a:cubicBezTo>
                      <a:pt x="2956" y="6350"/>
                      <a:pt x="2876" y="6282"/>
                      <a:pt x="2791" y="6220"/>
                    </a:cubicBezTo>
                    <a:cubicBezTo>
                      <a:pt x="2815" y="6125"/>
                      <a:pt x="2872" y="6042"/>
                      <a:pt x="2918" y="5952"/>
                    </a:cubicBezTo>
                    <a:cubicBezTo>
                      <a:pt x="3013" y="5759"/>
                      <a:pt x="2936" y="5651"/>
                      <a:pt x="2876" y="5485"/>
                    </a:cubicBezTo>
                    <a:cubicBezTo>
                      <a:pt x="3068" y="5278"/>
                      <a:pt x="3226" y="5039"/>
                      <a:pt x="3340" y="4782"/>
                    </a:cubicBezTo>
                    <a:close/>
                    <a:moveTo>
                      <a:pt x="1825" y="0"/>
                    </a:moveTo>
                    <a:cubicBezTo>
                      <a:pt x="1172" y="0"/>
                      <a:pt x="479" y="273"/>
                      <a:pt x="22" y="705"/>
                    </a:cubicBezTo>
                    <a:cubicBezTo>
                      <a:pt x="1" y="725"/>
                      <a:pt x="1" y="759"/>
                      <a:pt x="21" y="780"/>
                    </a:cubicBezTo>
                    <a:cubicBezTo>
                      <a:pt x="31" y="790"/>
                      <a:pt x="44" y="795"/>
                      <a:pt x="58" y="795"/>
                    </a:cubicBezTo>
                    <a:cubicBezTo>
                      <a:pt x="71" y="795"/>
                      <a:pt x="84" y="791"/>
                      <a:pt x="95" y="782"/>
                    </a:cubicBezTo>
                    <a:cubicBezTo>
                      <a:pt x="496" y="401"/>
                      <a:pt x="1184" y="101"/>
                      <a:pt x="1839" y="101"/>
                    </a:cubicBezTo>
                    <a:cubicBezTo>
                      <a:pt x="2245" y="101"/>
                      <a:pt x="2638" y="216"/>
                      <a:pt x="2943" y="498"/>
                    </a:cubicBezTo>
                    <a:cubicBezTo>
                      <a:pt x="3547" y="1054"/>
                      <a:pt x="3579" y="1978"/>
                      <a:pt x="3540" y="2724"/>
                    </a:cubicBezTo>
                    <a:cubicBezTo>
                      <a:pt x="3512" y="3253"/>
                      <a:pt x="3457" y="3784"/>
                      <a:pt x="3397" y="4314"/>
                    </a:cubicBezTo>
                    <a:cubicBezTo>
                      <a:pt x="3390" y="4320"/>
                      <a:pt x="3385" y="4330"/>
                      <a:pt x="3382" y="4340"/>
                    </a:cubicBezTo>
                    <a:cubicBezTo>
                      <a:pt x="3215" y="5017"/>
                      <a:pt x="2746" y="5609"/>
                      <a:pt x="2125" y="5925"/>
                    </a:cubicBezTo>
                    <a:cubicBezTo>
                      <a:pt x="2114" y="5930"/>
                      <a:pt x="2105" y="5939"/>
                      <a:pt x="2101" y="5950"/>
                    </a:cubicBezTo>
                    <a:cubicBezTo>
                      <a:pt x="2072" y="5960"/>
                      <a:pt x="2044" y="5973"/>
                      <a:pt x="2015" y="5983"/>
                    </a:cubicBezTo>
                    <a:cubicBezTo>
                      <a:pt x="2048" y="5990"/>
                      <a:pt x="2078" y="6000"/>
                      <a:pt x="2111" y="6009"/>
                    </a:cubicBezTo>
                    <a:cubicBezTo>
                      <a:pt x="2118" y="6016"/>
                      <a:pt x="2127" y="6023"/>
                      <a:pt x="2137" y="6025"/>
                    </a:cubicBezTo>
                    <a:cubicBezTo>
                      <a:pt x="2451" y="6110"/>
                      <a:pt x="2748" y="6283"/>
                      <a:pt x="2976" y="6517"/>
                    </a:cubicBezTo>
                    <a:cubicBezTo>
                      <a:pt x="2970" y="6526"/>
                      <a:pt x="2965" y="6533"/>
                      <a:pt x="2960" y="6543"/>
                    </a:cubicBezTo>
                    <a:cubicBezTo>
                      <a:pt x="2869" y="6686"/>
                      <a:pt x="2775" y="6833"/>
                      <a:pt x="2763" y="7010"/>
                    </a:cubicBezTo>
                    <a:cubicBezTo>
                      <a:pt x="2749" y="7273"/>
                      <a:pt x="2928" y="7495"/>
                      <a:pt x="3096" y="7685"/>
                    </a:cubicBezTo>
                    <a:cubicBezTo>
                      <a:pt x="3106" y="7697"/>
                      <a:pt x="3120" y="7702"/>
                      <a:pt x="3135" y="7702"/>
                    </a:cubicBezTo>
                    <a:cubicBezTo>
                      <a:pt x="3147" y="7702"/>
                      <a:pt x="3160" y="7699"/>
                      <a:pt x="3170" y="7688"/>
                    </a:cubicBezTo>
                    <a:cubicBezTo>
                      <a:pt x="3192" y="7668"/>
                      <a:pt x="3193" y="7635"/>
                      <a:pt x="3175" y="7614"/>
                    </a:cubicBezTo>
                    <a:cubicBezTo>
                      <a:pt x="3013" y="7431"/>
                      <a:pt x="2856" y="7235"/>
                      <a:pt x="2869" y="7016"/>
                    </a:cubicBezTo>
                    <a:cubicBezTo>
                      <a:pt x="2878" y="6867"/>
                      <a:pt x="2960" y="6737"/>
                      <a:pt x="3048" y="6600"/>
                    </a:cubicBezTo>
                    <a:cubicBezTo>
                      <a:pt x="3056" y="6587"/>
                      <a:pt x="3063" y="6573"/>
                      <a:pt x="3072" y="6560"/>
                    </a:cubicBezTo>
                    <a:cubicBezTo>
                      <a:pt x="3076" y="6559"/>
                      <a:pt x="3078" y="6557"/>
                      <a:pt x="3082" y="6553"/>
                    </a:cubicBezTo>
                    <a:cubicBezTo>
                      <a:pt x="3092" y="6544"/>
                      <a:pt x="3098" y="6532"/>
                      <a:pt x="3098" y="6519"/>
                    </a:cubicBezTo>
                    <a:cubicBezTo>
                      <a:pt x="3122" y="6480"/>
                      <a:pt x="3146" y="6440"/>
                      <a:pt x="3165" y="6397"/>
                    </a:cubicBezTo>
                    <a:cubicBezTo>
                      <a:pt x="3277" y="6175"/>
                      <a:pt x="3307" y="5918"/>
                      <a:pt x="3335" y="5691"/>
                    </a:cubicBezTo>
                    <a:cubicBezTo>
                      <a:pt x="3357" y="5505"/>
                      <a:pt x="3382" y="5319"/>
                      <a:pt x="3405" y="5132"/>
                    </a:cubicBezTo>
                    <a:cubicBezTo>
                      <a:pt x="3503" y="4346"/>
                      <a:pt x="3604" y="3533"/>
                      <a:pt x="3647" y="2728"/>
                    </a:cubicBezTo>
                    <a:cubicBezTo>
                      <a:pt x="3689" y="1962"/>
                      <a:pt x="3653" y="1006"/>
                      <a:pt x="3018" y="420"/>
                    </a:cubicBezTo>
                    <a:cubicBezTo>
                      <a:pt x="2699" y="128"/>
                      <a:pt x="2272" y="0"/>
                      <a:pt x="18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939147" y="2892186"/>
                <a:ext cx="805295" cy="1547910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7631" extrusionOk="0">
                    <a:moveTo>
                      <a:pt x="156" y="3901"/>
                    </a:moveTo>
                    <a:cubicBezTo>
                      <a:pt x="299" y="4822"/>
                      <a:pt x="627" y="5712"/>
                      <a:pt x="966" y="6560"/>
                    </a:cubicBezTo>
                    <a:cubicBezTo>
                      <a:pt x="861" y="6594"/>
                      <a:pt x="752" y="6622"/>
                      <a:pt x="647" y="6650"/>
                    </a:cubicBezTo>
                    <a:cubicBezTo>
                      <a:pt x="536" y="6678"/>
                      <a:pt x="422" y="6707"/>
                      <a:pt x="312" y="6744"/>
                    </a:cubicBezTo>
                    <a:cubicBezTo>
                      <a:pt x="279" y="6672"/>
                      <a:pt x="256" y="6600"/>
                      <a:pt x="245" y="6521"/>
                    </a:cubicBezTo>
                    <a:cubicBezTo>
                      <a:pt x="136" y="5669"/>
                      <a:pt x="136" y="4779"/>
                      <a:pt x="156" y="3901"/>
                    </a:cubicBezTo>
                    <a:close/>
                    <a:moveTo>
                      <a:pt x="3236" y="0"/>
                    </a:moveTo>
                    <a:cubicBezTo>
                      <a:pt x="2945" y="0"/>
                      <a:pt x="2843" y="328"/>
                      <a:pt x="2561" y="328"/>
                    </a:cubicBezTo>
                    <a:cubicBezTo>
                      <a:pt x="2555" y="328"/>
                      <a:pt x="2549" y="328"/>
                      <a:pt x="2542" y="327"/>
                    </a:cubicBezTo>
                    <a:cubicBezTo>
                      <a:pt x="2432" y="321"/>
                      <a:pt x="2320" y="304"/>
                      <a:pt x="2209" y="304"/>
                    </a:cubicBezTo>
                    <a:cubicBezTo>
                      <a:pt x="2189" y="304"/>
                      <a:pt x="2168" y="305"/>
                      <a:pt x="2148" y="306"/>
                    </a:cubicBezTo>
                    <a:cubicBezTo>
                      <a:pt x="2061" y="312"/>
                      <a:pt x="1890" y="346"/>
                      <a:pt x="1842" y="441"/>
                    </a:cubicBezTo>
                    <a:cubicBezTo>
                      <a:pt x="849" y="593"/>
                      <a:pt x="253" y="1641"/>
                      <a:pt x="115" y="2556"/>
                    </a:cubicBezTo>
                    <a:cubicBezTo>
                      <a:pt x="98" y="2566"/>
                      <a:pt x="83" y="2583"/>
                      <a:pt x="83" y="2605"/>
                    </a:cubicBezTo>
                    <a:cubicBezTo>
                      <a:pt x="78" y="2824"/>
                      <a:pt x="72" y="3046"/>
                      <a:pt x="65" y="3267"/>
                    </a:cubicBezTo>
                    <a:cubicBezTo>
                      <a:pt x="35" y="4351"/>
                      <a:pt x="1" y="5469"/>
                      <a:pt x="138" y="6534"/>
                    </a:cubicBezTo>
                    <a:cubicBezTo>
                      <a:pt x="163" y="6732"/>
                      <a:pt x="262" y="6891"/>
                      <a:pt x="356" y="7047"/>
                    </a:cubicBezTo>
                    <a:cubicBezTo>
                      <a:pt x="459" y="7218"/>
                      <a:pt x="557" y="7379"/>
                      <a:pt x="549" y="7575"/>
                    </a:cubicBezTo>
                    <a:cubicBezTo>
                      <a:pt x="547" y="7603"/>
                      <a:pt x="570" y="7629"/>
                      <a:pt x="599" y="7631"/>
                    </a:cubicBezTo>
                    <a:lnTo>
                      <a:pt x="600" y="7631"/>
                    </a:lnTo>
                    <a:cubicBezTo>
                      <a:pt x="629" y="7631"/>
                      <a:pt x="652" y="7609"/>
                      <a:pt x="654" y="7581"/>
                    </a:cubicBezTo>
                    <a:cubicBezTo>
                      <a:pt x="664" y="7352"/>
                      <a:pt x="555" y="7171"/>
                      <a:pt x="445" y="6994"/>
                    </a:cubicBezTo>
                    <a:cubicBezTo>
                      <a:pt x="415" y="6944"/>
                      <a:pt x="385" y="6894"/>
                      <a:pt x="356" y="6844"/>
                    </a:cubicBezTo>
                    <a:cubicBezTo>
                      <a:pt x="459" y="6810"/>
                      <a:pt x="566" y="6782"/>
                      <a:pt x="670" y="6757"/>
                    </a:cubicBezTo>
                    <a:cubicBezTo>
                      <a:pt x="794" y="6724"/>
                      <a:pt x="926" y="6690"/>
                      <a:pt x="1051" y="6645"/>
                    </a:cubicBezTo>
                    <a:cubicBezTo>
                      <a:pt x="1066" y="6640"/>
                      <a:pt x="1077" y="6631"/>
                      <a:pt x="1083" y="6617"/>
                    </a:cubicBezTo>
                    <a:cubicBezTo>
                      <a:pt x="1087" y="6604"/>
                      <a:pt x="1087" y="6588"/>
                      <a:pt x="1083" y="6575"/>
                    </a:cubicBezTo>
                    <a:cubicBezTo>
                      <a:pt x="622" y="5429"/>
                      <a:pt x="172" y="4202"/>
                      <a:pt x="188" y="2932"/>
                    </a:cubicBezTo>
                    <a:cubicBezTo>
                      <a:pt x="200" y="1942"/>
                      <a:pt x="851" y="569"/>
                      <a:pt x="2042" y="534"/>
                    </a:cubicBezTo>
                    <a:cubicBezTo>
                      <a:pt x="2092" y="549"/>
                      <a:pt x="2141" y="571"/>
                      <a:pt x="2189" y="589"/>
                    </a:cubicBezTo>
                    <a:cubicBezTo>
                      <a:pt x="2286" y="624"/>
                      <a:pt x="2392" y="640"/>
                      <a:pt x="2492" y="670"/>
                    </a:cubicBezTo>
                    <a:cubicBezTo>
                      <a:pt x="2648" y="720"/>
                      <a:pt x="2789" y="807"/>
                      <a:pt x="2926" y="896"/>
                    </a:cubicBezTo>
                    <a:cubicBezTo>
                      <a:pt x="3063" y="981"/>
                      <a:pt x="3200" y="1068"/>
                      <a:pt x="3314" y="1184"/>
                    </a:cubicBezTo>
                    <a:cubicBezTo>
                      <a:pt x="3366" y="1235"/>
                      <a:pt x="3413" y="1292"/>
                      <a:pt x="3466" y="1342"/>
                    </a:cubicBezTo>
                    <a:cubicBezTo>
                      <a:pt x="3520" y="1392"/>
                      <a:pt x="3583" y="1438"/>
                      <a:pt x="3651" y="1455"/>
                    </a:cubicBezTo>
                    <a:cubicBezTo>
                      <a:pt x="3672" y="1461"/>
                      <a:pt x="3693" y="1463"/>
                      <a:pt x="3714" y="1463"/>
                    </a:cubicBezTo>
                    <a:cubicBezTo>
                      <a:pt x="3767" y="1463"/>
                      <a:pt x="3820" y="1447"/>
                      <a:pt x="3858" y="1412"/>
                    </a:cubicBezTo>
                    <a:cubicBezTo>
                      <a:pt x="3970" y="1311"/>
                      <a:pt x="3903" y="1103"/>
                      <a:pt x="3874" y="984"/>
                    </a:cubicBezTo>
                    <a:cubicBezTo>
                      <a:pt x="3829" y="798"/>
                      <a:pt x="3771" y="617"/>
                      <a:pt x="3699" y="440"/>
                    </a:cubicBezTo>
                    <a:cubicBezTo>
                      <a:pt x="3679" y="391"/>
                      <a:pt x="3660" y="346"/>
                      <a:pt x="3634" y="299"/>
                    </a:cubicBezTo>
                    <a:cubicBezTo>
                      <a:pt x="3606" y="246"/>
                      <a:pt x="3576" y="194"/>
                      <a:pt x="3534" y="150"/>
                    </a:cubicBezTo>
                    <a:cubicBezTo>
                      <a:pt x="3462" y="67"/>
                      <a:pt x="3357" y="5"/>
                      <a:pt x="3247" y="0"/>
                    </a:cubicBezTo>
                    <a:cubicBezTo>
                      <a:pt x="3244" y="0"/>
                      <a:pt x="3240" y="0"/>
                      <a:pt x="3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8"/>
            <p:cNvSpPr/>
            <p:nvPr/>
          </p:nvSpPr>
          <p:spPr>
            <a:xfrm>
              <a:off x="5803241" y="1972693"/>
              <a:ext cx="321509" cy="205685"/>
            </a:xfrm>
            <a:custGeom>
              <a:avLst/>
              <a:gdLst/>
              <a:ahLst/>
              <a:cxnLst/>
              <a:rect l="l" t="t" r="r" b="b"/>
              <a:pathLst>
                <a:path w="1585" h="1014" extrusionOk="0">
                  <a:moveTo>
                    <a:pt x="1006" y="0"/>
                  </a:moveTo>
                  <a:cubicBezTo>
                    <a:pt x="560" y="0"/>
                    <a:pt x="120" y="204"/>
                    <a:pt x="31" y="632"/>
                  </a:cubicBezTo>
                  <a:cubicBezTo>
                    <a:pt x="1" y="774"/>
                    <a:pt x="38" y="868"/>
                    <a:pt x="114" y="928"/>
                  </a:cubicBezTo>
                  <a:cubicBezTo>
                    <a:pt x="191" y="989"/>
                    <a:pt x="308" y="1013"/>
                    <a:pt x="436" y="1013"/>
                  </a:cubicBezTo>
                  <a:cubicBezTo>
                    <a:pt x="655" y="1013"/>
                    <a:pt x="906" y="943"/>
                    <a:pt x="1049" y="861"/>
                  </a:cubicBezTo>
                  <a:cubicBezTo>
                    <a:pt x="1334" y="700"/>
                    <a:pt x="1526" y="421"/>
                    <a:pt x="1584" y="124"/>
                  </a:cubicBezTo>
                  <a:cubicBezTo>
                    <a:pt x="1411" y="42"/>
                    <a:pt x="1208" y="0"/>
                    <a:pt x="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5889044" y="1973504"/>
              <a:ext cx="146454" cy="189457"/>
            </a:xfrm>
            <a:custGeom>
              <a:avLst/>
              <a:gdLst/>
              <a:ahLst/>
              <a:cxnLst/>
              <a:rect l="l" t="t" r="r" b="b"/>
              <a:pathLst>
                <a:path w="722" h="934" extrusionOk="0">
                  <a:moveTo>
                    <a:pt x="369" y="1"/>
                  </a:moveTo>
                  <a:cubicBezTo>
                    <a:pt x="254" y="1"/>
                    <a:pt x="148" y="77"/>
                    <a:pt x="98" y="172"/>
                  </a:cubicBezTo>
                  <a:cubicBezTo>
                    <a:pt x="1" y="346"/>
                    <a:pt x="13" y="606"/>
                    <a:pt x="128" y="778"/>
                  </a:cubicBezTo>
                  <a:cubicBezTo>
                    <a:pt x="193" y="875"/>
                    <a:pt x="299" y="934"/>
                    <a:pt x="404" y="934"/>
                  </a:cubicBezTo>
                  <a:cubicBezTo>
                    <a:pt x="481" y="934"/>
                    <a:pt x="558" y="902"/>
                    <a:pt x="617" y="830"/>
                  </a:cubicBezTo>
                  <a:cubicBezTo>
                    <a:pt x="662" y="777"/>
                    <a:pt x="683" y="710"/>
                    <a:pt x="696" y="644"/>
                  </a:cubicBezTo>
                  <a:cubicBezTo>
                    <a:pt x="722" y="509"/>
                    <a:pt x="713" y="366"/>
                    <a:pt x="662" y="236"/>
                  </a:cubicBezTo>
                  <a:cubicBezTo>
                    <a:pt x="619" y="129"/>
                    <a:pt x="530" y="22"/>
                    <a:pt x="403" y="3"/>
                  </a:cubicBezTo>
                  <a:cubicBezTo>
                    <a:pt x="392" y="2"/>
                    <a:pt x="380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5067725" y="1973301"/>
              <a:ext cx="321712" cy="205888"/>
            </a:xfrm>
            <a:custGeom>
              <a:avLst/>
              <a:gdLst/>
              <a:ahLst/>
              <a:cxnLst/>
              <a:rect l="l" t="t" r="r" b="b"/>
              <a:pathLst>
                <a:path w="1586" h="1015" extrusionOk="0">
                  <a:moveTo>
                    <a:pt x="582" y="0"/>
                  </a:moveTo>
                  <a:cubicBezTo>
                    <a:pt x="379" y="0"/>
                    <a:pt x="174" y="43"/>
                    <a:pt x="0" y="125"/>
                  </a:cubicBezTo>
                  <a:cubicBezTo>
                    <a:pt x="62" y="424"/>
                    <a:pt x="253" y="702"/>
                    <a:pt x="538" y="864"/>
                  </a:cubicBezTo>
                  <a:cubicBezTo>
                    <a:pt x="681" y="944"/>
                    <a:pt x="931" y="1014"/>
                    <a:pt x="1149" y="1014"/>
                  </a:cubicBezTo>
                  <a:cubicBezTo>
                    <a:pt x="1278" y="1014"/>
                    <a:pt x="1396" y="990"/>
                    <a:pt x="1474" y="928"/>
                  </a:cubicBezTo>
                  <a:cubicBezTo>
                    <a:pt x="1548" y="866"/>
                    <a:pt x="1585" y="772"/>
                    <a:pt x="1555" y="631"/>
                  </a:cubicBezTo>
                  <a:cubicBezTo>
                    <a:pt x="1466" y="204"/>
                    <a:pt x="1027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5157180" y="1974316"/>
              <a:ext cx="146251" cy="189660"/>
            </a:xfrm>
            <a:custGeom>
              <a:avLst/>
              <a:gdLst/>
              <a:ahLst/>
              <a:cxnLst/>
              <a:rect l="l" t="t" r="r" b="b"/>
              <a:pathLst>
                <a:path w="721" h="935" extrusionOk="0">
                  <a:moveTo>
                    <a:pt x="355" y="1"/>
                  </a:moveTo>
                  <a:cubicBezTo>
                    <a:pt x="343" y="1"/>
                    <a:pt x="331" y="2"/>
                    <a:pt x="319" y="3"/>
                  </a:cubicBezTo>
                  <a:cubicBezTo>
                    <a:pt x="193" y="20"/>
                    <a:pt x="105" y="128"/>
                    <a:pt x="62" y="235"/>
                  </a:cubicBezTo>
                  <a:cubicBezTo>
                    <a:pt x="8" y="366"/>
                    <a:pt x="0" y="509"/>
                    <a:pt x="28" y="644"/>
                  </a:cubicBezTo>
                  <a:cubicBezTo>
                    <a:pt x="39" y="710"/>
                    <a:pt x="62" y="776"/>
                    <a:pt x="106" y="830"/>
                  </a:cubicBezTo>
                  <a:cubicBezTo>
                    <a:pt x="165" y="902"/>
                    <a:pt x="241" y="934"/>
                    <a:pt x="318" y="934"/>
                  </a:cubicBezTo>
                  <a:cubicBezTo>
                    <a:pt x="424" y="934"/>
                    <a:pt x="531" y="875"/>
                    <a:pt x="594" y="777"/>
                  </a:cubicBezTo>
                  <a:cubicBezTo>
                    <a:pt x="709" y="604"/>
                    <a:pt x="720" y="345"/>
                    <a:pt x="623" y="169"/>
                  </a:cubicBezTo>
                  <a:cubicBezTo>
                    <a:pt x="574" y="77"/>
                    <a:pt x="467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4475013" y="2106367"/>
              <a:ext cx="2294177" cy="616446"/>
            </a:xfrm>
            <a:custGeom>
              <a:avLst/>
              <a:gdLst/>
              <a:ahLst/>
              <a:cxnLst/>
              <a:rect l="l" t="t" r="r" b="b"/>
              <a:pathLst>
                <a:path w="11310" h="3039" extrusionOk="0">
                  <a:moveTo>
                    <a:pt x="1" y="1"/>
                  </a:moveTo>
                  <a:lnTo>
                    <a:pt x="895" y="2806"/>
                  </a:lnTo>
                  <a:lnTo>
                    <a:pt x="10220" y="3039"/>
                  </a:lnTo>
                  <a:lnTo>
                    <a:pt x="11309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8" name="Google Shape;368;p8"/>
            <p:cNvGrpSpPr/>
            <p:nvPr/>
          </p:nvGrpSpPr>
          <p:grpSpPr>
            <a:xfrm>
              <a:off x="4586374" y="1580798"/>
              <a:ext cx="2046908" cy="1157430"/>
              <a:chOff x="4586374" y="1580798"/>
              <a:chExt cx="2046908" cy="1157430"/>
            </a:xfrm>
          </p:grpSpPr>
          <p:sp>
            <p:nvSpPr>
              <p:cNvPr id="369" name="Google Shape;369;p8"/>
              <p:cNvSpPr/>
              <p:nvPr/>
            </p:nvSpPr>
            <p:spPr>
              <a:xfrm>
                <a:off x="4946830" y="1580798"/>
                <a:ext cx="51320" cy="79718"/>
              </a:xfrm>
              <a:custGeom>
                <a:avLst/>
                <a:gdLst/>
                <a:ahLst/>
                <a:cxnLst/>
                <a:rect l="l" t="t" r="r" b="b"/>
                <a:pathLst>
                  <a:path w="253" h="393" extrusionOk="0">
                    <a:moveTo>
                      <a:pt x="61" y="1"/>
                    </a:moveTo>
                    <a:cubicBezTo>
                      <a:pt x="45" y="1"/>
                      <a:pt x="29" y="7"/>
                      <a:pt x="18" y="22"/>
                    </a:cubicBezTo>
                    <a:cubicBezTo>
                      <a:pt x="1" y="44"/>
                      <a:pt x="4" y="79"/>
                      <a:pt x="28" y="96"/>
                    </a:cubicBezTo>
                    <a:cubicBezTo>
                      <a:pt x="99" y="153"/>
                      <a:pt x="144" y="244"/>
                      <a:pt x="139" y="337"/>
                    </a:cubicBezTo>
                    <a:cubicBezTo>
                      <a:pt x="139" y="367"/>
                      <a:pt x="162" y="390"/>
                      <a:pt x="194" y="393"/>
                    </a:cubicBezTo>
                    <a:cubicBezTo>
                      <a:pt x="222" y="393"/>
                      <a:pt x="245" y="368"/>
                      <a:pt x="249" y="340"/>
                    </a:cubicBezTo>
                    <a:cubicBezTo>
                      <a:pt x="252" y="216"/>
                      <a:pt x="194" y="89"/>
                      <a:pt x="94" y="12"/>
                    </a:cubicBezTo>
                    <a:cubicBezTo>
                      <a:pt x="84" y="4"/>
                      <a:pt x="72" y="1"/>
                      <a:pt x="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6179924" y="1591346"/>
                <a:ext cx="69373" cy="9412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64" extrusionOk="0">
                    <a:moveTo>
                      <a:pt x="282" y="1"/>
                    </a:moveTo>
                    <a:cubicBezTo>
                      <a:pt x="264" y="1"/>
                      <a:pt x="246" y="10"/>
                      <a:pt x="236" y="27"/>
                    </a:cubicBezTo>
                    <a:lnTo>
                      <a:pt x="14" y="381"/>
                    </a:lnTo>
                    <a:cubicBezTo>
                      <a:pt x="0" y="406"/>
                      <a:pt x="7" y="438"/>
                      <a:pt x="33" y="455"/>
                    </a:cubicBezTo>
                    <a:cubicBezTo>
                      <a:pt x="41" y="462"/>
                      <a:pt x="53" y="464"/>
                      <a:pt x="61" y="464"/>
                    </a:cubicBezTo>
                    <a:cubicBezTo>
                      <a:pt x="77" y="464"/>
                      <a:pt x="96" y="455"/>
                      <a:pt x="106" y="436"/>
                    </a:cubicBezTo>
                    <a:lnTo>
                      <a:pt x="327" y="81"/>
                    </a:lnTo>
                    <a:cubicBezTo>
                      <a:pt x="341" y="57"/>
                      <a:pt x="334" y="24"/>
                      <a:pt x="310" y="8"/>
                    </a:cubicBezTo>
                    <a:cubicBezTo>
                      <a:pt x="301" y="3"/>
                      <a:pt x="292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6347880" y="2697861"/>
                <a:ext cx="214407" cy="40366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99" extrusionOk="0">
                    <a:moveTo>
                      <a:pt x="59" y="0"/>
                    </a:moveTo>
                    <a:cubicBezTo>
                      <a:pt x="31" y="0"/>
                      <a:pt x="6" y="21"/>
                      <a:pt x="3" y="49"/>
                    </a:cubicBezTo>
                    <a:cubicBezTo>
                      <a:pt x="0" y="79"/>
                      <a:pt x="22" y="104"/>
                      <a:pt x="50" y="107"/>
                    </a:cubicBezTo>
                    <a:lnTo>
                      <a:pt x="997" y="199"/>
                    </a:lnTo>
                    <a:lnTo>
                      <a:pt x="1003" y="199"/>
                    </a:lnTo>
                    <a:cubicBezTo>
                      <a:pt x="1028" y="199"/>
                      <a:pt x="1052" y="179"/>
                      <a:pt x="1055" y="150"/>
                    </a:cubicBezTo>
                    <a:cubicBezTo>
                      <a:pt x="1057" y="120"/>
                      <a:pt x="1035" y="94"/>
                      <a:pt x="1007" y="92"/>
                    </a:cubicBezTo>
                    <a:lnTo>
                      <a:pt x="62" y="0"/>
                    </a:lnTo>
                    <a:cubicBezTo>
                      <a:pt x="61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6587034" y="2243084"/>
                <a:ext cx="46249" cy="100205"/>
              </a:xfrm>
              <a:custGeom>
                <a:avLst/>
                <a:gdLst/>
                <a:ahLst/>
                <a:cxnLst/>
                <a:rect l="l" t="t" r="r" b="b"/>
                <a:pathLst>
                  <a:path w="228" h="494" extrusionOk="0">
                    <a:moveTo>
                      <a:pt x="167" y="1"/>
                    </a:moveTo>
                    <a:cubicBezTo>
                      <a:pt x="147" y="1"/>
                      <a:pt x="127" y="14"/>
                      <a:pt x="119" y="35"/>
                    </a:cubicBezTo>
                    <a:cubicBezTo>
                      <a:pt x="71" y="162"/>
                      <a:pt x="33" y="295"/>
                      <a:pt x="6" y="429"/>
                    </a:cubicBezTo>
                    <a:cubicBezTo>
                      <a:pt x="1" y="457"/>
                      <a:pt x="21" y="486"/>
                      <a:pt x="49" y="492"/>
                    </a:cubicBezTo>
                    <a:cubicBezTo>
                      <a:pt x="53" y="493"/>
                      <a:pt x="56" y="493"/>
                      <a:pt x="61" y="493"/>
                    </a:cubicBezTo>
                    <a:cubicBezTo>
                      <a:pt x="85" y="493"/>
                      <a:pt x="109" y="476"/>
                      <a:pt x="110" y="449"/>
                    </a:cubicBezTo>
                    <a:cubicBezTo>
                      <a:pt x="135" y="320"/>
                      <a:pt x="170" y="193"/>
                      <a:pt x="218" y="72"/>
                    </a:cubicBezTo>
                    <a:cubicBezTo>
                      <a:pt x="228" y="45"/>
                      <a:pt x="213" y="15"/>
                      <a:pt x="186" y="5"/>
                    </a:cubicBezTo>
                    <a:cubicBezTo>
                      <a:pt x="180" y="2"/>
                      <a:pt x="174" y="1"/>
                      <a:pt x="1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6492914" y="2385481"/>
                <a:ext cx="96960" cy="233069"/>
              </a:xfrm>
              <a:custGeom>
                <a:avLst/>
                <a:gdLst/>
                <a:ahLst/>
                <a:cxnLst/>
                <a:rect l="l" t="t" r="r" b="b"/>
                <a:pathLst>
                  <a:path w="478" h="1149" extrusionOk="0">
                    <a:moveTo>
                      <a:pt x="419" y="1"/>
                    </a:moveTo>
                    <a:cubicBezTo>
                      <a:pt x="396" y="1"/>
                      <a:pt x="375" y="16"/>
                      <a:pt x="369" y="40"/>
                    </a:cubicBezTo>
                    <a:cubicBezTo>
                      <a:pt x="275" y="391"/>
                      <a:pt x="155" y="741"/>
                      <a:pt x="12" y="1076"/>
                    </a:cubicBezTo>
                    <a:cubicBezTo>
                      <a:pt x="1" y="1103"/>
                      <a:pt x="13" y="1135"/>
                      <a:pt x="40" y="1146"/>
                    </a:cubicBezTo>
                    <a:cubicBezTo>
                      <a:pt x="48" y="1148"/>
                      <a:pt x="55" y="1149"/>
                      <a:pt x="62" y="1149"/>
                    </a:cubicBezTo>
                    <a:cubicBezTo>
                      <a:pt x="83" y="1149"/>
                      <a:pt x="103" y="1138"/>
                      <a:pt x="110" y="1118"/>
                    </a:cubicBezTo>
                    <a:cubicBezTo>
                      <a:pt x="255" y="776"/>
                      <a:pt x="376" y="424"/>
                      <a:pt x="470" y="67"/>
                    </a:cubicBezTo>
                    <a:cubicBezTo>
                      <a:pt x="477" y="40"/>
                      <a:pt x="462" y="10"/>
                      <a:pt x="433" y="2"/>
                    </a:cubicBezTo>
                    <a:cubicBezTo>
                      <a:pt x="429" y="1"/>
                      <a:pt x="424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4586374" y="2202313"/>
                <a:ext cx="149294" cy="435711"/>
              </a:xfrm>
              <a:custGeom>
                <a:avLst/>
                <a:gdLst/>
                <a:ahLst/>
                <a:cxnLst/>
                <a:rect l="l" t="t" r="r" b="b"/>
                <a:pathLst>
                  <a:path w="736" h="2148" extrusionOk="0">
                    <a:moveTo>
                      <a:pt x="57" y="1"/>
                    </a:moveTo>
                    <a:cubicBezTo>
                      <a:pt x="51" y="1"/>
                      <a:pt x="45" y="1"/>
                      <a:pt x="40" y="3"/>
                    </a:cubicBezTo>
                    <a:cubicBezTo>
                      <a:pt x="14" y="13"/>
                      <a:pt x="0" y="43"/>
                      <a:pt x="9" y="72"/>
                    </a:cubicBezTo>
                    <a:cubicBezTo>
                      <a:pt x="239" y="738"/>
                      <a:pt x="448" y="1424"/>
                      <a:pt x="627" y="2108"/>
                    </a:cubicBezTo>
                    <a:cubicBezTo>
                      <a:pt x="634" y="2131"/>
                      <a:pt x="656" y="2148"/>
                      <a:pt x="678" y="2148"/>
                    </a:cubicBezTo>
                    <a:cubicBezTo>
                      <a:pt x="684" y="2148"/>
                      <a:pt x="687" y="2148"/>
                      <a:pt x="690" y="2145"/>
                    </a:cubicBezTo>
                    <a:cubicBezTo>
                      <a:pt x="718" y="2138"/>
                      <a:pt x="735" y="2109"/>
                      <a:pt x="728" y="2081"/>
                    </a:cubicBezTo>
                    <a:cubicBezTo>
                      <a:pt x="550" y="1394"/>
                      <a:pt x="340" y="707"/>
                      <a:pt x="109" y="36"/>
                    </a:cubicBezTo>
                    <a:cubicBezTo>
                      <a:pt x="102" y="14"/>
                      <a:pt x="79" y="1"/>
                      <a:pt x="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4753113" y="2377367"/>
                <a:ext cx="50711" cy="12982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640" extrusionOk="0">
                    <a:moveTo>
                      <a:pt x="61" y="1"/>
                    </a:moveTo>
                    <a:cubicBezTo>
                      <a:pt x="56" y="1"/>
                      <a:pt x="52" y="1"/>
                      <a:pt x="48" y="2"/>
                    </a:cubicBezTo>
                    <a:cubicBezTo>
                      <a:pt x="19" y="10"/>
                      <a:pt x="1" y="38"/>
                      <a:pt x="8" y="67"/>
                    </a:cubicBezTo>
                    <a:lnTo>
                      <a:pt x="138" y="599"/>
                    </a:lnTo>
                    <a:cubicBezTo>
                      <a:pt x="143" y="624"/>
                      <a:pt x="166" y="639"/>
                      <a:pt x="190" y="639"/>
                    </a:cubicBezTo>
                    <a:cubicBezTo>
                      <a:pt x="193" y="639"/>
                      <a:pt x="199" y="639"/>
                      <a:pt x="202" y="638"/>
                    </a:cubicBezTo>
                    <a:cubicBezTo>
                      <a:pt x="230" y="631"/>
                      <a:pt x="249" y="602"/>
                      <a:pt x="242" y="574"/>
                    </a:cubicBezTo>
                    <a:lnTo>
                      <a:pt x="112" y="41"/>
                    </a:lnTo>
                    <a:cubicBezTo>
                      <a:pt x="106" y="17"/>
                      <a:pt x="85" y="1"/>
                      <a:pt x="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640534" y="2548771"/>
                <a:ext cx="1534320" cy="179924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887" extrusionOk="0">
                    <a:moveTo>
                      <a:pt x="7430" y="1"/>
                    </a:moveTo>
                    <a:cubicBezTo>
                      <a:pt x="7410" y="1"/>
                      <a:pt x="7390" y="13"/>
                      <a:pt x="7382" y="33"/>
                    </a:cubicBezTo>
                    <a:cubicBezTo>
                      <a:pt x="7265" y="294"/>
                      <a:pt x="7114" y="541"/>
                      <a:pt x="6935" y="765"/>
                    </a:cubicBezTo>
                    <a:cubicBezTo>
                      <a:pt x="6608" y="765"/>
                      <a:pt x="6217" y="762"/>
                      <a:pt x="5793" y="754"/>
                    </a:cubicBezTo>
                    <a:cubicBezTo>
                      <a:pt x="5866" y="618"/>
                      <a:pt x="5928" y="475"/>
                      <a:pt x="5977" y="328"/>
                    </a:cubicBezTo>
                    <a:cubicBezTo>
                      <a:pt x="5987" y="300"/>
                      <a:pt x="5973" y="270"/>
                      <a:pt x="5944" y="261"/>
                    </a:cubicBezTo>
                    <a:cubicBezTo>
                      <a:pt x="5938" y="259"/>
                      <a:pt x="5932" y="258"/>
                      <a:pt x="5926" y="258"/>
                    </a:cubicBezTo>
                    <a:cubicBezTo>
                      <a:pt x="5904" y="258"/>
                      <a:pt x="5883" y="272"/>
                      <a:pt x="5876" y="294"/>
                    </a:cubicBezTo>
                    <a:cubicBezTo>
                      <a:pt x="5823" y="454"/>
                      <a:pt x="5753" y="607"/>
                      <a:pt x="5671" y="751"/>
                    </a:cubicBezTo>
                    <a:cubicBezTo>
                      <a:pt x="5332" y="744"/>
                      <a:pt x="4972" y="735"/>
                      <a:pt x="4603" y="727"/>
                    </a:cubicBezTo>
                    <a:lnTo>
                      <a:pt x="4639" y="261"/>
                    </a:lnTo>
                    <a:cubicBezTo>
                      <a:pt x="4641" y="233"/>
                      <a:pt x="4619" y="205"/>
                      <a:pt x="4591" y="204"/>
                    </a:cubicBezTo>
                    <a:cubicBezTo>
                      <a:pt x="4589" y="204"/>
                      <a:pt x="4588" y="204"/>
                      <a:pt x="4586" y="204"/>
                    </a:cubicBezTo>
                    <a:cubicBezTo>
                      <a:pt x="4562" y="204"/>
                      <a:pt x="4536" y="224"/>
                      <a:pt x="4533" y="251"/>
                    </a:cubicBezTo>
                    <a:lnTo>
                      <a:pt x="4498" y="721"/>
                    </a:lnTo>
                    <a:cubicBezTo>
                      <a:pt x="3704" y="700"/>
                      <a:pt x="2882" y="672"/>
                      <a:pt x="2162" y="650"/>
                    </a:cubicBezTo>
                    <a:cubicBezTo>
                      <a:pt x="1158" y="618"/>
                      <a:pt x="367" y="591"/>
                      <a:pt x="54" y="591"/>
                    </a:cubicBezTo>
                    <a:cubicBezTo>
                      <a:pt x="26" y="591"/>
                      <a:pt x="0" y="614"/>
                      <a:pt x="0" y="644"/>
                    </a:cubicBezTo>
                    <a:cubicBezTo>
                      <a:pt x="0" y="674"/>
                      <a:pt x="23" y="698"/>
                      <a:pt x="54" y="698"/>
                    </a:cubicBezTo>
                    <a:cubicBezTo>
                      <a:pt x="367" y="698"/>
                      <a:pt x="1157" y="722"/>
                      <a:pt x="2160" y="757"/>
                    </a:cubicBezTo>
                    <a:cubicBezTo>
                      <a:pt x="3684" y="807"/>
                      <a:pt x="5676" y="871"/>
                      <a:pt x="6875" y="871"/>
                    </a:cubicBezTo>
                    <a:lnTo>
                      <a:pt x="6914" y="871"/>
                    </a:lnTo>
                    <a:lnTo>
                      <a:pt x="6917" y="875"/>
                    </a:lnTo>
                    <a:cubicBezTo>
                      <a:pt x="6928" y="884"/>
                      <a:pt x="6938" y="887"/>
                      <a:pt x="6951" y="887"/>
                    </a:cubicBezTo>
                    <a:cubicBezTo>
                      <a:pt x="6965" y="887"/>
                      <a:pt x="6978" y="881"/>
                      <a:pt x="6988" y="871"/>
                    </a:cubicBezTo>
                    <a:cubicBezTo>
                      <a:pt x="7189" y="871"/>
                      <a:pt x="7368" y="868"/>
                      <a:pt x="7511" y="862"/>
                    </a:cubicBezTo>
                    <a:cubicBezTo>
                      <a:pt x="7539" y="861"/>
                      <a:pt x="7563" y="837"/>
                      <a:pt x="7563" y="807"/>
                    </a:cubicBezTo>
                    <a:cubicBezTo>
                      <a:pt x="7559" y="778"/>
                      <a:pt x="7535" y="755"/>
                      <a:pt x="7503" y="755"/>
                    </a:cubicBezTo>
                    <a:cubicBezTo>
                      <a:pt x="7381" y="761"/>
                      <a:pt x="7234" y="762"/>
                      <a:pt x="7068" y="764"/>
                    </a:cubicBezTo>
                    <a:cubicBezTo>
                      <a:pt x="7231" y="550"/>
                      <a:pt x="7368" y="320"/>
                      <a:pt x="7479" y="76"/>
                    </a:cubicBezTo>
                    <a:cubicBezTo>
                      <a:pt x="7492" y="48"/>
                      <a:pt x="7479" y="16"/>
                      <a:pt x="7452" y="6"/>
                    </a:cubicBezTo>
                    <a:cubicBezTo>
                      <a:pt x="7445" y="2"/>
                      <a:pt x="7437" y="1"/>
                      <a:pt x="7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8"/>
            <p:cNvSpPr/>
            <p:nvPr/>
          </p:nvSpPr>
          <p:spPr>
            <a:xfrm>
              <a:off x="5864906" y="4477617"/>
              <a:ext cx="125358" cy="277492"/>
            </a:xfrm>
            <a:custGeom>
              <a:avLst/>
              <a:gdLst/>
              <a:ahLst/>
              <a:cxnLst/>
              <a:rect l="l" t="t" r="r" b="b"/>
              <a:pathLst>
                <a:path w="618" h="1368" extrusionOk="0">
                  <a:moveTo>
                    <a:pt x="618" y="0"/>
                  </a:moveTo>
                  <a:lnTo>
                    <a:pt x="618" y="0"/>
                  </a:lnTo>
                  <a:cubicBezTo>
                    <a:pt x="599" y="2"/>
                    <a:pt x="578" y="2"/>
                    <a:pt x="558" y="2"/>
                  </a:cubicBezTo>
                  <a:cubicBezTo>
                    <a:pt x="381" y="83"/>
                    <a:pt x="202" y="184"/>
                    <a:pt x="107" y="351"/>
                  </a:cubicBezTo>
                  <a:cubicBezTo>
                    <a:pt x="1" y="537"/>
                    <a:pt x="17" y="777"/>
                    <a:pt x="117" y="965"/>
                  </a:cubicBezTo>
                  <a:cubicBezTo>
                    <a:pt x="215" y="1154"/>
                    <a:pt x="371" y="1279"/>
                    <a:pt x="556" y="1368"/>
                  </a:cubicBezTo>
                  <a:cubicBezTo>
                    <a:pt x="574" y="913"/>
                    <a:pt x="594" y="457"/>
                    <a:pt x="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079313" y="4414938"/>
              <a:ext cx="145034" cy="378306"/>
            </a:xfrm>
            <a:custGeom>
              <a:avLst/>
              <a:gdLst/>
              <a:ahLst/>
              <a:cxnLst/>
              <a:rect l="l" t="t" r="r" b="b"/>
              <a:pathLst>
                <a:path w="715" h="1865" extrusionOk="0">
                  <a:moveTo>
                    <a:pt x="610" y="1"/>
                  </a:moveTo>
                  <a:lnTo>
                    <a:pt x="610" y="1"/>
                  </a:lnTo>
                  <a:cubicBezTo>
                    <a:pt x="435" y="36"/>
                    <a:pt x="240" y="114"/>
                    <a:pt x="52" y="181"/>
                  </a:cubicBezTo>
                  <a:cubicBezTo>
                    <a:pt x="42" y="729"/>
                    <a:pt x="25" y="1277"/>
                    <a:pt x="1" y="1823"/>
                  </a:cubicBezTo>
                  <a:cubicBezTo>
                    <a:pt x="149" y="1845"/>
                    <a:pt x="300" y="1858"/>
                    <a:pt x="449" y="1864"/>
                  </a:cubicBezTo>
                  <a:cubicBezTo>
                    <a:pt x="627" y="1257"/>
                    <a:pt x="714" y="628"/>
                    <a:pt x="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457213" y="4402565"/>
              <a:ext cx="121910" cy="383580"/>
            </a:xfrm>
            <a:custGeom>
              <a:avLst/>
              <a:gdLst/>
              <a:ahLst/>
              <a:cxnLst/>
              <a:rect l="l" t="t" r="r" b="b"/>
              <a:pathLst>
                <a:path w="601" h="1891" extrusionOk="0">
                  <a:moveTo>
                    <a:pt x="159" y="0"/>
                  </a:moveTo>
                  <a:lnTo>
                    <a:pt x="159" y="0"/>
                  </a:lnTo>
                  <a:cubicBezTo>
                    <a:pt x="171" y="492"/>
                    <a:pt x="149" y="983"/>
                    <a:pt x="78" y="1471"/>
                  </a:cubicBezTo>
                  <a:cubicBezTo>
                    <a:pt x="55" y="1612"/>
                    <a:pt x="31" y="1754"/>
                    <a:pt x="1" y="1891"/>
                  </a:cubicBezTo>
                  <a:cubicBezTo>
                    <a:pt x="88" y="1885"/>
                    <a:pt x="178" y="1879"/>
                    <a:pt x="265" y="1875"/>
                  </a:cubicBezTo>
                  <a:cubicBezTo>
                    <a:pt x="301" y="1739"/>
                    <a:pt x="335" y="1604"/>
                    <a:pt x="366" y="1467"/>
                  </a:cubicBezTo>
                  <a:cubicBezTo>
                    <a:pt x="478" y="984"/>
                    <a:pt x="556" y="499"/>
                    <a:pt x="601" y="7"/>
                  </a:cubicBezTo>
                  <a:cubicBezTo>
                    <a:pt x="454" y="6"/>
                    <a:pt x="308" y="5"/>
                    <a:pt x="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589671" y="4404593"/>
              <a:ext cx="108522" cy="373235"/>
            </a:xfrm>
            <a:custGeom>
              <a:avLst/>
              <a:gdLst/>
              <a:ahLst/>
              <a:cxnLst/>
              <a:rect l="l" t="t" r="r" b="b"/>
              <a:pathLst>
                <a:path w="535" h="1840" extrusionOk="0">
                  <a:moveTo>
                    <a:pt x="203" y="0"/>
                  </a:moveTo>
                  <a:cubicBezTo>
                    <a:pt x="179" y="262"/>
                    <a:pt x="146" y="523"/>
                    <a:pt x="106" y="780"/>
                  </a:cubicBezTo>
                  <a:cubicBezTo>
                    <a:pt x="93" y="956"/>
                    <a:pt x="82" y="1133"/>
                    <a:pt x="65" y="1310"/>
                  </a:cubicBezTo>
                  <a:cubicBezTo>
                    <a:pt x="49" y="1487"/>
                    <a:pt x="28" y="1662"/>
                    <a:pt x="0" y="1839"/>
                  </a:cubicBezTo>
                  <a:cubicBezTo>
                    <a:pt x="139" y="1832"/>
                    <a:pt x="277" y="1825"/>
                    <a:pt x="414" y="1822"/>
                  </a:cubicBezTo>
                  <a:cubicBezTo>
                    <a:pt x="426" y="1727"/>
                    <a:pt x="433" y="1632"/>
                    <a:pt x="440" y="1538"/>
                  </a:cubicBezTo>
                  <a:cubicBezTo>
                    <a:pt x="463" y="1231"/>
                    <a:pt x="496" y="926"/>
                    <a:pt x="514" y="619"/>
                  </a:cubicBezTo>
                  <a:cubicBezTo>
                    <a:pt x="527" y="416"/>
                    <a:pt x="534" y="206"/>
                    <a:pt x="507" y="3"/>
                  </a:cubicBezTo>
                  <a:cubicBezTo>
                    <a:pt x="406" y="3"/>
                    <a:pt x="305" y="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8"/>
          <p:cNvGrpSpPr/>
          <p:nvPr/>
        </p:nvGrpSpPr>
        <p:grpSpPr>
          <a:xfrm>
            <a:off x="299009" y="351976"/>
            <a:ext cx="1968795" cy="1307556"/>
            <a:chOff x="1349975" y="666050"/>
            <a:chExt cx="6264064" cy="4160215"/>
          </a:xfrm>
        </p:grpSpPr>
        <p:sp>
          <p:nvSpPr>
            <p:cNvPr id="382" name="Google Shape;382;p8"/>
            <p:cNvSpPr/>
            <p:nvPr/>
          </p:nvSpPr>
          <p:spPr>
            <a:xfrm>
              <a:off x="6102837" y="2561860"/>
              <a:ext cx="1511202" cy="1369353"/>
            </a:xfrm>
            <a:custGeom>
              <a:avLst/>
              <a:gdLst/>
              <a:ahLst/>
              <a:cxnLst/>
              <a:rect l="l" t="t" r="r" b="b"/>
              <a:pathLst>
                <a:path w="11508" h="10428" extrusionOk="0">
                  <a:moveTo>
                    <a:pt x="2810" y="0"/>
                  </a:moveTo>
                  <a:cubicBezTo>
                    <a:pt x="2124" y="0"/>
                    <a:pt x="1291" y="346"/>
                    <a:pt x="790" y="1055"/>
                  </a:cubicBezTo>
                  <a:cubicBezTo>
                    <a:pt x="0" y="2172"/>
                    <a:pt x="240" y="2967"/>
                    <a:pt x="306" y="4003"/>
                  </a:cubicBezTo>
                  <a:cubicBezTo>
                    <a:pt x="383" y="5197"/>
                    <a:pt x="614" y="6405"/>
                    <a:pt x="1104" y="7493"/>
                  </a:cubicBezTo>
                  <a:cubicBezTo>
                    <a:pt x="1258" y="7837"/>
                    <a:pt x="1441" y="8168"/>
                    <a:pt x="1655" y="8478"/>
                  </a:cubicBezTo>
                  <a:cubicBezTo>
                    <a:pt x="2421" y="9580"/>
                    <a:pt x="3714" y="9713"/>
                    <a:pt x="5026" y="9713"/>
                  </a:cubicBezTo>
                  <a:cubicBezTo>
                    <a:pt x="5443" y="9713"/>
                    <a:pt x="5863" y="9699"/>
                    <a:pt x="6268" y="9699"/>
                  </a:cubicBezTo>
                  <a:cubicBezTo>
                    <a:pt x="6730" y="9699"/>
                    <a:pt x="7173" y="9717"/>
                    <a:pt x="7573" y="9792"/>
                  </a:cubicBezTo>
                  <a:cubicBezTo>
                    <a:pt x="8222" y="9913"/>
                    <a:pt x="9196" y="10427"/>
                    <a:pt x="9994" y="10427"/>
                  </a:cubicBezTo>
                  <a:cubicBezTo>
                    <a:pt x="10440" y="10427"/>
                    <a:pt x="10830" y="10267"/>
                    <a:pt x="11079" y="9789"/>
                  </a:cubicBezTo>
                  <a:cubicBezTo>
                    <a:pt x="11507" y="8967"/>
                    <a:pt x="10903" y="8157"/>
                    <a:pt x="10225" y="7761"/>
                  </a:cubicBezTo>
                  <a:cubicBezTo>
                    <a:pt x="9480" y="7327"/>
                    <a:pt x="8546" y="6953"/>
                    <a:pt x="7723" y="6776"/>
                  </a:cubicBezTo>
                  <a:cubicBezTo>
                    <a:pt x="6667" y="6551"/>
                    <a:pt x="5226" y="6608"/>
                    <a:pt x="4604" y="6274"/>
                  </a:cubicBezTo>
                  <a:cubicBezTo>
                    <a:pt x="4271" y="5268"/>
                    <a:pt x="4398" y="4125"/>
                    <a:pt x="4428" y="3078"/>
                  </a:cubicBezTo>
                  <a:cubicBezTo>
                    <a:pt x="4459" y="2034"/>
                    <a:pt x="4192" y="578"/>
                    <a:pt x="3571" y="190"/>
                  </a:cubicBezTo>
                  <a:cubicBezTo>
                    <a:pt x="3370" y="64"/>
                    <a:pt x="3103" y="0"/>
                    <a:pt x="2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303593" y="3678966"/>
              <a:ext cx="140904" cy="259084"/>
            </a:xfrm>
            <a:custGeom>
              <a:avLst/>
              <a:gdLst/>
              <a:ahLst/>
              <a:cxnLst/>
              <a:rect l="l" t="t" r="r" b="b"/>
              <a:pathLst>
                <a:path w="1073" h="1973" extrusionOk="0">
                  <a:moveTo>
                    <a:pt x="62" y="1"/>
                  </a:moveTo>
                  <a:cubicBezTo>
                    <a:pt x="40" y="1"/>
                    <a:pt x="19" y="14"/>
                    <a:pt x="10" y="35"/>
                  </a:cubicBezTo>
                  <a:cubicBezTo>
                    <a:pt x="0" y="63"/>
                    <a:pt x="14" y="94"/>
                    <a:pt x="41" y="105"/>
                  </a:cubicBezTo>
                  <a:cubicBezTo>
                    <a:pt x="49" y="108"/>
                    <a:pt x="694" y="374"/>
                    <a:pt x="824" y="828"/>
                  </a:cubicBezTo>
                  <a:cubicBezTo>
                    <a:pt x="962" y="1300"/>
                    <a:pt x="778" y="1900"/>
                    <a:pt x="777" y="1906"/>
                  </a:cubicBezTo>
                  <a:cubicBezTo>
                    <a:pt x="770" y="1932"/>
                    <a:pt x="784" y="1963"/>
                    <a:pt x="812" y="1972"/>
                  </a:cubicBezTo>
                  <a:cubicBezTo>
                    <a:pt x="817" y="1973"/>
                    <a:pt x="822" y="1973"/>
                    <a:pt x="828" y="1973"/>
                  </a:cubicBezTo>
                  <a:cubicBezTo>
                    <a:pt x="851" y="1973"/>
                    <a:pt x="872" y="1959"/>
                    <a:pt x="877" y="1934"/>
                  </a:cubicBezTo>
                  <a:cubicBezTo>
                    <a:pt x="885" y="1909"/>
                    <a:pt x="1072" y="1300"/>
                    <a:pt x="927" y="795"/>
                  </a:cubicBezTo>
                  <a:cubicBezTo>
                    <a:pt x="780" y="292"/>
                    <a:pt x="109" y="15"/>
                    <a:pt x="80" y="4"/>
                  </a:cubicBezTo>
                  <a:cubicBezTo>
                    <a:pt x="74" y="2"/>
                    <a:pt x="68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423485" y="3622369"/>
              <a:ext cx="136176" cy="255539"/>
            </a:xfrm>
            <a:custGeom>
              <a:avLst/>
              <a:gdLst/>
              <a:ahLst/>
              <a:cxnLst/>
              <a:rect l="l" t="t" r="r" b="b"/>
              <a:pathLst>
                <a:path w="1037" h="1946" extrusionOk="0">
                  <a:moveTo>
                    <a:pt x="61" y="0"/>
                  </a:moveTo>
                  <a:cubicBezTo>
                    <a:pt x="40" y="0"/>
                    <a:pt x="20" y="12"/>
                    <a:pt x="11" y="32"/>
                  </a:cubicBezTo>
                  <a:cubicBezTo>
                    <a:pt x="1" y="60"/>
                    <a:pt x="14" y="91"/>
                    <a:pt x="39" y="102"/>
                  </a:cubicBezTo>
                  <a:cubicBezTo>
                    <a:pt x="45" y="105"/>
                    <a:pt x="673" y="375"/>
                    <a:pt x="823" y="826"/>
                  </a:cubicBezTo>
                  <a:cubicBezTo>
                    <a:pt x="915" y="1098"/>
                    <a:pt x="928" y="1464"/>
                    <a:pt x="859" y="1886"/>
                  </a:cubicBezTo>
                  <a:cubicBezTo>
                    <a:pt x="856" y="1914"/>
                    <a:pt x="875" y="1940"/>
                    <a:pt x="903" y="1946"/>
                  </a:cubicBezTo>
                  <a:lnTo>
                    <a:pt x="913" y="1946"/>
                  </a:lnTo>
                  <a:cubicBezTo>
                    <a:pt x="939" y="1946"/>
                    <a:pt x="960" y="1926"/>
                    <a:pt x="965" y="1901"/>
                  </a:cubicBezTo>
                  <a:cubicBezTo>
                    <a:pt x="1036" y="1464"/>
                    <a:pt x="1022" y="1080"/>
                    <a:pt x="925" y="793"/>
                  </a:cubicBezTo>
                  <a:cubicBezTo>
                    <a:pt x="759" y="297"/>
                    <a:pt x="108" y="17"/>
                    <a:pt x="81" y="4"/>
                  </a:cubicBezTo>
                  <a:cubicBezTo>
                    <a:pt x="74" y="1"/>
                    <a:pt x="67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143151" y="3027507"/>
              <a:ext cx="501502" cy="771607"/>
            </a:xfrm>
            <a:custGeom>
              <a:avLst/>
              <a:gdLst/>
              <a:ahLst/>
              <a:cxnLst/>
              <a:rect l="l" t="t" r="r" b="b"/>
              <a:pathLst>
                <a:path w="3819" h="5876" extrusionOk="0">
                  <a:moveTo>
                    <a:pt x="3081" y="1"/>
                  </a:moveTo>
                  <a:lnTo>
                    <a:pt x="0" y="457"/>
                  </a:lnTo>
                  <a:cubicBezTo>
                    <a:pt x="77" y="1651"/>
                    <a:pt x="309" y="2860"/>
                    <a:pt x="798" y="3947"/>
                  </a:cubicBezTo>
                  <a:cubicBezTo>
                    <a:pt x="955" y="4291"/>
                    <a:pt x="1137" y="4624"/>
                    <a:pt x="1351" y="4932"/>
                  </a:cubicBezTo>
                  <a:cubicBezTo>
                    <a:pt x="1677" y="5402"/>
                    <a:pt x="2098" y="5695"/>
                    <a:pt x="2575" y="5876"/>
                  </a:cubicBezTo>
                  <a:cubicBezTo>
                    <a:pt x="3818" y="3696"/>
                    <a:pt x="3243" y="1043"/>
                    <a:pt x="308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349975" y="1015876"/>
              <a:ext cx="1545082" cy="2497217"/>
            </a:xfrm>
            <a:custGeom>
              <a:avLst/>
              <a:gdLst/>
              <a:ahLst/>
              <a:cxnLst/>
              <a:rect l="l" t="t" r="r" b="b"/>
              <a:pathLst>
                <a:path w="11766" h="19017" extrusionOk="0">
                  <a:moveTo>
                    <a:pt x="8362" y="0"/>
                  </a:moveTo>
                  <a:cubicBezTo>
                    <a:pt x="8201" y="0"/>
                    <a:pt x="8038" y="39"/>
                    <a:pt x="7888" y="122"/>
                  </a:cubicBezTo>
                  <a:cubicBezTo>
                    <a:pt x="5912" y="1210"/>
                    <a:pt x="4197" y="2778"/>
                    <a:pt x="2937" y="4667"/>
                  </a:cubicBezTo>
                  <a:cubicBezTo>
                    <a:pt x="1034" y="7518"/>
                    <a:pt x="0" y="11364"/>
                    <a:pt x="1275" y="14677"/>
                  </a:cubicBezTo>
                  <a:cubicBezTo>
                    <a:pt x="2226" y="17160"/>
                    <a:pt x="4501" y="18682"/>
                    <a:pt x="7100" y="18973"/>
                  </a:cubicBezTo>
                  <a:cubicBezTo>
                    <a:pt x="7325" y="18998"/>
                    <a:pt x="7699" y="19016"/>
                    <a:pt x="8135" y="19016"/>
                  </a:cubicBezTo>
                  <a:cubicBezTo>
                    <a:pt x="9199" y="19016"/>
                    <a:pt x="10631" y="18909"/>
                    <a:pt x="11163" y="18538"/>
                  </a:cubicBezTo>
                  <a:cubicBezTo>
                    <a:pt x="11576" y="18248"/>
                    <a:pt x="11766" y="17718"/>
                    <a:pt x="11661" y="17221"/>
                  </a:cubicBezTo>
                  <a:cubicBezTo>
                    <a:pt x="11529" y="16605"/>
                    <a:pt x="10985" y="16181"/>
                    <a:pt x="10378" y="16181"/>
                  </a:cubicBezTo>
                  <a:cubicBezTo>
                    <a:pt x="10287" y="16181"/>
                    <a:pt x="10194" y="16190"/>
                    <a:pt x="10101" y="16210"/>
                  </a:cubicBezTo>
                  <a:lnTo>
                    <a:pt x="10087" y="16213"/>
                  </a:lnTo>
                  <a:cubicBezTo>
                    <a:pt x="9366" y="16366"/>
                    <a:pt x="8642" y="16464"/>
                    <a:pt x="7943" y="16464"/>
                  </a:cubicBezTo>
                  <a:cubicBezTo>
                    <a:pt x="7742" y="16464"/>
                    <a:pt x="7543" y="16456"/>
                    <a:pt x="7347" y="16439"/>
                  </a:cubicBezTo>
                  <a:cubicBezTo>
                    <a:pt x="5646" y="16298"/>
                    <a:pt x="4145" y="15377"/>
                    <a:pt x="3484" y="13790"/>
                  </a:cubicBezTo>
                  <a:cubicBezTo>
                    <a:pt x="2403" y="11199"/>
                    <a:pt x="3312" y="8075"/>
                    <a:pt x="4725" y="5830"/>
                  </a:cubicBezTo>
                  <a:cubicBezTo>
                    <a:pt x="5753" y="4198"/>
                    <a:pt x="7181" y="2818"/>
                    <a:pt x="8857" y="1838"/>
                  </a:cubicBezTo>
                  <a:lnTo>
                    <a:pt x="8863" y="1838"/>
                  </a:lnTo>
                  <a:cubicBezTo>
                    <a:pt x="9321" y="1568"/>
                    <a:pt x="9485" y="981"/>
                    <a:pt x="9227" y="512"/>
                  </a:cubicBezTo>
                  <a:cubicBezTo>
                    <a:pt x="9047" y="184"/>
                    <a:pt x="8710" y="0"/>
                    <a:pt x="8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2380020" y="3140570"/>
              <a:ext cx="515027" cy="372541"/>
            </a:xfrm>
            <a:custGeom>
              <a:avLst/>
              <a:gdLst/>
              <a:ahLst/>
              <a:cxnLst/>
              <a:rect l="l" t="t" r="r" b="b"/>
              <a:pathLst>
                <a:path w="3922" h="2837" extrusionOk="0">
                  <a:moveTo>
                    <a:pt x="2531" y="0"/>
                  </a:moveTo>
                  <a:cubicBezTo>
                    <a:pt x="2441" y="0"/>
                    <a:pt x="2349" y="10"/>
                    <a:pt x="2257" y="29"/>
                  </a:cubicBezTo>
                  <a:lnTo>
                    <a:pt x="2243" y="32"/>
                  </a:lnTo>
                  <a:cubicBezTo>
                    <a:pt x="1739" y="139"/>
                    <a:pt x="1230" y="219"/>
                    <a:pt x="733" y="257"/>
                  </a:cubicBezTo>
                  <a:cubicBezTo>
                    <a:pt x="448" y="682"/>
                    <a:pt x="35" y="1511"/>
                    <a:pt x="1" y="2832"/>
                  </a:cubicBezTo>
                  <a:lnTo>
                    <a:pt x="1" y="2835"/>
                  </a:lnTo>
                  <a:cubicBezTo>
                    <a:pt x="87" y="2836"/>
                    <a:pt x="178" y="2837"/>
                    <a:pt x="271" y="2837"/>
                  </a:cubicBezTo>
                  <a:cubicBezTo>
                    <a:pt x="1337" y="2837"/>
                    <a:pt x="2782" y="2732"/>
                    <a:pt x="3318" y="2358"/>
                  </a:cubicBezTo>
                  <a:cubicBezTo>
                    <a:pt x="3732" y="2068"/>
                    <a:pt x="3922" y="1538"/>
                    <a:pt x="3817" y="1040"/>
                  </a:cubicBezTo>
                  <a:cubicBezTo>
                    <a:pt x="3684" y="422"/>
                    <a:pt x="3139" y="0"/>
                    <a:pt x="2531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2408253" y="1944018"/>
              <a:ext cx="4284759" cy="2024877"/>
            </a:xfrm>
            <a:custGeom>
              <a:avLst/>
              <a:gdLst/>
              <a:ahLst/>
              <a:cxnLst/>
              <a:rect l="l" t="t" r="r" b="b"/>
              <a:pathLst>
                <a:path w="32629" h="15420" extrusionOk="0">
                  <a:moveTo>
                    <a:pt x="21379" y="0"/>
                  </a:moveTo>
                  <a:cubicBezTo>
                    <a:pt x="21130" y="753"/>
                    <a:pt x="21123" y="1945"/>
                    <a:pt x="20668" y="2349"/>
                  </a:cubicBezTo>
                  <a:cubicBezTo>
                    <a:pt x="20301" y="2677"/>
                    <a:pt x="19739" y="2747"/>
                    <a:pt x="19173" y="2747"/>
                  </a:cubicBezTo>
                  <a:cubicBezTo>
                    <a:pt x="18746" y="2747"/>
                    <a:pt x="18317" y="2708"/>
                    <a:pt x="17965" y="2708"/>
                  </a:cubicBezTo>
                  <a:cubicBezTo>
                    <a:pt x="17932" y="2708"/>
                    <a:pt x="17900" y="2708"/>
                    <a:pt x="17868" y="2709"/>
                  </a:cubicBezTo>
                  <a:cubicBezTo>
                    <a:pt x="15683" y="2762"/>
                    <a:pt x="13213" y="2899"/>
                    <a:pt x="11044" y="3176"/>
                  </a:cubicBezTo>
                  <a:cubicBezTo>
                    <a:pt x="9145" y="3418"/>
                    <a:pt x="7202" y="3772"/>
                    <a:pt x="5396" y="4454"/>
                  </a:cubicBezTo>
                  <a:cubicBezTo>
                    <a:pt x="4182" y="4912"/>
                    <a:pt x="2936" y="5546"/>
                    <a:pt x="2082" y="6564"/>
                  </a:cubicBezTo>
                  <a:cubicBezTo>
                    <a:pt x="0" y="9037"/>
                    <a:pt x="984" y="13172"/>
                    <a:pt x="4099" y="14228"/>
                  </a:cubicBezTo>
                  <a:lnTo>
                    <a:pt x="6401" y="14991"/>
                  </a:lnTo>
                  <a:cubicBezTo>
                    <a:pt x="7268" y="15277"/>
                    <a:pt x="8171" y="15420"/>
                    <a:pt x="9078" y="15420"/>
                  </a:cubicBezTo>
                  <a:cubicBezTo>
                    <a:pt x="9622" y="15420"/>
                    <a:pt x="10167" y="15369"/>
                    <a:pt x="10706" y="15266"/>
                  </a:cubicBezTo>
                  <a:cubicBezTo>
                    <a:pt x="13598" y="14717"/>
                    <a:pt x="16531" y="14334"/>
                    <a:pt x="19457" y="14334"/>
                  </a:cubicBezTo>
                  <a:cubicBezTo>
                    <a:pt x="20657" y="14334"/>
                    <a:pt x="21857" y="14399"/>
                    <a:pt x="23052" y="14542"/>
                  </a:cubicBezTo>
                  <a:cubicBezTo>
                    <a:pt x="23772" y="14629"/>
                    <a:pt x="24436" y="14670"/>
                    <a:pt x="25047" y="14670"/>
                  </a:cubicBezTo>
                  <a:cubicBezTo>
                    <a:pt x="32629" y="14670"/>
                    <a:pt x="32180" y="8440"/>
                    <a:pt x="32177" y="6699"/>
                  </a:cubicBezTo>
                  <a:cubicBezTo>
                    <a:pt x="32175" y="3917"/>
                    <a:pt x="30710" y="2275"/>
                    <a:pt x="30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5115207" y="2097001"/>
              <a:ext cx="73669" cy="348510"/>
            </a:xfrm>
            <a:custGeom>
              <a:avLst/>
              <a:gdLst/>
              <a:ahLst/>
              <a:cxnLst/>
              <a:rect l="l" t="t" r="r" b="b"/>
              <a:pathLst>
                <a:path w="561" h="2654" extrusionOk="0">
                  <a:moveTo>
                    <a:pt x="499" y="0"/>
                  </a:moveTo>
                  <a:cubicBezTo>
                    <a:pt x="476" y="0"/>
                    <a:pt x="457" y="17"/>
                    <a:pt x="451" y="40"/>
                  </a:cubicBezTo>
                  <a:cubicBezTo>
                    <a:pt x="448" y="52"/>
                    <a:pt x="182" y="1093"/>
                    <a:pt x="4" y="2595"/>
                  </a:cubicBezTo>
                  <a:cubicBezTo>
                    <a:pt x="1" y="2623"/>
                    <a:pt x="22" y="2650"/>
                    <a:pt x="51" y="2653"/>
                  </a:cubicBezTo>
                  <a:lnTo>
                    <a:pt x="58" y="2653"/>
                  </a:lnTo>
                  <a:cubicBezTo>
                    <a:pt x="84" y="2653"/>
                    <a:pt x="108" y="2633"/>
                    <a:pt x="108" y="2607"/>
                  </a:cubicBezTo>
                  <a:cubicBezTo>
                    <a:pt x="284" y="1113"/>
                    <a:pt x="548" y="77"/>
                    <a:pt x="552" y="67"/>
                  </a:cubicBezTo>
                  <a:cubicBezTo>
                    <a:pt x="561" y="39"/>
                    <a:pt x="544" y="10"/>
                    <a:pt x="515" y="3"/>
                  </a:cubicBezTo>
                  <a:cubicBezTo>
                    <a:pt x="510" y="1"/>
                    <a:pt x="504" y="0"/>
                    <a:pt x="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5221573" y="1944018"/>
              <a:ext cx="1242526" cy="481401"/>
            </a:xfrm>
            <a:custGeom>
              <a:avLst/>
              <a:gdLst/>
              <a:ahLst/>
              <a:cxnLst/>
              <a:rect l="l" t="t" r="r" b="b"/>
              <a:pathLst>
                <a:path w="9462" h="3666" extrusionOk="0">
                  <a:moveTo>
                    <a:pt x="1" y="0"/>
                  </a:moveTo>
                  <a:cubicBezTo>
                    <a:pt x="350" y="1730"/>
                    <a:pt x="2713" y="3665"/>
                    <a:pt x="5446" y="3665"/>
                  </a:cubicBezTo>
                  <a:cubicBezTo>
                    <a:pt x="6760" y="3665"/>
                    <a:pt x="8159" y="3218"/>
                    <a:pt x="9461" y="2085"/>
                  </a:cubicBezTo>
                  <a:cubicBezTo>
                    <a:pt x="9159" y="1418"/>
                    <a:pt x="8866" y="743"/>
                    <a:pt x="8663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103756" y="2816614"/>
              <a:ext cx="546543" cy="999307"/>
            </a:xfrm>
            <a:custGeom>
              <a:avLst/>
              <a:gdLst/>
              <a:ahLst/>
              <a:cxnLst/>
              <a:rect l="l" t="t" r="r" b="b"/>
              <a:pathLst>
                <a:path w="4162" h="7610" extrusionOk="0">
                  <a:moveTo>
                    <a:pt x="4035" y="0"/>
                  </a:moveTo>
                  <a:cubicBezTo>
                    <a:pt x="4005" y="0"/>
                    <a:pt x="3983" y="26"/>
                    <a:pt x="3983" y="54"/>
                  </a:cubicBezTo>
                  <a:cubicBezTo>
                    <a:pt x="3983" y="136"/>
                    <a:pt x="3983" y="227"/>
                    <a:pt x="3984" y="329"/>
                  </a:cubicBezTo>
                  <a:cubicBezTo>
                    <a:pt x="4005" y="2062"/>
                    <a:pt x="4054" y="6123"/>
                    <a:pt x="42" y="7505"/>
                  </a:cubicBezTo>
                  <a:cubicBezTo>
                    <a:pt x="15" y="7515"/>
                    <a:pt x="0" y="7545"/>
                    <a:pt x="9" y="7573"/>
                  </a:cubicBezTo>
                  <a:cubicBezTo>
                    <a:pt x="16" y="7595"/>
                    <a:pt x="38" y="7609"/>
                    <a:pt x="59" y="7609"/>
                  </a:cubicBezTo>
                  <a:cubicBezTo>
                    <a:pt x="65" y="7609"/>
                    <a:pt x="72" y="7609"/>
                    <a:pt x="78" y="7605"/>
                  </a:cubicBezTo>
                  <a:cubicBezTo>
                    <a:pt x="4161" y="6197"/>
                    <a:pt x="4113" y="2083"/>
                    <a:pt x="4091" y="327"/>
                  </a:cubicBezTo>
                  <a:cubicBezTo>
                    <a:pt x="4091" y="227"/>
                    <a:pt x="4090" y="136"/>
                    <a:pt x="4090" y="54"/>
                  </a:cubicBezTo>
                  <a:cubicBezTo>
                    <a:pt x="4090" y="23"/>
                    <a:pt x="4064" y="0"/>
                    <a:pt x="4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3797579" y="2938212"/>
              <a:ext cx="1194070" cy="737859"/>
            </a:xfrm>
            <a:custGeom>
              <a:avLst/>
              <a:gdLst/>
              <a:ahLst/>
              <a:cxnLst/>
              <a:rect l="l" t="t" r="r" b="b"/>
              <a:pathLst>
                <a:path w="9093" h="5619" extrusionOk="0">
                  <a:moveTo>
                    <a:pt x="6890" y="0"/>
                  </a:moveTo>
                  <a:cubicBezTo>
                    <a:pt x="6706" y="0"/>
                    <a:pt x="6543" y="15"/>
                    <a:pt x="6351" y="68"/>
                  </a:cubicBezTo>
                  <a:cubicBezTo>
                    <a:pt x="6137" y="129"/>
                    <a:pt x="5883" y="161"/>
                    <a:pt x="5662" y="178"/>
                  </a:cubicBezTo>
                  <a:cubicBezTo>
                    <a:pt x="5547" y="186"/>
                    <a:pt x="5418" y="197"/>
                    <a:pt x="5292" y="197"/>
                  </a:cubicBezTo>
                  <a:cubicBezTo>
                    <a:pt x="5187" y="197"/>
                    <a:pt x="5083" y="189"/>
                    <a:pt x="4990" y="166"/>
                  </a:cubicBezTo>
                  <a:cubicBezTo>
                    <a:pt x="4880" y="139"/>
                    <a:pt x="4781" y="95"/>
                    <a:pt x="4664" y="95"/>
                  </a:cubicBezTo>
                  <a:cubicBezTo>
                    <a:pt x="4661" y="95"/>
                    <a:pt x="4657" y="95"/>
                    <a:pt x="4653" y="95"/>
                  </a:cubicBezTo>
                  <a:cubicBezTo>
                    <a:pt x="4534" y="99"/>
                    <a:pt x="4412" y="131"/>
                    <a:pt x="4295" y="149"/>
                  </a:cubicBezTo>
                  <a:cubicBezTo>
                    <a:pt x="4084" y="181"/>
                    <a:pt x="3942" y="275"/>
                    <a:pt x="3745" y="336"/>
                  </a:cubicBezTo>
                  <a:cubicBezTo>
                    <a:pt x="3704" y="349"/>
                    <a:pt x="3665" y="354"/>
                    <a:pt x="3626" y="354"/>
                  </a:cubicBezTo>
                  <a:cubicBezTo>
                    <a:pt x="3481" y="354"/>
                    <a:pt x="3348" y="284"/>
                    <a:pt x="3201" y="284"/>
                  </a:cubicBezTo>
                  <a:cubicBezTo>
                    <a:pt x="3183" y="284"/>
                    <a:pt x="3164" y="285"/>
                    <a:pt x="3146" y="288"/>
                  </a:cubicBezTo>
                  <a:cubicBezTo>
                    <a:pt x="2940" y="315"/>
                    <a:pt x="2722" y="438"/>
                    <a:pt x="2519" y="493"/>
                  </a:cubicBezTo>
                  <a:cubicBezTo>
                    <a:pt x="2291" y="555"/>
                    <a:pt x="2118" y="597"/>
                    <a:pt x="1892" y="597"/>
                  </a:cubicBezTo>
                  <a:cubicBezTo>
                    <a:pt x="1877" y="597"/>
                    <a:pt x="1863" y="597"/>
                    <a:pt x="1848" y="596"/>
                  </a:cubicBezTo>
                  <a:cubicBezTo>
                    <a:pt x="1842" y="596"/>
                    <a:pt x="1837" y="596"/>
                    <a:pt x="1832" y="596"/>
                  </a:cubicBezTo>
                  <a:cubicBezTo>
                    <a:pt x="1604" y="596"/>
                    <a:pt x="1380" y="684"/>
                    <a:pt x="1164" y="752"/>
                  </a:cubicBezTo>
                  <a:cubicBezTo>
                    <a:pt x="965" y="816"/>
                    <a:pt x="811" y="950"/>
                    <a:pt x="628" y="1049"/>
                  </a:cubicBezTo>
                  <a:cubicBezTo>
                    <a:pt x="486" y="1125"/>
                    <a:pt x="313" y="1186"/>
                    <a:pt x="214" y="1323"/>
                  </a:cubicBezTo>
                  <a:cubicBezTo>
                    <a:pt x="94" y="1493"/>
                    <a:pt x="77" y="1788"/>
                    <a:pt x="69" y="1987"/>
                  </a:cubicBezTo>
                  <a:cubicBezTo>
                    <a:pt x="59" y="2207"/>
                    <a:pt x="97" y="2407"/>
                    <a:pt x="49" y="2627"/>
                  </a:cubicBezTo>
                  <a:cubicBezTo>
                    <a:pt x="0" y="2849"/>
                    <a:pt x="6" y="2986"/>
                    <a:pt x="100" y="3188"/>
                  </a:cubicBezTo>
                  <a:cubicBezTo>
                    <a:pt x="190" y="3381"/>
                    <a:pt x="212" y="3576"/>
                    <a:pt x="240" y="3787"/>
                  </a:cubicBezTo>
                  <a:cubicBezTo>
                    <a:pt x="297" y="4204"/>
                    <a:pt x="244" y="4704"/>
                    <a:pt x="493" y="5058"/>
                  </a:cubicBezTo>
                  <a:cubicBezTo>
                    <a:pt x="717" y="5380"/>
                    <a:pt x="1026" y="5618"/>
                    <a:pt x="1439" y="5618"/>
                  </a:cubicBezTo>
                  <a:cubicBezTo>
                    <a:pt x="1446" y="5618"/>
                    <a:pt x="1454" y="5618"/>
                    <a:pt x="1461" y="5618"/>
                  </a:cubicBezTo>
                  <a:cubicBezTo>
                    <a:pt x="1905" y="5609"/>
                    <a:pt x="2315" y="5522"/>
                    <a:pt x="2743" y="5377"/>
                  </a:cubicBezTo>
                  <a:cubicBezTo>
                    <a:pt x="2811" y="5353"/>
                    <a:pt x="2873" y="5345"/>
                    <a:pt x="2931" y="5345"/>
                  </a:cubicBezTo>
                  <a:cubicBezTo>
                    <a:pt x="3091" y="5345"/>
                    <a:pt x="3225" y="5409"/>
                    <a:pt x="3401" y="5409"/>
                  </a:cubicBezTo>
                  <a:cubicBezTo>
                    <a:pt x="3414" y="5409"/>
                    <a:pt x="3427" y="5409"/>
                    <a:pt x="3440" y="5408"/>
                  </a:cubicBezTo>
                  <a:cubicBezTo>
                    <a:pt x="3691" y="5395"/>
                    <a:pt x="3962" y="5324"/>
                    <a:pt x="4209" y="5267"/>
                  </a:cubicBezTo>
                  <a:cubicBezTo>
                    <a:pt x="4755" y="5141"/>
                    <a:pt x="5283" y="5151"/>
                    <a:pt x="5834" y="5134"/>
                  </a:cubicBezTo>
                  <a:cubicBezTo>
                    <a:pt x="6076" y="5127"/>
                    <a:pt x="6348" y="5085"/>
                    <a:pt x="6584" y="5028"/>
                  </a:cubicBezTo>
                  <a:cubicBezTo>
                    <a:pt x="6696" y="5001"/>
                    <a:pt x="6803" y="4964"/>
                    <a:pt x="6915" y="4964"/>
                  </a:cubicBezTo>
                  <a:cubicBezTo>
                    <a:pt x="6928" y="4964"/>
                    <a:pt x="6941" y="4964"/>
                    <a:pt x="6954" y="4965"/>
                  </a:cubicBezTo>
                  <a:cubicBezTo>
                    <a:pt x="7069" y="4974"/>
                    <a:pt x="7179" y="5025"/>
                    <a:pt x="7294" y="5041"/>
                  </a:cubicBezTo>
                  <a:cubicBezTo>
                    <a:pt x="7322" y="5045"/>
                    <a:pt x="7350" y="5047"/>
                    <a:pt x="7379" y="5047"/>
                  </a:cubicBezTo>
                  <a:cubicBezTo>
                    <a:pt x="7545" y="5047"/>
                    <a:pt x="7710" y="4986"/>
                    <a:pt x="7876" y="4986"/>
                  </a:cubicBezTo>
                  <a:cubicBezTo>
                    <a:pt x="7897" y="4986"/>
                    <a:pt x="7919" y="4987"/>
                    <a:pt x="7940" y="4990"/>
                  </a:cubicBezTo>
                  <a:cubicBezTo>
                    <a:pt x="8073" y="5002"/>
                    <a:pt x="8190" y="5041"/>
                    <a:pt x="8313" y="5041"/>
                  </a:cubicBezTo>
                  <a:cubicBezTo>
                    <a:pt x="8371" y="5041"/>
                    <a:pt x="8431" y="5033"/>
                    <a:pt x="8494" y="5008"/>
                  </a:cubicBezTo>
                  <a:cubicBezTo>
                    <a:pt x="8897" y="4854"/>
                    <a:pt x="9093" y="4479"/>
                    <a:pt x="9085" y="4072"/>
                  </a:cubicBezTo>
                  <a:cubicBezTo>
                    <a:pt x="9075" y="3629"/>
                    <a:pt x="8828" y="3192"/>
                    <a:pt x="8897" y="2745"/>
                  </a:cubicBezTo>
                  <a:cubicBezTo>
                    <a:pt x="8931" y="2521"/>
                    <a:pt x="8968" y="2295"/>
                    <a:pt x="9004" y="2071"/>
                  </a:cubicBezTo>
                  <a:cubicBezTo>
                    <a:pt x="9038" y="1858"/>
                    <a:pt x="8954" y="1680"/>
                    <a:pt x="8958" y="1473"/>
                  </a:cubicBezTo>
                  <a:cubicBezTo>
                    <a:pt x="8961" y="1244"/>
                    <a:pt x="9054" y="1050"/>
                    <a:pt x="8974" y="825"/>
                  </a:cubicBezTo>
                  <a:cubicBezTo>
                    <a:pt x="8917" y="668"/>
                    <a:pt x="8837" y="499"/>
                    <a:pt x="8761" y="349"/>
                  </a:cubicBezTo>
                  <a:cubicBezTo>
                    <a:pt x="8653" y="131"/>
                    <a:pt x="8487" y="137"/>
                    <a:pt x="8266" y="128"/>
                  </a:cubicBezTo>
                  <a:cubicBezTo>
                    <a:pt x="8060" y="118"/>
                    <a:pt x="7846" y="128"/>
                    <a:pt x="7643" y="111"/>
                  </a:cubicBezTo>
                  <a:cubicBezTo>
                    <a:pt x="7533" y="102"/>
                    <a:pt x="7439" y="59"/>
                    <a:pt x="7336" y="31"/>
                  </a:cubicBezTo>
                  <a:cubicBezTo>
                    <a:pt x="7232" y="2"/>
                    <a:pt x="7132" y="4"/>
                    <a:pt x="7025" y="2"/>
                  </a:cubicBezTo>
                  <a:cubicBezTo>
                    <a:pt x="6978" y="1"/>
                    <a:pt x="6933" y="0"/>
                    <a:pt x="6890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789832" y="2930859"/>
              <a:ext cx="1208384" cy="752304"/>
            </a:xfrm>
            <a:custGeom>
              <a:avLst/>
              <a:gdLst/>
              <a:ahLst/>
              <a:cxnLst/>
              <a:rect l="l" t="t" r="r" b="b"/>
              <a:pathLst>
                <a:path w="9202" h="5729" extrusionOk="0">
                  <a:moveTo>
                    <a:pt x="6955" y="1"/>
                  </a:moveTo>
                  <a:cubicBezTo>
                    <a:pt x="6756" y="1"/>
                    <a:pt x="6588" y="17"/>
                    <a:pt x="6396" y="71"/>
                  </a:cubicBezTo>
                  <a:cubicBezTo>
                    <a:pt x="6167" y="135"/>
                    <a:pt x="5900" y="164"/>
                    <a:pt x="5718" y="178"/>
                  </a:cubicBezTo>
                  <a:lnTo>
                    <a:pt x="5676" y="181"/>
                  </a:lnTo>
                  <a:cubicBezTo>
                    <a:pt x="5568" y="189"/>
                    <a:pt x="5453" y="197"/>
                    <a:pt x="5342" y="197"/>
                  </a:cubicBezTo>
                  <a:cubicBezTo>
                    <a:pt x="5243" y="197"/>
                    <a:pt x="5148" y="190"/>
                    <a:pt x="5062" y="170"/>
                  </a:cubicBezTo>
                  <a:cubicBezTo>
                    <a:pt x="5029" y="160"/>
                    <a:pt x="4999" y="151"/>
                    <a:pt x="4969" y="143"/>
                  </a:cubicBezTo>
                  <a:cubicBezTo>
                    <a:pt x="4893" y="121"/>
                    <a:pt x="4814" y="95"/>
                    <a:pt x="4722" y="95"/>
                  </a:cubicBezTo>
                  <a:cubicBezTo>
                    <a:pt x="4718" y="95"/>
                    <a:pt x="4713" y="95"/>
                    <a:pt x="4708" y="95"/>
                  </a:cubicBezTo>
                  <a:cubicBezTo>
                    <a:pt x="4623" y="100"/>
                    <a:pt x="4537" y="115"/>
                    <a:pt x="4454" y="131"/>
                  </a:cubicBezTo>
                  <a:cubicBezTo>
                    <a:pt x="4415" y="138"/>
                    <a:pt x="4378" y="145"/>
                    <a:pt x="4343" y="151"/>
                  </a:cubicBezTo>
                  <a:cubicBezTo>
                    <a:pt x="4208" y="173"/>
                    <a:pt x="4100" y="217"/>
                    <a:pt x="3994" y="262"/>
                  </a:cubicBezTo>
                  <a:cubicBezTo>
                    <a:pt x="3930" y="288"/>
                    <a:pt x="3863" y="317"/>
                    <a:pt x="3787" y="341"/>
                  </a:cubicBezTo>
                  <a:cubicBezTo>
                    <a:pt x="3753" y="352"/>
                    <a:pt x="3719" y="356"/>
                    <a:pt x="3686" y="356"/>
                  </a:cubicBezTo>
                  <a:cubicBezTo>
                    <a:pt x="3620" y="356"/>
                    <a:pt x="3555" y="339"/>
                    <a:pt x="3487" y="322"/>
                  </a:cubicBezTo>
                  <a:cubicBezTo>
                    <a:pt x="3416" y="305"/>
                    <a:pt x="3341" y="287"/>
                    <a:pt x="3262" y="287"/>
                  </a:cubicBezTo>
                  <a:cubicBezTo>
                    <a:pt x="3241" y="287"/>
                    <a:pt x="3219" y="288"/>
                    <a:pt x="3198" y="291"/>
                  </a:cubicBezTo>
                  <a:cubicBezTo>
                    <a:pt x="3069" y="308"/>
                    <a:pt x="2936" y="360"/>
                    <a:pt x="2808" y="410"/>
                  </a:cubicBezTo>
                  <a:cubicBezTo>
                    <a:pt x="2722" y="444"/>
                    <a:pt x="2642" y="477"/>
                    <a:pt x="2564" y="498"/>
                  </a:cubicBezTo>
                  <a:cubicBezTo>
                    <a:pt x="2342" y="558"/>
                    <a:pt x="2168" y="600"/>
                    <a:pt x="1930" y="600"/>
                  </a:cubicBezTo>
                  <a:cubicBezTo>
                    <a:pt x="1922" y="600"/>
                    <a:pt x="1915" y="600"/>
                    <a:pt x="1907" y="599"/>
                  </a:cubicBezTo>
                  <a:cubicBezTo>
                    <a:pt x="1900" y="599"/>
                    <a:pt x="1894" y="599"/>
                    <a:pt x="1887" y="599"/>
                  </a:cubicBezTo>
                  <a:cubicBezTo>
                    <a:pt x="1690" y="599"/>
                    <a:pt x="1495" y="661"/>
                    <a:pt x="1307" y="724"/>
                  </a:cubicBezTo>
                  <a:cubicBezTo>
                    <a:pt x="1273" y="735"/>
                    <a:pt x="1241" y="745"/>
                    <a:pt x="1207" y="756"/>
                  </a:cubicBezTo>
                  <a:cubicBezTo>
                    <a:pt x="1070" y="801"/>
                    <a:pt x="953" y="876"/>
                    <a:pt x="842" y="948"/>
                  </a:cubicBezTo>
                  <a:cubicBezTo>
                    <a:pt x="782" y="985"/>
                    <a:pt x="723" y="1022"/>
                    <a:pt x="660" y="1056"/>
                  </a:cubicBezTo>
                  <a:cubicBezTo>
                    <a:pt x="630" y="1072"/>
                    <a:pt x="599" y="1088"/>
                    <a:pt x="566" y="1105"/>
                  </a:cubicBezTo>
                  <a:cubicBezTo>
                    <a:pt x="442" y="1166"/>
                    <a:pt x="313" y="1229"/>
                    <a:pt x="228" y="1349"/>
                  </a:cubicBezTo>
                  <a:cubicBezTo>
                    <a:pt x="95" y="1536"/>
                    <a:pt x="79" y="1864"/>
                    <a:pt x="72" y="2042"/>
                  </a:cubicBezTo>
                  <a:cubicBezTo>
                    <a:pt x="68" y="2123"/>
                    <a:pt x="72" y="2201"/>
                    <a:pt x="73" y="2277"/>
                  </a:cubicBezTo>
                  <a:cubicBezTo>
                    <a:pt x="79" y="2411"/>
                    <a:pt x="82" y="2537"/>
                    <a:pt x="53" y="2671"/>
                  </a:cubicBezTo>
                  <a:cubicBezTo>
                    <a:pt x="1" y="2914"/>
                    <a:pt x="15" y="3064"/>
                    <a:pt x="109" y="3268"/>
                  </a:cubicBezTo>
                  <a:cubicBezTo>
                    <a:pt x="188" y="3439"/>
                    <a:pt x="213" y="3615"/>
                    <a:pt x="238" y="3803"/>
                  </a:cubicBezTo>
                  <a:lnTo>
                    <a:pt x="245" y="3852"/>
                  </a:lnTo>
                  <a:cubicBezTo>
                    <a:pt x="261" y="3962"/>
                    <a:pt x="268" y="4076"/>
                    <a:pt x="275" y="4198"/>
                  </a:cubicBezTo>
                  <a:cubicBezTo>
                    <a:pt x="295" y="4530"/>
                    <a:pt x="318" y="4876"/>
                    <a:pt x="508" y="5147"/>
                  </a:cubicBezTo>
                  <a:cubicBezTo>
                    <a:pt x="777" y="5533"/>
                    <a:pt x="1110" y="5728"/>
                    <a:pt x="1498" y="5728"/>
                  </a:cubicBezTo>
                  <a:cubicBezTo>
                    <a:pt x="1506" y="5728"/>
                    <a:pt x="1513" y="5728"/>
                    <a:pt x="1523" y="5724"/>
                  </a:cubicBezTo>
                  <a:cubicBezTo>
                    <a:pt x="1553" y="5724"/>
                    <a:pt x="1577" y="5698"/>
                    <a:pt x="1577" y="5668"/>
                  </a:cubicBezTo>
                  <a:cubicBezTo>
                    <a:pt x="1577" y="5638"/>
                    <a:pt x="1556" y="5614"/>
                    <a:pt x="1521" y="5614"/>
                  </a:cubicBezTo>
                  <a:lnTo>
                    <a:pt x="1501" y="5614"/>
                  </a:lnTo>
                  <a:cubicBezTo>
                    <a:pt x="1151" y="5614"/>
                    <a:pt x="849" y="5434"/>
                    <a:pt x="600" y="5079"/>
                  </a:cubicBezTo>
                  <a:cubicBezTo>
                    <a:pt x="428" y="4831"/>
                    <a:pt x="406" y="4503"/>
                    <a:pt x="386" y="4185"/>
                  </a:cubicBezTo>
                  <a:cubicBezTo>
                    <a:pt x="379" y="4068"/>
                    <a:pt x="372" y="3946"/>
                    <a:pt x="356" y="3832"/>
                  </a:cubicBezTo>
                  <a:lnTo>
                    <a:pt x="349" y="3782"/>
                  </a:lnTo>
                  <a:cubicBezTo>
                    <a:pt x="323" y="3586"/>
                    <a:pt x="299" y="3401"/>
                    <a:pt x="211" y="3215"/>
                  </a:cubicBezTo>
                  <a:cubicBezTo>
                    <a:pt x="125" y="3034"/>
                    <a:pt x="115" y="2911"/>
                    <a:pt x="163" y="2690"/>
                  </a:cubicBezTo>
                  <a:cubicBezTo>
                    <a:pt x="195" y="2543"/>
                    <a:pt x="192" y="2404"/>
                    <a:pt x="186" y="2269"/>
                  </a:cubicBezTo>
                  <a:cubicBezTo>
                    <a:pt x="182" y="2194"/>
                    <a:pt x="181" y="2119"/>
                    <a:pt x="185" y="2042"/>
                  </a:cubicBezTo>
                  <a:cubicBezTo>
                    <a:pt x="192" y="1877"/>
                    <a:pt x="206" y="1569"/>
                    <a:pt x="320" y="1408"/>
                  </a:cubicBezTo>
                  <a:cubicBezTo>
                    <a:pt x="389" y="1312"/>
                    <a:pt x="506" y="1255"/>
                    <a:pt x="617" y="1199"/>
                  </a:cubicBezTo>
                  <a:cubicBezTo>
                    <a:pt x="652" y="1183"/>
                    <a:pt x="685" y="1165"/>
                    <a:pt x="716" y="1149"/>
                  </a:cubicBezTo>
                  <a:cubicBezTo>
                    <a:pt x="782" y="1113"/>
                    <a:pt x="843" y="1073"/>
                    <a:pt x="903" y="1035"/>
                  </a:cubicBezTo>
                  <a:cubicBezTo>
                    <a:pt x="1014" y="964"/>
                    <a:pt x="1120" y="895"/>
                    <a:pt x="1243" y="856"/>
                  </a:cubicBezTo>
                  <a:cubicBezTo>
                    <a:pt x="1277" y="845"/>
                    <a:pt x="1310" y="834"/>
                    <a:pt x="1344" y="822"/>
                  </a:cubicBezTo>
                  <a:cubicBezTo>
                    <a:pt x="1526" y="764"/>
                    <a:pt x="1718" y="702"/>
                    <a:pt x="1896" y="702"/>
                  </a:cubicBezTo>
                  <a:cubicBezTo>
                    <a:pt x="1900" y="702"/>
                    <a:pt x="1904" y="702"/>
                    <a:pt x="1908" y="702"/>
                  </a:cubicBezTo>
                  <a:cubicBezTo>
                    <a:pt x="1920" y="702"/>
                    <a:pt x="1932" y="703"/>
                    <a:pt x="1943" y="703"/>
                  </a:cubicBezTo>
                  <a:cubicBezTo>
                    <a:pt x="2190" y="703"/>
                    <a:pt x="2370" y="659"/>
                    <a:pt x="2595" y="598"/>
                  </a:cubicBezTo>
                  <a:cubicBezTo>
                    <a:pt x="2679" y="574"/>
                    <a:pt x="2766" y="541"/>
                    <a:pt x="2851" y="507"/>
                  </a:cubicBezTo>
                  <a:cubicBezTo>
                    <a:pt x="2972" y="458"/>
                    <a:pt x="3099" y="408"/>
                    <a:pt x="3215" y="394"/>
                  </a:cubicBezTo>
                  <a:cubicBezTo>
                    <a:pt x="3231" y="392"/>
                    <a:pt x="3247" y="391"/>
                    <a:pt x="3263" y="391"/>
                  </a:cubicBezTo>
                  <a:cubicBezTo>
                    <a:pt x="3330" y="391"/>
                    <a:pt x="3395" y="406"/>
                    <a:pt x="3465" y="424"/>
                  </a:cubicBezTo>
                  <a:cubicBezTo>
                    <a:pt x="3538" y="441"/>
                    <a:pt x="3612" y="460"/>
                    <a:pt x="3691" y="460"/>
                  </a:cubicBezTo>
                  <a:cubicBezTo>
                    <a:pt x="3733" y="460"/>
                    <a:pt x="3777" y="455"/>
                    <a:pt x="3823" y="441"/>
                  </a:cubicBezTo>
                  <a:cubicBezTo>
                    <a:pt x="3901" y="417"/>
                    <a:pt x="3973" y="387"/>
                    <a:pt x="4041" y="358"/>
                  </a:cubicBezTo>
                  <a:cubicBezTo>
                    <a:pt x="4144" y="315"/>
                    <a:pt x="4243" y="274"/>
                    <a:pt x="4364" y="255"/>
                  </a:cubicBezTo>
                  <a:cubicBezTo>
                    <a:pt x="4401" y="250"/>
                    <a:pt x="4441" y="242"/>
                    <a:pt x="4478" y="235"/>
                  </a:cubicBezTo>
                  <a:cubicBezTo>
                    <a:pt x="4558" y="221"/>
                    <a:pt x="4641" y="205"/>
                    <a:pt x="4718" y="203"/>
                  </a:cubicBezTo>
                  <a:cubicBezTo>
                    <a:pt x="4721" y="202"/>
                    <a:pt x="4723" y="202"/>
                    <a:pt x="4726" y="202"/>
                  </a:cubicBezTo>
                  <a:cubicBezTo>
                    <a:pt x="4801" y="202"/>
                    <a:pt x="4870" y="223"/>
                    <a:pt x="4942" y="245"/>
                  </a:cubicBezTo>
                  <a:cubicBezTo>
                    <a:pt x="4975" y="257"/>
                    <a:pt x="5007" y="265"/>
                    <a:pt x="5041" y="274"/>
                  </a:cubicBezTo>
                  <a:cubicBezTo>
                    <a:pt x="5138" y="298"/>
                    <a:pt x="5245" y="306"/>
                    <a:pt x="5353" y="306"/>
                  </a:cubicBezTo>
                  <a:cubicBezTo>
                    <a:pt x="5466" y="306"/>
                    <a:pt x="5581" y="297"/>
                    <a:pt x="5689" y="288"/>
                  </a:cubicBezTo>
                  <a:lnTo>
                    <a:pt x="5729" y="285"/>
                  </a:lnTo>
                  <a:cubicBezTo>
                    <a:pt x="5919" y="271"/>
                    <a:pt x="6193" y="241"/>
                    <a:pt x="6429" y="174"/>
                  </a:cubicBezTo>
                  <a:cubicBezTo>
                    <a:pt x="6617" y="122"/>
                    <a:pt x="6778" y="109"/>
                    <a:pt x="6980" y="109"/>
                  </a:cubicBezTo>
                  <a:cubicBezTo>
                    <a:pt x="7015" y="109"/>
                    <a:pt x="7051" y="109"/>
                    <a:pt x="7088" y="110"/>
                  </a:cubicBezTo>
                  <a:lnTo>
                    <a:pt x="7127" y="110"/>
                  </a:lnTo>
                  <a:cubicBezTo>
                    <a:pt x="7217" y="113"/>
                    <a:pt x="7303" y="114"/>
                    <a:pt x="7385" y="137"/>
                  </a:cubicBezTo>
                  <a:cubicBezTo>
                    <a:pt x="7418" y="145"/>
                    <a:pt x="7448" y="155"/>
                    <a:pt x="7478" y="165"/>
                  </a:cubicBezTo>
                  <a:cubicBezTo>
                    <a:pt x="7548" y="188"/>
                    <a:pt x="7621" y="212"/>
                    <a:pt x="7704" y="220"/>
                  </a:cubicBezTo>
                  <a:cubicBezTo>
                    <a:pt x="7825" y="228"/>
                    <a:pt x="7952" y="230"/>
                    <a:pt x="8075" y="230"/>
                  </a:cubicBezTo>
                  <a:cubicBezTo>
                    <a:pt x="8161" y="231"/>
                    <a:pt x="8245" y="231"/>
                    <a:pt x="8328" y="235"/>
                  </a:cubicBezTo>
                  <a:lnTo>
                    <a:pt x="8362" y="237"/>
                  </a:lnTo>
                  <a:cubicBezTo>
                    <a:pt x="8566" y="244"/>
                    <a:pt x="8689" y="250"/>
                    <a:pt x="8777" y="427"/>
                  </a:cubicBezTo>
                  <a:cubicBezTo>
                    <a:pt x="8839" y="548"/>
                    <a:pt x="8926" y="728"/>
                    <a:pt x="8987" y="898"/>
                  </a:cubicBezTo>
                  <a:cubicBezTo>
                    <a:pt x="9033" y="1031"/>
                    <a:pt x="9013" y="1158"/>
                    <a:pt x="8992" y="1292"/>
                  </a:cubicBezTo>
                  <a:cubicBezTo>
                    <a:pt x="8980" y="1366"/>
                    <a:pt x="8967" y="1445"/>
                    <a:pt x="8966" y="1528"/>
                  </a:cubicBezTo>
                  <a:cubicBezTo>
                    <a:pt x="8963" y="1622"/>
                    <a:pt x="8980" y="1709"/>
                    <a:pt x="8995" y="1793"/>
                  </a:cubicBezTo>
                  <a:cubicBezTo>
                    <a:pt x="9012" y="1902"/>
                    <a:pt x="9030" y="2006"/>
                    <a:pt x="9012" y="2119"/>
                  </a:cubicBezTo>
                  <a:lnTo>
                    <a:pt x="8997" y="2206"/>
                  </a:lnTo>
                  <a:cubicBezTo>
                    <a:pt x="8967" y="2401"/>
                    <a:pt x="8935" y="2597"/>
                    <a:pt x="8905" y="2793"/>
                  </a:cubicBezTo>
                  <a:cubicBezTo>
                    <a:pt x="8863" y="3058"/>
                    <a:pt x="8930" y="3319"/>
                    <a:pt x="8995" y="3571"/>
                  </a:cubicBezTo>
                  <a:cubicBezTo>
                    <a:pt x="9040" y="3755"/>
                    <a:pt x="9089" y="3943"/>
                    <a:pt x="9092" y="4128"/>
                  </a:cubicBezTo>
                  <a:cubicBezTo>
                    <a:pt x="9092" y="4156"/>
                    <a:pt x="9116" y="4182"/>
                    <a:pt x="9143" y="4182"/>
                  </a:cubicBezTo>
                  <a:cubicBezTo>
                    <a:pt x="9145" y="4182"/>
                    <a:pt x="9146" y="4182"/>
                    <a:pt x="9147" y="4182"/>
                  </a:cubicBezTo>
                  <a:cubicBezTo>
                    <a:pt x="9177" y="4182"/>
                    <a:pt x="9202" y="4156"/>
                    <a:pt x="9202" y="4126"/>
                  </a:cubicBezTo>
                  <a:cubicBezTo>
                    <a:pt x="9197" y="3928"/>
                    <a:pt x="9147" y="3734"/>
                    <a:pt x="9099" y="3544"/>
                  </a:cubicBezTo>
                  <a:cubicBezTo>
                    <a:pt x="9034" y="3291"/>
                    <a:pt x="8975" y="3054"/>
                    <a:pt x="9012" y="2808"/>
                  </a:cubicBezTo>
                  <a:cubicBezTo>
                    <a:pt x="9042" y="2613"/>
                    <a:pt x="9073" y="2418"/>
                    <a:pt x="9104" y="2221"/>
                  </a:cubicBezTo>
                  <a:lnTo>
                    <a:pt x="9119" y="2134"/>
                  </a:lnTo>
                  <a:cubicBezTo>
                    <a:pt x="9139" y="2004"/>
                    <a:pt x="9119" y="1886"/>
                    <a:pt x="9099" y="1773"/>
                  </a:cubicBezTo>
                  <a:cubicBezTo>
                    <a:pt x="9084" y="1692"/>
                    <a:pt x="9070" y="1613"/>
                    <a:pt x="9073" y="1529"/>
                  </a:cubicBezTo>
                  <a:cubicBezTo>
                    <a:pt x="9074" y="1455"/>
                    <a:pt x="9087" y="1380"/>
                    <a:pt x="9097" y="1309"/>
                  </a:cubicBezTo>
                  <a:cubicBezTo>
                    <a:pt x="9120" y="1169"/>
                    <a:pt x="9144" y="1022"/>
                    <a:pt x="9087" y="862"/>
                  </a:cubicBezTo>
                  <a:cubicBezTo>
                    <a:pt x="9024" y="687"/>
                    <a:pt x="8935" y="502"/>
                    <a:pt x="8873" y="380"/>
                  </a:cubicBezTo>
                  <a:cubicBezTo>
                    <a:pt x="8755" y="144"/>
                    <a:pt x="8573" y="138"/>
                    <a:pt x="8363" y="130"/>
                  </a:cubicBezTo>
                  <a:lnTo>
                    <a:pt x="8331" y="128"/>
                  </a:lnTo>
                  <a:cubicBezTo>
                    <a:pt x="8246" y="124"/>
                    <a:pt x="8159" y="123"/>
                    <a:pt x="8074" y="123"/>
                  </a:cubicBezTo>
                  <a:cubicBezTo>
                    <a:pt x="7952" y="123"/>
                    <a:pt x="7827" y="121"/>
                    <a:pt x="7709" y="113"/>
                  </a:cubicBezTo>
                  <a:cubicBezTo>
                    <a:pt x="7641" y="107"/>
                    <a:pt x="7577" y="85"/>
                    <a:pt x="7510" y="64"/>
                  </a:cubicBezTo>
                  <a:cubicBezTo>
                    <a:pt x="7477" y="53"/>
                    <a:pt x="7445" y="43"/>
                    <a:pt x="7411" y="34"/>
                  </a:cubicBezTo>
                  <a:cubicBezTo>
                    <a:pt x="7313" y="7"/>
                    <a:pt x="7221" y="5"/>
                    <a:pt x="7125" y="3"/>
                  </a:cubicBezTo>
                  <a:lnTo>
                    <a:pt x="7086" y="3"/>
                  </a:lnTo>
                  <a:cubicBezTo>
                    <a:pt x="7040" y="1"/>
                    <a:pt x="6997" y="1"/>
                    <a:pt x="69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" name="Google Shape;394;p8"/>
            <p:cNvGrpSpPr/>
            <p:nvPr/>
          </p:nvGrpSpPr>
          <p:grpSpPr>
            <a:xfrm>
              <a:off x="3926138" y="3092509"/>
              <a:ext cx="931041" cy="457502"/>
              <a:chOff x="3926138" y="3092509"/>
              <a:chExt cx="931041" cy="457502"/>
            </a:xfrm>
          </p:grpSpPr>
          <p:sp>
            <p:nvSpPr>
              <p:cNvPr id="395" name="Google Shape;395;p8"/>
              <p:cNvSpPr/>
              <p:nvPr/>
            </p:nvSpPr>
            <p:spPr>
              <a:xfrm>
                <a:off x="3926138" y="3255997"/>
                <a:ext cx="931041" cy="15219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1159" extrusionOk="0">
                    <a:moveTo>
                      <a:pt x="6840" y="1"/>
                    </a:moveTo>
                    <a:cubicBezTo>
                      <a:pt x="3757" y="1"/>
                      <a:pt x="177" y="846"/>
                      <a:pt x="141" y="853"/>
                    </a:cubicBezTo>
                    <a:cubicBezTo>
                      <a:pt x="65" y="871"/>
                      <a:pt x="15" y="906"/>
                      <a:pt x="11" y="982"/>
                    </a:cubicBezTo>
                    <a:cubicBezTo>
                      <a:pt x="0" y="1112"/>
                      <a:pt x="81" y="1159"/>
                      <a:pt x="157" y="1159"/>
                    </a:cubicBezTo>
                    <a:cubicBezTo>
                      <a:pt x="173" y="1159"/>
                      <a:pt x="189" y="1157"/>
                      <a:pt x="203" y="1153"/>
                    </a:cubicBezTo>
                    <a:cubicBezTo>
                      <a:pt x="239" y="1143"/>
                      <a:pt x="3785" y="266"/>
                      <a:pt x="6837" y="266"/>
                    </a:cubicBezTo>
                    <a:cubicBezTo>
                      <a:pt x="6873" y="266"/>
                      <a:pt x="6909" y="266"/>
                      <a:pt x="6946" y="267"/>
                    </a:cubicBezTo>
                    <a:cubicBezTo>
                      <a:pt x="7023" y="267"/>
                      <a:pt x="7090" y="225"/>
                      <a:pt x="7090" y="150"/>
                    </a:cubicBezTo>
                    <a:cubicBezTo>
                      <a:pt x="7090" y="72"/>
                      <a:pt x="7024" y="1"/>
                      <a:pt x="6947" y="1"/>
                    </a:cubicBezTo>
                    <a:cubicBezTo>
                      <a:pt x="6912" y="1"/>
                      <a:pt x="6876" y="1"/>
                      <a:pt x="68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4351340" y="3104065"/>
                <a:ext cx="78134" cy="40261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066" extrusionOk="0">
                    <a:moveTo>
                      <a:pt x="150" y="1"/>
                    </a:moveTo>
                    <a:cubicBezTo>
                      <a:pt x="143" y="1"/>
                      <a:pt x="135" y="1"/>
                      <a:pt x="128" y="3"/>
                    </a:cubicBezTo>
                    <a:cubicBezTo>
                      <a:pt x="52" y="19"/>
                      <a:pt x="1" y="121"/>
                      <a:pt x="17" y="196"/>
                    </a:cubicBezTo>
                    <a:cubicBezTo>
                      <a:pt x="21" y="210"/>
                      <a:pt x="347" y="1686"/>
                      <a:pt x="339" y="2930"/>
                    </a:cubicBezTo>
                    <a:cubicBezTo>
                      <a:pt x="338" y="3004"/>
                      <a:pt x="394" y="3061"/>
                      <a:pt x="471" y="3061"/>
                    </a:cubicBezTo>
                    <a:lnTo>
                      <a:pt x="471" y="3066"/>
                    </a:lnTo>
                    <a:cubicBezTo>
                      <a:pt x="545" y="3066"/>
                      <a:pt x="585" y="3007"/>
                      <a:pt x="586" y="2931"/>
                    </a:cubicBezTo>
                    <a:cubicBezTo>
                      <a:pt x="595" y="1658"/>
                      <a:pt x="331" y="191"/>
                      <a:pt x="318" y="131"/>
                    </a:cubicBezTo>
                    <a:cubicBezTo>
                      <a:pt x="304" y="64"/>
                      <a:pt x="221" y="1"/>
                      <a:pt x="1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4623690" y="3092509"/>
                <a:ext cx="60406" cy="39919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040" extrusionOk="0">
                    <a:moveTo>
                      <a:pt x="169" y="1"/>
                    </a:moveTo>
                    <a:cubicBezTo>
                      <a:pt x="162" y="1"/>
                      <a:pt x="154" y="1"/>
                      <a:pt x="147" y="2"/>
                    </a:cubicBezTo>
                    <a:cubicBezTo>
                      <a:pt x="70" y="11"/>
                      <a:pt x="0" y="74"/>
                      <a:pt x="10" y="148"/>
                    </a:cubicBezTo>
                    <a:cubicBezTo>
                      <a:pt x="12" y="162"/>
                      <a:pt x="186" y="1659"/>
                      <a:pt x="72" y="2897"/>
                    </a:cubicBezTo>
                    <a:cubicBezTo>
                      <a:pt x="64" y="2974"/>
                      <a:pt x="146" y="3032"/>
                      <a:pt x="221" y="3039"/>
                    </a:cubicBezTo>
                    <a:lnTo>
                      <a:pt x="234" y="3039"/>
                    </a:lnTo>
                    <a:cubicBezTo>
                      <a:pt x="306" y="3039"/>
                      <a:pt x="336" y="2994"/>
                      <a:pt x="341" y="2922"/>
                    </a:cubicBezTo>
                    <a:cubicBezTo>
                      <a:pt x="460" y="1653"/>
                      <a:pt x="320" y="174"/>
                      <a:pt x="313" y="111"/>
                    </a:cubicBezTo>
                    <a:cubicBezTo>
                      <a:pt x="305" y="43"/>
                      <a:pt x="237" y="1"/>
                      <a:pt x="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4103284" y="3153571"/>
                <a:ext cx="100064" cy="39644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019" extrusionOk="0">
                    <a:moveTo>
                      <a:pt x="117" y="0"/>
                    </a:moveTo>
                    <a:cubicBezTo>
                      <a:pt x="109" y="0"/>
                      <a:pt x="100" y="2"/>
                      <a:pt x="91" y="4"/>
                    </a:cubicBezTo>
                    <a:cubicBezTo>
                      <a:pt x="18" y="26"/>
                      <a:pt x="1" y="120"/>
                      <a:pt x="22" y="194"/>
                    </a:cubicBezTo>
                    <a:cubicBezTo>
                      <a:pt x="28" y="208"/>
                      <a:pt x="385" y="1669"/>
                      <a:pt x="458" y="2911"/>
                    </a:cubicBezTo>
                    <a:cubicBezTo>
                      <a:pt x="462" y="2986"/>
                      <a:pt x="549" y="3018"/>
                      <a:pt x="622" y="3018"/>
                    </a:cubicBezTo>
                    <a:cubicBezTo>
                      <a:pt x="625" y="3018"/>
                      <a:pt x="626" y="3014"/>
                      <a:pt x="629" y="3011"/>
                    </a:cubicBezTo>
                    <a:cubicBezTo>
                      <a:pt x="706" y="3008"/>
                      <a:pt x="762" y="2970"/>
                      <a:pt x="756" y="2894"/>
                    </a:cubicBezTo>
                    <a:cubicBezTo>
                      <a:pt x="682" y="1623"/>
                      <a:pt x="271" y="190"/>
                      <a:pt x="254" y="130"/>
                    </a:cubicBezTo>
                    <a:cubicBezTo>
                      <a:pt x="235" y="64"/>
                      <a:pt x="180" y="0"/>
                      <a:pt x="1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8"/>
            <p:cNvSpPr/>
            <p:nvPr/>
          </p:nvSpPr>
          <p:spPr>
            <a:xfrm>
              <a:off x="2813364" y="3265846"/>
              <a:ext cx="896767" cy="649221"/>
            </a:xfrm>
            <a:custGeom>
              <a:avLst/>
              <a:gdLst/>
              <a:ahLst/>
              <a:cxnLst/>
              <a:rect l="l" t="t" r="r" b="b"/>
              <a:pathLst>
                <a:path w="6829" h="4944" extrusionOk="0">
                  <a:moveTo>
                    <a:pt x="6828" y="0"/>
                  </a:moveTo>
                  <a:lnTo>
                    <a:pt x="1" y="3667"/>
                  </a:lnTo>
                  <a:cubicBezTo>
                    <a:pt x="308" y="3870"/>
                    <a:pt x="646" y="4038"/>
                    <a:pt x="1013" y="4162"/>
                  </a:cubicBezTo>
                  <a:lnTo>
                    <a:pt x="3316" y="4925"/>
                  </a:lnTo>
                  <a:cubicBezTo>
                    <a:pt x="3335" y="4931"/>
                    <a:pt x="3353" y="4938"/>
                    <a:pt x="3373" y="4943"/>
                  </a:cubicBezTo>
                  <a:cubicBezTo>
                    <a:pt x="6590" y="3124"/>
                    <a:pt x="6828" y="0"/>
                    <a:pt x="6828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543614" y="2393251"/>
              <a:ext cx="257120" cy="244377"/>
            </a:xfrm>
            <a:custGeom>
              <a:avLst/>
              <a:gdLst/>
              <a:ahLst/>
              <a:cxnLst/>
              <a:rect l="l" t="t" r="r" b="b"/>
              <a:pathLst>
                <a:path w="1958" h="1861" extrusionOk="0">
                  <a:moveTo>
                    <a:pt x="728" y="0"/>
                  </a:moveTo>
                  <a:cubicBezTo>
                    <a:pt x="485" y="43"/>
                    <a:pt x="242" y="86"/>
                    <a:pt x="1" y="134"/>
                  </a:cubicBezTo>
                  <a:cubicBezTo>
                    <a:pt x="164" y="219"/>
                    <a:pt x="369" y="276"/>
                    <a:pt x="499" y="351"/>
                  </a:cubicBezTo>
                  <a:cubicBezTo>
                    <a:pt x="755" y="497"/>
                    <a:pt x="992" y="676"/>
                    <a:pt x="1212" y="874"/>
                  </a:cubicBezTo>
                  <a:cubicBezTo>
                    <a:pt x="1462" y="1101"/>
                    <a:pt x="1881" y="1504"/>
                    <a:pt x="1957" y="1861"/>
                  </a:cubicBezTo>
                  <a:cubicBezTo>
                    <a:pt x="1831" y="1110"/>
                    <a:pt x="1336" y="461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979190" y="2338492"/>
              <a:ext cx="141560" cy="274974"/>
            </a:xfrm>
            <a:custGeom>
              <a:avLst/>
              <a:gdLst/>
              <a:ahLst/>
              <a:cxnLst/>
              <a:rect l="l" t="t" r="r" b="b"/>
              <a:pathLst>
                <a:path w="1078" h="2094" extrusionOk="0">
                  <a:moveTo>
                    <a:pt x="635" y="0"/>
                  </a:moveTo>
                  <a:cubicBezTo>
                    <a:pt x="422" y="20"/>
                    <a:pt x="209" y="39"/>
                    <a:pt x="1" y="63"/>
                  </a:cubicBezTo>
                  <a:cubicBezTo>
                    <a:pt x="86" y="169"/>
                    <a:pt x="192" y="266"/>
                    <a:pt x="239" y="336"/>
                  </a:cubicBezTo>
                  <a:cubicBezTo>
                    <a:pt x="616" y="871"/>
                    <a:pt x="895" y="1457"/>
                    <a:pt x="1046" y="2093"/>
                  </a:cubicBezTo>
                  <a:cubicBezTo>
                    <a:pt x="1077" y="1380"/>
                    <a:pt x="937" y="65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428029" y="2308026"/>
              <a:ext cx="103347" cy="288499"/>
            </a:xfrm>
            <a:custGeom>
              <a:avLst/>
              <a:gdLst/>
              <a:ahLst/>
              <a:cxnLst/>
              <a:rect l="l" t="t" r="r" b="b"/>
              <a:pathLst>
                <a:path w="787" h="2197" extrusionOk="0">
                  <a:moveTo>
                    <a:pt x="639" y="1"/>
                  </a:moveTo>
                  <a:lnTo>
                    <a:pt x="639" y="1"/>
                  </a:lnTo>
                  <a:cubicBezTo>
                    <a:pt x="426" y="10"/>
                    <a:pt x="215" y="20"/>
                    <a:pt x="1" y="31"/>
                  </a:cubicBezTo>
                  <a:cubicBezTo>
                    <a:pt x="47" y="145"/>
                    <a:pt x="125" y="258"/>
                    <a:pt x="161" y="345"/>
                  </a:cubicBezTo>
                  <a:cubicBezTo>
                    <a:pt x="396" y="938"/>
                    <a:pt x="504" y="1560"/>
                    <a:pt x="474" y="2197"/>
                  </a:cubicBezTo>
                  <a:cubicBezTo>
                    <a:pt x="705" y="1497"/>
                    <a:pt x="786" y="729"/>
                    <a:pt x="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794270" y="2300016"/>
              <a:ext cx="103216" cy="276943"/>
            </a:xfrm>
            <a:custGeom>
              <a:avLst/>
              <a:gdLst/>
              <a:ahLst/>
              <a:cxnLst/>
              <a:rect l="l" t="t" r="r" b="b"/>
              <a:pathLst>
                <a:path w="786" h="2109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109"/>
                    <a:pt x="135" y="215"/>
                    <a:pt x="165" y="286"/>
                  </a:cubicBezTo>
                  <a:cubicBezTo>
                    <a:pt x="413" y="866"/>
                    <a:pt x="540" y="1480"/>
                    <a:pt x="533" y="2108"/>
                  </a:cubicBezTo>
                  <a:cubicBezTo>
                    <a:pt x="733" y="1441"/>
                    <a:pt x="786" y="714"/>
                    <a:pt x="643" y="28"/>
                  </a:cubicBezTo>
                  <a:cubicBezTo>
                    <a:pt x="420" y="21"/>
                    <a:pt x="200" y="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443945" y="4327799"/>
              <a:ext cx="2758" cy="2232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0" y="0"/>
                  </a:moveTo>
                  <a:cubicBezTo>
                    <a:pt x="10" y="9"/>
                    <a:pt x="21" y="17"/>
                    <a:pt x="21" y="17"/>
                  </a:cubicBezTo>
                  <a:cubicBezTo>
                    <a:pt x="21" y="17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599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2648562" y="3638127"/>
              <a:ext cx="1522364" cy="1188138"/>
            </a:xfrm>
            <a:custGeom>
              <a:avLst/>
              <a:gdLst/>
              <a:ahLst/>
              <a:cxnLst/>
              <a:rect l="l" t="t" r="r" b="b"/>
              <a:pathLst>
                <a:path w="11593" h="9048" extrusionOk="0">
                  <a:moveTo>
                    <a:pt x="9123" y="0"/>
                  </a:moveTo>
                  <a:cubicBezTo>
                    <a:pt x="8332" y="0"/>
                    <a:pt x="7664" y="260"/>
                    <a:pt x="7020" y="568"/>
                  </a:cubicBezTo>
                  <a:cubicBezTo>
                    <a:pt x="6164" y="976"/>
                    <a:pt x="5545" y="1690"/>
                    <a:pt x="4649" y="2064"/>
                  </a:cubicBezTo>
                  <a:cubicBezTo>
                    <a:pt x="3666" y="2474"/>
                    <a:pt x="2669" y="2641"/>
                    <a:pt x="1627" y="2797"/>
                  </a:cubicBezTo>
                  <a:cubicBezTo>
                    <a:pt x="803" y="2919"/>
                    <a:pt x="50" y="3461"/>
                    <a:pt x="30" y="4363"/>
                  </a:cubicBezTo>
                  <a:cubicBezTo>
                    <a:pt x="1" y="5629"/>
                    <a:pt x="1274" y="6259"/>
                    <a:pt x="2225" y="6766"/>
                  </a:cubicBezTo>
                  <a:cubicBezTo>
                    <a:pt x="2725" y="7033"/>
                    <a:pt x="3192" y="7286"/>
                    <a:pt x="3589" y="7544"/>
                  </a:cubicBezTo>
                  <a:cubicBezTo>
                    <a:pt x="3804" y="7685"/>
                    <a:pt x="4103" y="7865"/>
                    <a:pt x="4220" y="8108"/>
                  </a:cubicBezTo>
                  <a:cubicBezTo>
                    <a:pt x="4503" y="8701"/>
                    <a:pt x="5094" y="9048"/>
                    <a:pt x="5711" y="9048"/>
                  </a:cubicBezTo>
                  <a:cubicBezTo>
                    <a:pt x="5949" y="9048"/>
                    <a:pt x="6192" y="8996"/>
                    <a:pt x="6421" y="8886"/>
                  </a:cubicBezTo>
                  <a:cubicBezTo>
                    <a:pt x="7244" y="8494"/>
                    <a:pt x="7594" y="7507"/>
                    <a:pt x="7201" y="6685"/>
                  </a:cubicBezTo>
                  <a:cubicBezTo>
                    <a:pt x="6988" y="6209"/>
                    <a:pt x="6437" y="5602"/>
                    <a:pt x="6057" y="5252"/>
                  </a:cubicBezTo>
                  <a:cubicBezTo>
                    <a:pt x="6314" y="5201"/>
                    <a:pt x="6574" y="5158"/>
                    <a:pt x="6830" y="5151"/>
                  </a:cubicBezTo>
                  <a:cubicBezTo>
                    <a:pt x="7915" y="5118"/>
                    <a:pt x="8964" y="4844"/>
                    <a:pt x="9934" y="4356"/>
                  </a:cubicBezTo>
                  <a:cubicBezTo>
                    <a:pt x="11112" y="3766"/>
                    <a:pt x="11593" y="2374"/>
                    <a:pt x="11236" y="1323"/>
                  </a:cubicBezTo>
                  <a:cubicBezTo>
                    <a:pt x="11008" y="645"/>
                    <a:pt x="10429" y="107"/>
                    <a:pt x="9466" y="17"/>
                  </a:cubicBezTo>
                  <a:cubicBezTo>
                    <a:pt x="9349" y="6"/>
                    <a:pt x="9235" y="0"/>
                    <a:pt x="9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190110" y="4184533"/>
              <a:ext cx="261978" cy="150487"/>
            </a:xfrm>
            <a:custGeom>
              <a:avLst/>
              <a:gdLst/>
              <a:ahLst/>
              <a:cxnLst/>
              <a:rect l="l" t="t" r="r" b="b"/>
              <a:pathLst>
                <a:path w="1995" h="1146" extrusionOk="0">
                  <a:moveTo>
                    <a:pt x="62" y="0"/>
                  </a:moveTo>
                  <a:cubicBezTo>
                    <a:pt x="41" y="0"/>
                    <a:pt x="20" y="13"/>
                    <a:pt x="13" y="33"/>
                  </a:cubicBezTo>
                  <a:cubicBezTo>
                    <a:pt x="0" y="61"/>
                    <a:pt x="14" y="92"/>
                    <a:pt x="41" y="103"/>
                  </a:cubicBezTo>
                  <a:cubicBezTo>
                    <a:pt x="585" y="325"/>
                    <a:pt x="1282" y="710"/>
                    <a:pt x="1903" y="1136"/>
                  </a:cubicBezTo>
                  <a:cubicBezTo>
                    <a:pt x="1912" y="1141"/>
                    <a:pt x="1922" y="1146"/>
                    <a:pt x="1933" y="1146"/>
                  </a:cubicBezTo>
                  <a:cubicBezTo>
                    <a:pt x="1950" y="1146"/>
                    <a:pt x="1968" y="1136"/>
                    <a:pt x="1979" y="1121"/>
                  </a:cubicBezTo>
                  <a:cubicBezTo>
                    <a:pt x="1995" y="1099"/>
                    <a:pt x="1990" y="1064"/>
                    <a:pt x="1965" y="1049"/>
                  </a:cubicBezTo>
                  <a:cubicBezTo>
                    <a:pt x="1338" y="619"/>
                    <a:pt x="634" y="229"/>
                    <a:pt x="83" y="5"/>
                  </a:cubicBezTo>
                  <a:cubicBezTo>
                    <a:pt x="76" y="2"/>
                    <a:pt x="69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3405863" y="4549198"/>
              <a:ext cx="212603" cy="57122"/>
            </a:xfrm>
            <a:custGeom>
              <a:avLst/>
              <a:gdLst/>
              <a:ahLst/>
              <a:cxnLst/>
              <a:rect l="l" t="t" r="r" b="b"/>
              <a:pathLst>
                <a:path w="1619" h="435" extrusionOk="0">
                  <a:moveTo>
                    <a:pt x="61" y="1"/>
                  </a:moveTo>
                  <a:cubicBezTo>
                    <a:pt x="50" y="1"/>
                    <a:pt x="39" y="4"/>
                    <a:pt x="29" y="11"/>
                  </a:cubicBezTo>
                  <a:cubicBezTo>
                    <a:pt x="6" y="28"/>
                    <a:pt x="0" y="62"/>
                    <a:pt x="18" y="85"/>
                  </a:cubicBezTo>
                  <a:cubicBezTo>
                    <a:pt x="192" y="333"/>
                    <a:pt x="450" y="435"/>
                    <a:pt x="733" y="435"/>
                  </a:cubicBezTo>
                  <a:cubicBezTo>
                    <a:pt x="1014" y="435"/>
                    <a:pt x="1320" y="333"/>
                    <a:pt x="1585" y="175"/>
                  </a:cubicBezTo>
                  <a:cubicBezTo>
                    <a:pt x="1611" y="158"/>
                    <a:pt x="1618" y="126"/>
                    <a:pt x="1604" y="101"/>
                  </a:cubicBezTo>
                  <a:cubicBezTo>
                    <a:pt x="1593" y="85"/>
                    <a:pt x="1575" y="76"/>
                    <a:pt x="1558" y="76"/>
                  </a:cubicBezTo>
                  <a:cubicBezTo>
                    <a:pt x="1548" y="76"/>
                    <a:pt x="1539" y="79"/>
                    <a:pt x="1530" y="84"/>
                  </a:cubicBezTo>
                  <a:cubicBezTo>
                    <a:pt x="1281" y="230"/>
                    <a:pt x="995" y="326"/>
                    <a:pt x="734" y="326"/>
                  </a:cubicBezTo>
                  <a:cubicBezTo>
                    <a:pt x="483" y="326"/>
                    <a:pt x="256" y="238"/>
                    <a:pt x="105" y="22"/>
                  </a:cubicBezTo>
                  <a:cubicBezTo>
                    <a:pt x="93" y="8"/>
                    <a:pt x="78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3340599" y="4719778"/>
              <a:ext cx="229806" cy="64344"/>
            </a:xfrm>
            <a:custGeom>
              <a:avLst/>
              <a:gdLst/>
              <a:ahLst/>
              <a:cxnLst/>
              <a:rect l="l" t="t" r="r" b="b"/>
              <a:pathLst>
                <a:path w="1750" h="490" extrusionOk="0">
                  <a:moveTo>
                    <a:pt x="61" y="0"/>
                  </a:moveTo>
                  <a:cubicBezTo>
                    <a:pt x="54" y="0"/>
                    <a:pt x="46" y="2"/>
                    <a:pt x="39" y="5"/>
                  </a:cubicBezTo>
                  <a:cubicBezTo>
                    <a:pt x="12" y="18"/>
                    <a:pt x="1" y="50"/>
                    <a:pt x="12" y="77"/>
                  </a:cubicBezTo>
                  <a:cubicBezTo>
                    <a:pt x="138" y="347"/>
                    <a:pt x="448" y="489"/>
                    <a:pt x="840" y="489"/>
                  </a:cubicBezTo>
                  <a:cubicBezTo>
                    <a:pt x="1103" y="489"/>
                    <a:pt x="1403" y="425"/>
                    <a:pt x="1708" y="294"/>
                  </a:cubicBezTo>
                  <a:cubicBezTo>
                    <a:pt x="1737" y="284"/>
                    <a:pt x="1750" y="251"/>
                    <a:pt x="1737" y="225"/>
                  </a:cubicBezTo>
                  <a:cubicBezTo>
                    <a:pt x="1728" y="204"/>
                    <a:pt x="1709" y="192"/>
                    <a:pt x="1688" y="192"/>
                  </a:cubicBezTo>
                  <a:cubicBezTo>
                    <a:pt x="1681" y="192"/>
                    <a:pt x="1674" y="194"/>
                    <a:pt x="1667" y="197"/>
                  </a:cubicBezTo>
                  <a:cubicBezTo>
                    <a:pt x="1367" y="326"/>
                    <a:pt x="1089" y="381"/>
                    <a:pt x="852" y="381"/>
                  </a:cubicBezTo>
                  <a:cubicBezTo>
                    <a:pt x="478" y="381"/>
                    <a:pt x="207" y="242"/>
                    <a:pt x="111" y="32"/>
                  </a:cubicBezTo>
                  <a:cubicBezTo>
                    <a:pt x="101" y="13"/>
                    <a:pt x="8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3992322" y="3662421"/>
              <a:ext cx="158238" cy="315681"/>
            </a:xfrm>
            <a:custGeom>
              <a:avLst/>
              <a:gdLst/>
              <a:ahLst/>
              <a:cxnLst/>
              <a:rect l="l" t="t" r="r" b="b"/>
              <a:pathLst>
                <a:path w="1205" h="2404" extrusionOk="0">
                  <a:moveTo>
                    <a:pt x="61" y="1"/>
                  </a:moveTo>
                  <a:cubicBezTo>
                    <a:pt x="41" y="1"/>
                    <a:pt x="21" y="12"/>
                    <a:pt x="12" y="32"/>
                  </a:cubicBezTo>
                  <a:cubicBezTo>
                    <a:pt x="1" y="57"/>
                    <a:pt x="11" y="90"/>
                    <a:pt x="38" y="103"/>
                  </a:cubicBezTo>
                  <a:cubicBezTo>
                    <a:pt x="479" y="320"/>
                    <a:pt x="795" y="683"/>
                    <a:pt x="953" y="1154"/>
                  </a:cubicBezTo>
                  <a:cubicBezTo>
                    <a:pt x="1077" y="1518"/>
                    <a:pt x="1097" y="1928"/>
                    <a:pt x="1017" y="2339"/>
                  </a:cubicBezTo>
                  <a:cubicBezTo>
                    <a:pt x="1010" y="2367"/>
                    <a:pt x="1030" y="2396"/>
                    <a:pt x="1059" y="2402"/>
                  </a:cubicBezTo>
                  <a:cubicBezTo>
                    <a:pt x="1063" y="2403"/>
                    <a:pt x="1066" y="2403"/>
                    <a:pt x="1070" y="2403"/>
                  </a:cubicBezTo>
                  <a:cubicBezTo>
                    <a:pt x="1094" y="2403"/>
                    <a:pt x="1117" y="2385"/>
                    <a:pt x="1122" y="2356"/>
                  </a:cubicBezTo>
                  <a:cubicBezTo>
                    <a:pt x="1204" y="1928"/>
                    <a:pt x="1182" y="1499"/>
                    <a:pt x="1053" y="1118"/>
                  </a:cubicBezTo>
                  <a:cubicBezTo>
                    <a:pt x="883" y="620"/>
                    <a:pt x="550" y="236"/>
                    <a:pt x="84" y="6"/>
                  </a:cubicBezTo>
                  <a:cubicBezTo>
                    <a:pt x="76" y="2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3251041" y="3705755"/>
              <a:ext cx="327243" cy="210629"/>
            </a:xfrm>
            <a:custGeom>
              <a:avLst/>
              <a:gdLst/>
              <a:ahLst/>
              <a:cxnLst/>
              <a:rect l="l" t="t" r="r" b="b"/>
              <a:pathLst>
                <a:path w="2492" h="1604" extrusionOk="0">
                  <a:moveTo>
                    <a:pt x="2430" y="1"/>
                  </a:moveTo>
                  <a:cubicBezTo>
                    <a:pt x="2423" y="1"/>
                    <a:pt x="2415" y="3"/>
                    <a:pt x="2407" y="6"/>
                  </a:cubicBezTo>
                  <a:cubicBezTo>
                    <a:pt x="2005" y="198"/>
                    <a:pt x="1648" y="463"/>
                    <a:pt x="1304" y="718"/>
                  </a:cubicBezTo>
                  <a:cubicBezTo>
                    <a:pt x="914" y="1008"/>
                    <a:pt x="511" y="1305"/>
                    <a:pt x="40" y="1502"/>
                  </a:cubicBezTo>
                  <a:cubicBezTo>
                    <a:pt x="13" y="1512"/>
                    <a:pt x="0" y="1545"/>
                    <a:pt x="12" y="1572"/>
                  </a:cubicBezTo>
                  <a:cubicBezTo>
                    <a:pt x="20" y="1591"/>
                    <a:pt x="40" y="1603"/>
                    <a:pt x="61" y="1603"/>
                  </a:cubicBezTo>
                  <a:cubicBezTo>
                    <a:pt x="69" y="1603"/>
                    <a:pt x="76" y="1602"/>
                    <a:pt x="80" y="1601"/>
                  </a:cubicBezTo>
                  <a:cubicBezTo>
                    <a:pt x="564" y="1398"/>
                    <a:pt x="972" y="1096"/>
                    <a:pt x="1368" y="804"/>
                  </a:cubicBezTo>
                  <a:cubicBezTo>
                    <a:pt x="1708" y="552"/>
                    <a:pt x="2060" y="291"/>
                    <a:pt x="2455" y="103"/>
                  </a:cubicBezTo>
                  <a:cubicBezTo>
                    <a:pt x="2482" y="90"/>
                    <a:pt x="2492" y="58"/>
                    <a:pt x="2479" y="31"/>
                  </a:cubicBezTo>
                  <a:cubicBezTo>
                    <a:pt x="2471" y="12"/>
                    <a:pt x="2451" y="1"/>
                    <a:pt x="2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2020213" y="2578931"/>
              <a:ext cx="1760574" cy="2080817"/>
            </a:xfrm>
            <a:custGeom>
              <a:avLst/>
              <a:gdLst/>
              <a:ahLst/>
              <a:cxnLst/>
              <a:rect l="l" t="t" r="r" b="b"/>
              <a:pathLst>
                <a:path w="13407" h="15846" extrusionOk="0">
                  <a:moveTo>
                    <a:pt x="9975" y="0"/>
                  </a:moveTo>
                  <a:cubicBezTo>
                    <a:pt x="9069" y="0"/>
                    <a:pt x="8104" y="208"/>
                    <a:pt x="7260" y="561"/>
                  </a:cubicBezTo>
                  <a:cubicBezTo>
                    <a:pt x="5391" y="1343"/>
                    <a:pt x="3699" y="2788"/>
                    <a:pt x="3699" y="4312"/>
                  </a:cubicBezTo>
                  <a:cubicBezTo>
                    <a:pt x="3699" y="4489"/>
                    <a:pt x="3732" y="4724"/>
                    <a:pt x="3796" y="4986"/>
                  </a:cubicBezTo>
                  <a:cubicBezTo>
                    <a:pt x="4102" y="6206"/>
                    <a:pt x="3673" y="7499"/>
                    <a:pt x="2654" y="8237"/>
                  </a:cubicBezTo>
                  <a:cubicBezTo>
                    <a:pt x="2164" y="8591"/>
                    <a:pt x="1620" y="8884"/>
                    <a:pt x="1203" y="9323"/>
                  </a:cubicBezTo>
                  <a:cubicBezTo>
                    <a:pt x="1" y="10587"/>
                    <a:pt x="775" y="12817"/>
                    <a:pt x="1372" y="14181"/>
                  </a:cubicBezTo>
                  <a:cubicBezTo>
                    <a:pt x="1784" y="15117"/>
                    <a:pt x="2310" y="15216"/>
                    <a:pt x="3348" y="15706"/>
                  </a:cubicBezTo>
                  <a:cubicBezTo>
                    <a:pt x="3552" y="15802"/>
                    <a:pt x="3737" y="15845"/>
                    <a:pt x="3902" y="15845"/>
                  </a:cubicBezTo>
                  <a:cubicBezTo>
                    <a:pt x="4783" y="15845"/>
                    <a:pt x="5111" y="14630"/>
                    <a:pt x="4798" y="13804"/>
                  </a:cubicBezTo>
                  <a:cubicBezTo>
                    <a:pt x="4594" y="13261"/>
                    <a:pt x="4366" y="12732"/>
                    <a:pt x="4132" y="12200"/>
                  </a:cubicBezTo>
                  <a:cubicBezTo>
                    <a:pt x="4132" y="12199"/>
                    <a:pt x="4130" y="12198"/>
                    <a:pt x="4130" y="12196"/>
                  </a:cubicBezTo>
                  <a:cubicBezTo>
                    <a:pt x="3969" y="11821"/>
                    <a:pt x="4127" y="11385"/>
                    <a:pt x="4491" y="11200"/>
                  </a:cubicBezTo>
                  <a:cubicBezTo>
                    <a:pt x="4830" y="11028"/>
                    <a:pt x="5182" y="10854"/>
                    <a:pt x="5512" y="10690"/>
                  </a:cubicBezTo>
                  <a:cubicBezTo>
                    <a:pt x="9463" y="8715"/>
                    <a:pt x="13407" y="7426"/>
                    <a:pt x="13275" y="2695"/>
                  </a:cubicBezTo>
                  <a:cubicBezTo>
                    <a:pt x="13221" y="755"/>
                    <a:pt x="11705" y="0"/>
                    <a:pt x="99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2735625" y="2572234"/>
              <a:ext cx="1050409" cy="1417414"/>
            </a:xfrm>
            <a:custGeom>
              <a:avLst/>
              <a:gdLst/>
              <a:ahLst/>
              <a:cxnLst/>
              <a:rect l="l" t="t" r="r" b="b"/>
              <a:pathLst>
                <a:path w="7999" h="10794" extrusionOk="0">
                  <a:moveTo>
                    <a:pt x="4527" y="1"/>
                  </a:moveTo>
                  <a:cubicBezTo>
                    <a:pt x="4337" y="1"/>
                    <a:pt x="4141" y="10"/>
                    <a:pt x="3941" y="28"/>
                  </a:cubicBezTo>
                  <a:cubicBezTo>
                    <a:pt x="3912" y="29"/>
                    <a:pt x="3889" y="56"/>
                    <a:pt x="3894" y="85"/>
                  </a:cubicBezTo>
                  <a:cubicBezTo>
                    <a:pt x="3895" y="112"/>
                    <a:pt x="3919" y="134"/>
                    <a:pt x="3946" y="134"/>
                  </a:cubicBezTo>
                  <a:cubicBezTo>
                    <a:pt x="3948" y="134"/>
                    <a:pt x="3949" y="134"/>
                    <a:pt x="3951" y="134"/>
                  </a:cubicBezTo>
                  <a:cubicBezTo>
                    <a:pt x="4151" y="115"/>
                    <a:pt x="4347" y="106"/>
                    <a:pt x="4537" y="106"/>
                  </a:cubicBezTo>
                  <a:cubicBezTo>
                    <a:pt x="5555" y="106"/>
                    <a:pt x="6406" y="371"/>
                    <a:pt x="6972" y="875"/>
                  </a:cubicBezTo>
                  <a:cubicBezTo>
                    <a:pt x="7482" y="1327"/>
                    <a:pt x="7752" y="1958"/>
                    <a:pt x="7773" y="2751"/>
                  </a:cubicBezTo>
                  <a:cubicBezTo>
                    <a:pt x="7887" y="6916"/>
                    <a:pt x="4862" y="8369"/>
                    <a:pt x="1359" y="10051"/>
                  </a:cubicBezTo>
                  <a:cubicBezTo>
                    <a:pt x="925" y="10258"/>
                    <a:pt x="478" y="10472"/>
                    <a:pt x="36" y="10694"/>
                  </a:cubicBezTo>
                  <a:cubicBezTo>
                    <a:pt x="11" y="10707"/>
                    <a:pt x="0" y="10739"/>
                    <a:pt x="13" y="10765"/>
                  </a:cubicBezTo>
                  <a:cubicBezTo>
                    <a:pt x="24" y="10784"/>
                    <a:pt x="41" y="10794"/>
                    <a:pt x="61" y="10794"/>
                  </a:cubicBezTo>
                  <a:cubicBezTo>
                    <a:pt x="70" y="10794"/>
                    <a:pt x="77" y="10792"/>
                    <a:pt x="86" y="10791"/>
                  </a:cubicBezTo>
                  <a:cubicBezTo>
                    <a:pt x="528" y="10569"/>
                    <a:pt x="975" y="10355"/>
                    <a:pt x="1406" y="10148"/>
                  </a:cubicBezTo>
                  <a:cubicBezTo>
                    <a:pt x="4943" y="8451"/>
                    <a:pt x="7999" y="6983"/>
                    <a:pt x="7880" y="2748"/>
                  </a:cubicBezTo>
                  <a:cubicBezTo>
                    <a:pt x="7857" y="1925"/>
                    <a:pt x="7575" y="1269"/>
                    <a:pt x="7043" y="796"/>
                  </a:cubicBezTo>
                  <a:cubicBezTo>
                    <a:pt x="6457" y="275"/>
                    <a:pt x="5576" y="1"/>
                    <a:pt x="4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2372141" y="4302455"/>
              <a:ext cx="107418" cy="212205"/>
            </a:xfrm>
            <a:custGeom>
              <a:avLst/>
              <a:gdLst/>
              <a:ahLst/>
              <a:cxnLst/>
              <a:rect l="l" t="t" r="r" b="b"/>
              <a:pathLst>
                <a:path w="818" h="1616" extrusionOk="0">
                  <a:moveTo>
                    <a:pt x="408" y="1"/>
                  </a:moveTo>
                  <a:cubicBezTo>
                    <a:pt x="400" y="1"/>
                    <a:pt x="391" y="3"/>
                    <a:pt x="384" y="6"/>
                  </a:cubicBezTo>
                  <a:cubicBezTo>
                    <a:pt x="358" y="19"/>
                    <a:pt x="346" y="51"/>
                    <a:pt x="359" y="78"/>
                  </a:cubicBezTo>
                  <a:cubicBezTo>
                    <a:pt x="689" y="772"/>
                    <a:pt x="341" y="1159"/>
                    <a:pt x="134" y="1391"/>
                  </a:cubicBezTo>
                  <a:cubicBezTo>
                    <a:pt x="84" y="1444"/>
                    <a:pt x="41" y="1493"/>
                    <a:pt x="17" y="1536"/>
                  </a:cubicBezTo>
                  <a:cubicBezTo>
                    <a:pt x="1" y="1561"/>
                    <a:pt x="9" y="1593"/>
                    <a:pt x="34" y="1608"/>
                  </a:cubicBezTo>
                  <a:cubicBezTo>
                    <a:pt x="41" y="1614"/>
                    <a:pt x="52" y="1616"/>
                    <a:pt x="61" y="1616"/>
                  </a:cubicBezTo>
                  <a:cubicBezTo>
                    <a:pt x="79" y="1616"/>
                    <a:pt x="97" y="1607"/>
                    <a:pt x="109" y="1590"/>
                  </a:cubicBezTo>
                  <a:cubicBezTo>
                    <a:pt x="129" y="1556"/>
                    <a:pt x="168" y="1513"/>
                    <a:pt x="215" y="1461"/>
                  </a:cubicBezTo>
                  <a:cubicBezTo>
                    <a:pt x="425" y="1227"/>
                    <a:pt x="818" y="787"/>
                    <a:pt x="455" y="31"/>
                  </a:cubicBezTo>
                  <a:cubicBezTo>
                    <a:pt x="447" y="11"/>
                    <a:pt x="428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2548761" y="4408296"/>
              <a:ext cx="109256" cy="207478"/>
            </a:xfrm>
            <a:custGeom>
              <a:avLst/>
              <a:gdLst/>
              <a:ahLst/>
              <a:cxnLst/>
              <a:rect l="l" t="t" r="r" b="b"/>
              <a:pathLst>
                <a:path w="832" h="1580" extrusionOk="0">
                  <a:moveTo>
                    <a:pt x="387" y="1"/>
                  </a:moveTo>
                  <a:cubicBezTo>
                    <a:pt x="380" y="1"/>
                    <a:pt x="372" y="2"/>
                    <a:pt x="365" y="6"/>
                  </a:cubicBezTo>
                  <a:cubicBezTo>
                    <a:pt x="338" y="16"/>
                    <a:pt x="326" y="49"/>
                    <a:pt x="338" y="74"/>
                  </a:cubicBezTo>
                  <a:cubicBezTo>
                    <a:pt x="352" y="108"/>
                    <a:pt x="702" y="914"/>
                    <a:pt x="28" y="1485"/>
                  </a:cubicBezTo>
                  <a:cubicBezTo>
                    <a:pt x="5" y="1505"/>
                    <a:pt x="1" y="1536"/>
                    <a:pt x="21" y="1559"/>
                  </a:cubicBezTo>
                  <a:cubicBezTo>
                    <a:pt x="31" y="1572"/>
                    <a:pt x="48" y="1579"/>
                    <a:pt x="62" y="1579"/>
                  </a:cubicBezTo>
                  <a:cubicBezTo>
                    <a:pt x="74" y="1579"/>
                    <a:pt x="87" y="1576"/>
                    <a:pt x="95" y="1566"/>
                  </a:cubicBezTo>
                  <a:cubicBezTo>
                    <a:pt x="832" y="944"/>
                    <a:pt x="438" y="41"/>
                    <a:pt x="435" y="31"/>
                  </a:cubicBezTo>
                  <a:cubicBezTo>
                    <a:pt x="427" y="13"/>
                    <a:pt x="408" y="1"/>
                    <a:pt x="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5882094" y="666050"/>
              <a:ext cx="682326" cy="601948"/>
            </a:xfrm>
            <a:custGeom>
              <a:avLst/>
              <a:gdLst/>
              <a:ahLst/>
              <a:cxnLst/>
              <a:rect l="l" t="t" r="r" b="b"/>
              <a:pathLst>
                <a:path w="5196" h="4584" extrusionOk="0">
                  <a:moveTo>
                    <a:pt x="3744" y="0"/>
                  </a:moveTo>
                  <a:cubicBezTo>
                    <a:pt x="3744" y="0"/>
                    <a:pt x="875" y="693"/>
                    <a:pt x="1" y="2706"/>
                  </a:cubicBezTo>
                  <a:lnTo>
                    <a:pt x="4321" y="4583"/>
                  </a:lnTo>
                  <a:cubicBezTo>
                    <a:pt x="5195" y="2570"/>
                    <a:pt x="3744" y="0"/>
                    <a:pt x="37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5953793" y="767032"/>
              <a:ext cx="514896" cy="469845"/>
            </a:xfrm>
            <a:custGeom>
              <a:avLst/>
              <a:gdLst/>
              <a:ahLst/>
              <a:cxnLst/>
              <a:rect l="l" t="t" r="r" b="b"/>
              <a:pathLst>
                <a:path w="3921" h="3578" extrusionOk="0">
                  <a:moveTo>
                    <a:pt x="2864" y="1"/>
                  </a:moveTo>
                  <a:cubicBezTo>
                    <a:pt x="2864" y="1"/>
                    <a:pt x="690" y="585"/>
                    <a:pt x="0" y="2172"/>
                  </a:cubicBezTo>
                  <a:lnTo>
                    <a:pt x="3231" y="3577"/>
                  </a:lnTo>
                  <a:cubicBezTo>
                    <a:pt x="3921" y="1991"/>
                    <a:pt x="2864" y="1"/>
                    <a:pt x="2864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4916657" y="863943"/>
              <a:ext cx="659476" cy="599059"/>
            </a:xfrm>
            <a:custGeom>
              <a:avLst/>
              <a:gdLst/>
              <a:ahLst/>
              <a:cxnLst/>
              <a:rect l="l" t="t" r="r" b="b"/>
              <a:pathLst>
                <a:path w="5022" h="4562" extrusionOk="0">
                  <a:moveTo>
                    <a:pt x="851" y="0"/>
                  </a:moveTo>
                  <a:cubicBezTo>
                    <a:pt x="731" y="0"/>
                    <a:pt x="663" y="4"/>
                    <a:pt x="663" y="4"/>
                  </a:cubicBezTo>
                  <a:cubicBezTo>
                    <a:pt x="663" y="4"/>
                    <a:pt x="1" y="2881"/>
                    <a:pt x="1410" y="4561"/>
                  </a:cubicBezTo>
                  <a:lnTo>
                    <a:pt x="5021" y="1534"/>
                  </a:lnTo>
                  <a:cubicBezTo>
                    <a:pt x="3825" y="108"/>
                    <a:pt x="1521" y="0"/>
                    <a:pt x="8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5015538" y="948905"/>
              <a:ext cx="500714" cy="464199"/>
            </a:xfrm>
            <a:custGeom>
              <a:avLst/>
              <a:gdLst/>
              <a:ahLst/>
              <a:cxnLst/>
              <a:rect l="l" t="t" r="r" b="b"/>
              <a:pathLst>
                <a:path w="3813" h="3535" extrusionOk="0">
                  <a:moveTo>
                    <a:pt x="489" y="0"/>
                  </a:moveTo>
                  <a:cubicBezTo>
                    <a:pt x="463" y="0"/>
                    <a:pt x="449" y="1"/>
                    <a:pt x="449" y="1"/>
                  </a:cubicBezTo>
                  <a:cubicBezTo>
                    <a:pt x="449" y="1"/>
                    <a:pt x="0" y="2208"/>
                    <a:pt x="1113" y="3535"/>
                  </a:cubicBezTo>
                  <a:lnTo>
                    <a:pt x="3813" y="1270"/>
                  </a:lnTo>
                  <a:cubicBezTo>
                    <a:pt x="2790" y="49"/>
                    <a:pt x="799" y="0"/>
                    <a:pt x="489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8"/>
            <p:cNvGrpSpPr/>
            <p:nvPr/>
          </p:nvGrpSpPr>
          <p:grpSpPr>
            <a:xfrm>
              <a:off x="4872666" y="995259"/>
              <a:ext cx="1914595" cy="1340201"/>
              <a:chOff x="4872666" y="995259"/>
              <a:chExt cx="1914595" cy="1340201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4973123" y="995259"/>
                <a:ext cx="1715007" cy="1340201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10206" extrusionOk="0">
                    <a:moveTo>
                      <a:pt x="6589" y="0"/>
                    </a:moveTo>
                    <a:cubicBezTo>
                      <a:pt x="6300" y="0"/>
                      <a:pt x="6007" y="21"/>
                      <a:pt x="5713" y="63"/>
                    </a:cubicBezTo>
                    <a:cubicBezTo>
                      <a:pt x="2329" y="554"/>
                      <a:pt x="1" y="3797"/>
                      <a:pt x="399" y="6568"/>
                    </a:cubicBezTo>
                    <a:cubicBezTo>
                      <a:pt x="741" y="8947"/>
                      <a:pt x="2986" y="10205"/>
                      <a:pt x="5753" y="10205"/>
                    </a:cubicBezTo>
                    <a:cubicBezTo>
                      <a:pt x="6212" y="10205"/>
                      <a:pt x="6685" y="10171"/>
                      <a:pt x="7167" y="10101"/>
                    </a:cubicBezTo>
                    <a:cubicBezTo>
                      <a:pt x="10551" y="9610"/>
                      <a:pt x="13060" y="7565"/>
                      <a:pt x="12654" y="4794"/>
                    </a:cubicBezTo>
                    <a:cubicBezTo>
                      <a:pt x="12285" y="2262"/>
                      <a:pt x="9624" y="0"/>
                      <a:pt x="65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1" name="Google Shape;421;p8"/>
              <p:cNvGrpSpPr/>
              <p:nvPr/>
            </p:nvGrpSpPr>
            <p:grpSpPr>
              <a:xfrm>
                <a:off x="4872666" y="1527484"/>
                <a:ext cx="1914595" cy="719084"/>
                <a:chOff x="4872666" y="1527484"/>
                <a:chExt cx="1914595" cy="719084"/>
              </a:xfrm>
            </p:grpSpPr>
            <p:sp>
              <p:nvSpPr>
                <p:cNvPr id="422" name="Google Shape;422;p8"/>
                <p:cNvSpPr/>
                <p:nvPr/>
              </p:nvSpPr>
              <p:spPr>
                <a:xfrm>
                  <a:off x="4935304" y="1810338"/>
                  <a:ext cx="281676" cy="26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2007" extrusionOk="0">
                      <a:moveTo>
                        <a:pt x="1938" y="0"/>
                      </a:moveTo>
                      <a:cubicBezTo>
                        <a:pt x="860" y="254"/>
                        <a:pt x="76" y="1072"/>
                        <a:pt x="0" y="2006"/>
                      </a:cubicBezTo>
                      <a:cubicBezTo>
                        <a:pt x="664" y="1736"/>
                        <a:pt x="1385" y="1539"/>
                        <a:pt x="2145" y="1429"/>
                      </a:cubicBezTo>
                      <a:lnTo>
                        <a:pt x="19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8"/>
                <p:cNvSpPr/>
                <p:nvPr/>
              </p:nvSpPr>
              <p:spPr>
                <a:xfrm>
                  <a:off x="5001487" y="1914866"/>
                  <a:ext cx="272352" cy="33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2526" extrusionOk="0">
                      <a:moveTo>
                        <a:pt x="1414" y="1"/>
                      </a:moveTo>
                      <a:cubicBezTo>
                        <a:pt x="477" y="591"/>
                        <a:pt x="0" y="1619"/>
                        <a:pt x="229" y="2525"/>
                      </a:cubicBezTo>
                      <a:cubicBezTo>
                        <a:pt x="770" y="2055"/>
                        <a:pt x="1390" y="1636"/>
                        <a:pt x="2073" y="1286"/>
                      </a:cubicBezTo>
                      <a:lnTo>
                        <a:pt x="14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8"/>
                <p:cNvSpPr/>
                <p:nvPr/>
              </p:nvSpPr>
              <p:spPr>
                <a:xfrm>
                  <a:off x="4872666" y="1739034"/>
                  <a:ext cx="342345" cy="18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1445" extrusionOk="0">
                      <a:moveTo>
                        <a:pt x="2013" y="0"/>
                      </a:moveTo>
                      <a:cubicBezTo>
                        <a:pt x="1153" y="0"/>
                        <a:pt x="380" y="393"/>
                        <a:pt x="0" y="1053"/>
                      </a:cubicBezTo>
                      <a:cubicBezTo>
                        <a:pt x="716" y="1093"/>
                        <a:pt x="1451" y="1221"/>
                        <a:pt x="2186" y="1444"/>
                      </a:cubicBezTo>
                      <a:lnTo>
                        <a:pt x="2606" y="62"/>
                      </a:lnTo>
                      <a:cubicBezTo>
                        <a:pt x="2406" y="20"/>
                        <a:pt x="2207" y="0"/>
                        <a:pt x="20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8"/>
                <p:cNvSpPr/>
                <p:nvPr/>
              </p:nvSpPr>
              <p:spPr>
                <a:xfrm>
                  <a:off x="6463957" y="1625183"/>
                  <a:ext cx="318839" cy="1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1435" extrusionOk="0">
                      <a:moveTo>
                        <a:pt x="165" y="1"/>
                      </a:moveTo>
                      <a:cubicBezTo>
                        <a:pt x="110" y="1"/>
                        <a:pt x="55" y="2"/>
                        <a:pt x="0" y="5"/>
                      </a:cubicBezTo>
                      <a:lnTo>
                        <a:pt x="207" y="1434"/>
                      </a:lnTo>
                      <a:cubicBezTo>
                        <a:pt x="665" y="1368"/>
                        <a:pt x="1118" y="1337"/>
                        <a:pt x="1562" y="1337"/>
                      </a:cubicBezTo>
                      <a:cubicBezTo>
                        <a:pt x="1855" y="1337"/>
                        <a:pt x="2144" y="1351"/>
                        <a:pt x="2428" y="1377"/>
                      </a:cubicBezTo>
                      <a:cubicBezTo>
                        <a:pt x="2106" y="548"/>
                        <a:pt x="1202" y="1"/>
                        <a:pt x="1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8"/>
                <p:cNvSpPr/>
                <p:nvPr/>
              </p:nvSpPr>
              <p:spPr>
                <a:xfrm>
                  <a:off x="6461068" y="1725377"/>
                  <a:ext cx="278656" cy="27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" h="2085" extrusionOk="0">
                      <a:moveTo>
                        <a:pt x="268" y="0"/>
                      </a:moveTo>
                      <a:lnTo>
                        <a:pt x="1" y="1420"/>
                      </a:lnTo>
                      <a:cubicBezTo>
                        <a:pt x="756" y="1561"/>
                        <a:pt x="1469" y="1789"/>
                        <a:pt x="2121" y="2085"/>
                      </a:cubicBezTo>
                      <a:cubicBezTo>
                        <a:pt x="2081" y="1150"/>
                        <a:pt x="1333" y="300"/>
                        <a:pt x="26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8"/>
                <p:cNvSpPr/>
                <p:nvPr/>
              </p:nvSpPr>
              <p:spPr>
                <a:xfrm>
                  <a:off x="6422067" y="1527484"/>
                  <a:ext cx="365194" cy="20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549" extrusionOk="0">
                      <a:moveTo>
                        <a:pt x="1313" y="1"/>
                      </a:moveTo>
                      <a:cubicBezTo>
                        <a:pt x="880" y="1"/>
                        <a:pt x="426" y="113"/>
                        <a:pt x="1" y="342"/>
                      </a:cubicBezTo>
                      <a:lnTo>
                        <a:pt x="795" y="1549"/>
                      </a:lnTo>
                      <a:cubicBezTo>
                        <a:pt x="1436" y="1126"/>
                        <a:pt x="2107" y="793"/>
                        <a:pt x="2781" y="552"/>
                      </a:cubicBezTo>
                      <a:cubicBezTo>
                        <a:pt x="2398" y="188"/>
                        <a:pt x="1873" y="1"/>
                        <a:pt x="131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8" name="Google Shape;428;p8"/>
            <p:cNvSpPr/>
            <p:nvPr/>
          </p:nvSpPr>
          <p:spPr>
            <a:xfrm>
              <a:off x="5471074" y="1852885"/>
              <a:ext cx="768733" cy="228094"/>
            </a:xfrm>
            <a:custGeom>
              <a:avLst/>
              <a:gdLst/>
              <a:ahLst/>
              <a:cxnLst/>
              <a:rect l="l" t="t" r="r" b="b"/>
              <a:pathLst>
                <a:path w="5854" h="1737" extrusionOk="0">
                  <a:moveTo>
                    <a:pt x="5797" y="1"/>
                  </a:moveTo>
                  <a:cubicBezTo>
                    <a:pt x="5770" y="1"/>
                    <a:pt x="5750" y="18"/>
                    <a:pt x="5744" y="43"/>
                  </a:cubicBezTo>
                  <a:cubicBezTo>
                    <a:pt x="5605" y="658"/>
                    <a:pt x="5117" y="1115"/>
                    <a:pt x="4494" y="1205"/>
                  </a:cubicBezTo>
                  <a:cubicBezTo>
                    <a:pt x="4424" y="1215"/>
                    <a:pt x="4354" y="1220"/>
                    <a:pt x="4285" y="1220"/>
                  </a:cubicBezTo>
                  <a:cubicBezTo>
                    <a:pt x="3746" y="1220"/>
                    <a:pt x="3237" y="923"/>
                    <a:pt x="2975" y="441"/>
                  </a:cubicBezTo>
                  <a:cubicBezTo>
                    <a:pt x="2965" y="424"/>
                    <a:pt x="2949" y="414"/>
                    <a:pt x="2929" y="414"/>
                  </a:cubicBezTo>
                  <a:cubicBezTo>
                    <a:pt x="2926" y="414"/>
                    <a:pt x="2924" y="414"/>
                    <a:pt x="2921" y="414"/>
                  </a:cubicBezTo>
                  <a:cubicBezTo>
                    <a:pt x="2899" y="417"/>
                    <a:pt x="2882" y="434"/>
                    <a:pt x="2877" y="456"/>
                  </a:cubicBezTo>
                  <a:cubicBezTo>
                    <a:pt x="2745" y="1063"/>
                    <a:pt x="2247" y="1529"/>
                    <a:pt x="1634" y="1618"/>
                  </a:cubicBezTo>
                  <a:cubicBezTo>
                    <a:pt x="1562" y="1628"/>
                    <a:pt x="1490" y="1633"/>
                    <a:pt x="1419" y="1633"/>
                  </a:cubicBezTo>
                  <a:cubicBezTo>
                    <a:pt x="878" y="1633"/>
                    <a:pt x="378" y="1342"/>
                    <a:pt x="108" y="854"/>
                  </a:cubicBezTo>
                  <a:cubicBezTo>
                    <a:pt x="100" y="836"/>
                    <a:pt x="82" y="826"/>
                    <a:pt x="63" y="826"/>
                  </a:cubicBezTo>
                  <a:cubicBezTo>
                    <a:pt x="54" y="826"/>
                    <a:pt x="45" y="828"/>
                    <a:pt x="37" y="833"/>
                  </a:cubicBezTo>
                  <a:cubicBezTo>
                    <a:pt x="11" y="844"/>
                    <a:pt x="1" y="878"/>
                    <a:pt x="15" y="904"/>
                  </a:cubicBezTo>
                  <a:cubicBezTo>
                    <a:pt x="299" y="1419"/>
                    <a:pt x="848" y="1736"/>
                    <a:pt x="1426" y="1736"/>
                  </a:cubicBezTo>
                  <a:cubicBezTo>
                    <a:pt x="1499" y="1736"/>
                    <a:pt x="1574" y="1732"/>
                    <a:pt x="1649" y="1721"/>
                  </a:cubicBezTo>
                  <a:cubicBezTo>
                    <a:pt x="2263" y="1634"/>
                    <a:pt x="2769" y="1191"/>
                    <a:pt x="2948" y="601"/>
                  </a:cubicBezTo>
                  <a:cubicBezTo>
                    <a:pt x="3244" y="1053"/>
                    <a:pt x="3752" y="1326"/>
                    <a:pt x="4286" y="1326"/>
                  </a:cubicBezTo>
                  <a:cubicBezTo>
                    <a:pt x="4360" y="1326"/>
                    <a:pt x="4435" y="1320"/>
                    <a:pt x="4510" y="1310"/>
                  </a:cubicBezTo>
                  <a:cubicBezTo>
                    <a:pt x="5167" y="1218"/>
                    <a:pt x="5704" y="716"/>
                    <a:pt x="5848" y="66"/>
                  </a:cubicBezTo>
                  <a:cubicBezTo>
                    <a:pt x="5854" y="36"/>
                    <a:pt x="5836" y="9"/>
                    <a:pt x="5808" y="2"/>
                  </a:cubicBezTo>
                  <a:cubicBezTo>
                    <a:pt x="5804" y="1"/>
                    <a:pt x="5800" y="1"/>
                    <a:pt x="5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843093" y="1870350"/>
              <a:ext cx="20092" cy="50819"/>
            </a:xfrm>
            <a:custGeom>
              <a:avLst/>
              <a:gdLst/>
              <a:ahLst/>
              <a:cxnLst/>
              <a:rect l="l" t="t" r="r" b="b"/>
              <a:pathLst>
                <a:path w="153" h="387" extrusionOk="0">
                  <a:moveTo>
                    <a:pt x="57" y="1"/>
                  </a:moveTo>
                  <a:cubicBezTo>
                    <a:pt x="54" y="1"/>
                    <a:pt x="52" y="1"/>
                    <a:pt x="49" y="1"/>
                  </a:cubicBezTo>
                  <a:cubicBezTo>
                    <a:pt x="21" y="6"/>
                    <a:pt x="1" y="33"/>
                    <a:pt x="5" y="61"/>
                  </a:cubicBezTo>
                  <a:lnTo>
                    <a:pt x="44" y="340"/>
                  </a:lnTo>
                  <a:cubicBezTo>
                    <a:pt x="48" y="367"/>
                    <a:pt x="69" y="387"/>
                    <a:pt x="95" y="387"/>
                  </a:cubicBezTo>
                  <a:cubicBezTo>
                    <a:pt x="98" y="387"/>
                    <a:pt x="101" y="386"/>
                    <a:pt x="105" y="386"/>
                  </a:cubicBezTo>
                  <a:cubicBezTo>
                    <a:pt x="134" y="380"/>
                    <a:pt x="152" y="353"/>
                    <a:pt x="149" y="324"/>
                  </a:cubicBezTo>
                  <a:lnTo>
                    <a:pt x="109" y="46"/>
                  </a:lnTo>
                  <a:cubicBezTo>
                    <a:pt x="105" y="20"/>
                    <a:pt x="83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5701141" y="1719468"/>
              <a:ext cx="265130" cy="159679"/>
            </a:xfrm>
            <a:custGeom>
              <a:avLst/>
              <a:gdLst/>
              <a:ahLst/>
              <a:cxnLst/>
              <a:rect l="l" t="t" r="r" b="b"/>
              <a:pathLst>
                <a:path w="2019" h="1216" extrusionOk="0">
                  <a:moveTo>
                    <a:pt x="1854" y="1"/>
                  </a:moveTo>
                  <a:cubicBezTo>
                    <a:pt x="1668" y="1"/>
                    <a:pt x="1309" y="342"/>
                    <a:pt x="1017" y="385"/>
                  </a:cubicBezTo>
                  <a:cubicBezTo>
                    <a:pt x="992" y="389"/>
                    <a:pt x="966" y="390"/>
                    <a:pt x="939" y="390"/>
                  </a:cubicBezTo>
                  <a:cubicBezTo>
                    <a:pt x="685" y="390"/>
                    <a:pt x="358" y="246"/>
                    <a:pt x="172" y="246"/>
                  </a:cubicBezTo>
                  <a:cubicBezTo>
                    <a:pt x="98" y="246"/>
                    <a:pt x="46" y="270"/>
                    <a:pt x="31" y="335"/>
                  </a:cubicBezTo>
                  <a:cubicBezTo>
                    <a:pt x="1" y="478"/>
                    <a:pt x="98" y="604"/>
                    <a:pt x="186" y="692"/>
                  </a:cubicBezTo>
                  <a:cubicBezTo>
                    <a:pt x="405" y="908"/>
                    <a:pt x="873" y="1215"/>
                    <a:pt x="1106" y="1215"/>
                  </a:cubicBezTo>
                  <a:cubicBezTo>
                    <a:pt x="1117" y="1215"/>
                    <a:pt x="1128" y="1215"/>
                    <a:pt x="1137" y="1213"/>
                  </a:cubicBezTo>
                  <a:cubicBezTo>
                    <a:pt x="1354" y="1180"/>
                    <a:pt x="1746" y="725"/>
                    <a:pt x="1901" y="444"/>
                  </a:cubicBezTo>
                  <a:cubicBezTo>
                    <a:pt x="1960" y="332"/>
                    <a:pt x="2018" y="182"/>
                    <a:pt x="1950" y="57"/>
                  </a:cubicBezTo>
                  <a:cubicBezTo>
                    <a:pt x="1928" y="17"/>
                    <a:pt x="1895" y="1"/>
                    <a:pt x="1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5970864" y="1665365"/>
              <a:ext cx="526714" cy="221528"/>
            </a:xfrm>
            <a:custGeom>
              <a:avLst/>
              <a:gdLst/>
              <a:ahLst/>
              <a:cxnLst/>
              <a:rect l="l" t="t" r="r" b="b"/>
              <a:pathLst>
                <a:path w="4011" h="1687" extrusionOk="0">
                  <a:moveTo>
                    <a:pt x="3958" y="0"/>
                  </a:moveTo>
                  <a:cubicBezTo>
                    <a:pt x="2339" y="28"/>
                    <a:pt x="865" y="626"/>
                    <a:pt x="20" y="1600"/>
                  </a:cubicBezTo>
                  <a:cubicBezTo>
                    <a:pt x="0" y="1621"/>
                    <a:pt x="4" y="1655"/>
                    <a:pt x="26" y="1675"/>
                  </a:cubicBezTo>
                  <a:cubicBezTo>
                    <a:pt x="36" y="1684"/>
                    <a:pt x="49" y="1687"/>
                    <a:pt x="61" y="1687"/>
                  </a:cubicBezTo>
                  <a:cubicBezTo>
                    <a:pt x="76" y="1687"/>
                    <a:pt x="91" y="1682"/>
                    <a:pt x="100" y="1667"/>
                  </a:cubicBezTo>
                  <a:cubicBezTo>
                    <a:pt x="928" y="716"/>
                    <a:pt x="2370" y="132"/>
                    <a:pt x="3959" y="106"/>
                  </a:cubicBezTo>
                  <a:cubicBezTo>
                    <a:pt x="3988" y="106"/>
                    <a:pt x="4011" y="80"/>
                    <a:pt x="4011" y="52"/>
                  </a:cubicBezTo>
                  <a:cubicBezTo>
                    <a:pt x="4011" y="23"/>
                    <a:pt x="3987" y="0"/>
                    <a:pt x="3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6026936" y="1867198"/>
              <a:ext cx="471824" cy="78789"/>
            </a:xfrm>
            <a:custGeom>
              <a:avLst/>
              <a:gdLst/>
              <a:ahLst/>
              <a:cxnLst/>
              <a:rect l="l" t="t" r="r" b="b"/>
              <a:pathLst>
                <a:path w="3593" h="600" extrusionOk="0">
                  <a:moveTo>
                    <a:pt x="2187" y="1"/>
                  </a:moveTo>
                  <a:cubicBezTo>
                    <a:pt x="1386" y="1"/>
                    <a:pt x="639" y="170"/>
                    <a:pt x="36" y="499"/>
                  </a:cubicBezTo>
                  <a:cubicBezTo>
                    <a:pt x="9" y="512"/>
                    <a:pt x="0" y="547"/>
                    <a:pt x="14" y="571"/>
                  </a:cubicBezTo>
                  <a:cubicBezTo>
                    <a:pt x="23" y="589"/>
                    <a:pt x="41" y="599"/>
                    <a:pt x="61" y="599"/>
                  </a:cubicBezTo>
                  <a:cubicBezTo>
                    <a:pt x="69" y="599"/>
                    <a:pt x="77" y="598"/>
                    <a:pt x="86" y="595"/>
                  </a:cubicBezTo>
                  <a:cubicBezTo>
                    <a:pt x="674" y="272"/>
                    <a:pt x="1402" y="106"/>
                    <a:pt x="2184" y="106"/>
                  </a:cubicBezTo>
                  <a:cubicBezTo>
                    <a:pt x="2618" y="106"/>
                    <a:pt x="3069" y="158"/>
                    <a:pt x="3521" y="261"/>
                  </a:cubicBezTo>
                  <a:cubicBezTo>
                    <a:pt x="3526" y="262"/>
                    <a:pt x="3530" y="263"/>
                    <a:pt x="3534" y="263"/>
                  </a:cubicBezTo>
                  <a:cubicBezTo>
                    <a:pt x="3560" y="263"/>
                    <a:pt x="3579" y="245"/>
                    <a:pt x="3585" y="221"/>
                  </a:cubicBezTo>
                  <a:cubicBezTo>
                    <a:pt x="3592" y="192"/>
                    <a:pt x="3575" y="164"/>
                    <a:pt x="3547" y="157"/>
                  </a:cubicBezTo>
                  <a:cubicBezTo>
                    <a:pt x="3087" y="52"/>
                    <a:pt x="2629" y="1"/>
                    <a:pt x="2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5170229" y="1823864"/>
              <a:ext cx="565453" cy="99668"/>
            </a:xfrm>
            <a:custGeom>
              <a:avLst/>
              <a:gdLst/>
              <a:ahLst/>
              <a:cxnLst/>
              <a:rect l="l" t="t" r="r" b="b"/>
              <a:pathLst>
                <a:path w="4306" h="759" extrusionOk="0">
                  <a:moveTo>
                    <a:pt x="1778" y="0"/>
                  </a:moveTo>
                  <a:cubicBezTo>
                    <a:pt x="1216" y="0"/>
                    <a:pt x="629" y="80"/>
                    <a:pt x="46" y="243"/>
                  </a:cubicBezTo>
                  <a:cubicBezTo>
                    <a:pt x="16" y="251"/>
                    <a:pt x="0" y="280"/>
                    <a:pt x="7" y="308"/>
                  </a:cubicBezTo>
                  <a:cubicBezTo>
                    <a:pt x="15" y="333"/>
                    <a:pt x="37" y="348"/>
                    <a:pt x="61" y="348"/>
                  </a:cubicBezTo>
                  <a:cubicBezTo>
                    <a:pt x="65" y="348"/>
                    <a:pt x="69" y="348"/>
                    <a:pt x="73" y="347"/>
                  </a:cubicBezTo>
                  <a:cubicBezTo>
                    <a:pt x="648" y="187"/>
                    <a:pt x="1225" y="108"/>
                    <a:pt x="1778" y="108"/>
                  </a:cubicBezTo>
                  <a:cubicBezTo>
                    <a:pt x="2698" y="108"/>
                    <a:pt x="3552" y="326"/>
                    <a:pt x="4217" y="750"/>
                  </a:cubicBezTo>
                  <a:cubicBezTo>
                    <a:pt x="4225" y="755"/>
                    <a:pt x="4234" y="758"/>
                    <a:pt x="4245" y="758"/>
                  </a:cubicBezTo>
                  <a:cubicBezTo>
                    <a:pt x="4262" y="758"/>
                    <a:pt x="4281" y="750"/>
                    <a:pt x="4289" y="732"/>
                  </a:cubicBezTo>
                  <a:cubicBezTo>
                    <a:pt x="4305" y="707"/>
                    <a:pt x="4298" y="674"/>
                    <a:pt x="4274" y="658"/>
                  </a:cubicBezTo>
                  <a:cubicBezTo>
                    <a:pt x="3594" y="224"/>
                    <a:pt x="2720" y="0"/>
                    <a:pt x="1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232867" y="1971069"/>
              <a:ext cx="465652" cy="111618"/>
            </a:xfrm>
            <a:custGeom>
              <a:avLst/>
              <a:gdLst/>
              <a:ahLst/>
              <a:cxnLst/>
              <a:rect l="l" t="t" r="r" b="b"/>
              <a:pathLst>
                <a:path w="3546" h="850" extrusionOk="0">
                  <a:moveTo>
                    <a:pt x="2697" y="0"/>
                  </a:moveTo>
                  <a:cubicBezTo>
                    <a:pt x="1842" y="0"/>
                    <a:pt x="908" y="259"/>
                    <a:pt x="34" y="749"/>
                  </a:cubicBezTo>
                  <a:cubicBezTo>
                    <a:pt x="9" y="764"/>
                    <a:pt x="0" y="798"/>
                    <a:pt x="14" y="822"/>
                  </a:cubicBezTo>
                  <a:cubicBezTo>
                    <a:pt x="23" y="841"/>
                    <a:pt x="43" y="849"/>
                    <a:pt x="62" y="849"/>
                  </a:cubicBezTo>
                  <a:cubicBezTo>
                    <a:pt x="70" y="849"/>
                    <a:pt x="79" y="848"/>
                    <a:pt x="87" y="841"/>
                  </a:cubicBezTo>
                  <a:cubicBezTo>
                    <a:pt x="946" y="360"/>
                    <a:pt x="1862" y="106"/>
                    <a:pt x="2699" y="106"/>
                  </a:cubicBezTo>
                  <a:cubicBezTo>
                    <a:pt x="2968" y="106"/>
                    <a:pt x="3229" y="132"/>
                    <a:pt x="3477" y="185"/>
                  </a:cubicBezTo>
                  <a:cubicBezTo>
                    <a:pt x="3480" y="186"/>
                    <a:pt x="3484" y="186"/>
                    <a:pt x="3487" y="186"/>
                  </a:cubicBezTo>
                  <a:cubicBezTo>
                    <a:pt x="3512" y="186"/>
                    <a:pt x="3535" y="169"/>
                    <a:pt x="3540" y="144"/>
                  </a:cubicBezTo>
                  <a:cubicBezTo>
                    <a:pt x="3545" y="115"/>
                    <a:pt x="3527" y="87"/>
                    <a:pt x="3498" y="83"/>
                  </a:cubicBezTo>
                  <a:cubicBezTo>
                    <a:pt x="3243" y="27"/>
                    <a:pt x="2974" y="0"/>
                    <a:pt x="2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6016694" y="1402996"/>
              <a:ext cx="289292" cy="223892"/>
            </a:xfrm>
            <a:custGeom>
              <a:avLst/>
              <a:gdLst/>
              <a:ahLst/>
              <a:cxnLst/>
              <a:rect l="l" t="t" r="r" b="b"/>
              <a:pathLst>
                <a:path w="2203" h="1705" extrusionOk="0">
                  <a:moveTo>
                    <a:pt x="1673" y="0"/>
                  </a:moveTo>
                  <a:cubicBezTo>
                    <a:pt x="881" y="0"/>
                    <a:pt x="41" y="435"/>
                    <a:pt x="11" y="1217"/>
                  </a:cubicBezTo>
                  <a:cubicBezTo>
                    <a:pt x="1" y="1436"/>
                    <a:pt x="79" y="1569"/>
                    <a:pt x="207" y="1640"/>
                  </a:cubicBezTo>
                  <a:cubicBezTo>
                    <a:pt x="289" y="1685"/>
                    <a:pt x="391" y="1705"/>
                    <a:pt x="504" y="1705"/>
                  </a:cubicBezTo>
                  <a:cubicBezTo>
                    <a:pt x="873" y="1705"/>
                    <a:pt x="1351" y="1497"/>
                    <a:pt x="1586" y="1306"/>
                  </a:cubicBezTo>
                  <a:cubicBezTo>
                    <a:pt x="1971" y="993"/>
                    <a:pt x="2188" y="532"/>
                    <a:pt x="2203" y="71"/>
                  </a:cubicBezTo>
                  <a:cubicBezTo>
                    <a:pt x="2036" y="23"/>
                    <a:pt x="1856" y="0"/>
                    <a:pt x="1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6085897" y="1414420"/>
              <a:ext cx="146419" cy="183184"/>
            </a:xfrm>
            <a:custGeom>
              <a:avLst/>
              <a:gdLst/>
              <a:ahLst/>
              <a:cxnLst/>
              <a:rect l="l" t="t" r="r" b="b"/>
              <a:pathLst>
                <a:path w="1115" h="1395" extrusionOk="0">
                  <a:moveTo>
                    <a:pt x="522" y="1"/>
                  </a:moveTo>
                  <a:cubicBezTo>
                    <a:pt x="519" y="1"/>
                    <a:pt x="516" y="1"/>
                    <a:pt x="513" y="1"/>
                  </a:cubicBezTo>
                  <a:cubicBezTo>
                    <a:pt x="319" y="5"/>
                    <a:pt x="156" y="158"/>
                    <a:pt x="99" y="327"/>
                  </a:cubicBezTo>
                  <a:cubicBezTo>
                    <a:pt x="1" y="611"/>
                    <a:pt x="84" y="996"/>
                    <a:pt x="295" y="1225"/>
                  </a:cubicBezTo>
                  <a:cubicBezTo>
                    <a:pt x="397" y="1333"/>
                    <a:pt x="538" y="1394"/>
                    <a:pt x="674" y="1394"/>
                  </a:cubicBezTo>
                  <a:cubicBezTo>
                    <a:pt x="817" y="1394"/>
                    <a:pt x="955" y="1328"/>
                    <a:pt x="1040" y="1180"/>
                  </a:cubicBezTo>
                  <a:cubicBezTo>
                    <a:pt x="1092" y="1089"/>
                    <a:pt x="1107" y="985"/>
                    <a:pt x="1109" y="883"/>
                  </a:cubicBezTo>
                  <a:cubicBezTo>
                    <a:pt x="1114" y="675"/>
                    <a:pt x="1069" y="464"/>
                    <a:pt x="956" y="284"/>
                  </a:cubicBezTo>
                  <a:cubicBezTo>
                    <a:pt x="866" y="136"/>
                    <a:pt x="708" y="1"/>
                    <a:pt x="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284999" y="1535888"/>
              <a:ext cx="331577" cy="187387"/>
            </a:xfrm>
            <a:custGeom>
              <a:avLst/>
              <a:gdLst/>
              <a:ahLst/>
              <a:cxnLst/>
              <a:rect l="l" t="t" r="r" b="b"/>
              <a:pathLst>
                <a:path w="2525" h="1427" extrusionOk="0">
                  <a:moveTo>
                    <a:pt x="1188" y="0"/>
                  </a:moveTo>
                  <a:cubicBezTo>
                    <a:pt x="768" y="0"/>
                    <a:pt x="330" y="131"/>
                    <a:pt x="0" y="362"/>
                  </a:cubicBezTo>
                  <a:cubicBezTo>
                    <a:pt x="164" y="792"/>
                    <a:pt x="518" y="1158"/>
                    <a:pt x="982" y="1328"/>
                  </a:cubicBezTo>
                  <a:cubicBezTo>
                    <a:pt x="1146" y="1387"/>
                    <a:pt x="1386" y="1426"/>
                    <a:pt x="1625" y="1426"/>
                  </a:cubicBezTo>
                  <a:cubicBezTo>
                    <a:pt x="1935" y="1426"/>
                    <a:pt x="2246" y="1362"/>
                    <a:pt x="2396" y="1193"/>
                  </a:cubicBezTo>
                  <a:cubicBezTo>
                    <a:pt x="2495" y="1085"/>
                    <a:pt x="2524" y="935"/>
                    <a:pt x="2445" y="729"/>
                  </a:cubicBezTo>
                  <a:cubicBezTo>
                    <a:pt x="2248" y="222"/>
                    <a:pt x="1734" y="0"/>
                    <a:pt x="1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5380729" y="1533393"/>
              <a:ext cx="145237" cy="185417"/>
            </a:xfrm>
            <a:custGeom>
              <a:avLst/>
              <a:gdLst/>
              <a:ahLst/>
              <a:cxnLst/>
              <a:rect l="l" t="t" r="r" b="b"/>
              <a:pathLst>
                <a:path w="1106" h="1412" extrusionOk="0">
                  <a:moveTo>
                    <a:pt x="494" y="0"/>
                  </a:moveTo>
                  <a:cubicBezTo>
                    <a:pt x="454" y="0"/>
                    <a:pt x="413" y="6"/>
                    <a:pt x="373" y="19"/>
                  </a:cubicBezTo>
                  <a:cubicBezTo>
                    <a:pt x="192" y="76"/>
                    <a:pt x="85" y="257"/>
                    <a:pt x="46" y="429"/>
                  </a:cubicBezTo>
                  <a:cubicBezTo>
                    <a:pt x="1" y="638"/>
                    <a:pt x="25" y="853"/>
                    <a:pt x="99" y="1047"/>
                  </a:cubicBezTo>
                  <a:cubicBezTo>
                    <a:pt x="135" y="1141"/>
                    <a:pt x="182" y="1234"/>
                    <a:pt x="261" y="1304"/>
                  </a:cubicBezTo>
                  <a:cubicBezTo>
                    <a:pt x="346" y="1379"/>
                    <a:pt x="441" y="1412"/>
                    <a:pt x="536" y="1412"/>
                  </a:cubicBezTo>
                  <a:cubicBezTo>
                    <a:pt x="719" y="1412"/>
                    <a:pt x="896" y="1288"/>
                    <a:pt x="979" y="1104"/>
                  </a:cubicBezTo>
                  <a:cubicBezTo>
                    <a:pt x="1106" y="820"/>
                    <a:pt x="1059" y="427"/>
                    <a:pt x="872" y="190"/>
                  </a:cubicBezTo>
                  <a:cubicBezTo>
                    <a:pt x="786" y="80"/>
                    <a:pt x="642" y="0"/>
                    <a:pt x="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365890" y="1101757"/>
              <a:ext cx="298879" cy="337086"/>
            </a:xfrm>
            <a:custGeom>
              <a:avLst/>
              <a:gdLst/>
              <a:ahLst/>
              <a:cxnLst/>
              <a:rect l="l" t="t" r="r" b="b"/>
              <a:pathLst>
                <a:path w="2276" h="2567" extrusionOk="0">
                  <a:moveTo>
                    <a:pt x="555" y="0"/>
                  </a:moveTo>
                  <a:cubicBezTo>
                    <a:pt x="364" y="110"/>
                    <a:pt x="179" y="229"/>
                    <a:pt x="1" y="354"/>
                  </a:cubicBezTo>
                  <a:cubicBezTo>
                    <a:pt x="188" y="487"/>
                    <a:pt x="409" y="609"/>
                    <a:pt x="531" y="706"/>
                  </a:cubicBezTo>
                  <a:cubicBezTo>
                    <a:pt x="1197" y="1243"/>
                    <a:pt x="1777" y="1869"/>
                    <a:pt x="2275" y="2566"/>
                  </a:cubicBezTo>
                  <a:cubicBezTo>
                    <a:pt x="1844" y="1634"/>
                    <a:pt x="1270" y="744"/>
                    <a:pt x="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5682100" y="998674"/>
              <a:ext cx="119105" cy="389874"/>
            </a:xfrm>
            <a:custGeom>
              <a:avLst/>
              <a:gdLst/>
              <a:ahLst/>
              <a:cxnLst/>
              <a:rect l="l" t="t" r="r" b="b"/>
              <a:pathLst>
                <a:path w="907" h="2969" extrusionOk="0">
                  <a:moveTo>
                    <a:pt x="606" y="0"/>
                  </a:moveTo>
                  <a:cubicBezTo>
                    <a:pt x="507" y="9"/>
                    <a:pt x="411" y="21"/>
                    <a:pt x="313" y="36"/>
                  </a:cubicBezTo>
                  <a:cubicBezTo>
                    <a:pt x="207" y="51"/>
                    <a:pt x="103" y="67"/>
                    <a:pt x="0" y="89"/>
                  </a:cubicBezTo>
                  <a:cubicBezTo>
                    <a:pt x="83" y="241"/>
                    <a:pt x="170" y="386"/>
                    <a:pt x="213" y="493"/>
                  </a:cubicBezTo>
                  <a:cubicBezTo>
                    <a:pt x="534" y="1288"/>
                    <a:pt x="738" y="2119"/>
                    <a:pt x="834" y="2969"/>
                  </a:cubicBezTo>
                  <a:cubicBezTo>
                    <a:pt x="907" y="1983"/>
                    <a:pt x="846" y="967"/>
                    <a:pt x="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920964" y="1013118"/>
              <a:ext cx="160995" cy="381470"/>
            </a:xfrm>
            <a:custGeom>
              <a:avLst/>
              <a:gdLst/>
              <a:ahLst/>
              <a:cxnLst/>
              <a:rect l="l" t="t" r="r" b="b"/>
              <a:pathLst>
                <a:path w="1226" h="2905" extrusionOk="0">
                  <a:moveTo>
                    <a:pt x="651" y="0"/>
                  </a:moveTo>
                  <a:cubicBezTo>
                    <a:pt x="613" y="123"/>
                    <a:pt x="579" y="240"/>
                    <a:pt x="550" y="316"/>
                  </a:cubicBezTo>
                  <a:cubicBezTo>
                    <a:pt x="249" y="1152"/>
                    <a:pt x="66" y="2019"/>
                    <a:pt x="0" y="2904"/>
                  </a:cubicBezTo>
                  <a:cubicBezTo>
                    <a:pt x="259" y="1939"/>
                    <a:pt x="657" y="982"/>
                    <a:pt x="1225" y="149"/>
                  </a:cubicBezTo>
                  <a:cubicBezTo>
                    <a:pt x="1037" y="90"/>
                    <a:pt x="847" y="40"/>
                    <a:pt x="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265433" y="2128649"/>
              <a:ext cx="1142331" cy="213650"/>
            </a:xfrm>
            <a:custGeom>
              <a:avLst/>
              <a:gdLst/>
              <a:ahLst/>
              <a:cxnLst/>
              <a:rect l="l" t="t" r="r" b="b"/>
              <a:pathLst>
                <a:path w="8699" h="1627" extrusionOk="0">
                  <a:moveTo>
                    <a:pt x="8638" y="1"/>
                  </a:moveTo>
                  <a:cubicBezTo>
                    <a:pt x="8627" y="1"/>
                    <a:pt x="8616" y="4"/>
                    <a:pt x="8606" y="12"/>
                  </a:cubicBezTo>
                  <a:cubicBezTo>
                    <a:pt x="7642" y="722"/>
                    <a:pt x="6372" y="1207"/>
                    <a:pt x="4934" y="1416"/>
                  </a:cubicBezTo>
                  <a:cubicBezTo>
                    <a:pt x="4448" y="1486"/>
                    <a:pt x="3973" y="1521"/>
                    <a:pt x="3514" y="1521"/>
                  </a:cubicBezTo>
                  <a:cubicBezTo>
                    <a:pt x="2198" y="1521"/>
                    <a:pt x="1014" y="1233"/>
                    <a:pt x="89" y="677"/>
                  </a:cubicBezTo>
                  <a:cubicBezTo>
                    <a:pt x="81" y="672"/>
                    <a:pt x="71" y="669"/>
                    <a:pt x="62" y="669"/>
                  </a:cubicBezTo>
                  <a:cubicBezTo>
                    <a:pt x="44" y="669"/>
                    <a:pt x="27" y="679"/>
                    <a:pt x="16" y="694"/>
                  </a:cubicBezTo>
                  <a:cubicBezTo>
                    <a:pt x="1" y="720"/>
                    <a:pt x="9" y="754"/>
                    <a:pt x="35" y="769"/>
                  </a:cubicBezTo>
                  <a:cubicBezTo>
                    <a:pt x="977" y="1334"/>
                    <a:pt x="2181" y="1627"/>
                    <a:pt x="3520" y="1627"/>
                  </a:cubicBezTo>
                  <a:cubicBezTo>
                    <a:pt x="3983" y="1627"/>
                    <a:pt x="4461" y="1593"/>
                    <a:pt x="4949" y="1521"/>
                  </a:cubicBezTo>
                  <a:cubicBezTo>
                    <a:pt x="6404" y="1311"/>
                    <a:pt x="7691" y="819"/>
                    <a:pt x="8670" y="98"/>
                  </a:cubicBezTo>
                  <a:cubicBezTo>
                    <a:pt x="8695" y="79"/>
                    <a:pt x="8699" y="46"/>
                    <a:pt x="8682" y="22"/>
                  </a:cubicBezTo>
                  <a:cubicBezTo>
                    <a:pt x="8671" y="8"/>
                    <a:pt x="8655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5101550" y="2586942"/>
              <a:ext cx="1706208" cy="1680175"/>
            </a:xfrm>
            <a:custGeom>
              <a:avLst/>
              <a:gdLst/>
              <a:ahLst/>
              <a:cxnLst/>
              <a:rect l="l" t="t" r="r" b="b"/>
              <a:pathLst>
                <a:path w="12993" h="12795" extrusionOk="0">
                  <a:moveTo>
                    <a:pt x="3358" y="0"/>
                  </a:moveTo>
                  <a:cubicBezTo>
                    <a:pt x="3308" y="0"/>
                    <a:pt x="3258" y="1"/>
                    <a:pt x="3206" y="4"/>
                  </a:cubicBezTo>
                  <a:cubicBezTo>
                    <a:pt x="2394" y="50"/>
                    <a:pt x="1623" y="516"/>
                    <a:pt x="1166" y="1237"/>
                  </a:cubicBezTo>
                  <a:cubicBezTo>
                    <a:pt x="1" y="3070"/>
                    <a:pt x="1052" y="5746"/>
                    <a:pt x="1787" y="7436"/>
                  </a:cubicBezTo>
                  <a:cubicBezTo>
                    <a:pt x="2111" y="8174"/>
                    <a:pt x="2418" y="8944"/>
                    <a:pt x="2918" y="9571"/>
                  </a:cubicBezTo>
                  <a:cubicBezTo>
                    <a:pt x="3482" y="10278"/>
                    <a:pt x="4228" y="10589"/>
                    <a:pt x="5092" y="10743"/>
                  </a:cubicBezTo>
                  <a:cubicBezTo>
                    <a:pt x="6512" y="10994"/>
                    <a:pt x="7004" y="10996"/>
                    <a:pt x="8348" y="11541"/>
                  </a:cubicBezTo>
                  <a:cubicBezTo>
                    <a:pt x="9062" y="11828"/>
                    <a:pt x="9858" y="12064"/>
                    <a:pt x="10481" y="12529"/>
                  </a:cubicBezTo>
                  <a:cubicBezTo>
                    <a:pt x="10715" y="12704"/>
                    <a:pt x="11002" y="12794"/>
                    <a:pt x="11287" y="12794"/>
                  </a:cubicBezTo>
                  <a:cubicBezTo>
                    <a:pt x="11696" y="12794"/>
                    <a:pt x="12098" y="12608"/>
                    <a:pt x="12323" y="12221"/>
                  </a:cubicBezTo>
                  <a:cubicBezTo>
                    <a:pt x="12992" y="11074"/>
                    <a:pt x="11844" y="9926"/>
                    <a:pt x="10968" y="9354"/>
                  </a:cubicBezTo>
                  <a:cubicBezTo>
                    <a:pt x="10392" y="8978"/>
                    <a:pt x="8636" y="8219"/>
                    <a:pt x="7203" y="7693"/>
                  </a:cubicBezTo>
                  <a:cubicBezTo>
                    <a:pt x="6449" y="7415"/>
                    <a:pt x="5878" y="6705"/>
                    <a:pt x="5848" y="5870"/>
                  </a:cubicBezTo>
                  <a:cubicBezTo>
                    <a:pt x="5825" y="5220"/>
                    <a:pt x="5792" y="3510"/>
                    <a:pt x="5752" y="2739"/>
                  </a:cubicBezTo>
                  <a:cubicBezTo>
                    <a:pt x="5672" y="1277"/>
                    <a:pt x="4846" y="0"/>
                    <a:pt x="3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5186118" y="3103933"/>
              <a:ext cx="592111" cy="900558"/>
            </a:xfrm>
            <a:custGeom>
              <a:avLst/>
              <a:gdLst/>
              <a:ahLst/>
              <a:cxnLst/>
              <a:rect l="l" t="t" r="r" b="b"/>
              <a:pathLst>
                <a:path w="4509" h="6858" extrusionOk="0">
                  <a:moveTo>
                    <a:pt x="58" y="0"/>
                  </a:moveTo>
                  <a:cubicBezTo>
                    <a:pt x="56" y="0"/>
                    <a:pt x="53" y="1"/>
                    <a:pt x="51" y="1"/>
                  </a:cubicBezTo>
                  <a:cubicBezTo>
                    <a:pt x="21" y="4"/>
                    <a:pt x="1" y="31"/>
                    <a:pt x="5" y="60"/>
                  </a:cubicBezTo>
                  <a:cubicBezTo>
                    <a:pt x="165" y="1268"/>
                    <a:pt x="647" y="2487"/>
                    <a:pt x="1097" y="3521"/>
                  </a:cubicBezTo>
                  <a:lnTo>
                    <a:pt x="1189" y="3731"/>
                  </a:lnTo>
                  <a:cubicBezTo>
                    <a:pt x="1477" y="4400"/>
                    <a:pt x="1777" y="5093"/>
                    <a:pt x="2234" y="5665"/>
                  </a:cubicBezTo>
                  <a:cubicBezTo>
                    <a:pt x="2748" y="6309"/>
                    <a:pt x="3430" y="6678"/>
                    <a:pt x="4441" y="6857"/>
                  </a:cubicBezTo>
                  <a:lnTo>
                    <a:pt x="4451" y="6857"/>
                  </a:lnTo>
                  <a:cubicBezTo>
                    <a:pt x="4475" y="6857"/>
                    <a:pt x="4498" y="6840"/>
                    <a:pt x="4503" y="6819"/>
                  </a:cubicBezTo>
                  <a:cubicBezTo>
                    <a:pt x="4508" y="6787"/>
                    <a:pt x="4488" y="6762"/>
                    <a:pt x="4460" y="6756"/>
                  </a:cubicBezTo>
                  <a:cubicBezTo>
                    <a:pt x="3475" y="6580"/>
                    <a:pt x="2812" y="6226"/>
                    <a:pt x="2317" y="5602"/>
                  </a:cubicBezTo>
                  <a:cubicBezTo>
                    <a:pt x="1868" y="5041"/>
                    <a:pt x="1571" y="4356"/>
                    <a:pt x="1284" y="3692"/>
                  </a:cubicBezTo>
                  <a:lnTo>
                    <a:pt x="1193" y="3479"/>
                  </a:lnTo>
                  <a:cubicBezTo>
                    <a:pt x="747" y="2453"/>
                    <a:pt x="269" y="1243"/>
                    <a:pt x="111" y="47"/>
                  </a:cubicBezTo>
                  <a:cubicBezTo>
                    <a:pt x="107" y="19"/>
                    <a:pt x="83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5849659" y="2939131"/>
              <a:ext cx="700316" cy="883093"/>
            </a:xfrm>
            <a:custGeom>
              <a:avLst/>
              <a:gdLst/>
              <a:ahLst/>
              <a:cxnLst/>
              <a:rect l="l" t="t" r="r" b="b"/>
              <a:pathLst>
                <a:path w="5333" h="6725" extrusionOk="0">
                  <a:moveTo>
                    <a:pt x="55" y="1"/>
                  </a:moveTo>
                  <a:cubicBezTo>
                    <a:pt x="54" y="1"/>
                    <a:pt x="53" y="1"/>
                    <a:pt x="52" y="1"/>
                  </a:cubicBezTo>
                  <a:cubicBezTo>
                    <a:pt x="24" y="2"/>
                    <a:pt x="1" y="28"/>
                    <a:pt x="2" y="57"/>
                  </a:cubicBezTo>
                  <a:cubicBezTo>
                    <a:pt x="29" y="549"/>
                    <a:pt x="52" y="1445"/>
                    <a:pt x="71" y="2166"/>
                  </a:cubicBezTo>
                  <a:cubicBezTo>
                    <a:pt x="81" y="2584"/>
                    <a:pt x="91" y="2955"/>
                    <a:pt x="99" y="3188"/>
                  </a:cubicBezTo>
                  <a:cubicBezTo>
                    <a:pt x="129" y="4013"/>
                    <a:pt x="686" y="4764"/>
                    <a:pt x="1487" y="5058"/>
                  </a:cubicBezTo>
                  <a:cubicBezTo>
                    <a:pt x="2834" y="5554"/>
                    <a:pt x="4653" y="6328"/>
                    <a:pt x="5242" y="6715"/>
                  </a:cubicBezTo>
                  <a:cubicBezTo>
                    <a:pt x="5252" y="6720"/>
                    <a:pt x="5261" y="6725"/>
                    <a:pt x="5271" y="6725"/>
                  </a:cubicBezTo>
                  <a:cubicBezTo>
                    <a:pt x="5289" y="6725"/>
                    <a:pt x="5305" y="6717"/>
                    <a:pt x="5316" y="6699"/>
                  </a:cubicBezTo>
                  <a:cubicBezTo>
                    <a:pt x="5332" y="6676"/>
                    <a:pt x="5325" y="6642"/>
                    <a:pt x="5299" y="6626"/>
                  </a:cubicBezTo>
                  <a:cubicBezTo>
                    <a:pt x="4695" y="6229"/>
                    <a:pt x="2905" y="5468"/>
                    <a:pt x="1523" y="4958"/>
                  </a:cubicBezTo>
                  <a:cubicBezTo>
                    <a:pt x="763" y="4679"/>
                    <a:pt x="233" y="3966"/>
                    <a:pt x="205" y="3185"/>
                  </a:cubicBezTo>
                  <a:cubicBezTo>
                    <a:pt x="195" y="2951"/>
                    <a:pt x="186" y="2580"/>
                    <a:pt x="176" y="2164"/>
                  </a:cubicBezTo>
                  <a:cubicBezTo>
                    <a:pt x="158" y="1443"/>
                    <a:pt x="135" y="545"/>
                    <a:pt x="108" y="51"/>
                  </a:cubicBezTo>
                  <a:cubicBezTo>
                    <a:pt x="108" y="23"/>
                    <a:pt x="88" y="1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6482079" y="4014479"/>
              <a:ext cx="140772" cy="259084"/>
            </a:xfrm>
            <a:custGeom>
              <a:avLst/>
              <a:gdLst/>
              <a:ahLst/>
              <a:cxnLst/>
              <a:rect l="l" t="t" r="r" b="b"/>
              <a:pathLst>
                <a:path w="1072" h="1973" extrusionOk="0">
                  <a:moveTo>
                    <a:pt x="63" y="0"/>
                  </a:moveTo>
                  <a:cubicBezTo>
                    <a:pt x="41" y="0"/>
                    <a:pt x="20" y="14"/>
                    <a:pt x="11" y="35"/>
                  </a:cubicBezTo>
                  <a:cubicBezTo>
                    <a:pt x="1" y="61"/>
                    <a:pt x="15" y="93"/>
                    <a:pt x="41" y="103"/>
                  </a:cubicBezTo>
                  <a:cubicBezTo>
                    <a:pt x="48" y="108"/>
                    <a:pt x="693" y="372"/>
                    <a:pt x="825" y="827"/>
                  </a:cubicBezTo>
                  <a:cubicBezTo>
                    <a:pt x="962" y="1301"/>
                    <a:pt x="807" y="1901"/>
                    <a:pt x="805" y="1907"/>
                  </a:cubicBezTo>
                  <a:cubicBezTo>
                    <a:pt x="797" y="1934"/>
                    <a:pt x="815" y="1964"/>
                    <a:pt x="843" y="1971"/>
                  </a:cubicBezTo>
                  <a:cubicBezTo>
                    <a:pt x="847" y="1972"/>
                    <a:pt x="852" y="1972"/>
                    <a:pt x="857" y="1972"/>
                  </a:cubicBezTo>
                  <a:cubicBezTo>
                    <a:pt x="880" y="1972"/>
                    <a:pt x="902" y="1957"/>
                    <a:pt x="907" y="1931"/>
                  </a:cubicBezTo>
                  <a:cubicBezTo>
                    <a:pt x="915" y="1907"/>
                    <a:pt x="1072" y="1298"/>
                    <a:pt x="926" y="794"/>
                  </a:cubicBezTo>
                  <a:cubicBezTo>
                    <a:pt x="780" y="292"/>
                    <a:pt x="109" y="15"/>
                    <a:pt x="81" y="3"/>
                  </a:cubicBezTo>
                  <a:cubicBezTo>
                    <a:pt x="75" y="1"/>
                    <a:pt x="69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6602102" y="3956962"/>
              <a:ext cx="137358" cy="216407"/>
            </a:xfrm>
            <a:custGeom>
              <a:avLst/>
              <a:gdLst/>
              <a:ahLst/>
              <a:cxnLst/>
              <a:rect l="l" t="t" r="r" b="b"/>
              <a:pathLst>
                <a:path w="1046" h="1648" extrusionOk="0">
                  <a:moveTo>
                    <a:pt x="60" y="0"/>
                  </a:moveTo>
                  <a:cubicBezTo>
                    <a:pt x="39" y="0"/>
                    <a:pt x="19" y="13"/>
                    <a:pt x="11" y="33"/>
                  </a:cubicBezTo>
                  <a:cubicBezTo>
                    <a:pt x="1" y="60"/>
                    <a:pt x="12" y="92"/>
                    <a:pt x="39" y="103"/>
                  </a:cubicBezTo>
                  <a:cubicBezTo>
                    <a:pt x="45" y="106"/>
                    <a:pt x="673" y="377"/>
                    <a:pt x="823" y="827"/>
                  </a:cubicBezTo>
                  <a:cubicBezTo>
                    <a:pt x="897" y="1053"/>
                    <a:pt x="937" y="1311"/>
                    <a:pt x="939" y="1595"/>
                  </a:cubicBezTo>
                  <a:cubicBezTo>
                    <a:pt x="939" y="1625"/>
                    <a:pt x="963" y="1648"/>
                    <a:pt x="993" y="1648"/>
                  </a:cubicBezTo>
                  <a:cubicBezTo>
                    <a:pt x="1021" y="1648"/>
                    <a:pt x="1046" y="1625"/>
                    <a:pt x="1046" y="1594"/>
                  </a:cubicBezTo>
                  <a:cubicBezTo>
                    <a:pt x="1044" y="1298"/>
                    <a:pt x="1003" y="1030"/>
                    <a:pt x="924" y="794"/>
                  </a:cubicBezTo>
                  <a:cubicBezTo>
                    <a:pt x="759" y="297"/>
                    <a:pt x="106" y="17"/>
                    <a:pt x="81" y="4"/>
                  </a:cubicBezTo>
                  <a:cubicBezTo>
                    <a:pt x="74" y="2"/>
                    <a:pt x="67" y="0"/>
                    <a:pt x="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8"/>
          <p:cNvGrpSpPr/>
          <p:nvPr/>
        </p:nvGrpSpPr>
        <p:grpSpPr>
          <a:xfrm>
            <a:off x="8540386" y="4290030"/>
            <a:ext cx="280917" cy="171762"/>
            <a:chOff x="4596061" y="4300930"/>
            <a:chExt cx="280917" cy="171762"/>
          </a:xfrm>
        </p:grpSpPr>
        <p:sp>
          <p:nvSpPr>
            <p:cNvPr id="449" name="Google Shape;449;p8"/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8"/>
          <p:cNvGrpSpPr/>
          <p:nvPr/>
        </p:nvGrpSpPr>
        <p:grpSpPr>
          <a:xfrm>
            <a:off x="8764635" y="4033495"/>
            <a:ext cx="205254" cy="146342"/>
            <a:chOff x="7330360" y="4550845"/>
            <a:chExt cx="205254" cy="146342"/>
          </a:xfrm>
        </p:grpSpPr>
        <p:sp>
          <p:nvSpPr>
            <p:cNvPr id="453" name="Google Shape;453;p8"/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8"/>
          <p:cNvGrpSpPr/>
          <p:nvPr/>
        </p:nvGrpSpPr>
        <p:grpSpPr>
          <a:xfrm>
            <a:off x="165888" y="1789511"/>
            <a:ext cx="368116" cy="335406"/>
            <a:chOff x="6872954" y="4168931"/>
            <a:chExt cx="437816" cy="398913"/>
          </a:xfrm>
        </p:grpSpPr>
        <p:sp>
          <p:nvSpPr>
            <p:cNvPr id="456" name="Google Shape;456;p8"/>
            <p:cNvSpPr/>
            <p:nvPr/>
          </p:nvSpPr>
          <p:spPr>
            <a:xfrm>
              <a:off x="6872954" y="4168931"/>
              <a:ext cx="437816" cy="398913"/>
            </a:xfrm>
            <a:custGeom>
              <a:avLst/>
              <a:gdLst/>
              <a:ahLst/>
              <a:cxnLst/>
              <a:rect l="l" t="t" r="r" b="b"/>
              <a:pathLst>
                <a:path w="5098" h="4645" extrusionOk="0">
                  <a:moveTo>
                    <a:pt x="2550" y="0"/>
                  </a:moveTo>
                  <a:cubicBezTo>
                    <a:pt x="1956" y="0"/>
                    <a:pt x="1361" y="227"/>
                    <a:pt x="907" y="680"/>
                  </a:cubicBezTo>
                  <a:cubicBezTo>
                    <a:pt x="1" y="1587"/>
                    <a:pt x="1" y="3058"/>
                    <a:pt x="907" y="3964"/>
                  </a:cubicBezTo>
                  <a:cubicBezTo>
                    <a:pt x="1361" y="4418"/>
                    <a:pt x="1956" y="4644"/>
                    <a:pt x="2550" y="4644"/>
                  </a:cubicBezTo>
                  <a:cubicBezTo>
                    <a:pt x="3144" y="4644"/>
                    <a:pt x="3738" y="4418"/>
                    <a:pt x="4191" y="3964"/>
                  </a:cubicBezTo>
                  <a:cubicBezTo>
                    <a:pt x="5098" y="3058"/>
                    <a:pt x="5098" y="1587"/>
                    <a:pt x="4191" y="680"/>
                  </a:cubicBezTo>
                  <a:cubicBezTo>
                    <a:pt x="3738" y="227"/>
                    <a:pt x="3144" y="0"/>
                    <a:pt x="2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025738" y="4173740"/>
              <a:ext cx="69477" cy="8493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750" y="1"/>
                  </a:moveTo>
                  <a:cubicBezTo>
                    <a:pt x="734" y="1"/>
                    <a:pt x="718" y="8"/>
                    <a:pt x="708" y="22"/>
                  </a:cubicBezTo>
                  <a:lnTo>
                    <a:pt x="19" y="903"/>
                  </a:lnTo>
                  <a:cubicBezTo>
                    <a:pt x="1" y="926"/>
                    <a:pt x="5" y="960"/>
                    <a:pt x="28" y="979"/>
                  </a:cubicBezTo>
                  <a:cubicBezTo>
                    <a:pt x="36" y="986"/>
                    <a:pt x="49" y="989"/>
                    <a:pt x="59" y="989"/>
                  </a:cubicBezTo>
                  <a:cubicBezTo>
                    <a:pt x="76" y="989"/>
                    <a:pt x="92" y="981"/>
                    <a:pt x="102" y="969"/>
                  </a:cubicBezTo>
                  <a:lnTo>
                    <a:pt x="792" y="88"/>
                  </a:lnTo>
                  <a:cubicBezTo>
                    <a:pt x="809" y="65"/>
                    <a:pt x="806" y="30"/>
                    <a:pt x="783" y="12"/>
                  </a:cubicBezTo>
                  <a:cubicBezTo>
                    <a:pt x="773" y="5"/>
                    <a:pt x="761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6971718" y="4290539"/>
              <a:ext cx="45516" cy="239605"/>
            </a:xfrm>
            <a:custGeom>
              <a:avLst/>
              <a:gdLst/>
              <a:ahLst/>
              <a:cxnLst/>
              <a:rect l="l" t="t" r="r" b="b"/>
              <a:pathLst>
                <a:path w="530" h="2790" extrusionOk="0">
                  <a:moveTo>
                    <a:pt x="470" y="0"/>
                  </a:moveTo>
                  <a:cubicBezTo>
                    <a:pt x="453" y="0"/>
                    <a:pt x="435" y="9"/>
                    <a:pt x="424" y="25"/>
                  </a:cubicBezTo>
                  <a:cubicBezTo>
                    <a:pt x="187" y="387"/>
                    <a:pt x="49" y="849"/>
                    <a:pt x="21" y="1360"/>
                  </a:cubicBezTo>
                  <a:cubicBezTo>
                    <a:pt x="0" y="1762"/>
                    <a:pt x="41" y="2189"/>
                    <a:pt x="156" y="2747"/>
                  </a:cubicBezTo>
                  <a:cubicBezTo>
                    <a:pt x="160" y="2771"/>
                    <a:pt x="181" y="2790"/>
                    <a:pt x="207" y="2790"/>
                  </a:cubicBezTo>
                  <a:cubicBezTo>
                    <a:pt x="210" y="2790"/>
                    <a:pt x="214" y="2790"/>
                    <a:pt x="220" y="2788"/>
                  </a:cubicBezTo>
                  <a:cubicBezTo>
                    <a:pt x="249" y="2783"/>
                    <a:pt x="266" y="2754"/>
                    <a:pt x="260" y="2725"/>
                  </a:cubicBezTo>
                  <a:cubicBezTo>
                    <a:pt x="149" y="2176"/>
                    <a:pt x="107" y="1757"/>
                    <a:pt x="129" y="1365"/>
                  </a:cubicBezTo>
                  <a:cubicBezTo>
                    <a:pt x="153" y="872"/>
                    <a:pt x="287" y="430"/>
                    <a:pt x="514" y="83"/>
                  </a:cubicBezTo>
                  <a:cubicBezTo>
                    <a:pt x="530" y="57"/>
                    <a:pt x="523" y="25"/>
                    <a:pt x="498" y="8"/>
                  </a:cubicBezTo>
                  <a:cubicBezTo>
                    <a:pt x="490" y="3"/>
                    <a:pt x="480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7088174" y="4275853"/>
              <a:ext cx="128476" cy="276276"/>
            </a:xfrm>
            <a:custGeom>
              <a:avLst/>
              <a:gdLst/>
              <a:ahLst/>
              <a:cxnLst/>
              <a:rect l="l" t="t" r="r" b="b"/>
              <a:pathLst>
                <a:path w="1496" h="3217" extrusionOk="0">
                  <a:moveTo>
                    <a:pt x="1441" y="1"/>
                  </a:moveTo>
                  <a:cubicBezTo>
                    <a:pt x="1418" y="1"/>
                    <a:pt x="1392" y="22"/>
                    <a:pt x="1388" y="49"/>
                  </a:cubicBezTo>
                  <a:cubicBezTo>
                    <a:pt x="1281" y="1190"/>
                    <a:pt x="794" y="2283"/>
                    <a:pt x="20" y="3126"/>
                  </a:cubicBezTo>
                  <a:cubicBezTo>
                    <a:pt x="0" y="3148"/>
                    <a:pt x="2" y="3182"/>
                    <a:pt x="23" y="3202"/>
                  </a:cubicBezTo>
                  <a:cubicBezTo>
                    <a:pt x="35" y="3211"/>
                    <a:pt x="46" y="3216"/>
                    <a:pt x="59" y="3216"/>
                  </a:cubicBezTo>
                  <a:cubicBezTo>
                    <a:pt x="73" y="3216"/>
                    <a:pt x="88" y="3209"/>
                    <a:pt x="96" y="3198"/>
                  </a:cubicBezTo>
                  <a:cubicBezTo>
                    <a:pt x="887" y="2335"/>
                    <a:pt x="1384" y="1222"/>
                    <a:pt x="1494" y="58"/>
                  </a:cubicBezTo>
                  <a:cubicBezTo>
                    <a:pt x="1495" y="29"/>
                    <a:pt x="1474" y="5"/>
                    <a:pt x="1445" y="1"/>
                  </a:cubicBezTo>
                  <a:cubicBezTo>
                    <a:pt x="1444" y="1"/>
                    <a:pt x="1443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7202224" y="4365256"/>
              <a:ext cx="56509" cy="102884"/>
            </a:xfrm>
            <a:custGeom>
              <a:avLst/>
              <a:gdLst/>
              <a:ahLst/>
              <a:cxnLst/>
              <a:rect l="l" t="t" r="r" b="b"/>
              <a:pathLst>
                <a:path w="658" h="1198" extrusionOk="0">
                  <a:moveTo>
                    <a:pt x="597" y="1"/>
                  </a:moveTo>
                  <a:cubicBezTo>
                    <a:pt x="573" y="1"/>
                    <a:pt x="552" y="18"/>
                    <a:pt x="546" y="42"/>
                  </a:cubicBezTo>
                  <a:cubicBezTo>
                    <a:pt x="453" y="431"/>
                    <a:pt x="272" y="800"/>
                    <a:pt x="20" y="1109"/>
                  </a:cubicBezTo>
                  <a:cubicBezTo>
                    <a:pt x="0" y="1133"/>
                    <a:pt x="3" y="1166"/>
                    <a:pt x="27" y="1184"/>
                  </a:cubicBezTo>
                  <a:cubicBezTo>
                    <a:pt x="37" y="1193"/>
                    <a:pt x="49" y="1197"/>
                    <a:pt x="60" y="1197"/>
                  </a:cubicBezTo>
                  <a:cubicBezTo>
                    <a:pt x="77" y="1197"/>
                    <a:pt x="92" y="1190"/>
                    <a:pt x="102" y="1177"/>
                  </a:cubicBezTo>
                  <a:cubicBezTo>
                    <a:pt x="364" y="855"/>
                    <a:pt x="553" y="470"/>
                    <a:pt x="650" y="66"/>
                  </a:cubicBezTo>
                  <a:cubicBezTo>
                    <a:pt x="657" y="38"/>
                    <a:pt x="639" y="9"/>
                    <a:pt x="610" y="2"/>
                  </a:cubicBezTo>
                  <a:cubicBezTo>
                    <a:pt x="606" y="1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059489" y="4556685"/>
              <a:ext cx="243642" cy="9275"/>
            </a:xfrm>
            <a:custGeom>
              <a:avLst/>
              <a:gdLst/>
              <a:ahLst/>
              <a:cxnLst/>
              <a:rect l="l" t="t" r="r" b="b"/>
              <a:pathLst>
                <a:path w="2837" h="108" extrusionOk="0">
                  <a:moveTo>
                    <a:pt x="0" y="1"/>
                  </a:moveTo>
                  <a:lnTo>
                    <a:pt x="0" y="108"/>
                  </a:lnTo>
                  <a:lnTo>
                    <a:pt x="2836" y="108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8"/>
          <p:cNvSpPr/>
          <p:nvPr/>
        </p:nvSpPr>
        <p:spPr>
          <a:xfrm>
            <a:off x="8393785" y="2756447"/>
            <a:ext cx="335400" cy="3354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8"/>
          <p:cNvSpPr/>
          <p:nvPr/>
        </p:nvSpPr>
        <p:spPr>
          <a:xfrm>
            <a:off x="310501" y="2999538"/>
            <a:ext cx="223500" cy="22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8"/>
          <p:cNvSpPr/>
          <p:nvPr/>
        </p:nvSpPr>
        <p:spPr>
          <a:xfrm>
            <a:off x="8688305" y="1334774"/>
            <a:ext cx="223500" cy="2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8"/>
          <p:cNvSpPr/>
          <p:nvPr/>
        </p:nvSpPr>
        <p:spPr>
          <a:xfrm>
            <a:off x="581111" y="4704970"/>
            <a:ext cx="264235" cy="246603"/>
          </a:xfrm>
          <a:custGeom>
            <a:avLst/>
            <a:gdLst/>
            <a:ahLst/>
            <a:cxnLst/>
            <a:rect l="l" t="t" r="r" b="b"/>
            <a:pathLst>
              <a:path w="34018" h="31748" extrusionOk="0">
                <a:moveTo>
                  <a:pt x="18420" y="1"/>
                </a:moveTo>
                <a:lnTo>
                  <a:pt x="15653" y="13538"/>
                </a:lnTo>
                <a:lnTo>
                  <a:pt x="8309" y="5956"/>
                </a:lnTo>
                <a:lnTo>
                  <a:pt x="8309" y="5956"/>
                </a:lnTo>
                <a:lnTo>
                  <a:pt x="11225" y="15874"/>
                </a:lnTo>
                <a:lnTo>
                  <a:pt x="1" y="19126"/>
                </a:lnTo>
                <a:lnTo>
                  <a:pt x="11665" y="20195"/>
                </a:lnTo>
                <a:lnTo>
                  <a:pt x="7398" y="31748"/>
                </a:lnTo>
                <a:lnTo>
                  <a:pt x="7398" y="31748"/>
                </a:lnTo>
                <a:lnTo>
                  <a:pt x="17010" y="23217"/>
                </a:lnTo>
                <a:lnTo>
                  <a:pt x="20335" y="31748"/>
                </a:lnTo>
                <a:lnTo>
                  <a:pt x="21479" y="22667"/>
                </a:lnTo>
                <a:lnTo>
                  <a:pt x="34018" y="23710"/>
                </a:lnTo>
                <a:lnTo>
                  <a:pt x="23869" y="16361"/>
                </a:lnTo>
                <a:lnTo>
                  <a:pt x="31243" y="5940"/>
                </a:lnTo>
                <a:lnTo>
                  <a:pt x="20228" y="13538"/>
                </a:lnTo>
                <a:lnTo>
                  <a:pt x="18420" y="1"/>
                </a:lnTo>
                <a:close/>
                <a:moveTo>
                  <a:pt x="20335" y="31748"/>
                </a:moveTo>
                <a:lnTo>
                  <a:pt x="20335" y="31748"/>
                </a:lnTo>
                <a:lnTo>
                  <a:pt x="20335" y="31748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8"/>
          <p:cNvGrpSpPr/>
          <p:nvPr/>
        </p:nvGrpSpPr>
        <p:grpSpPr>
          <a:xfrm>
            <a:off x="979988" y="153096"/>
            <a:ext cx="264240" cy="234047"/>
            <a:chOff x="4733471" y="1796460"/>
            <a:chExt cx="190484" cy="168755"/>
          </a:xfrm>
        </p:grpSpPr>
        <p:sp>
          <p:nvSpPr>
            <p:cNvPr id="467" name="Google Shape;467;p8"/>
            <p:cNvSpPr/>
            <p:nvPr/>
          </p:nvSpPr>
          <p:spPr>
            <a:xfrm>
              <a:off x="4786546" y="1867742"/>
              <a:ext cx="89573" cy="97474"/>
            </a:xfrm>
            <a:custGeom>
              <a:avLst/>
              <a:gdLst/>
              <a:ahLst/>
              <a:cxnLst/>
              <a:rect l="l" t="t" r="r" b="b"/>
              <a:pathLst>
                <a:path w="1043" h="1135" extrusionOk="0">
                  <a:moveTo>
                    <a:pt x="545" y="0"/>
                  </a:moveTo>
                  <a:cubicBezTo>
                    <a:pt x="455" y="0"/>
                    <a:pt x="364" y="29"/>
                    <a:pt x="292" y="81"/>
                  </a:cubicBezTo>
                  <a:cubicBezTo>
                    <a:pt x="39" y="260"/>
                    <a:pt x="0" y="651"/>
                    <a:pt x="149" y="908"/>
                  </a:cubicBezTo>
                  <a:cubicBezTo>
                    <a:pt x="209" y="1015"/>
                    <a:pt x="294" y="1081"/>
                    <a:pt x="389" y="1112"/>
                  </a:cubicBezTo>
                  <a:cubicBezTo>
                    <a:pt x="433" y="1127"/>
                    <a:pt x="480" y="1135"/>
                    <a:pt x="527" y="1135"/>
                  </a:cubicBezTo>
                  <a:cubicBezTo>
                    <a:pt x="718" y="1135"/>
                    <a:pt x="910" y="1012"/>
                    <a:pt x="981" y="791"/>
                  </a:cubicBezTo>
                  <a:cubicBezTo>
                    <a:pt x="1043" y="608"/>
                    <a:pt x="1000" y="401"/>
                    <a:pt x="901" y="233"/>
                  </a:cubicBezTo>
                  <a:cubicBezTo>
                    <a:pt x="863" y="167"/>
                    <a:pt x="814" y="103"/>
                    <a:pt x="750" y="60"/>
                  </a:cubicBezTo>
                  <a:cubicBezTo>
                    <a:pt x="689" y="19"/>
                    <a:pt x="618" y="0"/>
                    <a:pt x="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4733471" y="1853657"/>
              <a:ext cx="52387" cy="53847"/>
            </a:xfrm>
            <a:custGeom>
              <a:avLst/>
              <a:gdLst/>
              <a:ahLst/>
              <a:cxnLst/>
              <a:rect l="l" t="t" r="r" b="b"/>
              <a:pathLst>
                <a:path w="610" h="627" extrusionOk="0">
                  <a:moveTo>
                    <a:pt x="264" y="0"/>
                  </a:moveTo>
                  <a:cubicBezTo>
                    <a:pt x="244" y="0"/>
                    <a:pt x="223" y="5"/>
                    <a:pt x="206" y="10"/>
                  </a:cubicBezTo>
                  <a:cubicBezTo>
                    <a:pt x="157" y="23"/>
                    <a:pt x="124" y="45"/>
                    <a:pt x="89" y="75"/>
                  </a:cubicBezTo>
                  <a:cubicBezTo>
                    <a:pt x="69" y="91"/>
                    <a:pt x="54" y="112"/>
                    <a:pt x="41" y="134"/>
                  </a:cubicBezTo>
                  <a:cubicBezTo>
                    <a:pt x="29" y="158"/>
                    <a:pt x="17" y="182"/>
                    <a:pt x="11" y="210"/>
                  </a:cubicBezTo>
                  <a:cubicBezTo>
                    <a:pt x="6" y="237"/>
                    <a:pt x="0" y="265"/>
                    <a:pt x="3" y="291"/>
                  </a:cubicBezTo>
                  <a:cubicBezTo>
                    <a:pt x="3" y="320"/>
                    <a:pt x="7" y="347"/>
                    <a:pt x="13" y="375"/>
                  </a:cubicBezTo>
                  <a:cubicBezTo>
                    <a:pt x="20" y="412"/>
                    <a:pt x="36" y="452"/>
                    <a:pt x="53" y="485"/>
                  </a:cubicBezTo>
                  <a:cubicBezTo>
                    <a:pt x="76" y="528"/>
                    <a:pt x="110" y="561"/>
                    <a:pt x="149" y="588"/>
                  </a:cubicBezTo>
                  <a:cubicBezTo>
                    <a:pt x="169" y="599"/>
                    <a:pt x="190" y="609"/>
                    <a:pt x="213" y="614"/>
                  </a:cubicBezTo>
                  <a:cubicBezTo>
                    <a:pt x="236" y="619"/>
                    <a:pt x="261" y="621"/>
                    <a:pt x="284" y="621"/>
                  </a:cubicBezTo>
                  <a:cubicBezTo>
                    <a:pt x="296" y="624"/>
                    <a:pt x="309" y="627"/>
                    <a:pt x="322" y="627"/>
                  </a:cubicBezTo>
                  <a:cubicBezTo>
                    <a:pt x="325" y="627"/>
                    <a:pt x="328" y="627"/>
                    <a:pt x="331" y="627"/>
                  </a:cubicBezTo>
                  <a:cubicBezTo>
                    <a:pt x="381" y="627"/>
                    <a:pt x="420" y="615"/>
                    <a:pt x="464" y="591"/>
                  </a:cubicBezTo>
                  <a:cubicBezTo>
                    <a:pt x="475" y="585"/>
                    <a:pt x="488" y="575"/>
                    <a:pt x="497" y="568"/>
                  </a:cubicBezTo>
                  <a:cubicBezTo>
                    <a:pt x="505" y="561"/>
                    <a:pt x="518" y="552"/>
                    <a:pt x="527" y="542"/>
                  </a:cubicBezTo>
                  <a:cubicBezTo>
                    <a:pt x="563" y="504"/>
                    <a:pt x="578" y="475"/>
                    <a:pt x="597" y="425"/>
                  </a:cubicBezTo>
                  <a:cubicBezTo>
                    <a:pt x="604" y="404"/>
                    <a:pt x="605" y="374"/>
                    <a:pt x="607" y="355"/>
                  </a:cubicBezTo>
                  <a:cubicBezTo>
                    <a:pt x="607" y="350"/>
                    <a:pt x="610" y="345"/>
                    <a:pt x="607" y="340"/>
                  </a:cubicBezTo>
                  <a:cubicBezTo>
                    <a:pt x="604" y="311"/>
                    <a:pt x="603" y="280"/>
                    <a:pt x="591" y="251"/>
                  </a:cubicBezTo>
                  <a:cubicBezTo>
                    <a:pt x="581" y="224"/>
                    <a:pt x="570" y="194"/>
                    <a:pt x="554" y="170"/>
                  </a:cubicBezTo>
                  <a:cubicBezTo>
                    <a:pt x="535" y="147"/>
                    <a:pt x="520" y="122"/>
                    <a:pt x="498" y="101"/>
                  </a:cubicBezTo>
                  <a:cubicBezTo>
                    <a:pt x="477" y="80"/>
                    <a:pt x="454" y="61"/>
                    <a:pt x="428" y="45"/>
                  </a:cubicBezTo>
                  <a:cubicBezTo>
                    <a:pt x="424" y="41"/>
                    <a:pt x="418" y="40"/>
                    <a:pt x="413" y="37"/>
                  </a:cubicBezTo>
                  <a:cubicBezTo>
                    <a:pt x="391" y="27"/>
                    <a:pt x="368" y="15"/>
                    <a:pt x="346" y="10"/>
                  </a:cubicBezTo>
                  <a:cubicBezTo>
                    <a:pt x="334" y="8"/>
                    <a:pt x="320" y="5"/>
                    <a:pt x="311" y="4"/>
                  </a:cubicBezTo>
                  <a:cubicBezTo>
                    <a:pt x="303" y="3"/>
                    <a:pt x="288" y="1"/>
                    <a:pt x="277" y="1"/>
                  </a:cubicBezTo>
                  <a:cubicBezTo>
                    <a:pt x="273" y="1"/>
                    <a:pt x="26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4772461" y="1800669"/>
              <a:ext cx="59687" cy="62435"/>
            </a:xfrm>
            <a:custGeom>
              <a:avLst/>
              <a:gdLst/>
              <a:ahLst/>
              <a:cxnLst/>
              <a:rect l="l" t="t" r="r" b="b"/>
              <a:pathLst>
                <a:path w="695" h="727" extrusionOk="0">
                  <a:moveTo>
                    <a:pt x="296" y="1"/>
                  </a:moveTo>
                  <a:cubicBezTo>
                    <a:pt x="272" y="1"/>
                    <a:pt x="247" y="6"/>
                    <a:pt x="224" y="8"/>
                  </a:cubicBezTo>
                  <a:cubicBezTo>
                    <a:pt x="93" y="34"/>
                    <a:pt x="0" y="163"/>
                    <a:pt x="7" y="294"/>
                  </a:cubicBezTo>
                  <a:cubicBezTo>
                    <a:pt x="10" y="380"/>
                    <a:pt x="46" y="462"/>
                    <a:pt x="87" y="537"/>
                  </a:cubicBezTo>
                  <a:cubicBezTo>
                    <a:pt x="123" y="604"/>
                    <a:pt x="166" y="672"/>
                    <a:pt x="236" y="704"/>
                  </a:cubicBezTo>
                  <a:cubicBezTo>
                    <a:pt x="272" y="720"/>
                    <a:pt x="308" y="727"/>
                    <a:pt x="344" y="727"/>
                  </a:cubicBezTo>
                  <a:cubicBezTo>
                    <a:pt x="527" y="727"/>
                    <a:pt x="694" y="539"/>
                    <a:pt x="665" y="354"/>
                  </a:cubicBezTo>
                  <a:cubicBezTo>
                    <a:pt x="664" y="351"/>
                    <a:pt x="664" y="347"/>
                    <a:pt x="663" y="341"/>
                  </a:cubicBezTo>
                  <a:cubicBezTo>
                    <a:pt x="628" y="170"/>
                    <a:pt x="484" y="23"/>
                    <a:pt x="310" y="1"/>
                  </a:cubicBezTo>
                  <a:cubicBezTo>
                    <a:pt x="305" y="1"/>
                    <a:pt x="301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839363" y="1796460"/>
              <a:ext cx="52988" cy="64668"/>
            </a:xfrm>
            <a:custGeom>
              <a:avLst/>
              <a:gdLst/>
              <a:ahLst/>
              <a:cxnLst/>
              <a:rect l="l" t="t" r="r" b="b"/>
              <a:pathLst>
                <a:path w="617" h="753" extrusionOk="0">
                  <a:moveTo>
                    <a:pt x="306" y="1"/>
                  </a:moveTo>
                  <a:cubicBezTo>
                    <a:pt x="280" y="1"/>
                    <a:pt x="254" y="5"/>
                    <a:pt x="228" y="15"/>
                  </a:cubicBezTo>
                  <a:cubicBezTo>
                    <a:pt x="63" y="76"/>
                    <a:pt x="1" y="332"/>
                    <a:pt x="21" y="484"/>
                  </a:cubicBezTo>
                  <a:cubicBezTo>
                    <a:pt x="29" y="553"/>
                    <a:pt x="52" y="620"/>
                    <a:pt x="98" y="671"/>
                  </a:cubicBezTo>
                  <a:cubicBezTo>
                    <a:pt x="149" y="728"/>
                    <a:pt x="205" y="752"/>
                    <a:pt x="260" y="752"/>
                  </a:cubicBezTo>
                  <a:cubicBezTo>
                    <a:pt x="437" y="752"/>
                    <a:pt x="610" y="512"/>
                    <a:pt x="615" y="346"/>
                  </a:cubicBezTo>
                  <a:cubicBezTo>
                    <a:pt x="616" y="313"/>
                    <a:pt x="612" y="282"/>
                    <a:pt x="600" y="249"/>
                  </a:cubicBezTo>
                  <a:cubicBezTo>
                    <a:pt x="560" y="118"/>
                    <a:pt x="440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4870538" y="1853056"/>
              <a:ext cx="53417" cy="55221"/>
            </a:xfrm>
            <a:custGeom>
              <a:avLst/>
              <a:gdLst/>
              <a:ahLst/>
              <a:cxnLst/>
              <a:rect l="l" t="t" r="r" b="b"/>
              <a:pathLst>
                <a:path w="622" h="643" extrusionOk="0">
                  <a:moveTo>
                    <a:pt x="377" y="1"/>
                  </a:moveTo>
                  <a:cubicBezTo>
                    <a:pt x="362" y="1"/>
                    <a:pt x="347" y="2"/>
                    <a:pt x="332" y="5"/>
                  </a:cubicBezTo>
                  <a:cubicBezTo>
                    <a:pt x="203" y="51"/>
                    <a:pt x="82" y="191"/>
                    <a:pt x="45" y="321"/>
                  </a:cubicBezTo>
                  <a:cubicBezTo>
                    <a:pt x="0" y="479"/>
                    <a:pt x="109" y="624"/>
                    <a:pt x="264" y="641"/>
                  </a:cubicBezTo>
                  <a:cubicBezTo>
                    <a:pt x="273" y="642"/>
                    <a:pt x="282" y="642"/>
                    <a:pt x="291" y="642"/>
                  </a:cubicBezTo>
                  <a:cubicBezTo>
                    <a:pt x="438" y="642"/>
                    <a:pt x="582" y="504"/>
                    <a:pt x="611" y="368"/>
                  </a:cubicBezTo>
                  <a:cubicBezTo>
                    <a:pt x="620" y="337"/>
                    <a:pt x="621" y="304"/>
                    <a:pt x="617" y="269"/>
                  </a:cubicBezTo>
                  <a:cubicBezTo>
                    <a:pt x="607" y="136"/>
                    <a:pt x="516" y="1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8"/>
          <p:cNvGrpSpPr/>
          <p:nvPr/>
        </p:nvGrpSpPr>
        <p:grpSpPr>
          <a:xfrm rot="3600133">
            <a:off x="1011731" y="3675072"/>
            <a:ext cx="200757" cy="431066"/>
            <a:chOff x="4576975" y="1448100"/>
            <a:chExt cx="292800" cy="628700"/>
          </a:xfrm>
        </p:grpSpPr>
        <p:sp>
          <p:nvSpPr>
            <p:cNvPr id="473" name="Google Shape;473;p8"/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8"/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475" name="Google Shape;475;p8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8"/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478" name="Google Shape;478;p8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"/>
          <p:cNvSpPr txBox="1">
            <a:spLocks noGrp="1"/>
          </p:cNvSpPr>
          <p:nvPr>
            <p:ph type="title"/>
          </p:nvPr>
        </p:nvSpPr>
        <p:spPr>
          <a:xfrm>
            <a:off x="1132050" y="3892775"/>
            <a:ext cx="6879900" cy="711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0"/>
          <p:cNvSpPr/>
          <p:nvPr/>
        </p:nvSpPr>
        <p:spPr>
          <a:xfrm>
            <a:off x="-7" y="11"/>
            <a:ext cx="2748379" cy="1635542"/>
          </a:xfrm>
          <a:custGeom>
            <a:avLst/>
            <a:gdLst/>
            <a:ahLst/>
            <a:cxnLst/>
            <a:rect l="l" t="t" r="r" b="b"/>
            <a:pathLst>
              <a:path w="52380" h="31171" extrusionOk="0">
                <a:moveTo>
                  <a:pt x="0" y="1"/>
                </a:moveTo>
                <a:lnTo>
                  <a:pt x="0" y="31171"/>
                </a:lnTo>
                <a:cubicBezTo>
                  <a:pt x="1129" y="26583"/>
                  <a:pt x="2279" y="21946"/>
                  <a:pt x="4444" y="17748"/>
                </a:cubicBezTo>
                <a:cubicBezTo>
                  <a:pt x="6608" y="13551"/>
                  <a:pt x="9922" y="9767"/>
                  <a:pt x="14289" y="7967"/>
                </a:cubicBezTo>
                <a:cubicBezTo>
                  <a:pt x="16715" y="6968"/>
                  <a:pt x="19317" y="6628"/>
                  <a:pt x="21951" y="6628"/>
                </a:cubicBezTo>
                <a:cubicBezTo>
                  <a:pt x="23955" y="6628"/>
                  <a:pt x="25978" y="6824"/>
                  <a:pt x="27957" y="7076"/>
                </a:cubicBezTo>
                <a:cubicBezTo>
                  <a:pt x="31284" y="7500"/>
                  <a:pt x="34642" y="8064"/>
                  <a:pt x="37977" y="8064"/>
                </a:cubicBezTo>
                <a:cubicBezTo>
                  <a:pt x="39237" y="8064"/>
                  <a:pt x="40493" y="7984"/>
                  <a:pt x="41743" y="7785"/>
                </a:cubicBezTo>
                <a:cubicBezTo>
                  <a:pt x="46305" y="7061"/>
                  <a:pt x="50890" y="4371"/>
                  <a:pt x="523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0"/>
          <p:cNvSpPr/>
          <p:nvPr/>
        </p:nvSpPr>
        <p:spPr>
          <a:xfrm rot="10800000" flipH="1">
            <a:off x="0" y="3392632"/>
            <a:ext cx="1243312" cy="1750873"/>
          </a:xfrm>
          <a:custGeom>
            <a:avLst/>
            <a:gdLst/>
            <a:ahLst/>
            <a:cxnLst/>
            <a:rect l="l" t="t" r="r" b="b"/>
            <a:pathLst>
              <a:path w="22399" h="31543" extrusionOk="0">
                <a:moveTo>
                  <a:pt x="0" y="1"/>
                </a:moveTo>
                <a:lnTo>
                  <a:pt x="0" y="31543"/>
                </a:lnTo>
                <a:lnTo>
                  <a:pt x="2" y="31543"/>
                </a:lnTo>
                <a:cubicBezTo>
                  <a:pt x="2850" y="31257"/>
                  <a:pt x="5565" y="29816"/>
                  <a:pt x="7397" y="27616"/>
                </a:cubicBezTo>
                <a:cubicBezTo>
                  <a:pt x="9230" y="25417"/>
                  <a:pt x="10158" y="22486"/>
                  <a:pt x="9927" y="19633"/>
                </a:cubicBezTo>
                <a:cubicBezTo>
                  <a:pt x="9769" y="17680"/>
                  <a:pt x="9096" y="15807"/>
                  <a:pt x="8756" y="13876"/>
                </a:cubicBezTo>
                <a:cubicBezTo>
                  <a:pt x="8416" y="11947"/>
                  <a:pt x="8454" y="9816"/>
                  <a:pt x="9572" y="8206"/>
                </a:cubicBezTo>
                <a:cubicBezTo>
                  <a:pt x="11097" y="6014"/>
                  <a:pt x="14037" y="5486"/>
                  <a:pt x="16619" y="4809"/>
                </a:cubicBezTo>
                <a:cubicBezTo>
                  <a:pt x="19202" y="4133"/>
                  <a:pt x="22098" y="2654"/>
                  <a:pt x="22398" y="1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0"/>
          <p:cNvSpPr/>
          <p:nvPr/>
        </p:nvSpPr>
        <p:spPr>
          <a:xfrm>
            <a:off x="7668865" y="-13"/>
            <a:ext cx="1475157" cy="1184129"/>
          </a:xfrm>
          <a:custGeom>
            <a:avLst/>
            <a:gdLst/>
            <a:ahLst/>
            <a:cxnLst/>
            <a:rect l="l" t="t" r="r" b="b"/>
            <a:pathLst>
              <a:path w="48493" h="38926" extrusionOk="0">
                <a:moveTo>
                  <a:pt x="48492" y="1"/>
                </a:moveTo>
                <a:lnTo>
                  <a:pt x="2426" y="213"/>
                </a:lnTo>
                <a:cubicBezTo>
                  <a:pt x="1" y="3362"/>
                  <a:pt x="598" y="8412"/>
                  <a:pt x="3692" y="10908"/>
                </a:cubicBezTo>
                <a:cubicBezTo>
                  <a:pt x="5700" y="12528"/>
                  <a:pt x="8384" y="13038"/>
                  <a:pt x="10958" y="13154"/>
                </a:cubicBezTo>
                <a:cubicBezTo>
                  <a:pt x="11675" y="13186"/>
                  <a:pt x="12394" y="13192"/>
                  <a:pt x="13113" y="13192"/>
                </a:cubicBezTo>
                <a:cubicBezTo>
                  <a:pt x="13524" y="13192"/>
                  <a:pt x="13935" y="13190"/>
                  <a:pt x="14346" y="13190"/>
                </a:cubicBezTo>
                <a:cubicBezTo>
                  <a:pt x="15800" y="13190"/>
                  <a:pt x="17251" y="13214"/>
                  <a:pt x="18687" y="13431"/>
                </a:cubicBezTo>
                <a:cubicBezTo>
                  <a:pt x="21237" y="13816"/>
                  <a:pt x="23832" y="14936"/>
                  <a:pt x="25236" y="17100"/>
                </a:cubicBezTo>
                <a:cubicBezTo>
                  <a:pt x="26526" y="19092"/>
                  <a:pt x="26602" y="21601"/>
                  <a:pt x="26951" y="23948"/>
                </a:cubicBezTo>
                <a:cubicBezTo>
                  <a:pt x="27452" y="27319"/>
                  <a:pt x="28627" y="30632"/>
                  <a:pt x="30686" y="33346"/>
                </a:cubicBezTo>
                <a:cubicBezTo>
                  <a:pt x="32746" y="36059"/>
                  <a:pt x="35735" y="38135"/>
                  <a:pt x="39087" y="38747"/>
                </a:cubicBezTo>
                <a:cubicBezTo>
                  <a:pt x="39740" y="38866"/>
                  <a:pt x="40406" y="38925"/>
                  <a:pt x="41072" y="38925"/>
                </a:cubicBezTo>
                <a:cubicBezTo>
                  <a:pt x="43824" y="38925"/>
                  <a:pt x="46583" y="37914"/>
                  <a:pt x="48492" y="35946"/>
                </a:cubicBezTo>
                <a:lnTo>
                  <a:pt x="48492" y="1"/>
                </a:ln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0"/>
          <p:cNvSpPr/>
          <p:nvPr/>
        </p:nvSpPr>
        <p:spPr>
          <a:xfrm rot="10800000">
            <a:off x="7907455" y="3959422"/>
            <a:ext cx="1236546" cy="1184114"/>
          </a:xfrm>
          <a:custGeom>
            <a:avLst/>
            <a:gdLst/>
            <a:ahLst/>
            <a:cxnLst/>
            <a:rect l="l" t="t" r="r" b="b"/>
            <a:pathLst>
              <a:path w="24480" h="23442" extrusionOk="0">
                <a:moveTo>
                  <a:pt x="1" y="0"/>
                </a:moveTo>
                <a:lnTo>
                  <a:pt x="1" y="22368"/>
                </a:lnTo>
                <a:cubicBezTo>
                  <a:pt x="1298" y="23082"/>
                  <a:pt x="2779" y="23441"/>
                  <a:pt x="4259" y="23441"/>
                </a:cubicBezTo>
                <a:cubicBezTo>
                  <a:pt x="5587" y="23441"/>
                  <a:pt x="6915" y="23152"/>
                  <a:pt x="8109" y="22571"/>
                </a:cubicBezTo>
                <a:cubicBezTo>
                  <a:pt x="10636" y="21340"/>
                  <a:pt x="12499" y="18836"/>
                  <a:pt x="12950" y="16062"/>
                </a:cubicBezTo>
                <a:cubicBezTo>
                  <a:pt x="13324" y="13760"/>
                  <a:pt x="12822" y="11208"/>
                  <a:pt x="14051" y="9226"/>
                </a:cubicBezTo>
                <a:cubicBezTo>
                  <a:pt x="14911" y="7840"/>
                  <a:pt x="16455" y="7043"/>
                  <a:pt x="17970" y="6439"/>
                </a:cubicBezTo>
                <a:cubicBezTo>
                  <a:pt x="19485" y="5835"/>
                  <a:pt x="21086" y="5339"/>
                  <a:pt x="22354" y="4310"/>
                </a:cubicBezTo>
                <a:cubicBezTo>
                  <a:pt x="23620" y="3279"/>
                  <a:pt x="24480" y="1530"/>
                  <a:pt x="239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10"/>
          <p:cNvGrpSpPr/>
          <p:nvPr/>
        </p:nvGrpSpPr>
        <p:grpSpPr>
          <a:xfrm>
            <a:off x="36497" y="61281"/>
            <a:ext cx="1243205" cy="867643"/>
            <a:chOff x="1869875" y="1477750"/>
            <a:chExt cx="4266317" cy="2977499"/>
          </a:xfrm>
        </p:grpSpPr>
        <p:sp>
          <p:nvSpPr>
            <p:cNvPr id="609" name="Google Shape;609;p10"/>
            <p:cNvSpPr/>
            <p:nvPr/>
          </p:nvSpPr>
          <p:spPr>
            <a:xfrm>
              <a:off x="3486960" y="4130359"/>
              <a:ext cx="638408" cy="231697"/>
            </a:xfrm>
            <a:custGeom>
              <a:avLst/>
              <a:gdLst/>
              <a:ahLst/>
              <a:cxnLst/>
              <a:rect l="l" t="t" r="r" b="b"/>
              <a:pathLst>
                <a:path w="3987" h="1447" extrusionOk="0">
                  <a:moveTo>
                    <a:pt x="2517" y="1"/>
                  </a:moveTo>
                  <a:cubicBezTo>
                    <a:pt x="2371" y="1"/>
                    <a:pt x="2223" y="10"/>
                    <a:pt x="2077" y="23"/>
                  </a:cubicBezTo>
                  <a:cubicBezTo>
                    <a:pt x="1832" y="43"/>
                    <a:pt x="1586" y="70"/>
                    <a:pt x="1340" y="70"/>
                  </a:cubicBezTo>
                  <a:cubicBezTo>
                    <a:pt x="1200" y="70"/>
                    <a:pt x="1060" y="61"/>
                    <a:pt x="921" y="37"/>
                  </a:cubicBezTo>
                  <a:cubicBezTo>
                    <a:pt x="871" y="29"/>
                    <a:pt x="820" y="18"/>
                    <a:pt x="770" y="18"/>
                  </a:cubicBezTo>
                  <a:cubicBezTo>
                    <a:pt x="745" y="18"/>
                    <a:pt x="721" y="21"/>
                    <a:pt x="697" y="27"/>
                  </a:cubicBezTo>
                  <a:cubicBezTo>
                    <a:pt x="647" y="43"/>
                    <a:pt x="604" y="73"/>
                    <a:pt x="564" y="107"/>
                  </a:cubicBezTo>
                  <a:cubicBezTo>
                    <a:pt x="324" y="306"/>
                    <a:pt x="0" y="768"/>
                    <a:pt x="207" y="1078"/>
                  </a:cubicBezTo>
                  <a:cubicBezTo>
                    <a:pt x="283" y="1188"/>
                    <a:pt x="386" y="1277"/>
                    <a:pt x="505" y="1337"/>
                  </a:cubicBezTo>
                  <a:cubicBezTo>
                    <a:pt x="624" y="1394"/>
                    <a:pt x="750" y="1416"/>
                    <a:pt x="881" y="1424"/>
                  </a:cubicBezTo>
                  <a:lnTo>
                    <a:pt x="1167" y="1424"/>
                  </a:lnTo>
                  <a:cubicBezTo>
                    <a:pt x="1189" y="1422"/>
                    <a:pt x="1212" y="1422"/>
                    <a:pt x="1238" y="1421"/>
                  </a:cubicBezTo>
                  <a:cubicBezTo>
                    <a:pt x="1326" y="1422"/>
                    <a:pt x="1415" y="1425"/>
                    <a:pt x="1504" y="1425"/>
                  </a:cubicBezTo>
                  <a:lnTo>
                    <a:pt x="2527" y="1425"/>
                  </a:lnTo>
                  <a:cubicBezTo>
                    <a:pt x="2609" y="1425"/>
                    <a:pt x="2701" y="1435"/>
                    <a:pt x="2801" y="1446"/>
                  </a:cubicBezTo>
                  <a:lnTo>
                    <a:pt x="3694" y="1446"/>
                  </a:lnTo>
                  <a:cubicBezTo>
                    <a:pt x="3722" y="1436"/>
                    <a:pt x="3751" y="1424"/>
                    <a:pt x="3777" y="1408"/>
                  </a:cubicBezTo>
                  <a:cubicBezTo>
                    <a:pt x="3932" y="1312"/>
                    <a:pt x="3986" y="1108"/>
                    <a:pt x="3962" y="928"/>
                  </a:cubicBezTo>
                  <a:cubicBezTo>
                    <a:pt x="3915" y="544"/>
                    <a:pt x="3590" y="239"/>
                    <a:pt x="3225" y="109"/>
                  </a:cubicBezTo>
                  <a:cubicBezTo>
                    <a:pt x="2999" y="27"/>
                    <a:pt x="2759" y="1"/>
                    <a:pt x="2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1869875" y="4070153"/>
              <a:ext cx="1179462" cy="285498"/>
            </a:xfrm>
            <a:custGeom>
              <a:avLst/>
              <a:gdLst/>
              <a:ahLst/>
              <a:cxnLst/>
              <a:rect l="l" t="t" r="r" b="b"/>
              <a:pathLst>
                <a:path w="7366" h="1783" extrusionOk="0">
                  <a:moveTo>
                    <a:pt x="6189" y="0"/>
                  </a:moveTo>
                  <a:cubicBezTo>
                    <a:pt x="6116" y="0"/>
                    <a:pt x="6042" y="5"/>
                    <a:pt x="5970" y="13"/>
                  </a:cubicBezTo>
                  <a:cubicBezTo>
                    <a:pt x="5631" y="51"/>
                    <a:pt x="5354" y="49"/>
                    <a:pt x="5057" y="219"/>
                  </a:cubicBezTo>
                  <a:cubicBezTo>
                    <a:pt x="4849" y="340"/>
                    <a:pt x="4599" y="602"/>
                    <a:pt x="4376" y="694"/>
                  </a:cubicBezTo>
                  <a:cubicBezTo>
                    <a:pt x="4054" y="830"/>
                    <a:pt x="3691" y="834"/>
                    <a:pt x="3341" y="857"/>
                  </a:cubicBezTo>
                  <a:cubicBezTo>
                    <a:pt x="2691" y="900"/>
                    <a:pt x="2048" y="1019"/>
                    <a:pt x="1422" y="1206"/>
                  </a:cubicBezTo>
                  <a:cubicBezTo>
                    <a:pt x="915" y="1358"/>
                    <a:pt x="431" y="1431"/>
                    <a:pt x="0" y="1742"/>
                  </a:cubicBezTo>
                  <a:lnTo>
                    <a:pt x="4072" y="1780"/>
                  </a:lnTo>
                  <a:cubicBezTo>
                    <a:pt x="4169" y="1777"/>
                    <a:pt x="4263" y="1776"/>
                    <a:pt x="4357" y="1776"/>
                  </a:cubicBezTo>
                  <a:cubicBezTo>
                    <a:pt x="4613" y="1776"/>
                    <a:pt x="4860" y="1783"/>
                    <a:pt x="5115" y="1783"/>
                  </a:cubicBezTo>
                  <a:cubicBezTo>
                    <a:pt x="5226" y="1783"/>
                    <a:pt x="5338" y="1782"/>
                    <a:pt x="5453" y="1778"/>
                  </a:cubicBezTo>
                  <a:cubicBezTo>
                    <a:pt x="5477" y="1777"/>
                    <a:pt x="5507" y="1777"/>
                    <a:pt x="5542" y="1777"/>
                  </a:cubicBezTo>
                  <a:cubicBezTo>
                    <a:pt x="5650" y="1777"/>
                    <a:pt x="5801" y="1780"/>
                    <a:pt x="5952" y="1780"/>
                  </a:cubicBezTo>
                  <a:cubicBezTo>
                    <a:pt x="6158" y="1780"/>
                    <a:pt x="6365" y="1774"/>
                    <a:pt x="6464" y="1747"/>
                  </a:cubicBezTo>
                  <a:cubicBezTo>
                    <a:pt x="6510" y="1733"/>
                    <a:pt x="6580" y="1576"/>
                    <a:pt x="6422" y="1576"/>
                  </a:cubicBezTo>
                  <a:cubicBezTo>
                    <a:pt x="6410" y="1576"/>
                    <a:pt x="6397" y="1576"/>
                    <a:pt x="6382" y="1578"/>
                  </a:cubicBezTo>
                  <a:cubicBezTo>
                    <a:pt x="6364" y="1581"/>
                    <a:pt x="6348" y="1582"/>
                    <a:pt x="6333" y="1582"/>
                  </a:cubicBezTo>
                  <a:cubicBezTo>
                    <a:pt x="5863" y="1582"/>
                    <a:pt x="7366" y="383"/>
                    <a:pt x="6652" y="85"/>
                  </a:cubicBezTo>
                  <a:cubicBezTo>
                    <a:pt x="6507" y="23"/>
                    <a:pt x="6348" y="0"/>
                    <a:pt x="6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4853773" y="3785933"/>
              <a:ext cx="540253" cy="629922"/>
            </a:xfrm>
            <a:custGeom>
              <a:avLst/>
              <a:gdLst/>
              <a:ahLst/>
              <a:cxnLst/>
              <a:rect l="l" t="t" r="r" b="b"/>
              <a:pathLst>
                <a:path w="3374" h="3934" extrusionOk="0">
                  <a:moveTo>
                    <a:pt x="1280" y="0"/>
                  </a:moveTo>
                  <a:cubicBezTo>
                    <a:pt x="1109" y="0"/>
                    <a:pt x="938" y="90"/>
                    <a:pt x="798" y="196"/>
                  </a:cubicBezTo>
                  <a:cubicBezTo>
                    <a:pt x="561" y="373"/>
                    <a:pt x="358" y="599"/>
                    <a:pt x="229" y="866"/>
                  </a:cubicBezTo>
                  <a:cubicBezTo>
                    <a:pt x="1" y="1339"/>
                    <a:pt x="22" y="1890"/>
                    <a:pt x="49" y="2417"/>
                  </a:cubicBezTo>
                  <a:cubicBezTo>
                    <a:pt x="58" y="2599"/>
                    <a:pt x="72" y="2795"/>
                    <a:pt x="187" y="2938"/>
                  </a:cubicBezTo>
                  <a:cubicBezTo>
                    <a:pt x="235" y="2996"/>
                    <a:pt x="298" y="3043"/>
                    <a:pt x="349" y="3098"/>
                  </a:cubicBezTo>
                  <a:cubicBezTo>
                    <a:pt x="561" y="3323"/>
                    <a:pt x="626" y="3583"/>
                    <a:pt x="915" y="3730"/>
                  </a:cubicBezTo>
                  <a:cubicBezTo>
                    <a:pt x="1235" y="3892"/>
                    <a:pt x="1606" y="3914"/>
                    <a:pt x="1960" y="3924"/>
                  </a:cubicBezTo>
                  <a:cubicBezTo>
                    <a:pt x="2043" y="3927"/>
                    <a:pt x="2177" y="3933"/>
                    <a:pt x="2331" y="3933"/>
                  </a:cubicBezTo>
                  <a:cubicBezTo>
                    <a:pt x="2720" y="3933"/>
                    <a:pt x="3232" y="3893"/>
                    <a:pt x="3338" y="3645"/>
                  </a:cubicBezTo>
                  <a:cubicBezTo>
                    <a:pt x="3374" y="3558"/>
                    <a:pt x="3361" y="3460"/>
                    <a:pt x="3318" y="3374"/>
                  </a:cubicBezTo>
                  <a:lnTo>
                    <a:pt x="3318" y="3374"/>
                  </a:lnTo>
                  <a:cubicBezTo>
                    <a:pt x="3318" y="3338"/>
                    <a:pt x="3311" y="3303"/>
                    <a:pt x="3298" y="3269"/>
                  </a:cubicBezTo>
                  <a:cubicBezTo>
                    <a:pt x="3232" y="3104"/>
                    <a:pt x="3033" y="3035"/>
                    <a:pt x="2865" y="2967"/>
                  </a:cubicBezTo>
                  <a:lnTo>
                    <a:pt x="2865" y="2967"/>
                  </a:lnTo>
                  <a:cubicBezTo>
                    <a:pt x="2849" y="2960"/>
                    <a:pt x="2834" y="2952"/>
                    <a:pt x="2818" y="2945"/>
                  </a:cubicBezTo>
                  <a:lnTo>
                    <a:pt x="2818" y="2945"/>
                  </a:lnTo>
                  <a:lnTo>
                    <a:pt x="2820" y="2949"/>
                  </a:lnTo>
                  <a:lnTo>
                    <a:pt x="2820" y="2949"/>
                  </a:lnTo>
                  <a:cubicBezTo>
                    <a:pt x="2798" y="2940"/>
                    <a:pt x="2777" y="2930"/>
                    <a:pt x="2757" y="2921"/>
                  </a:cubicBezTo>
                  <a:cubicBezTo>
                    <a:pt x="2542" y="2818"/>
                    <a:pt x="2321" y="2709"/>
                    <a:pt x="2161" y="2527"/>
                  </a:cubicBezTo>
                  <a:cubicBezTo>
                    <a:pt x="1986" y="2327"/>
                    <a:pt x="1903" y="2064"/>
                    <a:pt x="1861" y="1803"/>
                  </a:cubicBezTo>
                  <a:cubicBezTo>
                    <a:pt x="1790" y="1341"/>
                    <a:pt x="2057" y="192"/>
                    <a:pt x="1403" y="16"/>
                  </a:cubicBezTo>
                  <a:cubicBezTo>
                    <a:pt x="1362" y="5"/>
                    <a:pt x="1321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4549538" y="1552688"/>
              <a:ext cx="1586654" cy="397584"/>
            </a:xfrm>
            <a:custGeom>
              <a:avLst/>
              <a:gdLst/>
              <a:ahLst/>
              <a:cxnLst/>
              <a:rect l="l" t="t" r="r" b="b"/>
              <a:pathLst>
                <a:path w="9909" h="2483" extrusionOk="0">
                  <a:moveTo>
                    <a:pt x="3842" y="0"/>
                  </a:moveTo>
                  <a:cubicBezTo>
                    <a:pt x="1691" y="0"/>
                    <a:pt x="73" y="375"/>
                    <a:pt x="41" y="933"/>
                  </a:cubicBezTo>
                  <a:cubicBezTo>
                    <a:pt x="1" y="1593"/>
                    <a:pt x="2091" y="2288"/>
                    <a:pt x="4805" y="2450"/>
                  </a:cubicBezTo>
                  <a:cubicBezTo>
                    <a:pt x="5186" y="2472"/>
                    <a:pt x="5560" y="2483"/>
                    <a:pt x="5920" y="2483"/>
                  </a:cubicBezTo>
                  <a:cubicBezTo>
                    <a:pt x="8124" y="2483"/>
                    <a:pt x="9837" y="2082"/>
                    <a:pt x="9871" y="1517"/>
                  </a:cubicBezTo>
                  <a:cubicBezTo>
                    <a:pt x="9908" y="860"/>
                    <a:pt x="7741" y="198"/>
                    <a:pt x="5026" y="37"/>
                  </a:cubicBezTo>
                  <a:cubicBezTo>
                    <a:pt x="4619" y="12"/>
                    <a:pt x="4222" y="0"/>
                    <a:pt x="3842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5241431" y="2334091"/>
              <a:ext cx="286619" cy="90789"/>
            </a:xfrm>
            <a:custGeom>
              <a:avLst/>
              <a:gdLst/>
              <a:ahLst/>
              <a:cxnLst/>
              <a:rect l="l" t="t" r="r" b="b"/>
              <a:pathLst>
                <a:path w="1790" h="567" extrusionOk="0">
                  <a:moveTo>
                    <a:pt x="1729" y="0"/>
                  </a:moveTo>
                  <a:cubicBezTo>
                    <a:pt x="1710" y="0"/>
                    <a:pt x="1692" y="10"/>
                    <a:pt x="1682" y="27"/>
                  </a:cubicBezTo>
                  <a:cubicBezTo>
                    <a:pt x="1534" y="288"/>
                    <a:pt x="1234" y="457"/>
                    <a:pt x="917" y="459"/>
                  </a:cubicBezTo>
                  <a:lnTo>
                    <a:pt x="911" y="459"/>
                  </a:lnTo>
                  <a:cubicBezTo>
                    <a:pt x="613" y="459"/>
                    <a:pt x="311" y="317"/>
                    <a:pt x="100" y="75"/>
                  </a:cubicBezTo>
                  <a:cubicBezTo>
                    <a:pt x="90" y="63"/>
                    <a:pt x="75" y="56"/>
                    <a:pt x="60" y="56"/>
                  </a:cubicBezTo>
                  <a:cubicBezTo>
                    <a:pt x="48" y="56"/>
                    <a:pt x="35" y="61"/>
                    <a:pt x="26" y="70"/>
                  </a:cubicBezTo>
                  <a:cubicBezTo>
                    <a:pt x="3" y="90"/>
                    <a:pt x="0" y="124"/>
                    <a:pt x="20" y="145"/>
                  </a:cubicBezTo>
                  <a:cubicBezTo>
                    <a:pt x="250" y="409"/>
                    <a:pt x="583" y="567"/>
                    <a:pt x="911" y="567"/>
                  </a:cubicBezTo>
                  <a:lnTo>
                    <a:pt x="918" y="567"/>
                  </a:lnTo>
                  <a:cubicBezTo>
                    <a:pt x="1271" y="564"/>
                    <a:pt x="1609" y="374"/>
                    <a:pt x="1775" y="81"/>
                  </a:cubicBezTo>
                  <a:cubicBezTo>
                    <a:pt x="1789" y="54"/>
                    <a:pt x="1781" y="21"/>
                    <a:pt x="1755" y="7"/>
                  </a:cubicBezTo>
                  <a:cubicBezTo>
                    <a:pt x="1746" y="2"/>
                    <a:pt x="1737" y="0"/>
                    <a:pt x="17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601799" y="1477750"/>
              <a:ext cx="3157776" cy="2890691"/>
            </a:xfrm>
            <a:custGeom>
              <a:avLst/>
              <a:gdLst/>
              <a:ahLst/>
              <a:cxnLst/>
              <a:rect l="l" t="t" r="r" b="b"/>
              <a:pathLst>
                <a:path w="19721" h="18053" extrusionOk="0">
                  <a:moveTo>
                    <a:pt x="16900" y="0"/>
                  </a:moveTo>
                  <a:cubicBezTo>
                    <a:pt x="16727" y="0"/>
                    <a:pt x="16554" y="10"/>
                    <a:pt x="16382" y="35"/>
                  </a:cubicBezTo>
                  <a:cubicBezTo>
                    <a:pt x="15928" y="99"/>
                    <a:pt x="15478" y="272"/>
                    <a:pt x="15149" y="592"/>
                  </a:cubicBezTo>
                  <a:cubicBezTo>
                    <a:pt x="14822" y="906"/>
                    <a:pt x="14635" y="1340"/>
                    <a:pt x="14542" y="1782"/>
                  </a:cubicBezTo>
                  <a:cubicBezTo>
                    <a:pt x="14390" y="2506"/>
                    <a:pt x="14458" y="3254"/>
                    <a:pt x="14312" y="3983"/>
                  </a:cubicBezTo>
                  <a:cubicBezTo>
                    <a:pt x="14168" y="4694"/>
                    <a:pt x="13848" y="5368"/>
                    <a:pt x="13384" y="5923"/>
                  </a:cubicBezTo>
                  <a:cubicBezTo>
                    <a:pt x="12020" y="7552"/>
                    <a:pt x="9734" y="7956"/>
                    <a:pt x="7753" y="8723"/>
                  </a:cubicBezTo>
                  <a:cubicBezTo>
                    <a:pt x="5669" y="9530"/>
                    <a:pt x="3785" y="10843"/>
                    <a:pt x="2307" y="12518"/>
                  </a:cubicBezTo>
                  <a:cubicBezTo>
                    <a:pt x="1406" y="13539"/>
                    <a:pt x="1" y="15782"/>
                    <a:pt x="475" y="17101"/>
                  </a:cubicBezTo>
                  <a:cubicBezTo>
                    <a:pt x="815" y="18052"/>
                    <a:pt x="2211" y="17887"/>
                    <a:pt x="3049" y="17945"/>
                  </a:cubicBezTo>
                  <a:cubicBezTo>
                    <a:pt x="3826" y="17998"/>
                    <a:pt x="4611" y="18018"/>
                    <a:pt x="5394" y="18018"/>
                  </a:cubicBezTo>
                  <a:cubicBezTo>
                    <a:pt x="5973" y="18018"/>
                    <a:pt x="6551" y="18007"/>
                    <a:pt x="7124" y="17990"/>
                  </a:cubicBezTo>
                  <a:cubicBezTo>
                    <a:pt x="7253" y="17987"/>
                    <a:pt x="7384" y="17981"/>
                    <a:pt x="7498" y="17925"/>
                  </a:cubicBezTo>
                  <a:cubicBezTo>
                    <a:pt x="7610" y="17873"/>
                    <a:pt x="7694" y="17777"/>
                    <a:pt x="7775" y="17687"/>
                  </a:cubicBezTo>
                  <a:cubicBezTo>
                    <a:pt x="7940" y="17503"/>
                    <a:pt x="8104" y="17317"/>
                    <a:pt x="8268" y="17133"/>
                  </a:cubicBezTo>
                  <a:cubicBezTo>
                    <a:pt x="8801" y="16538"/>
                    <a:pt x="9340" y="16171"/>
                    <a:pt x="10168" y="16161"/>
                  </a:cubicBezTo>
                  <a:cubicBezTo>
                    <a:pt x="10186" y="16160"/>
                    <a:pt x="10204" y="16160"/>
                    <a:pt x="10222" y="16160"/>
                  </a:cubicBezTo>
                  <a:cubicBezTo>
                    <a:pt x="11243" y="16160"/>
                    <a:pt x="12220" y="16579"/>
                    <a:pt x="13241" y="16579"/>
                  </a:cubicBezTo>
                  <a:cubicBezTo>
                    <a:pt x="13290" y="16579"/>
                    <a:pt x="13338" y="16578"/>
                    <a:pt x="13387" y="16576"/>
                  </a:cubicBezTo>
                  <a:cubicBezTo>
                    <a:pt x="14269" y="16540"/>
                    <a:pt x="15097" y="16103"/>
                    <a:pt x="15755" y="15518"/>
                  </a:cubicBezTo>
                  <a:cubicBezTo>
                    <a:pt x="16414" y="14933"/>
                    <a:pt x="16928" y="14203"/>
                    <a:pt x="17426" y="13475"/>
                  </a:cubicBezTo>
                  <a:cubicBezTo>
                    <a:pt x="17819" y="12901"/>
                    <a:pt x="18317" y="12275"/>
                    <a:pt x="18500" y="11599"/>
                  </a:cubicBezTo>
                  <a:cubicBezTo>
                    <a:pt x="18698" y="10870"/>
                    <a:pt x="18805" y="10108"/>
                    <a:pt x="18891" y="9360"/>
                  </a:cubicBezTo>
                  <a:cubicBezTo>
                    <a:pt x="18997" y="8450"/>
                    <a:pt x="19045" y="7535"/>
                    <a:pt x="19062" y="6618"/>
                  </a:cubicBezTo>
                  <a:cubicBezTo>
                    <a:pt x="19081" y="5755"/>
                    <a:pt x="18994" y="5001"/>
                    <a:pt x="19291" y="4165"/>
                  </a:cubicBezTo>
                  <a:cubicBezTo>
                    <a:pt x="19488" y="3616"/>
                    <a:pt x="19721" y="3062"/>
                    <a:pt x="19713" y="2478"/>
                  </a:cubicBezTo>
                  <a:cubicBezTo>
                    <a:pt x="19709" y="2019"/>
                    <a:pt x="19549" y="1575"/>
                    <a:pt x="19359" y="1160"/>
                  </a:cubicBezTo>
                  <a:cubicBezTo>
                    <a:pt x="19232" y="886"/>
                    <a:pt x="19087" y="613"/>
                    <a:pt x="18852" y="425"/>
                  </a:cubicBezTo>
                  <a:cubicBezTo>
                    <a:pt x="18548" y="178"/>
                    <a:pt x="18141" y="110"/>
                    <a:pt x="17754" y="62"/>
                  </a:cubicBezTo>
                  <a:cubicBezTo>
                    <a:pt x="17471" y="27"/>
                    <a:pt x="17185" y="0"/>
                    <a:pt x="16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4388294" y="2512790"/>
              <a:ext cx="480" cy="32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1" y="0"/>
                  </a:moveTo>
                  <a:cubicBezTo>
                    <a:pt x="2" y="2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E25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4405427" y="2493735"/>
              <a:ext cx="3683" cy="801"/>
            </a:xfrm>
            <a:custGeom>
              <a:avLst/>
              <a:gdLst/>
              <a:ahLst/>
              <a:cxnLst/>
              <a:rect l="l" t="t" r="r" b="b"/>
              <a:pathLst>
                <a:path w="23" h="5" extrusionOk="0">
                  <a:moveTo>
                    <a:pt x="20" y="1"/>
                  </a:moveTo>
                  <a:cubicBezTo>
                    <a:pt x="14" y="2"/>
                    <a:pt x="7" y="2"/>
                    <a:pt x="1" y="4"/>
                  </a:cubicBezTo>
                  <a:cubicBezTo>
                    <a:pt x="3" y="4"/>
                    <a:pt x="6" y="4"/>
                    <a:pt x="8" y="4"/>
                  </a:cubicBezTo>
                  <a:cubicBezTo>
                    <a:pt x="13" y="4"/>
                    <a:pt x="18" y="3"/>
                    <a:pt x="22" y="1"/>
                  </a:cubicBezTo>
                  <a:close/>
                </a:path>
              </a:pathLst>
            </a:custGeom>
            <a:solidFill>
              <a:srgbClr val="E25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4418718" y="2493735"/>
              <a:ext cx="2882" cy="961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1"/>
                  </a:moveTo>
                  <a:cubicBezTo>
                    <a:pt x="2" y="2"/>
                    <a:pt x="3" y="2"/>
                    <a:pt x="5" y="2"/>
                  </a:cubicBezTo>
                  <a:lnTo>
                    <a:pt x="5" y="2"/>
                  </a:lnTo>
                  <a:cubicBezTo>
                    <a:pt x="3" y="2"/>
                    <a:pt x="2" y="1"/>
                    <a:pt x="1" y="1"/>
                  </a:cubicBezTo>
                  <a:close/>
                  <a:moveTo>
                    <a:pt x="5" y="2"/>
                  </a:moveTo>
                  <a:cubicBezTo>
                    <a:pt x="9" y="3"/>
                    <a:pt x="14" y="5"/>
                    <a:pt x="18" y="5"/>
                  </a:cubicBezTo>
                  <a:cubicBezTo>
                    <a:pt x="17" y="5"/>
                    <a:pt x="12" y="2"/>
                    <a:pt x="9" y="2"/>
                  </a:cubicBezTo>
                  <a:cubicBezTo>
                    <a:pt x="8" y="2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E25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4280691" y="2296462"/>
              <a:ext cx="1400912" cy="1840608"/>
            </a:xfrm>
            <a:custGeom>
              <a:avLst/>
              <a:gdLst/>
              <a:ahLst/>
              <a:cxnLst/>
              <a:rect l="l" t="t" r="r" b="b"/>
              <a:pathLst>
                <a:path w="8749" h="11495" extrusionOk="0">
                  <a:moveTo>
                    <a:pt x="1789" y="489"/>
                  </a:moveTo>
                  <a:cubicBezTo>
                    <a:pt x="1790" y="489"/>
                    <a:pt x="1790" y="490"/>
                    <a:pt x="1792" y="490"/>
                  </a:cubicBezTo>
                  <a:cubicBezTo>
                    <a:pt x="1791" y="489"/>
                    <a:pt x="1790" y="489"/>
                    <a:pt x="1789" y="489"/>
                  </a:cubicBezTo>
                  <a:close/>
                  <a:moveTo>
                    <a:pt x="680" y="1015"/>
                  </a:moveTo>
                  <a:lnTo>
                    <a:pt x="680" y="1015"/>
                  </a:lnTo>
                  <a:cubicBezTo>
                    <a:pt x="678" y="1015"/>
                    <a:pt x="677" y="1016"/>
                    <a:pt x="676" y="1016"/>
                  </a:cubicBezTo>
                  <a:cubicBezTo>
                    <a:pt x="677" y="1016"/>
                    <a:pt x="679" y="1016"/>
                    <a:pt x="680" y="1015"/>
                  </a:cubicBezTo>
                  <a:close/>
                  <a:moveTo>
                    <a:pt x="1791" y="489"/>
                  </a:moveTo>
                  <a:lnTo>
                    <a:pt x="1801" y="495"/>
                  </a:lnTo>
                  <a:cubicBezTo>
                    <a:pt x="1808" y="499"/>
                    <a:pt x="1814" y="502"/>
                    <a:pt x="1817" y="503"/>
                  </a:cubicBezTo>
                  <a:cubicBezTo>
                    <a:pt x="1827" y="512"/>
                    <a:pt x="1835" y="520"/>
                    <a:pt x="1842" y="530"/>
                  </a:cubicBezTo>
                  <a:cubicBezTo>
                    <a:pt x="1839" y="532"/>
                    <a:pt x="1858" y="567"/>
                    <a:pt x="1859" y="573"/>
                  </a:cubicBezTo>
                  <a:cubicBezTo>
                    <a:pt x="1859" y="573"/>
                    <a:pt x="1859" y="573"/>
                    <a:pt x="1859" y="573"/>
                  </a:cubicBezTo>
                  <a:lnTo>
                    <a:pt x="1859" y="573"/>
                  </a:lnTo>
                  <a:cubicBezTo>
                    <a:pt x="1859" y="573"/>
                    <a:pt x="1872" y="626"/>
                    <a:pt x="1872" y="626"/>
                  </a:cubicBezTo>
                  <a:cubicBezTo>
                    <a:pt x="1872" y="626"/>
                    <a:pt x="1872" y="626"/>
                    <a:pt x="1872" y="626"/>
                  </a:cubicBezTo>
                  <a:lnTo>
                    <a:pt x="1872" y="626"/>
                  </a:lnTo>
                  <a:cubicBezTo>
                    <a:pt x="1879" y="690"/>
                    <a:pt x="1874" y="769"/>
                    <a:pt x="1864" y="816"/>
                  </a:cubicBezTo>
                  <a:cubicBezTo>
                    <a:pt x="1834" y="956"/>
                    <a:pt x="1789" y="1060"/>
                    <a:pt x="1708" y="1177"/>
                  </a:cubicBezTo>
                  <a:cubicBezTo>
                    <a:pt x="1708" y="1177"/>
                    <a:pt x="1708" y="1177"/>
                    <a:pt x="1708" y="1177"/>
                  </a:cubicBezTo>
                  <a:cubicBezTo>
                    <a:pt x="1704" y="1177"/>
                    <a:pt x="1678" y="1210"/>
                    <a:pt x="1674" y="1217"/>
                  </a:cubicBezTo>
                  <a:cubicBezTo>
                    <a:pt x="1670" y="1224"/>
                    <a:pt x="1662" y="1231"/>
                    <a:pt x="1657" y="1238"/>
                  </a:cubicBezTo>
                  <a:cubicBezTo>
                    <a:pt x="1658" y="1101"/>
                    <a:pt x="1665" y="966"/>
                    <a:pt x="1678" y="832"/>
                  </a:cubicBezTo>
                  <a:cubicBezTo>
                    <a:pt x="1687" y="746"/>
                    <a:pt x="1688" y="703"/>
                    <a:pt x="1708" y="627"/>
                  </a:cubicBezTo>
                  <a:cubicBezTo>
                    <a:pt x="1715" y="602"/>
                    <a:pt x="1721" y="570"/>
                    <a:pt x="1732" y="546"/>
                  </a:cubicBezTo>
                  <a:lnTo>
                    <a:pt x="1732" y="546"/>
                  </a:lnTo>
                  <a:cubicBezTo>
                    <a:pt x="1732" y="548"/>
                    <a:pt x="1731" y="550"/>
                    <a:pt x="1732" y="550"/>
                  </a:cubicBezTo>
                  <a:cubicBezTo>
                    <a:pt x="1735" y="550"/>
                    <a:pt x="1757" y="513"/>
                    <a:pt x="1757" y="512"/>
                  </a:cubicBezTo>
                  <a:cubicBezTo>
                    <a:pt x="1762" y="506"/>
                    <a:pt x="1767" y="499"/>
                    <a:pt x="1774" y="495"/>
                  </a:cubicBezTo>
                  <a:cubicBezTo>
                    <a:pt x="1777" y="492"/>
                    <a:pt x="1779" y="490"/>
                    <a:pt x="1782" y="489"/>
                  </a:cubicBezTo>
                  <a:lnTo>
                    <a:pt x="1787" y="489"/>
                  </a:lnTo>
                  <a:cubicBezTo>
                    <a:pt x="1787" y="489"/>
                    <a:pt x="1788" y="489"/>
                    <a:pt x="1789" y="489"/>
                  </a:cubicBezTo>
                  <a:lnTo>
                    <a:pt x="1789" y="489"/>
                  </a:lnTo>
                  <a:cubicBezTo>
                    <a:pt x="1789" y="489"/>
                    <a:pt x="1788" y="489"/>
                    <a:pt x="1788" y="489"/>
                  </a:cubicBezTo>
                  <a:close/>
                  <a:moveTo>
                    <a:pt x="681" y="1013"/>
                  </a:moveTo>
                  <a:lnTo>
                    <a:pt x="681" y="1013"/>
                  </a:lnTo>
                  <a:cubicBezTo>
                    <a:pt x="681" y="1014"/>
                    <a:pt x="680" y="1015"/>
                    <a:pt x="680" y="1015"/>
                  </a:cubicBezTo>
                  <a:lnTo>
                    <a:pt x="680" y="1015"/>
                  </a:lnTo>
                  <a:cubicBezTo>
                    <a:pt x="687" y="1014"/>
                    <a:pt x="695" y="1014"/>
                    <a:pt x="703" y="1014"/>
                  </a:cubicBezTo>
                  <a:cubicBezTo>
                    <a:pt x="712" y="1014"/>
                    <a:pt x="721" y="1014"/>
                    <a:pt x="730" y="1016"/>
                  </a:cubicBezTo>
                  <a:lnTo>
                    <a:pt x="737" y="1016"/>
                  </a:lnTo>
                  <a:cubicBezTo>
                    <a:pt x="733" y="1014"/>
                    <a:pt x="731" y="1013"/>
                    <a:pt x="733" y="1013"/>
                  </a:cubicBezTo>
                  <a:cubicBezTo>
                    <a:pt x="734" y="1013"/>
                    <a:pt x="738" y="1014"/>
                    <a:pt x="744" y="1016"/>
                  </a:cubicBezTo>
                  <a:cubicBezTo>
                    <a:pt x="753" y="1016"/>
                    <a:pt x="761" y="1017"/>
                    <a:pt x="761" y="1017"/>
                  </a:cubicBezTo>
                  <a:cubicBezTo>
                    <a:pt x="761" y="1019"/>
                    <a:pt x="759" y="1019"/>
                    <a:pt x="754" y="1019"/>
                  </a:cubicBezTo>
                  <a:cubicBezTo>
                    <a:pt x="773" y="1024"/>
                    <a:pt x="790" y="1027"/>
                    <a:pt x="807" y="1033"/>
                  </a:cubicBezTo>
                  <a:cubicBezTo>
                    <a:pt x="809" y="1034"/>
                    <a:pt x="809" y="1034"/>
                    <a:pt x="810" y="1034"/>
                  </a:cubicBezTo>
                  <a:cubicBezTo>
                    <a:pt x="811" y="1034"/>
                    <a:pt x="812" y="1034"/>
                    <a:pt x="814" y="1034"/>
                  </a:cubicBezTo>
                  <a:cubicBezTo>
                    <a:pt x="821" y="1040"/>
                    <a:pt x="830" y="1044"/>
                    <a:pt x="836" y="1047"/>
                  </a:cubicBezTo>
                  <a:cubicBezTo>
                    <a:pt x="853" y="1056"/>
                    <a:pt x="869" y="1069"/>
                    <a:pt x="887" y="1080"/>
                  </a:cubicBezTo>
                  <a:cubicBezTo>
                    <a:pt x="893" y="1084"/>
                    <a:pt x="900" y="1090"/>
                    <a:pt x="903" y="1091"/>
                  </a:cubicBezTo>
                  <a:cubicBezTo>
                    <a:pt x="918" y="1106"/>
                    <a:pt x="937" y="1123"/>
                    <a:pt x="951" y="1140"/>
                  </a:cubicBezTo>
                  <a:cubicBezTo>
                    <a:pt x="958" y="1148"/>
                    <a:pt x="966" y="1156"/>
                    <a:pt x="973" y="1166"/>
                  </a:cubicBezTo>
                  <a:cubicBezTo>
                    <a:pt x="1000" y="1208"/>
                    <a:pt x="1024" y="1251"/>
                    <a:pt x="1050" y="1296"/>
                  </a:cubicBezTo>
                  <a:cubicBezTo>
                    <a:pt x="1054" y="1310"/>
                    <a:pt x="1060" y="1324"/>
                    <a:pt x="1066" y="1340"/>
                  </a:cubicBezTo>
                  <a:cubicBezTo>
                    <a:pt x="1074" y="1368"/>
                    <a:pt x="1083" y="1398"/>
                    <a:pt x="1090" y="1430"/>
                  </a:cubicBezTo>
                  <a:cubicBezTo>
                    <a:pt x="1096" y="1455"/>
                    <a:pt x="1107" y="1487"/>
                    <a:pt x="1107" y="1513"/>
                  </a:cubicBezTo>
                  <a:lnTo>
                    <a:pt x="1107" y="1517"/>
                  </a:lnTo>
                  <a:cubicBezTo>
                    <a:pt x="1108" y="1534"/>
                    <a:pt x="1110" y="1551"/>
                    <a:pt x="1111" y="1568"/>
                  </a:cubicBezTo>
                  <a:lnTo>
                    <a:pt x="1111" y="1601"/>
                  </a:lnTo>
                  <a:cubicBezTo>
                    <a:pt x="1107" y="1598"/>
                    <a:pt x="1078" y="1587"/>
                    <a:pt x="1070" y="1583"/>
                  </a:cubicBezTo>
                  <a:cubicBezTo>
                    <a:pt x="1044" y="1573"/>
                    <a:pt x="1020" y="1560"/>
                    <a:pt x="996" y="1547"/>
                  </a:cubicBezTo>
                  <a:cubicBezTo>
                    <a:pt x="948" y="1523"/>
                    <a:pt x="901" y="1495"/>
                    <a:pt x="856" y="1467"/>
                  </a:cubicBezTo>
                  <a:cubicBezTo>
                    <a:pt x="836" y="1454"/>
                    <a:pt x="816" y="1440"/>
                    <a:pt x="796" y="1427"/>
                  </a:cubicBezTo>
                  <a:cubicBezTo>
                    <a:pt x="791" y="1424"/>
                    <a:pt x="784" y="1418"/>
                    <a:pt x="779" y="1413"/>
                  </a:cubicBezTo>
                  <a:lnTo>
                    <a:pt x="774" y="1410"/>
                  </a:lnTo>
                  <a:cubicBezTo>
                    <a:pt x="739" y="1377"/>
                    <a:pt x="703" y="1347"/>
                    <a:pt x="670" y="1311"/>
                  </a:cubicBezTo>
                  <a:cubicBezTo>
                    <a:pt x="657" y="1298"/>
                    <a:pt x="639" y="1283"/>
                    <a:pt x="629" y="1267"/>
                  </a:cubicBezTo>
                  <a:cubicBezTo>
                    <a:pt x="629" y="1267"/>
                    <a:pt x="629" y="1266"/>
                    <a:pt x="627" y="1266"/>
                  </a:cubicBezTo>
                  <a:cubicBezTo>
                    <a:pt x="620" y="1256"/>
                    <a:pt x="613" y="1246"/>
                    <a:pt x="607" y="1237"/>
                  </a:cubicBezTo>
                  <a:cubicBezTo>
                    <a:pt x="594" y="1217"/>
                    <a:pt x="582" y="1197"/>
                    <a:pt x="569" y="1176"/>
                  </a:cubicBezTo>
                  <a:lnTo>
                    <a:pt x="553" y="1144"/>
                  </a:lnTo>
                  <a:cubicBezTo>
                    <a:pt x="551" y="1137"/>
                    <a:pt x="535" y="1114"/>
                    <a:pt x="536" y="1114"/>
                  </a:cubicBezTo>
                  <a:lnTo>
                    <a:pt x="536" y="1114"/>
                  </a:lnTo>
                  <a:cubicBezTo>
                    <a:pt x="537" y="1114"/>
                    <a:pt x="539" y="1117"/>
                    <a:pt x="544" y="1124"/>
                  </a:cubicBezTo>
                  <a:cubicBezTo>
                    <a:pt x="549" y="1130"/>
                    <a:pt x="550" y="1131"/>
                    <a:pt x="552" y="1133"/>
                  </a:cubicBezTo>
                  <a:cubicBezTo>
                    <a:pt x="550" y="1130"/>
                    <a:pt x="544" y="1124"/>
                    <a:pt x="543" y="1117"/>
                  </a:cubicBezTo>
                  <a:cubicBezTo>
                    <a:pt x="543" y="1116"/>
                    <a:pt x="537" y="1103"/>
                    <a:pt x="533" y="1091"/>
                  </a:cubicBezTo>
                  <a:cubicBezTo>
                    <a:pt x="536" y="1089"/>
                    <a:pt x="537" y="1083"/>
                    <a:pt x="539" y="1080"/>
                  </a:cubicBezTo>
                  <a:cubicBezTo>
                    <a:pt x="549" y="1073"/>
                    <a:pt x="554" y="1063"/>
                    <a:pt x="563" y="1056"/>
                  </a:cubicBezTo>
                  <a:cubicBezTo>
                    <a:pt x="566" y="1053"/>
                    <a:pt x="572" y="1051"/>
                    <a:pt x="574" y="1047"/>
                  </a:cubicBezTo>
                  <a:cubicBezTo>
                    <a:pt x="582" y="1041"/>
                    <a:pt x="590" y="1039"/>
                    <a:pt x="599" y="1034"/>
                  </a:cubicBezTo>
                  <a:cubicBezTo>
                    <a:pt x="614" y="1031"/>
                    <a:pt x="636" y="1023"/>
                    <a:pt x="650" y="1019"/>
                  </a:cubicBezTo>
                  <a:lnTo>
                    <a:pt x="656" y="1019"/>
                  </a:lnTo>
                  <a:cubicBezTo>
                    <a:pt x="650" y="1019"/>
                    <a:pt x="651" y="1017"/>
                    <a:pt x="673" y="1016"/>
                  </a:cubicBezTo>
                  <a:cubicBezTo>
                    <a:pt x="676" y="1016"/>
                    <a:pt x="680" y="1013"/>
                    <a:pt x="681" y="1013"/>
                  </a:cubicBezTo>
                  <a:close/>
                  <a:moveTo>
                    <a:pt x="1785" y="1"/>
                  </a:moveTo>
                  <a:cubicBezTo>
                    <a:pt x="1743" y="1"/>
                    <a:pt x="1700" y="6"/>
                    <a:pt x="1655" y="18"/>
                  </a:cubicBezTo>
                  <a:cubicBezTo>
                    <a:pt x="1331" y="100"/>
                    <a:pt x="1244" y="422"/>
                    <a:pt x="1205" y="714"/>
                  </a:cubicBezTo>
                  <a:cubicBezTo>
                    <a:pt x="1067" y="604"/>
                    <a:pt x="901" y="533"/>
                    <a:pt x="717" y="529"/>
                  </a:cubicBezTo>
                  <a:cubicBezTo>
                    <a:pt x="714" y="529"/>
                    <a:pt x="710" y="529"/>
                    <a:pt x="707" y="529"/>
                  </a:cubicBezTo>
                  <a:cubicBezTo>
                    <a:pt x="434" y="529"/>
                    <a:pt x="117" y="701"/>
                    <a:pt x="59" y="986"/>
                  </a:cubicBezTo>
                  <a:cubicBezTo>
                    <a:pt x="0" y="1276"/>
                    <a:pt x="220" y="1578"/>
                    <a:pt x="430" y="1754"/>
                  </a:cubicBezTo>
                  <a:cubicBezTo>
                    <a:pt x="582" y="1881"/>
                    <a:pt x="767" y="1968"/>
                    <a:pt x="938" y="2067"/>
                  </a:cubicBezTo>
                  <a:cubicBezTo>
                    <a:pt x="1221" y="2226"/>
                    <a:pt x="1264" y="2161"/>
                    <a:pt x="1424" y="2488"/>
                  </a:cubicBezTo>
                  <a:cubicBezTo>
                    <a:pt x="1577" y="2795"/>
                    <a:pt x="1717" y="3106"/>
                    <a:pt x="1849" y="3423"/>
                  </a:cubicBezTo>
                  <a:cubicBezTo>
                    <a:pt x="2114" y="4054"/>
                    <a:pt x="2343" y="4701"/>
                    <a:pt x="2535" y="5358"/>
                  </a:cubicBezTo>
                  <a:cubicBezTo>
                    <a:pt x="2746" y="6087"/>
                    <a:pt x="2835" y="6835"/>
                    <a:pt x="2842" y="7592"/>
                  </a:cubicBezTo>
                  <a:cubicBezTo>
                    <a:pt x="2849" y="8475"/>
                    <a:pt x="2609" y="9370"/>
                    <a:pt x="2589" y="10259"/>
                  </a:cubicBezTo>
                  <a:lnTo>
                    <a:pt x="2563" y="11476"/>
                  </a:lnTo>
                  <a:cubicBezTo>
                    <a:pt x="2563" y="11489"/>
                    <a:pt x="2596" y="11494"/>
                    <a:pt x="2651" y="11494"/>
                  </a:cubicBezTo>
                  <a:cubicBezTo>
                    <a:pt x="2890" y="11494"/>
                    <a:pt x="3536" y="11395"/>
                    <a:pt x="3603" y="11377"/>
                  </a:cubicBezTo>
                  <a:cubicBezTo>
                    <a:pt x="3964" y="11285"/>
                    <a:pt x="4308" y="11133"/>
                    <a:pt x="4618" y="10926"/>
                  </a:cubicBezTo>
                  <a:cubicBezTo>
                    <a:pt x="5233" y="10516"/>
                    <a:pt x="5763" y="10015"/>
                    <a:pt x="6211" y="9427"/>
                  </a:cubicBezTo>
                  <a:cubicBezTo>
                    <a:pt x="6795" y="8657"/>
                    <a:pt x="7369" y="7951"/>
                    <a:pt x="7773" y="7060"/>
                  </a:cubicBezTo>
                  <a:cubicBezTo>
                    <a:pt x="8053" y="6443"/>
                    <a:pt x="8263" y="5793"/>
                    <a:pt x="8396" y="5126"/>
                  </a:cubicBezTo>
                  <a:cubicBezTo>
                    <a:pt x="8525" y="4482"/>
                    <a:pt x="8707" y="3796"/>
                    <a:pt x="8740" y="3123"/>
                  </a:cubicBezTo>
                  <a:cubicBezTo>
                    <a:pt x="8749" y="2912"/>
                    <a:pt x="8744" y="2701"/>
                    <a:pt x="8717" y="2491"/>
                  </a:cubicBezTo>
                  <a:cubicBezTo>
                    <a:pt x="8702" y="2369"/>
                    <a:pt x="8727" y="2102"/>
                    <a:pt x="8569" y="2055"/>
                  </a:cubicBezTo>
                  <a:cubicBezTo>
                    <a:pt x="8502" y="2288"/>
                    <a:pt x="8477" y="2536"/>
                    <a:pt x="8376" y="2755"/>
                  </a:cubicBezTo>
                  <a:cubicBezTo>
                    <a:pt x="8139" y="3267"/>
                    <a:pt x="7491" y="3480"/>
                    <a:pt x="6981" y="3616"/>
                  </a:cubicBezTo>
                  <a:cubicBezTo>
                    <a:pt x="6363" y="3780"/>
                    <a:pt x="5720" y="3823"/>
                    <a:pt x="5083" y="3840"/>
                  </a:cubicBezTo>
                  <a:cubicBezTo>
                    <a:pt x="4977" y="3843"/>
                    <a:pt x="4870" y="3845"/>
                    <a:pt x="4763" y="3845"/>
                  </a:cubicBezTo>
                  <a:cubicBezTo>
                    <a:pt x="4550" y="3845"/>
                    <a:pt x="4337" y="3835"/>
                    <a:pt x="4127" y="3797"/>
                  </a:cubicBezTo>
                  <a:cubicBezTo>
                    <a:pt x="3401" y="3666"/>
                    <a:pt x="2715" y="3170"/>
                    <a:pt x="2251" y="2605"/>
                  </a:cubicBezTo>
                  <a:cubicBezTo>
                    <a:pt x="2155" y="2488"/>
                    <a:pt x="1794" y="1982"/>
                    <a:pt x="1872" y="1840"/>
                  </a:cubicBezTo>
                  <a:cubicBezTo>
                    <a:pt x="1978" y="1654"/>
                    <a:pt x="1972" y="1631"/>
                    <a:pt x="2108" y="1441"/>
                  </a:cubicBezTo>
                  <a:cubicBezTo>
                    <a:pt x="2288" y="1191"/>
                    <a:pt x="2386" y="863"/>
                    <a:pt x="2345" y="556"/>
                  </a:cubicBezTo>
                  <a:cubicBezTo>
                    <a:pt x="2306" y="267"/>
                    <a:pt x="2078" y="1"/>
                    <a:pt x="1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2774251" y="2559706"/>
              <a:ext cx="1587935" cy="1800578"/>
            </a:xfrm>
            <a:custGeom>
              <a:avLst/>
              <a:gdLst/>
              <a:ahLst/>
              <a:cxnLst/>
              <a:rect l="l" t="t" r="r" b="b"/>
              <a:pathLst>
                <a:path w="9917" h="11245" extrusionOk="0">
                  <a:moveTo>
                    <a:pt x="8013" y="495"/>
                  </a:moveTo>
                  <a:cubicBezTo>
                    <a:pt x="8013" y="504"/>
                    <a:pt x="8013" y="511"/>
                    <a:pt x="8012" y="521"/>
                  </a:cubicBezTo>
                  <a:cubicBezTo>
                    <a:pt x="8006" y="550"/>
                    <a:pt x="7999" y="575"/>
                    <a:pt x="7991" y="602"/>
                  </a:cubicBezTo>
                  <a:cubicBezTo>
                    <a:pt x="7958" y="717"/>
                    <a:pt x="7926" y="785"/>
                    <a:pt x="7859" y="897"/>
                  </a:cubicBezTo>
                  <a:cubicBezTo>
                    <a:pt x="7789" y="1015"/>
                    <a:pt x="7704" y="1115"/>
                    <a:pt x="7605" y="1204"/>
                  </a:cubicBezTo>
                  <a:cubicBezTo>
                    <a:pt x="7609" y="1196"/>
                    <a:pt x="7609" y="1189"/>
                    <a:pt x="7611" y="1182"/>
                  </a:cubicBezTo>
                  <a:cubicBezTo>
                    <a:pt x="7626" y="1108"/>
                    <a:pt x="7646" y="1035"/>
                    <a:pt x="7672" y="961"/>
                  </a:cubicBezTo>
                  <a:cubicBezTo>
                    <a:pt x="7678" y="938"/>
                    <a:pt x="7688" y="915"/>
                    <a:pt x="7696" y="892"/>
                  </a:cubicBezTo>
                  <a:cubicBezTo>
                    <a:pt x="7699" y="887"/>
                    <a:pt x="7716" y="849"/>
                    <a:pt x="7718" y="845"/>
                  </a:cubicBezTo>
                  <a:cubicBezTo>
                    <a:pt x="7745" y="788"/>
                    <a:pt x="7776" y="737"/>
                    <a:pt x="7812" y="682"/>
                  </a:cubicBezTo>
                  <a:cubicBezTo>
                    <a:pt x="7831" y="658"/>
                    <a:pt x="7824" y="667"/>
                    <a:pt x="7848" y="638"/>
                  </a:cubicBezTo>
                  <a:cubicBezTo>
                    <a:pt x="7868" y="615"/>
                    <a:pt x="7889" y="592"/>
                    <a:pt x="7912" y="572"/>
                  </a:cubicBezTo>
                  <a:cubicBezTo>
                    <a:pt x="7945" y="543"/>
                    <a:pt x="7969" y="517"/>
                    <a:pt x="8013" y="495"/>
                  </a:cubicBezTo>
                  <a:close/>
                  <a:moveTo>
                    <a:pt x="6701" y="574"/>
                  </a:moveTo>
                  <a:cubicBezTo>
                    <a:pt x="6711" y="580"/>
                    <a:pt x="6723" y="584"/>
                    <a:pt x="6733" y="591"/>
                  </a:cubicBezTo>
                  <a:cubicBezTo>
                    <a:pt x="6744" y="597"/>
                    <a:pt x="6747" y="601"/>
                    <a:pt x="6751" y="602"/>
                  </a:cubicBezTo>
                  <a:cubicBezTo>
                    <a:pt x="6753" y="604"/>
                    <a:pt x="6756" y="610"/>
                    <a:pt x="6766" y="617"/>
                  </a:cubicBezTo>
                  <a:cubicBezTo>
                    <a:pt x="6848" y="697"/>
                    <a:pt x="6884" y="750"/>
                    <a:pt x="6944" y="859"/>
                  </a:cubicBezTo>
                  <a:cubicBezTo>
                    <a:pt x="6960" y="888"/>
                    <a:pt x="6951" y="869"/>
                    <a:pt x="6965" y="909"/>
                  </a:cubicBezTo>
                  <a:cubicBezTo>
                    <a:pt x="6977" y="942"/>
                    <a:pt x="6987" y="974"/>
                    <a:pt x="6997" y="1008"/>
                  </a:cubicBezTo>
                  <a:cubicBezTo>
                    <a:pt x="7015" y="1068"/>
                    <a:pt x="7027" y="1131"/>
                    <a:pt x="7038" y="1194"/>
                  </a:cubicBezTo>
                  <a:cubicBezTo>
                    <a:pt x="7047" y="1256"/>
                    <a:pt x="7052" y="1321"/>
                    <a:pt x="7058" y="1386"/>
                  </a:cubicBezTo>
                  <a:cubicBezTo>
                    <a:pt x="7044" y="1379"/>
                    <a:pt x="7033" y="1371"/>
                    <a:pt x="7023" y="1359"/>
                  </a:cubicBezTo>
                  <a:cubicBezTo>
                    <a:pt x="6930" y="1274"/>
                    <a:pt x="6884" y="1215"/>
                    <a:pt x="6820" y="1108"/>
                  </a:cubicBezTo>
                  <a:cubicBezTo>
                    <a:pt x="6756" y="1002"/>
                    <a:pt x="6718" y="918"/>
                    <a:pt x="6691" y="800"/>
                  </a:cubicBezTo>
                  <a:cubicBezTo>
                    <a:pt x="6690" y="794"/>
                    <a:pt x="6684" y="751"/>
                    <a:pt x="6683" y="745"/>
                  </a:cubicBezTo>
                  <a:cubicBezTo>
                    <a:pt x="6681" y="721"/>
                    <a:pt x="6681" y="694"/>
                    <a:pt x="6681" y="668"/>
                  </a:cubicBezTo>
                  <a:cubicBezTo>
                    <a:pt x="6681" y="651"/>
                    <a:pt x="6691" y="604"/>
                    <a:pt x="6701" y="574"/>
                  </a:cubicBezTo>
                  <a:close/>
                  <a:moveTo>
                    <a:pt x="4962" y="1509"/>
                  </a:moveTo>
                  <a:cubicBezTo>
                    <a:pt x="4962" y="1511"/>
                    <a:pt x="4968" y="1520"/>
                    <a:pt x="4972" y="1520"/>
                  </a:cubicBezTo>
                  <a:cubicBezTo>
                    <a:pt x="4972" y="1520"/>
                    <a:pt x="4972" y="1520"/>
                    <a:pt x="4972" y="1520"/>
                  </a:cubicBezTo>
                  <a:lnTo>
                    <a:pt x="4972" y="1520"/>
                  </a:lnTo>
                  <a:cubicBezTo>
                    <a:pt x="4971" y="1530"/>
                    <a:pt x="4971" y="1550"/>
                    <a:pt x="4971" y="1559"/>
                  </a:cubicBezTo>
                  <a:cubicBezTo>
                    <a:pt x="4969" y="1631"/>
                    <a:pt x="4954" y="1700"/>
                    <a:pt x="4934" y="1775"/>
                  </a:cubicBezTo>
                  <a:cubicBezTo>
                    <a:pt x="4891" y="1935"/>
                    <a:pt x="4824" y="2077"/>
                    <a:pt x="4734" y="2214"/>
                  </a:cubicBezTo>
                  <a:cubicBezTo>
                    <a:pt x="4688" y="2286"/>
                    <a:pt x="4638" y="2353"/>
                    <a:pt x="4588" y="2422"/>
                  </a:cubicBezTo>
                  <a:cubicBezTo>
                    <a:pt x="4595" y="2294"/>
                    <a:pt x="4605" y="2166"/>
                    <a:pt x="4628" y="2046"/>
                  </a:cubicBezTo>
                  <a:cubicBezTo>
                    <a:pt x="4657" y="1896"/>
                    <a:pt x="4692" y="1759"/>
                    <a:pt x="4781" y="1639"/>
                  </a:cubicBezTo>
                  <a:cubicBezTo>
                    <a:pt x="4807" y="1602"/>
                    <a:pt x="4854" y="1552"/>
                    <a:pt x="4902" y="1528"/>
                  </a:cubicBezTo>
                  <a:cubicBezTo>
                    <a:pt x="4904" y="1525"/>
                    <a:pt x="4939" y="1515"/>
                    <a:pt x="4945" y="1511"/>
                  </a:cubicBezTo>
                  <a:cubicBezTo>
                    <a:pt x="4952" y="1509"/>
                    <a:pt x="4959" y="1509"/>
                    <a:pt x="4962" y="1509"/>
                  </a:cubicBezTo>
                  <a:close/>
                  <a:moveTo>
                    <a:pt x="3349" y="1963"/>
                  </a:moveTo>
                  <a:cubicBezTo>
                    <a:pt x="3333" y="1967"/>
                    <a:pt x="3329" y="1968"/>
                    <a:pt x="3331" y="1968"/>
                  </a:cubicBezTo>
                  <a:cubicBezTo>
                    <a:pt x="3334" y="1968"/>
                    <a:pt x="3344" y="1967"/>
                    <a:pt x="3354" y="1966"/>
                  </a:cubicBezTo>
                  <a:lnTo>
                    <a:pt x="3354" y="1966"/>
                  </a:lnTo>
                  <a:cubicBezTo>
                    <a:pt x="3345" y="1968"/>
                    <a:pt x="3377" y="1974"/>
                    <a:pt x="3389" y="1974"/>
                  </a:cubicBezTo>
                  <a:cubicBezTo>
                    <a:pt x="3394" y="1974"/>
                    <a:pt x="3396" y="1973"/>
                    <a:pt x="3389" y="1970"/>
                  </a:cubicBezTo>
                  <a:lnTo>
                    <a:pt x="3389" y="1970"/>
                  </a:lnTo>
                  <a:cubicBezTo>
                    <a:pt x="3413" y="1980"/>
                    <a:pt x="3435" y="1994"/>
                    <a:pt x="3456" y="2007"/>
                  </a:cubicBezTo>
                  <a:cubicBezTo>
                    <a:pt x="3469" y="2015"/>
                    <a:pt x="3480" y="2023"/>
                    <a:pt x="3493" y="2032"/>
                  </a:cubicBezTo>
                  <a:cubicBezTo>
                    <a:pt x="3496" y="2033"/>
                    <a:pt x="3497" y="2036"/>
                    <a:pt x="3500" y="2037"/>
                  </a:cubicBezTo>
                  <a:cubicBezTo>
                    <a:pt x="3549" y="2079"/>
                    <a:pt x="3593" y="2123"/>
                    <a:pt x="3636" y="2173"/>
                  </a:cubicBezTo>
                  <a:cubicBezTo>
                    <a:pt x="3640" y="2179"/>
                    <a:pt x="3665" y="2209"/>
                    <a:pt x="3666" y="2209"/>
                  </a:cubicBezTo>
                  <a:cubicBezTo>
                    <a:pt x="3666" y="2209"/>
                    <a:pt x="3665" y="2208"/>
                    <a:pt x="3663" y="2205"/>
                  </a:cubicBezTo>
                  <a:lnTo>
                    <a:pt x="3663" y="2205"/>
                  </a:lnTo>
                  <a:cubicBezTo>
                    <a:pt x="3680" y="2228"/>
                    <a:pt x="3695" y="2252"/>
                    <a:pt x="3711" y="2276"/>
                  </a:cubicBezTo>
                  <a:cubicBezTo>
                    <a:pt x="3743" y="2326"/>
                    <a:pt x="3773" y="2379"/>
                    <a:pt x="3800" y="2432"/>
                  </a:cubicBezTo>
                  <a:cubicBezTo>
                    <a:pt x="3816" y="2462"/>
                    <a:pt x="3830" y="2493"/>
                    <a:pt x="3844" y="2524"/>
                  </a:cubicBezTo>
                  <a:cubicBezTo>
                    <a:pt x="3847" y="2529"/>
                    <a:pt x="3848" y="2530"/>
                    <a:pt x="3848" y="2531"/>
                  </a:cubicBezTo>
                  <a:lnTo>
                    <a:pt x="3870" y="2586"/>
                  </a:lnTo>
                  <a:cubicBezTo>
                    <a:pt x="3894" y="2653"/>
                    <a:pt x="3918" y="2721"/>
                    <a:pt x="3937" y="2790"/>
                  </a:cubicBezTo>
                  <a:cubicBezTo>
                    <a:pt x="3864" y="2737"/>
                    <a:pt x="3798" y="2686"/>
                    <a:pt x="3734" y="2629"/>
                  </a:cubicBezTo>
                  <a:cubicBezTo>
                    <a:pt x="3646" y="2551"/>
                    <a:pt x="3560" y="2470"/>
                    <a:pt x="3483" y="2380"/>
                  </a:cubicBezTo>
                  <a:cubicBezTo>
                    <a:pt x="3474" y="2372"/>
                    <a:pt x="3467" y="2360"/>
                    <a:pt x="3460" y="2352"/>
                  </a:cubicBezTo>
                  <a:cubicBezTo>
                    <a:pt x="3457" y="2350"/>
                    <a:pt x="3453" y="2343"/>
                    <a:pt x="3449" y="2337"/>
                  </a:cubicBezTo>
                  <a:cubicBezTo>
                    <a:pt x="3436" y="2320"/>
                    <a:pt x="3422" y="2300"/>
                    <a:pt x="3412" y="2282"/>
                  </a:cubicBezTo>
                  <a:cubicBezTo>
                    <a:pt x="3394" y="2259"/>
                    <a:pt x="3383" y="2234"/>
                    <a:pt x="3369" y="2209"/>
                  </a:cubicBezTo>
                  <a:lnTo>
                    <a:pt x="3353" y="2177"/>
                  </a:lnTo>
                  <a:cubicBezTo>
                    <a:pt x="3349" y="2172"/>
                    <a:pt x="3347" y="2167"/>
                    <a:pt x="3347" y="2166"/>
                  </a:cubicBezTo>
                  <a:cubicBezTo>
                    <a:pt x="3347" y="2166"/>
                    <a:pt x="3347" y="2165"/>
                    <a:pt x="3344" y="2159"/>
                  </a:cubicBezTo>
                  <a:cubicBezTo>
                    <a:pt x="3337" y="2136"/>
                    <a:pt x="3330" y="2115"/>
                    <a:pt x="3323" y="2090"/>
                  </a:cubicBezTo>
                  <a:cubicBezTo>
                    <a:pt x="3322" y="2080"/>
                    <a:pt x="3314" y="2039"/>
                    <a:pt x="3314" y="2037"/>
                  </a:cubicBezTo>
                  <a:cubicBezTo>
                    <a:pt x="3313" y="2017"/>
                    <a:pt x="3313" y="1999"/>
                    <a:pt x="3313" y="1980"/>
                  </a:cubicBezTo>
                  <a:cubicBezTo>
                    <a:pt x="3313" y="1977"/>
                    <a:pt x="3313" y="1975"/>
                    <a:pt x="3314" y="1972"/>
                  </a:cubicBezTo>
                  <a:cubicBezTo>
                    <a:pt x="3318" y="1974"/>
                    <a:pt x="3321" y="1976"/>
                    <a:pt x="3323" y="1976"/>
                  </a:cubicBezTo>
                  <a:cubicBezTo>
                    <a:pt x="3326" y="1976"/>
                    <a:pt x="3328" y="1973"/>
                    <a:pt x="3327" y="1967"/>
                  </a:cubicBezTo>
                  <a:lnTo>
                    <a:pt x="3349" y="1963"/>
                  </a:lnTo>
                  <a:close/>
                  <a:moveTo>
                    <a:pt x="926" y="4194"/>
                  </a:moveTo>
                  <a:lnTo>
                    <a:pt x="926" y="4194"/>
                  </a:lnTo>
                  <a:cubicBezTo>
                    <a:pt x="926" y="4194"/>
                    <a:pt x="926" y="4195"/>
                    <a:pt x="926" y="4195"/>
                  </a:cubicBezTo>
                  <a:cubicBezTo>
                    <a:pt x="926" y="4195"/>
                    <a:pt x="926" y="4194"/>
                    <a:pt x="926" y="4194"/>
                  </a:cubicBezTo>
                  <a:close/>
                  <a:moveTo>
                    <a:pt x="1185" y="4085"/>
                  </a:moveTo>
                  <a:cubicBezTo>
                    <a:pt x="1270" y="4085"/>
                    <a:pt x="1367" y="4103"/>
                    <a:pt x="1443" y="4141"/>
                  </a:cubicBezTo>
                  <a:cubicBezTo>
                    <a:pt x="1541" y="4186"/>
                    <a:pt x="1608" y="4238"/>
                    <a:pt x="1681" y="4319"/>
                  </a:cubicBezTo>
                  <a:cubicBezTo>
                    <a:pt x="1755" y="4399"/>
                    <a:pt x="1820" y="4508"/>
                    <a:pt x="1862" y="4609"/>
                  </a:cubicBezTo>
                  <a:cubicBezTo>
                    <a:pt x="1877" y="4643"/>
                    <a:pt x="1889" y="4683"/>
                    <a:pt x="1901" y="4723"/>
                  </a:cubicBezTo>
                  <a:cubicBezTo>
                    <a:pt x="1751" y="4657"/>
                    <a:pt x="1591" y="4619"/>
                    <a:pt x="1434" y="4576"/>
                  </a:cubicBezTo>
                  <a:cubicBezTo>
                    <a:pt x="1334" y="4548"/>
                    <a:pt x="1244" y="4519"/>
                    <a:pt x="1163" y="4476"/>
                  </a:cubicBezTo>
                  <a:cubicBezTo>
                    <a:pt x="1144" y="4462"/>
                    <a:pt x="1123" y="4449"/>
                    <a:pt x="1101" y="4436"/>
                  </a:cubicBezTo>
                  <a:cubicBezTo>
                    <a:pt x="1095" y="4434"/>
                    <a:pt x="1057" y="4405"/>
                    <a:pt x="1055" y="4405"/>
                  </a:cubicBezTo>
                  <a:lnTo>
                    <a:pt x="1055" y="4405"/>
                  </a:lnTo>
                  <a:cubicBezTo>
                    <a:pt x="1054" y="4405"/>
                    <a:pt x="1055" y="4405"/>
                    <a:pt x="1056" y="4406"/>
                  </a:cubicBezTo>
                  <a:cubicBezTo>
                    <a:pt x="1017" y="4376"/>
                    <a:pt x="979" y="4333"/>
                    <a:pt x="964" y="4308"/>
                  </a:cubicBezTo>
                  <a:cubicBezTo>
                    <a:pt x="944" y="4276"/>
                    <a:pt x="927" y="4238"/>
                    <a:pt x="926" y="4213"/>
                  </a:cubicBezTo>
                  <a:cubicBezTo>
                    <a:pt x="924" y="4188"/>
                    <a:pt x="924" y="4181"/>
                    <a:pt x="924" y="4181"/>
                  </a:cubicBezTo>
                  <a:lnTo>
                    <a:pt x="924" y="4181"/>
                  </a:lnTo>
                  <a:cubicBezTo>
                    <a:pt x="925" y="4181"/>
                    <a:pt x="926" y="4190"/>
                    <a:pt x="926" y="4194"/>
                  </a:cubicBezTo>
                  <a:lnTo>
                    <a:pt x="926" y="4194"/>
                  </a:lnTo>
                  <a:cubicBezTo>
                    <a:pt x="927" y="4189"/>
                    <a:pt x="931" y="4179"/>
                    <a:pt x="931" y="4178"/>
                  </a:cubicBezTo>
                  <a:cubicBezTo>
                    <a:pt x="937" y="4166"/>
                    <a:pt x="941" y="4164"/>
                    <a:pt x="960" y="4148"/>
                  </a:cubicBezTo>
                  <a:lnTo>
                    <a:pt x="960" y="4148"/>
                  </a:lnTo>
                  <a:cubicBezTo>
                    <a:pt x="968" y="4144"/>
                    <a:pt x="993" y="4128"/>
                    <a:pt x="999" y="4126"/>
                  </a:cubicBezTo>
                  <a:cubicBezTo>
                    <a:pt x="1000" y="4123"/>
                    <a:pt x="1014" y="4116"/>
                    <a:pt x="1021" y="4115"/>
                  </a:cubicBezTo>
                  <a:cubicBezTo>
                    <a:pt x="1026" y="4114"/>
                    <a:pt x="1037" y="4109"/>
                    <a:pt x="1037" y="4109"/>
                  </a:cubicBezTo>
                  <a:lnTo>
                    <a:pt x="1037" y="4109"/>
                  </a:lnTo>
                  <a:cubicBezTo>
                    <a:pt x="1038" y="4109"/>
                    <a:pt x="1037" y="4109"/>
                    <a:pt x="1037" y="4109"/>
                  </a:cubicBezTo>
                  <a:cubicBezTo>
                    <a:pt x="1094" y="4093"/>
                    <a:pt x="1128" y="4085"/>
                    <a:pt x="1176" y="4085"/>
                  </a:cubicBezTo>
                  <a:cubicBezTo>
                    <a:pt x="1179" y="4085"/>
                    <a:pt x="1182" y="4085"/>
                    <a:pt x="1185" y="4085"/>
                  </a:cubicBezTo>
                  <a:close/>
                  <a:moveTo>
                    <a:pt x="1384" y="5214"/>
                  </a:moveTo>
                  <a:cubicBezTo>
                    <a:pt x="1301" y="5311"/>
                    <a:pt x="1214" y="5406"/>
                    <a:pt x="1123" y="5494"/>
                  </a:cubicBezTo>
                  <a:cubicBezTo>
                    <a:pt x="1037" y="5577"/>
                    <a:pt x="949" y="5657"/>
                    <a:pt x="857" y="5733"/>
                  </a:cubicBezTo>
                  <a:cubicBezTo>
                    <a:pt x="784" y="5793"/>
                    <a:pt x="693" y="5861"/>
                    <a:pt x="594" y="5868"/>
                  </a:cubicBezTo>
                  <a:cubicBezTo>
                    <a:pt x="590" y="5869"/>
                    <a:pt x="585" y="5869"/>
                    <a:pt x="581" y="5869"/>
                  </a:cubicBezTo>
                  <a:cubicBezTo>
                    <a:pt x="410" y="5869"/>
                    <a:pt x="461" y="5653"/>
                    <a:pt x="527" y="5551"/>
                  </a:cubicBezTo>
                  <a:cubicBezTo>
                    <a:pt x="642" y="5377"/>
                    <a:pt x="859" y="5309"/>
                    <a:pt x="1054" y="5269"/>
                  </a:cubicBezTo>
                  <a:cubicBezTo>
                    <a:pt x="1163" y="5244"/>
                    <a:pt x="1273" y="5230"/>
                    <a:pt x="1384" y="5214"/>
                  </a:cubicBezTo>
                  <a:close/>
                  <a:moveTo>
                    <a:pt x="8055" y="1"/>
                  </a:moveTo>
                  <a:cubicBezTo>
                    <a:pt x="7998" y="1"/>
                    <a:pt x="7941" y="11"/>
                    <a:pt x="7888" y="30"/>
                  </a:cubicBezTo>
                  <a:cubicBezTo>
                    <a:pt x="7644" y="117"/>
                    <a:pt x="7452" y="324"/>
                    <a:pt x="7329" y="551"/>
                  </a:cubicBezTo>
                  <a:cubicBezTo>
                    <a:pt x="7232" y="375"/>
                    <a:pt x="7097" y="227"/>
                    <a:pt x="6901" y="131"/>
                  </a:cubicBezTo>
                  <a:cubicBezTo>
                    <a:pt x="6821" y="93"/>
                    <a:pt x="6738" y="70"/>
                    <a:pt x="6658" y="70"/>
                  </a:cubicBezTo>
                  <a:cubicBezTo>
                    <a:pt x="6560" y="70"/>
                    <a:pt x="6467" y="103"/>
                    <a:pt x="6387" y="181"/>
                  </a:cubicBezTo>
                  <a:cubicBezTo>
                    <a:pt x="6269" y="295"/>
                    <a:pt x="6217" y="460"/>
                    <a:pt x="6202" y="618"/>
                  </a:cubicBezTo>
                  <a:cubicBezTo>
                    <a:pt x="6173" y="892"/>
                    <a:pt x="6283" y="1175"/>
                    <a:pt x="6430" y="1402"/>
                  </a:cubicBezTo>
                  <a:cubicBezTo>
                    <a:pt x="6596" y="1660"/>
                    <a:pt x="6831" y="1886"/>
                    <a:pt x="7138" y="1959"/>
                  </a:cubicBezTo>
                  <a:cubicBezTo>
                    <a:pt x="7159" y="1964"/>
                    <a:pt x="7179" y="1966"/>
                    <a:pt x="7200" y="1966"/>
                  </a:cubicBezTo>
                  <a:cubicBezTo>
                    <a:pt x="7210" y="1966"/>
                    <a:pt x="7220" y="1966"/>
                    <a:pt x="7230" y="1965"/>
                  </a:cubicBezTo>
                  <a:cubicBezTo>
                    <a:pt x="7234" y="1965"/>
                    <a:pt x="7577" y="3251"/>
                    <a:pt x="7596" y="3368"/>
                  </a:cubicBezTo>
                  <a:cubicBezTo>
                    <a:pt x="7652" y="3701"/>
                    <a:pt x="7519" y="4222"/>
                    <a:pt x="7295" y="4492"/>
                  </a:cubicBezTo>
                  <a:cubicBezTo>
                    <a:pt x="7134" y="4682"/>
                    <a:pt x="6891" y="4783"/>
                    <a:pt x="6651" y="4847"/>
                  </a:cubicBezTo>
                  <a:cubicBezTo>
                    <a:pt x="6371" y="4923"/>
                    <a:pt x="6082" y="4961"/>
                    <a:pt x="5791" y="4961"/>
                  </a:cubicBezTo>
                  <a:cubicBezTo>
                    <a:pt x="5748" y="4961"/>
                    <a:pt x="5705" y="4960"/>
                    <a:pt x="5662" y="4959"/>
                  </a:cubicBezTo>
                  <a:cubicBezTo>
                    <a:pt x="5391" y="4949"/>
                    <a:pt x="5095" y="4890"/>
                    <a:pt x="4931" y="4676"/>
                  </a:cubicBezTo>
                  <a:cubicBezTo>
                    <a:pt x="4738" y="4423"/>
                    <a:pt x="4719" y="3986"/>
                    <a:pt x="4681" y="3684"/>
                  </a:cubicBezTo>
                  <a:cubicBezTo>
                    <a:pt x="4657" y="3492"/>
                    <a:pt x="4632" y="3301"/>
                    <a:pt x="4609" y="3113"/>
                  </a:cubicBezTo>
                  <a:cubicBezTo>
                    <a:pt x="4605" y="3091"/>
                    <a:pt x="4604" y="3070"/>
                    <a:pt x="4609" y="3048"/>
                  </a:cubicBezTo>
                  <a:cubicBezTo>
                    <a:pt x="4619" y="3013"/>
                    <a:pt x="4654" y="2988"/>
                    <a:pt x="4684" y="2970"/>
                  </a:cubicBezTo>
                  <a:cubicBezTo>
                    <a:pt x="5131" y="2670"/>
                    <a:pt x="5460" y="2096"/>
                    <a:pt x="5459" y="1551"/>
                  </a:cubicBezTo>
                  <a:cubicBezTo>
                    <a:pt x="5459" y="1364"/>
                    <a:pt x="5373" y="1181"/>
                    <a:pt x="5203" y="1092"/>
                  </a:cubicBezTo>
                  <a:cubicBezTo>
                    <a:pt x="5125" y="1051"/>
                    <a:pt x="5042" y="1032"/>
                    <a:pt x="4958" y="1032"/>
                  </a:cubicBezTo>
                  <a:cubicBezTo>
                    <a:pt x="4860" y="1032"/>
                    <a:pt x="4761" y="1059"/>
                    <a:pt x="4669" y="1106"/>
                  </a:cubicBezTo>
                  <a:cubicBezTo>
                    <a:pt x="4371" y="1259"/>
                    <a:pt x="4218" y="1609"/>
                    <a:pt x="4161" y="1922"/>
                  </a:cubicBezTo>
                  <a:cubicBezTo>
                    <a:pt x="4153" y="1966"/>
                    <a:pt x="4148" y="2010"/>
                    <a:pt x="4141" y="2053"/>
                  </a:cubicBezTo>
                  <a:cubicBezTo>
                    <a:pt x="4011" y="1842"/>
                    <a:pt x="3833" y="1639"/>
                    <a:pt x="3607" y="1543"/>
                  </a:cubicBezTo>
                  <a:cubicBezTo>
                    <a:pt x="3520" y="1506"/>
                    <a:pt x="3429" y="1485"/>
                    <a:pt x="3338" y="1485"/>
                  </a:cubicBezTo>
                  <a:cubicBezTo>
                    <a:pt x="3251" y="1485"/>
                    <a:pt x="3164" y="1505"/>
                    <a:pt x="3082" y="1549"/>
                  </a:cubicBezTo>
                  <a:cubicBezTo>
                    <a:pt x="2912" y="1638"/>
                    <a:pt x="2828" y="1816"/>
                    <a:pt x="2826" y="2003"/>
                  </a:cubicBezTo>
                  <a:cubicBezTo>
                    <a:pt x="2825" y="2320"/>
                    <a:pt x="3010" y="2601"/>
                    <a:pt x="3225" y="2820"/>
                  </a:cubicBezTo>
                  <a:cubicBezTo>
                    <a:pt x="3376" y="2974"/>
                    <a:pt x="3546" y="3114"/>
                    <a:pt x="3724" y="3238"/>
                  </a:cubicBezTo>
                  <a:cubicBezTo>
                    <a:pt x="3790" y="3285"/>
                    <a:pt x="3956" y="3351"/>
                    <a:pt x="3996" y="3415"/>
                  </a:cubicBezTo>
                  <a:cubicBezTo>
                    <a:pt x="4046" y="3495"/>
                    <a:pt x="3990" y="3487"/>
                    <a:pt x="4004" y="3567"/>
                  </a:cubicBezTo>
                  <a:cubicBezTo>
                    <a:pt x="4121" y="4265"/>
                    <a:pt x="3486" y="4578"/>
                    <a:pt x="2890" y="4619"/>
                  </a:cubicBezTo>
                  <a:cubicBezTo>
                    <a:pt x="2836" y="4622"/>
                    <a:pt x="2782" y="4623"/>
                    <a:pt x="2727" y="4623"/>
                  </a:cubicBezTo>
                  <a:cubicBezTo>
                    <a:pt x="2714" y="4623"/>
                    <a:pt x="2701" y="4623"/>
                    <a:pt x="2688" y="4623"/>
                  </a:cubicBezTo>
                  <a:cubicBezTo>
                    <a:pt x="2592" y="4623"/>
                    <a:pt x="2496" y="4624"/>
                    <a:pt x="2401" y="4640"/>
                  </a:cubicBezTo>
                  <a:cubicBezTo>
                    <a:pt x="2356" y="4647"/>
                    <a:pt x="2318" y="4663"/>
                    <a:pt x="2278" y="4680"/>
                  </a:cubicBezTo>
                  <a:cubicBezTo>
                    <a:pt x="2269" y="4652"/>
                    <a:pt x="2258" y="4623"/>
                    <a:pt x="2251" y="4598"/>
                  </a:cubicBezTo>
                  <a:cubicBezTo>
                    <a:pt x="2205" y="4458"/>
                    <a:pt x="2144" y="4322"/>
                    <a:pt x="2058" y="4202"/>
                  </a:cubicBezTo>
                  <a:cubicBezTo>
                    <a:pt x="1885" y="3959"/>
                    <a:pt x="1635" y="3777"/>
                    <a:pt x="1334" y="3734"/>
                  </a:cubicBezTo>
                  <a:cubicBezTo>
                    <a:pt x="1292" y="3728"/>
                    <a:pt x="1248" y="3724"/>
                    <a:pt x="1203" y="3724"/>
                  </a:cubicBezTo>
                  <a:cubicBezTo>
                    <a:pt x="942" y="3724"/>
                    <a:pt x="653" y="3832"/>
                    <a:pt x="577" y="4102"/>
                  </a:cubicBezTo>
                  <a:cubicBezTo>
                    <a:pt x="487" y="4423"/>
                    <a:pt x="787" y="4706"/>
                    <a:pt x="1050" y="4823"/>
                  </a:cubicBezTo>
                  <a:cubicBezTo>
                    <a:pt x="1100" y="4845"/>
                    <a:pt x="1151" y="4865"/>
                    <a:pt x="1204" y="4880"/>
                  </a:cubicBezTo>
                  <a:cubicBezTo>
                    <a:pt x="1190" y="4883"/>
                    <a:pt x="1177" y="4885"/>
                    <a:pt x="1163" y="4886"/>
                  </a:cubicBezTo>
                  <a:cubicBezTo>
                    <a:pt x="850" y="4933"/>
                    <a:pt x="519" y="5013"/>
                    <a:pt x="300" y="5259"/>
                  </a:cubicBezTo>
                  <a:cubicBezTo>
                    <a:pt x="100" y="5486"/>
                    <a:pt x="0" y="5870"/>
                    <a:pt x="243" y="6105"/>
                  </a:cubicBezTo>
                  <a:cubicBezTo>
                    <a:pt x="336" y="6195"/>
                    <a:pt x="461" y="6234"/>
                    <a:pt x="586" y="6234"/>
                  </a:cubicBezTo>
                  <a:cubicBezTo>
                    <a:pt x="630" y="6234"/>
                    <a:pt x="675" y="6229"/>
                    <a:pt x="719" y="6220"/>
                  </a:cubicBezTo>
                  <a:cubicBezTo>
                    <a:pt x="961" y="6220"/>
                    <a:pt x="1150" y="5998"/>
                    <a:pt x="1286" y="5823"/>
                  </a:cubicBezTo>
                  <a:cubicBezTo>
                    <a:pt x="1420" y="5651"/>
                    <a:pt x="1557" y="5293"/>
                    <a:pt x="1770" y="5214"/>
                  </a:cubicBezTo>
                  <a:cubicBezTo>
                    <a:pt x="1851" y="5184"/>
                    <a:pt x="1939" y="5184"/>
                    <a:pt x="2027" y="5179"/>
                  </a:cubicBezTo>
                  <a:cubicBezTo>
                    <a:pt x="2387" y="5161"/>
                    <a:pt x="2790" y="5080"/>
                    <a:pt x="3174" y="5080"/>
                  </a:cubicBezTo>
                  <a:cubicBezTo>
                    <a:pt x="3547" y="5080"/>
                    <a:pt x="3903" y="5157"/>
                    <a:pt x="4184" y="5441"/>
                  </a:cubicBezTo>
                  <a:cubicBezTo>
                    <a:pt x="4327" y="5586"/>
                    <a:pt x="4441" y="5755"/>
                    <a:pt x="4552" y="5925"/>
                  </a:cubicBezTo>
                  <a:cubicBezTo>
                    <a:pt x="5128" y="6812"/>
                    <a:pt x="4648" y="8111"/>
                    <a:pt x="3831" y="8691"/>
                  </a:cubicBezTo>
                  <a:cubicBezTo>
                    <a:pt x="3818" y="8700"/>
                    <a:pt x="3807" y="8705"/>
                    <a:pt x="3796" y="8711"/>
                  </a:cubicBezTo>
                  <a:cubicBezTo>
                    <a:pt x="3686" y="8757"/>
                    <a:pt x="3556" y="8952"/>
                    <a:pt x="3456" y="9031"/>
                  </a:cubicBezTo>
                  <a:cubicBezTo>
                    <a:pt x="3326" y="9134"/>
                    <a:pt x="3189" y="9227"/>
                    <a:pt x="3049" y="9318"/>
                  </a:cubicBezTo>
                  <a:cubicBezTo>
                    <a:pt x="2840" y="9455"/>
                    <a:pt x="2656" y="9553"/>
                    <a:pt x="2426" y="9641"/>
                  </a:cubicBezTo>
                  <a:cubicBezTo>
                    <a:pt x="2557" y="9657"/>
                    <a:pt x="2693" y="9661"/>
                    <a:pt x="2830" y="9661"/>
                  </a:cubicBezTo>
                  <a:cubicBezTo>
                    <a:pt x="2974" y="9661"/>
                    <a:pt x="3119" y="9656"/>
                    <a:pt x="3261" y="9656"/>
                  </a:cubicBezTo>
                  <a:cubicBezTo>
                    <a:pt x="3330" y="9656"/>
                    <a:pt x="3398" y="9657"/>
                    <a:pt x="3464" y="9661"/>
                  </a:cubicBezTo>
                  <a:cubicBezTo>
                    <a:pt x="3861" y="9678"/>
                    <a:pt x="4255" y="9712"/>
                    <a:pt x="4649" y="9761"/>
                  </a:cubicBezTo>
                  <a:cubicBezTo>
                    <a:pt x="4914" y="9792"/>
                    <a:pt x="5191" y="9838"/>
                    <a:pt x="5405" y="9996"/>
                  </a:cubicBezTo>
                  <a:cubicBezTo>
                    <a:pt x="5610" y="10149"/>
                    <a:pt x="5692" y="10389"/>
                    <a:pt x="5646" y="10639"/>
                  </a:cubicBezTo>
                  <a:cubicBezTo>
                    <a:pt x="5623" y="10759"/>
                    <a:pt x="5575" y="10874"/>
                    <a:pt x="5510" y="10977"/>
                  </a:cubicBezTo>
                  <a:cubicBezTo>
                    <a:pt x="5460" y="11060"/>
                    <a:pt x="5381" y="11138"/>
                    <a:pt x="5369" y="11238"/>
                  </a:cubicBezTo>
                  <a:cubicBezTo>
                    <a:pt x="5516" y="11238"/>
                    <a:pt x="5655" y="11244"/>
                    <a:pt x="5788" y="11244"/>
                  </a:cubicBezTo>
                  <a:cubicBezTo>
                    <a:pt x="6115" y="11244"/>
                    <a:pt x="6408" y="11208"/>
                    <a:pt x="6706" y="10958"/>
                  </a:cubicBezTo>
                  <a:cubicBezTo>
                    <a:pt x="6910" y="10787"/>
                    <a:pt x="7081" y="10580"/>
                    <a:pt x="7281" y="10402"/>
                  </a:cubicBezTo>
                  <a:cubicBezTo>
                    <a:pt x="7638" y="10082"/>
                    <a:pt x="8039" y="9920"/>
                    <a:pt x="8490" y="9789"/>
                  </a:cubicBezTo>
                  <a:cubicBezTo>
                    <a:pt x="8936" y="9657"/>
                    <a:pt x="9340" y="9463"/>
                    <a:pt x="9816" y="9463"/>
                  </a:cubicBezTo>
                  <a:cubicBezTo>
                    <a:pt x="9827" y="9463"/>
                    <a:pt x="9839" y="9463"/>
                    <a:pt x="9851" y="9464"/>
                  </a:cubicBezTo>
                  <a:cubicBezTo>
                    <a:pt x="9917" y="9462"/>
                    <a:pt x="9483" y="7365"/>
                    <a:pt x="9438" y="7198"/>
                  </a:cubicBezTo>
                  <a:cubicBezTo>
                    <a:pt x="9276" y="6606"/>
                    <a:pt x="9071" y="5964"/>
                    <a:pt x="9114" y="5344"/>
                  </a:cubicBezTo>
                  <a:cubicBezTo>
                    <a:pt x="9114" y="5336"/>
                    <a:pt x="9116" y="5326"/>
                    <a:pt x="9116" y="5316"/>
                  </a:cubicBezTo>
                  <a:cubicBezTo>
                    <a:pt x="9124" y="5211"/>
                    <a:pt x="9140" y="5104"/>
                    <a:pt x="9124" y="4999"/>
                  </a:cubicBezTo>
                  <a:cubicBezTo>
                    <a:pt x="9114" y="4922"/>
                    <a:pt x="9086" y="4849"/>
                    <a:pt x="9057" y="4777"/>
                  </a:cubicBezTo>
                  <a:cubicBezTo>
                    <a:pt x="8853" y="4266"/>
                    <a:pt x="8543" y="3842"/>
                    <a:pt x="8282" y="3367"/>
                  </a:cubicBezTo>
                  <a:cubicBezTo>
                    <a:pt x="8203" y="3224"/>
                    <a:pt x="7559" y="1838"/>
                    <a:pt x="7679" y="1762"/>
                  </a:cubicBezTo>
                  <a:cubicBezTo>
                    <a:pt x="7895" y="1623"/>
                    <a:pt x="8079" y="1446"/>
                    <a:pt x="8223" y="1236"/>
                  </a:cubicBezTo>
                  <a:cubicBezTo>
                    <a:pt x="8368" y="1028"/>
                    <a:pt x="8490" y="762"/>
                    <a:pt x="8502" y="505"/>
                  </a:cubicBezTo>
                  <a:cubicBezTo>
                    <a:pt x="8507" y="365"/>
                    <a:pt x="8462" y="220"/>
                    <a:pt x="8360" y="120"/>
                  </a:cubicBezTo>
                  <a:cubicBezTo>
                    <a:pt x="8279" y="39"/>
                    <a:pt x="8167" y="1"/>
                    <a:pt x="8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4961375" y="1841071"/>
              <a:ext cx="665149" cy="520398"/>
            </a:xfrm>
            <a:custGeom>
              <a:avLst/>
              <a:gdLst/>
              <a:ahLst/>
              <a:cxnLst/>
              <a:rect l="l" t="t" r="r" b="b"/>
              <a:pathLst>
                <a:path w="4154" h="3250" extrusionOk="0">
                  <a:moveTo>
                    <a:pt x="3296" y="0"/>
                  </a:moveTo>
                  <a:cubicBezTo>
                    <a:pt x="3261" y="0"/>
                    <a:pt x="3224" y="12"/>
                    <a:pt x="3197" y="35"/>
                  </a:cubicBezTo>
                  <a:cubicBezTo>
                    <a:pt x="3138" y="80"/>
                    <a:pt x="3113" y="156"/>
                    <a:pt x="3094" y="227"/>
                  </a:cubicBezTo>
                  <a:cubicBezTo>
                    <a:pt x="3041" y="426"/>
                    <a:pt x="2988" y="730"/>
                    <a:pt x="3056" y="928"/>
                  </a:cubicBezTo>
                  <a:cubicBezTo>
                    <a:pt x="3120" y="1118"/>
                    <a:pt x="3288" y="1282"/>
                    <a:pt x="3360" y="1477"/>
                  </a:cubicBezTo>
                  <a:cubicBezTo>
                    <a:pt x="3424" y="1651"/>
                    <a:pt x="3391" y="1854"/>
                    <a:pt x="3298" y="2015"/>
                  </a:cubicBezTo>
                  <a:cubicBezTo>
                    <a:pt x="3158" y="2257"/>
                    <a:pt x="2883" y="2412"/>
                    <a:pt x="2602" y="2412"/>
                  </a:cubicBezTo>
                  <a:cubicBezTo>
                    <a:pt x="2593" y="2412"/>
                    <a:pt x="2585" y="2412"/>
                    <a:pt x="2576" y="2412"/>
                  </a:cubicBezTo>
                  <a:cubicBezTo>
                    <a:pt x="2337" y="2402"/>
                    <a:pt x="1960" y="2241"/>
                    <a:pt x="1896" y="1979"/>
                  </a:cubicBezTo>
                  <a:cubicBezTo>
                    <a:pt x="1832" y="1722"/>
                    <a:pt x="1895" y="1287"/>
                    <a:pt x="2019" y="1057"/>
                  </a:cubicBezTo>
                  <a:cubicBezTo>
                    <a:pt x="2125" y="864"/>
                    <a:pt x="2068" y="559"/>
                    <a:pt x="2025" y="346"/>
                  </a:cubicBezTo>
                  <a:cubicBezTo>
                    <a:pt x="1999" y="230"/>
                    <a:pt x="1953" y="113"/>
                    <a:pt x="1859" y="43"/>
                  </a:cubicBezTo>
                  <a:cubicBezTo>
                    <a:pt x="1836" y="27"/>
                    <a:pt x="1809" y="15"/>
                    <a:pt x="1783" y="15"/>
                  </a:cubicBezTo>
                  <a:cubicBezTo>
                    <a:pt x="1771" y="15"/>
                    <a:pt x="1760" y="17"/>
                    <a:pt x="1749" y="23"/>
                  </a:cubicBezTo>
                  <a:cubicBezTo>
                    <a:pt x="1732" y="35"/>
                    <a:pt x="1721" y="53"/>
                    <a:pt x="1712" y="73"/>
                  </a:cubicBezTo>
                  <a:cubicBezTo>
                    <a:pt x="1649" y="209"/>
                    <a:pt x="1652" y="364"/>
                    <a:pt x="1639" y="514"/>
                  </a:cubicBezTo>
                  <a:cubicBezTo>
                    <a:pt x="1618" y="744"/>
                    <a:pt x="1499" y="914"/>
                    <a:pt x="1402" y="1114"/>
                  </a:cubicBezTo>
                  <a:cubicBezTo>
                    <a:pt x="1304" y="1312"/>
                    <a:pt x="1231" y="1492"/>
                    <a:pt x="1211" y="1532"/>
                  </a:cubicBezTo>
                  <a:cubicBezTo>
                    <a:pt x="1134" y="1687"/>
                    <a:pt x="1035" y="1832"/>
                    <a:pt x="918" y="1961"/>
                  </a:cubicBezTo>
                  <a:cubicBezTo>
                    <a:pt x="948" y="1928"/>
                    <a:pt x="495" y="1427"/>
                    <a:pt x="463" y="1332"/>
                  </a:cubicBezTo>
                  <a:cubicBezTo>
                    <a:pt x="390" y="1114"/>
                    <a:pt x="346" y="870"/>
                    <a:pt x="176" y="713"/>
                  </a:cubicBezTo>
                  <a:cubicBezTo>
                    <a:pt x="156" y="694"/>
                    <a:pt x="129" y="677"/>
                    <a:pt x="104" y="677"/>
                  </a:cubicBezTo>
                  <a:cubicBezTo>
                    <a:pt x="96" y="677"/>
                    <a:pt x="87" y="679"/>
                    <a:pt x="79" y="684"/>
                  </a:cubicBezTo>
                  <a:cubicBezTo>
                    <a:pt x="57" y="697"/>
                    <a:pt x="53" y="726"/>
                    <a:pt x="47" y="748"/>
                  </a:cubicBezTo>
                  <a:cubicBezTo>
                    <a:pt x="0" y="1048"/>
                    <a:pt x="89" y="1365"/>
                    <a:pt x="283" y="1598"/>
                  </a:cubicBezTo>
                  <a:cubicBezTo>
                    <a:pt x="428" y="1772"/>
                    <a:pt x="628" y="1899"/>
                    <a:pt x="750" y="2092"/>
                  </a:cubicBezTo>
                  <a:cubicBezTo>
                    <a:pt x="904" y="2335"/>
                    <a:pt x="877" y="2633"/>
                    <a:pt x="1002" y="2884"/>
                  </a:cubicBezTo>
                  <a:cubicBezTo>
                    <a:pt x="1117" y="3117"/>
                    <a:pt x="1448" y="3129"/>
                    <a:pt x="1689" y="3164"/>
                  </a:cubicBezTo>
                  <a:cubicBezTo>
                    <a:pt x="2077" y="3221"/>
                    <a:pt x="2470" y="3250"/>
                    <a:pt x="2862" y="3250"/>
                  </a:cubicBezTo>
                  <a:cubicBezTo>
                    <a:pt x="3004" y="3250"/>
                    <a:pt x="3145" y="3246"/>
                    <a:pt x="3287" y="3239"/>
                  </a:cubicBezTo>
                  <a:cubicBezTo>
                    <a:pt x="3403" y="3233"/>
                    <a:pt x="3520" y="3223"/>
                    <a:pt x="3622" y="3169"/>
                  </a:cubicBezTo>
                  <a:cubicBezTo>
                    <a:pt x="3911" y="3014"/>
                    <a:pt x="3779" y="2627"/>
                    <a:pt x="3797" y="2372"/>
                  </a:cubicBezTo>
                  <a:cubicBezTo>
                    <a:pt x="3815" y="2122"/>
                    <a:pt x="3961" y="2028"/>
                    <a:pt x="4126" y="1851"/>
                  </a:cubicBezTo>
                  <a:cubicBezTo>
                    <a:pt x="4136" y="1842"/>
                    <a:pt x="4145" y="1832"/>
                    <a:pt x="4148" y="1819"/>
                  </a:cubicBezTo>
                  <a:cubicBezTo>
                    <a:pt x="4154" y="1794"/>
                    <a:pt x="4138" y="1771"/>
                    <a:pt x="4122" y="1754"/>
                  </a:cubicBezTo>
                  <a:cubicBezTo>
                    <a:pt x="3908" y="1501"/>
                    <a:pt x="3701" y="1235"/>
                    <a:pt x="3560" y="934"/>
                  </a:cubicBezTo>
                  <a:cubicBezTo>
                    <a:pt x="3491" y="791"/>
                    <a:pt x="3427" y="629"/>
                    <a:pt x="3408" y="471"/>
                  </a:cubicBezTo>
                  <a:cubicBezTo>
                    <a:pt x="3394" y="354"/>
                    <a:pt x="3462" y="145"/>
                    <a:pt x="3395" y="46"/>
                  </a:cubicBezTo>
                  <a:cubicBezTo>
                    <a:pt x="3373" y="15"/>
                    <a:pt x="3335" y="0"/>
                    <a:pt x="3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5120218" y="1754604"/>
              <a:ext cx="92070" cy="55883"/>
            </a:xfrm>
            <a:custGeom>
              <a:avLst/>
              <a:gdLst/>
              <a:ahLst/>
              <a:cxnLst/>
              <a:rect l="l" t="t" r="r" b="b"/>
              <a:pathLst>
                <a:path w="575" h="349" extrusionOk="0">
                  <a:moveTo>
                    <a:pt x="239" y="0"/>
                  </a:moveTo>
                  <a:cubicBezTo>
                    <a:pt x="203" y="0"/>
                    <a:pt x="165" y="4"/>
                    <a:pt x="127" y="11"/>
                  </a:cubicBezTo>
                  <a:cubicBezTo>
                    <a:pt x="97" y="16"/>
                    <a:pt x="63" y="21"/>
                    <a:pt x="40" y="42"/>
                  </a:cubicBezTo>
                  <a:cubicBezTo>
                    <a:pt x="0" y="78"/>
                    <a:pt x="6" y="145"/>
                    <a:pt x="36" y="188"/>
                  </a:cubicBezTo>
                  <a:cubicBezTo>
                    <a:pt x="67" y="232"/>
                    <a:pt x="115" y="256"/>
                    <a:pt x="163" y="282"/>
                  </a:cubicBezTo>
                  <a:cubicBezTo>
                    <a:pt x="224" y="313"/>
                    <a:pt x="304" y="348"/>
                    <a:pt x="379" y="348"/>
                  </a:cubicBezTo>
                  <a:cubicBezTo>
                    <a:pt x="425" y="348"/>
                    <a:pt x="469" y="335"/>
                    <a:pt x="506" y="298"/>
                  </a:cubicBezTo>
                  <a:cubicBezTo>
                    <a:pt x="574" y="230"/>
                    <a:pt x="546" y="132"/>
                    <a:pt x="476" y="78"/>
                  </a:cubicBezTo>
                  <a:cubicBezTo>
                    <a:pt x="403" y="21"/>
                    <a:pt x="323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5474090" y="1748199"/>
              <a:ext cx="98315" cy="63729"/>
            </a:xfrm>
            <a:custGeom>
              <a:avLst/>
              <a:gdLst/>
              <a:ahLst/>
              <a:cxnLst/>
              <a:rect l="l" t="t" r="r" b="b"/>
              <a:pathLst>
                <a:path w="614" h="398" extrusionOk="0">
                  <a:moveTo>
                    <a:pt x="357" y="1"/>
                  </a:moveTo>
                  <a:cubicBezTo>
                    <a:pt x="265" y="1"/>
                    <a:pt x="172" y="36"/>
                    <a:pt x="108" y="102"/>
                  </a:cubicBezTo>
                  <a:cubicBezTo>
                    <a:pt x="31" y="181"/>
                    <a:pt x="1" y="332"/>
                    <a:pt x="125" y="386"/>
                  </a:cubicBezTo>
                  <a:cubicBezTo>
                    <a:pt x="144" y="394"/>
                    <a:pt x="161" y="398"/>
                    <a:pt x="178" y="398"/>
                  </a:cubicBezTo>
                  <a:cubicBezTo>
                    <a:pt x="267" y="398"/>
                    <a:pt x="315" y="290"/>
                    <a:pt x="400" y="256"/>
                  </a:cubicBezTo>
                  <a:cubicBezTo>
                    <a:pt x="413" y="250"/>
                    <a:pt x="429" y="248"/>
                    <a:pt x="443" y="246"/>
                  </a:cubicBezTo>
                  <a:cubicBezTo>
                    <a:pt x="450" y="246"/>
                    <a:pt x="456" y="246"/>
                    <a:pt x="462" y="246"/>
                  </a:cubicBezTo>
                  <a:cubicBezTo>
                    <a:pt x="474" y="246"/>
                    <a:pt x="485" y="246"/>
                    <a:pt x="496" y="246"/>
                  </a:cubicBezTo>
                  <a:cubicBezTo>
                    <a:pt x="534" y="246"/>
                    <a:pt x="570" y="242"/>
                    <a:pt x="593" y="209"/>
                  </a:cubicBezTo>
                  <a:cubicBezTo>
                    <a:pt x="613" y="182"/>
                    <a:pt x="610" y="143"/>
                    <a:pt x="596" y="115"/>
                  </a:cubicBezTo>
                  <a:cubicBezTo>
                    <a:pt x="582" y="86"/>
                    <a:pt x="556" y="65"/>
                    <a:pt x="528" y="46"/>
                  </a:cubicBezTo>
                  <a:cubicBezTo>
                    <a:pt x="476" y="15"/>
                    <a:pt x="416" y="1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4681640" y="1543080"/>
              <a:ext cx="426566" cy="717829"/>
            </a:xfrm>
            <a:custGeom>
              <a:avLst/>
              <a:gdLst/>
              <a:ahLst/>
              <a:cxnLst/>
              <a:rect l="l" t="t" r="r" b="b"/>
              <a:pathLst>
                <a:path w="2664" h="4483" extrusionOk="0">
                  <a:moveTo>
                    <a:pt x="1994" y="1"/>
                  </a:moveTo>
                  <a:cubicBezTo>
                    <a:pt x="1649" y="1"/>
                    <a:pt x="1129" y="446"/>
                    <a:pt x="962" y="575"/>
                  </a:cubicBezTo>
                  <a:cubicBezTo>
                    <a:pt x="793" y="702"/>
                    <a:pt x="629" y="806"/>
                    <a:pt x="488" y="916"/>
                  </a:cubicBezTo>
                  <a:cubicBezTo>
                    <a:pt x="196" y="1139"/>
                    <a:pt x="1" y="1380"/>
                    <a:pt x="54" y="1887"/>
                  </a:cubicBezTo>
                  <a:cubicBezTo>
                    <a:pt x="86" y="2188"/>
                    <a:pt x="179" y="2482"/>
                    <a:pt x="226" y="2782"/>
                  </a:cubicBezTo>
                  <a:cubicBezTo>
                    <a:pt x="312" y="3312"/>
                    <a:pt x="281" y="3902"/>
                    <a:pt x="612" y="4323"/>
                  </a:cubicBezTo>
                  <a:cubicBezTo>
                    <a:pt x="702" y="4437"/>
                    <a:pt x="789" y="4483"/>
                    <a:pt x="869" y="4483"/>
                  </a:cubicBezTo>
                  <a:cubicBezTo>
                    <a:pt x="1112" y="4483"/>
                    <a:pt x="1302" y="4067"/>
                    <a:pt x="1379" y="3836"/>
                  </a:cubicBezTo>
                  <a:cubicBezTo>
                    <a:pt x="1510" y="3432"/>
                    <a:pt x="1507" y="2984"/>
                    <a:pt x="1353" y="2588"/>
                  </a:cubicBezTo>
                  <a:cubicBezTo>
                    <a:pt x="1326" y="2518"/>
                    <a:pt x="1294" y="2451"/>
                    <a:pt x="1282" y="2375"/>
                  </a:cubicBezTo>
                  <a:cubicBezTo>
                    <a:pt x="1267" y="2291"/>
                    <a:pt x="1280" y="2207"/>
                    <a:pt x="1302" y="2125"/>
                  </a:cubicBezTo>
                  <a:cubicBezTo>
                    <a:pt x="1483" y="1437"/>
                    <a:pt x="2664" y="962"/>
                    <a:pt x="2251" y="156"/>
                  </a:cubicBezTo>
                  <a:cubicBezTo>
                    <a:pt x="2194" y="45"/>
                    <a:pt x="2102" y="1"/>
                    <a:pt x="1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5607153" y="1541639"/>
              <a:ext cx="382212" cy="778035"/>
            </a:xfrm>
            <a:custGeom>
              <a:avLst/>
              <a:gdLst/>
              <a:ahLst/>
              <a:cxnLst/>
              <a:rect l="l" t="t" r="r" b="b"/>
              <a:pathLst>
                <a:path w="2387" h="4859" extrusionOk="0">
                  <a:moveTo>
                    <a:pt x="113" y="0"/>
                  </a:moveTo>
                  <a:cubicBezTo>
                    <a:pt x="103" y="0"/>
                    <a:pt x="93" y="1"/>
                    <a:pt x="83" y="3"/>
                  </a:cubicBezTo>
                  <a:cubicBezTo>
                    <a:pt x="42" y="11"/>
                    <a:pt x="5" y="43"/>
                    <a:pt x="3" y="84"/>
                  </a:cubicBezTo>
                  <a:cubicBezTo>
                    <a:pt x="1" y="118"/>
                    <a:pt x="25" y="148"/>
                    <a:pt x="46" y="173"/>
                  </a:cubicBezTo>
                  <a:cubicBezTo>
                    <a:pt x="312" y="494"/>
                    <a:pt x="586" y="719"/>
                    <a:pt x="632" y="1151"/>
                  </a:cubicBezTo>
                  <a:cubicBezTo>
                    <a:pt x="679" y="1620"/>
                    <a:pt x="529" y="2084"/>
                    <a:pt x="489" y="2554"/>
                  </a:cubicBezTo>
                  <a:cubicBezTo>
                    <a:pt x="446" y="3041"/>
                    <a:pt x="468" y="3345"/>
                    <a:pt x="328" y="3835"/>
                  </a:cubicBezTo>
                  <a:cubicBezTo>
                    <a:pt x="253" y="4092"/>
                    <a:pt x="222" y="4379"/>
                    <a:pt x="340" y="4620"/>
                  </a:cubicBezTo>
                  <a:cubicBezTo>
                    <a:pt x="403" y="4748"/>
                    <a:pt x="537" y="4858"/>
                    <a:pt x="670" y="4858"/>
                  </a:cubicBezTo>
                  <a:cubicBezTo>
                    <a:pt x="704" y="4858"/>
                    <a:pt x="739" y="4851"/>
                    <a:pt x="772" y="4834"/>
                  </a:cubicBezTo>
                  <a:cubicBezTo>
                    <a:pt x="857" y="4792"/>
                    <a:pt x="906" y="4700"/>
                    <a:pt x="954" y="4617"/>
                  </a:cubicBezTo>
                  <a:cubicBezTo>
                    <a:pt x="1196" y="4201"/>
                    <a:pt x="1563" y="3875"/>
                    <a:pt x="1828" y="3475"/>
                  </a:cubicBezTo>
                  <a:cubicBezTo>
                    <a:pt x="2387" y="2636"/>
                    <a:pt x="1971" y="2242"/>
                    <a:pt x="1541" y="1526"/>
                  </a:cubicBezTo>
                  <a:cubicBezTo>
                    <a:pt x="1346" y="1201"/>
                    <a:pt x="1191" y="848"/>
                    <a:pt x="1012" y="514"/>
                  </a:cubicBezTo>
                  <a:cubicBezTo>
                    <a:pt x="842" y="198"/>
                    <a:pt x="546" y="106"/>
                    <a:pt x="205" y="16"/>
                  </a:cubicBezTo>
                  <a:cubicBezTo>
                    <a:pt x="174" y="8"/>
                    <a:pt x="144" y="0"/>
                    <a:pt x="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5266090" y="2102713"/>
              <a:ext cx="240664" cy="161403"/>
            </a:xfrm>
            <a:custGeom>
              <a:avLst/>
              <a:gdLst/>
              <a:ahLst/>
              <a:cxnLst/>
              <a:rect l="l" t="t" r="r" b="b"/>
              <a:pathLst>
                <a:path w="1503" h="1008" extrusionOk="0">
                  <a:moveTo>
                    <a:pt x="766" y="1"/>
                  </a:moveTo>
                  <a:cubicBezTo>
                    <a:pt x="434" y="1"/>
                    <a:pt x="4" y="63"/>
                    <a:pt x="0" y="370"/>
                  </a:cubicBezTo>
                  <a:lnTo>
                    <a:pt x="0" y="381"/>
                  </a:lnTo>
                  <a:cubicBezTo>
                    <a:pt x="6" y="609"/>
                    <a:pt x="192" y="874"/>
                    <a:pt x="400" y="965"/>
                  </a:cubicBezTo>
                  <a:cubicBezTo>
                    <a:pt x="470" y="995"/>
                    <a:pt x="544" y="1008"/>
                    <a:pt x="619" y="1008"/>
                  </a:cubicBezTo>
                  <a:cubicBezTo>
                    <a:pt x="756" y="1008"/>
                    <a:pt x="896" y="967"/>
                    <a:pt x="1028" y="921"/>
                  </a:cubicBezTo>
                  <a:cubicBezTo>
                    <a:pt x="1095" y="895"/>
                    <a:pt x="1164" y="871"/>
                    <a:pt x="1220" y="826"/>
                  </a:cubicBezTo>
                  <a:cubicBezTo>
                    <a:pt x="1502" y="599"/>
                    <a:pt x="1472" y="63"/>
                    <a:pt x="1065" y="17"/>
                  </a:cubicBezTo>
                  <a:cubicBezTo>
                    <a:pt x="996" y="9"/>
                    <a:pt x="888" y="1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4213440" y="3172819"/>
              <a:ext cx="559788" cy="1275216"/>
            </a:xfrm>
            <a:custGeom>
              <a:avLst/>
              <a:gdLst/>
              <a:ahLst/>
              <a:cxnLst/>
              <a:rect l="l" t="t" r="r" b="b"/>
              <a:pathLst>
                <a:path w="3496" h="7964" extrusionOk="0">
                  <a:moveTo>
                    <a:pt x="1668" y="0"/>
                  </a:moveTo>
                  <a:cubicBezTo>
                    <a:pt x="1533" y="0"/>
                    <a:pt x="1394" y="22"/>
                    <a:pt x="1256" y="69"/>
                  </a:cubicBezTo>
                  <a:cubicBezTo>
                    <a:pt x="977" y="162"/>
                    <a:pt x="743" y="354"/>
                    <a:pt x="529" y="556"/>
                  </a:cubicBezTo>
                  <a:cubicBezTo>
                    <a:pt x="370" y="706"/>
                    <a:pt x="215" y="870"/>
                    <a:pt x="129" y="1071"/>
                  </a:cubicBezTo>
                  <a:cubicBezTo>
                    <a:pt x="1" y="1371"/>
                    <a:pt x="142" y="1911"/>
                    <a:pt x="202" y="2226"/>
                  </a:cubicBezTo>
                  <a:cubicBezTo>
                    <a:pt x="279" y="2629"/>
                    <a:pt x="450" y="3117"/>
                    <a:pt x="549" y="3514"/>
                  </a:cubicBezTo>
                  <a:cubicBezTo>
                    <a:pt x="823" y="4639"/>
                    <a:pt x="953" y="6074"/>
                    <a:pt x="1014" y="7239"/>
                  </a:cubicBezTo>
                  <a:cubicBezTo>
                    <a:pt x="1020" y="7349"/>
                    <a:pt x="1043" y="7462"/>
                    <a:pt x="1099" y="7559"/>
                  </a:cubicBezTo>
                  <a:cubicBezTo>
                    <a:pt x="1203" y="7741"/>
                    <a:pt x="1421" y="7823"/>
                    <a:pt x="1627" y="7872"/>
                  </a:cubicBezTo>
                  <a:cubicBezTo>
                    <a:pt x="1888" y="7933"/>
                    <a:pt x="2155" y="7964"/>
                    <a:pt x="2423" y="7964"/>
                  </a:cubicBezTo>
                  <a:cubicBezTo>
                    <a:pt x="2661" y="7964"/>
                    <a:pt x="2899" y="7940"/>
                    <a:pt x="3133" y="7890"/>
                  </a:cubicBezTo>
                  <a:cubicBezTo>
                    <a:pt x="3226" y="7872"/>
                    <a:pt x="3322" y="7846"/>
                    <a:pt x="3389" y="7781"/>
                  </a:cubicBezTo>
                  <a:cubicBezTo>
                    <a:pt x="3489" y="7682"/>
                    <a:pt x="3496" y="7516"/>
                    <a:pt x="3449" y="7384"/>
                  </a:cubicBezTo>
                  <a:cubicBezTo>
                    <a:pt x="3402" y="7251"/>
                    <a:pt x="3315" y="7137"/>
                    <a:pt x="3243" y="7015"/>
                  </a:cubicBezTo>
                  <a:cubicBezTo>
                    <a:pt x="2992" y="6587"/>
                    <a:pt x="2952" y="6069"/>
                    <a:pt x="2938" y="5570"/>
                  </a:cubicBezTo>
                  <a:cubicBezTo>
                    <a:pt x="2915" y="4776"/>
                    <a:pt x="2962" y="3984"/>
                    <a:pt x="3043" y="3196"/>
                  </a:cubicBezTo>
                  <a:cubicBezTo>
                    <a:pt x="3113" y="2528"/>
                    <a:pt x="3430" y="1590"/>
                    <a:pt x="3113" y="951"/>
                  </a:cubicBezTo>
                  <a:cubicBezTo>
                    <a:pt x="3055" y="833"/>
                    <a:pt x="2969" y="729"/>
                    <a:pt x="2883" y="627"/>
                  </a:cubicBezTo>
                  <a:cubicBezTo>
                    <a:pt x="2574" y="261"/>
                    <a:pt x="2138" y="0"/>
                    <a:pt x="1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4341058" y="3943335"/>
              <a:ext cx="431850" cy="505347"/>
            </a:xfrm>
            <a:custGeom>
              <a:avLst/>
              <a:gdLst/>
              <a:ahLst/>
              <a:cxnLst/>
              <a:rect l="l" t="t" r="r" b="b"/>
              <a:pathLst>
                <a:path w="2697" h="3156" extrusionOk="0">
                  <a:moveTo>
                    <a:pt x="2035" y="0"/>
                  </a:moveTo>
                  <a:cubicBezTo>
                    <a:pt x="2005" y="0"/>
                    <a:pt x="1974" y="10"/>
                    <a:pt x="1946" y="23"/>
                  </a:cubicBezTo>
                  <a:cubicBezTo>
                    <a:pt x="1899" y="44"/>
                    <a:pt x="1854" y="77"/>
                    <a:pt x="1815" y="113"/>
                  </a:cubicBezTo>
                  <a:cubicBezTo>
                    <a:pt x="1645" y="264"/>
                    <a:pt x="1542" y="498"/>
                    <a:pt x="1361" y="648"/>
                  </a:cubicBezTo>
                  <a:cubicBezTo>
                    <a:pt x="1211" y="771"/>
                    <a:pt x="1018" y="828"/>
                    <a:pt x="833" y="884"/>
                  </a:cubicBezTo>
                  <a:cubicBezTo>
                    <a:pt x="647" y="938"/>
                    <a:pt x="454" y="1000"/>
                    <a:pt x="310" y="1128"/>
                  </a:cubicBezTo>
                  <a:cubicBezTo>
                    <a:pt x="0" y="1405"/>
                    <a:pt x="175" y="2066"/>
                    <a:pt x="216" y="2430"/>
                  </a:cubicBezTo>
                  <a:cubicBezTo>
                    <a:pt x="227" y="2542"/>
                    <a:pt x="245" y="2654"/>
                    <a:pt x="299" y="2750"/>
                  </a:cubicBezTo>
                  <a:cubicBezTo>
                    <a:pt x="404" y="2933"/>
                    <a:pt x="623" y="3014"/>
                    <a:pt x="828" y="3063"/>
                  </a:cubicBezTo>
                  <a:cubicBezTo>
                    <a:pt x="1090" y="3124"/>
                    <a:pt x="1359" y="3155"/>
                    <a:pt x="1627" y="3155"/>
                  </a:cubicBezTo>
                  <a:cubicBezTo>
                    <a:pt x="1864" y="3155"/>
                    <a:pt x="2101" y="3131"/>
                    <a:pt x="2333" y="3083"/>
                  </a:cubicBezTo>
                  <a:cubicBezTo>
                    <a:pt x="2426" y="3063"/>
                    <a:pt x="2523" y="3037"/>
                    <a:pt x="2589" y="2971"/>
                  </a:cubicBezTo>
                  <a:cubicBezTo>
                    <a:pt x="2689" y="2873"/>
                    <a:pt x="2696" y="2707"/>
                    <a:pt x="2650" y="2576"/>
                  </a:cubicBezTo>
                  <a:cubicBezTo>
                    <a:pt x="2603" y="2442"/>
                    <a:pt x="2516" y="2327"/>
                    <a:pt x="2445" y="2206"/>
                  </a:cubicBezTo>
                  <a:cubicBezTo>
                    <a:pt x="2193" y="1778"/>
                    <a:pt x="2154" y="1261"/>
                    <a:pt x="2139" y="763"/>
                  </a:cubicBezTo>
                  <a:cubicBezTo>
                    <a:pt x="2134" y="537"/>
                    <a:pt x="2159" y="337"/>
                    <a:pt x="2129" y="113"/>
                  </a:cubicBezTo>
                  <a:cubicBezTo>
                    <a:pt x="2125" y="80"/>
                    <a:pt x="2118" y="47"/>
                    <a:pt x="2096" y="23"/>
                  </a:cubicBezTo>
                  <a:cubicBezTo>
                    <a:pt x="2080" y="7"/>
                    <a:pt x="2058" y="0"/>
                    <a:pt x="2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4907094" y="1612734"/>
              <a:ext cx="83584" cy="270927"/>
            </a:xfrm>
            <a:custGeom>
              <a:avLst/>
              <a:gdLst/>
              <a:ahLst/>
              <a:cxnLst/>
              <a:rect l="l" t="t" r="r" b="b"/>
              <a:pathLst>
                <a:path w="522" h="1692" extrusionOk="0">
                  <a:moveTo>
                    <a:pt x="461" y="1"/>
                  </a:moveTo>
                  <a:cubicBezTo>
                    <a:pt x="442" y="1"/>
                    <a:pt x="423" y="11"/>
                    <a:pt x="413" y="28"/>
                  </a:cubicBezTo>
                  <a:cubicBezTo>
                    <a:pt x="139" y="521"/>
                    <a:pt x="1" y="1078"/>
                    <a:pt x="11" y="1640"/>
                  </a:cubicBezTo>
                  <a:cubicBezTo>
                    <a:pt x="11" y="1669"/>
                    <a:pt x="36" y="1692"/>
                    <a:pt x="65" y="1692"/>
                  </a:cubicBezTo>
                  <a:cubicBezTo>
                    <a:pt x="95" y="1692"/>
                    <a:pt x="118" y="1668"/>
                    <a:pt x="118" y="1636"/>
                  </a:cubicBezTo>
                  <a:cubicBezTo>
                    <a:pt x="109" y="1094"/>
                    <a:pt x="243" y="555"/>
                    <a:pt x="508" y="80"/>
                  </a:cubicBezTo>
                  <a:cubicBezTo>
                    <a:pt x="522" y="54"/>
                    <a:pt x="510" y="21"/>
                    <a:pt x="486" y="7"/>
                  </a:cubicBezTo>
                  <a:cubicBezTo>
                    <a:pt x="478" y="3"/>
                    <a:pt x="469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4957212" y="1619780"/>
              <a:ext cx="805096" cy="751775"/>
            </a:xfrm>
            <a:custGeom>
              <a:avLst/>
              <a:gdLst/>
              <a:ahLst/>
              <a:cxnLst/>
              <a:rect l="l" t="t" r="r" b="b"/>
              <a:pathLst>
                <a:path w="5028" h="4695" extrusionOk="0">
                  <a:moveTo>
                    <a:pt x="4661" y="1"/>
                  </a:moveTo>
                  <a:cubicBezTo>
                    <a:pt x="4655" y="1"/>
                    <a:pt x="4648" y="2"/>
                    <a:pt x="4642" y="4"/>
                  </a:cubicBezTo>
                  <a:cubicBezTo>
                    <a:pt x="4615" y="13"/>
                    <a:pt x="4599" y="43"/>
                    <a:pt x="4609" y="72"/>
                  </a:cubicBezTo>
                  <a:cubicBezTo>
                    <a:pt x="4738" y="429"/>
                    <a:pt x="4886" y="900"/>
                    <a:pt x="4903" y="1395"/>
                  </a:cubicBezTo>
                  <a:cubicBezTo>
                    <a:pt x="4922" y="1856"/>
                    <a:pt x="4804" y="2275"/>
                    <a:pt x="4524" y="2753"/>
                  </a:cubicBezTo>
                  <a:cubicBezTo>
                    <a:pt x="4507" y="2783"/>
                    <a:pt x="4488" y="2816"/>
                    <a:pt x="4471" y="2847"/>
                  </a:cubicBezTo>
                  <a:cubicBezTo>
                    <a:pt x="4415" y="2946"/>
                    <a:pt x="4358" y="3049"/>
                    <a:pt x="4294" y="3123"/>
                  </a:cubicBezTo>
                  <a:cubicBezTo>
                    <a:pt x="4252" y="3169"/>
                    <a:pt x="4204" y="3208"/>
                    <a:pt x="4154" y="3247"/>
                  </a:cubicBezTo>
                  <a:cubicBezTo>
                    <a:pt x="4068" y="3316"/>
                    <a:pt x="3980" y="3384"/>
                    <a:pt x="3925" y="3504"/>
                  </a:cubicBezTo>
                  <a:cubicBezTo>
                    <a:pt x="3867" y="3634"/>
                    <a:pt x="3858" y="3788"/>
                    <a:pt x="3851" y="3937"/>
                  </a:cubicBezTo>
                  <a:cubicBezTo>
                    <a:pt x="3838" y="4158"/>
                    <a:pt x="3828" y="4365"/>
                    <a:pt x="3660" y="4494"/>
                  </a:cubicBezTo>
                  <a:cubicBezTo>
                    <a:pt x="3557" y="4573"/>
                    <a:pt x="3411" y="4583"/>
                    <a:pt x="3273" y="4588"/>
                  </a:cubicBezTo>
                  <a:cubicBezTo>
                    <a:pt x="3240" y="4589"/>
                    <a:pt x="3207" y="4589"/>
                    <a:pt x="3174" y="4589"/>
                  </a:cubicBezTo>
                  <a:cubicBezTo>
                    <a:pt x="3028" y="4589"/>
                    <a:pt x="2882" y="4580"/>
                    <a:pt x="2739" y="4572"/>
                  </a:cubicBezTo>
                  <a:cubicBezTo>
                    <a:pt x="2601" y="4563"/>
                    <a:pt x="2459" y="4555"/>
                    <a:pt x="2316" y="4555"/>
                  </a:cubicBezTo>
                  <a:cubicBezTo>
                    <a:pt x="2273" y="4555"/>
                    <a:pt x="2230" y="4556"/>
                    <a:pt x="2186" y="4558"/>
                  </a:cubicBezTo>
                  <a:cubicBezTo>
                    <a:pt x="2109" y="4560"/>
                    <a:pt x="2030" y="4563"/>
                    <a:pt x="1951" y="4563"/>
                  </a:cubicBezTo>
                  <a:cubicBezTo>
                    <a:pt x="1791" y="4563"/>
                    <a:pt x="1631" y="4552"/>
                    <a:pt x="1480" y="4509"/>
                  </a:cubicBezTo>
                  <a:cubicBezTo>
                    <a:pt x="1103" y="4404"/>
                    <a:pt x="1041" y="4198"/>
                    <a:pt x="948" y="3890"/>
                  </a:cubicBezTo>
                  <a:cubicBezTo>
                    <a:pt x="934" y="3844"/>
                    <a:pt x="920" y="3794"/>
                    <a:pt x="904" y="3744"/>
                  </a:cubicBezTo>
                  <a:cubicBezTo>
                    <a:pt x="846" y="3561"/>
                    <a:pt x="720" y="3416"/>
                    <a:pt x="604" y="3296"/>
                  </a:cubicBezTo>
                  <a:cubicBezTo>
                    <a:pt x="576" y="3266"/>
                    <a:pt x="546" y="3234"/>
                    <a:pt x="517" y="3206"/>
                  </a:cubicBezTo>
                  <a:cubicBezTo>
                    <a:pt x="426" y="3116"/>
                    <a:pt x="333" y="3023"/>
                    <a:pt x="260" y="2917"/>
                  </a:cubicBezTo>
                  <a:cubicBezTo>
                    <a:pt x="155" y="2766"/>
                    <a:pt x="109" y="2605"/>
                    <a:pt x="133" y="2467"/>
                  </a:cubicBezTo>
                  <a:cubicBezTo>
                    <a:pt x="139" y="2439"/>
                    <a:pt x="119" y="2412"/>
                    <a:pt x="90" y="2407"/>
                  </a:cubicBezTo>
                  <a:cubicBezTo>
                    <a:pt x="87" y="2407"/>
                    <a:pt x="84" y="2406"/>
                    <a:pt x="81" y="2406"/>
                  </a:cubicBezTo>
                  <a:cubicBezTo>
                    <a:pt x="56" y="2406"/>
                    <a:pt x="35" y="2425"/>
                    <a:pt x="30" y="2450"/>
                  </a:cubicBezTo>
                  <a:cubicBezTo>
                    <a:pt x="0" y="2616"/>
                    <a:pt x="52" y="2803"/>
                    <a:pt x="173" y="2979"/>
                  </a:cubicBezTo>
                  <a:cubicBezTo>
                    <a:pt x="252" y="3090"/>
                    <a:pt x="347" y="3187"/>
                    <a:pt x="443" y="3281"/>
                  </a:cubicBezTo>
                  <a:cubicBezTo>
                    <a:pt x="472" y="3310"/>
                    <a:pt x="500" y="3340"/>
                    <a:pt x="529" y="3368"/>
                  </a:cubicBezTo>
                  <a:cubicBezTo>
                    <a:pt x="633" y="3480"/>
                    <a:pt x="751" y="3614"/>
                    <a:pt x="803" y="3775"/>
                  </a:cubicBezTo>
                  <a:cubicBezTo>
                    <a:pt x="818" y="3825"/>
                    <a:pt x="833" y="3874"/>
                    <a:pt x="847" y="3921"/>
                  </a:cubicBezTo>
                  <a:cubicBezTo>
                    <a:pt x="943" y="4238"/>
                    <a:pt x="1017" y="4489"/>
                    <a:pt x="1450" y="4611"/>
                  </a:cubicBezTo>
                  <a:cubicBezTo>
                    <a:pt x="1612" y="4657"/>
                    <a:pt x="1779" y="4669"/>
                    <a:pt x="1945" y="4669"/>
                  </a:cubicBezTo>
                  <a:cubicBezTo>
                    <a:pt x="2026" y="4669"/>
                    <a:pt x="2108" y="4666"/>
                    <a:pt x="2188" y="4663"/>
                  </a:cubicBezTo>
                  <a:cubicBezTo>
                    <a:pt x="2230" y="4662"/>
                    <a:pt x="2272" y="4661"/>
                    <a:pt x="2314" y="4661"/>
                  </a:cubicBezTo>
                  <a:cubicBezTo>
                    <a:pt x="2453" y="4661"/>
                    <a:pt x="2593" y="4669"/>
                    <a:pt x="2730" y="4678"/>
                  </a:cubicBezTo>
                  <a:cubicBezTo>
                    <a:pt x="2873" y="4686"/>
                    <a:pt x="3022" y="4695"/>
                    <a:pt x="3170" y="4695"/>
                  </a:cubicBezTo>
                  <a:lnTo>
                    <a:pt x="3273" y="4695"/>
                  </a:lnTo>
                  <a:cubicBezTo>
                    <a:pt x="3423" y="4691"/>
                    <a:pt x="3594" y="4676"/>
                    <a:pt x="3723" y="4579"/>
                  </a:cubicBezTo>
                  <a:cubicBezTo>
                    <a:pt x="3930" y="4422"/>
                    <a:pt x="3943" y="4179"/>
                    <a:pt x="3954" y="3944"/>
                  </a:cubicBezTo>
                  <a:cubicBezTo>
                    <a:pt x="3961" y="3798"/>
                    <a:pt x="3968" y="3661"/>
                    <a:pt x="4021" y="3548"/>
                  </a:cubicBezTo>
                  <a:cubicBezTo>
                    <a:pt x="4065" y="3453"/>
                    <a:pt x="4141" y="3394"/>
                    <a:pt x="4218" y="3331"/>
                  </a:cubicBezTo>
                  <a:cubicBezTo>
                    <a:pt x="4271" y="3290"/>
                    <a:pt x="4324" y="3247"/>
                    <a:pt x="4372" y="3191"/>
                  </a:cubicBezTo>
                  <a:cubicBezTo>
                    <a:pt x="4444" y="3110"/>
                    <a:pt x="4507" y="2997"/>
                    <a:pt x="4562" y="2899"/>
                  </a:cubicBezTo>
                  <a:cubicBezTo>
                    <a:pt x="4579" y="2867"/>
                    <a:pt x="4598" y="2834"/>
                    <a:pt x="4614" y="2806"/>
                  </a:cubicBezTo>
                  <a:cubicBezTo>
                    <a:pt x="4905" y="2310"/>
                    <a:pt x="5028" y="1873"/>
                    <a:pt x="5009" y="1391"/>
                  </a:cubicBezTo>
                  <a:cubicBezTo>
                    <a:pt x="4992" y="881"/>
                    <a:pt x="4839" y="399"/>
                    <a:pt x="4709" y="36"/>
                  </a:cubicBezTo>
                  <a:cubicBezTo>
                    <a:pt x="4703" y="16"/>
                    <a:pt x="4683" y="1"/>
                    <a:pt x="4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5506595" y="2030497"/>
              <a:ext cx="74617" cy="266284"/>
            </a:xfrm>
            <a:custGeom>
              <a:avLst/>
              <a:gdLst/>
              <a:ahLst/>
              <a:cxnLst/>
              <a:rect l="l" t="t" r="r" b="b"/>
              <a:pathLst>
                <a:path w="466" h="1663" extrusionOk="0">
                  <a:moveTo>
                    <a:pt x="85" y="0"/>
                  </a:moveTo>
                  <a:cubicBezTo>
                    <a:pt x="60" y="0"/>
                    <a:pt x="38" y="19"/>
                    <a:pt x="33" y="45"/>
                  </a:cubicBezTo>
                  <a:cubicBezTo>
                    <a:pt x="0" y="247"/>
                    <a:pt x="79" y="435"/>
                    <a:pt x="155" y="616"/>
                  </a:cubicBezTo>
                  <a:cubicBezTo>
                    <a:pt x="169" y="651"/>
                    <a:pt x="183" y="686"/>
                    <a:pt x="197" y="721"/>
                  </a:cubicBezTo>
                  <a:cubicBezTo>
                    <a:pt x="306" y="1000"/>
                    <a:pt x="362" y="1307"/>
                    <a:pt x="354" y="1607"/>
                  </a:cubicBezTo>
                  <a:cubicBezTo>
                    <a:pt x="354" y="1637"/>
                    <a:pt x="377" y="1663"/>
                    <a:pt x="407" y="1663"/>
                  </a:cubicBezTo>
                  <a:cubicBezTo>
                    <a:pt x="436" y="1663"/>
                    <a:pt x="460" y="1639"/>
                    <a:pt x="459" y="1607"/>
                  </a:cubicBezTo>
                  <a:cubicBezTo>
                    <a:pt x="466" y="1293"/>
                    <a:pt x="409" y="972"/>
                    <a:pt x="295" y="679"/>
                  </a:cubicBezTo>
                  <a:cubicBezTo>
                    <a:pt x="282" y="643"/>
                    <a:pt x="266" y="609"/>
                    <a:pt x="252" y="574"/>
                  </a:cubicBezTo>
                  <a:cubicBezTo>
                    <a:pt x="183" y="406"/>
                    <a:pt x="109" y="231"/>
                    <a:pt x="139" y="61"/>
                  </a:cubicBezTo>
                  <a:cubicBezTo>
                    <a:pt x="142" y="32"/>
                    <a:pt x="122" y="7"/>
                    <a:pt x="93" y="1"/>
                  </a:cubicBezTo>
                  <a:cubicBezTo>
                    <a:pt x="91" y="1"/>
                    <a:pt x="88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4847368" y="1684470"/>
              <a:ext cx="181099" cy="593094"/>
            </a:xfrm>
            <a:custGeom>
              <a:avLst/>
              <a:gdLst/>
              <a:ahLst/>
              <a:cxnLst/>
              <a:rect l="l" t="t" r="r" b="b"/>
              <a:pathLst>
                <a:path w="1131" h="3704" extrusionOk="0">
                  <a:moveTo>
                    <a:pt x="851" y="0"/>
                  </a:moveTo>
                  <a:cubicBezTo>
                    <a:pt x="820" y="0"/>
                    <a:pt x="789" y="7"/>
                    <a:pt x="761" y="22"/>
                  </a:cubicBezTo>
                  <a:cubicBezTo>
                    <a:pt x="696" y="53"/>
                    <a:pt x="658" y="122"/>
                    <a:pt x="625" y="186"/>
                  </a:cubicBezTo>
                  <a:cubicBezTo>
                    <a:pt x="574" y="292"/>
                    <a:pt x="534" y="403"/>
                    <a:pt x="495" y="516"/>
                  </a:cubicBezTo>
                  <a:cubicBezTo>
                    <a:pt x="415" y="743"/>
                    <a:pt x="337" y="971"/>
                    <a:pt x="255" y="1200"/>
                  </a:cubicBezTo>
                  <a:cubicBezTo>
                    <a:pt x="159" y="1471"/>
                    <a:pt x="262" y="1645"/>
                    <a:pt x="348" y="1899"/>
                  </a:cubicBezTo>
                  <a:cubicBezTo>
                    <a:pt x="439" y="2178"/>
                    <a:pt x="445" y="2549"/>
                    <a:pt x="348" y="2823"/>
                  </a:cubicBezTo>
                  <a:cubicBezTo>
                    <a:pt x="282" y="3013"/>
                    <a:pt x="179" y="3186"/>
                    <a:pt x="72" y="3356"/>
                  </a:cubicBezTo>
                  <a:cubicBezTo>
                    <a:pt x="52" y="3390"/>
                    <a:pt x="31" y="3423"/>
                    <a:pt x="22" y="3461"/>
                  </a:cubicBezTo>
                  <a:cubicBezTo>
                    <a:pt x="1" y="3556"/>
                    <a:pt x="70" y="3657"/>
                    <a:pt x="162" y="3690"/>
                  </a:cubicBezTo>
                  <a:cubicBezTo>
                    <a:pt x="190" y="3699"/>
                    <a:pt x="220" y="3704"/>
                    <a:pt x="249" y="3704"/>
                  </a:cubicBezTo>
                  <a:cubicBezTo>
                    <a:pt x="317" y="3704"/>
                    <a:pt x="385" y="3680"/>
                    <a:pt x="441" y="3641"/>
                  </a:cubicBezTo>
                  <a:cubicBezTo>
                    <a:pt x="524" y="3586"/>
                    <a:pt x="584" y="3506"/>
                    <a:pt x="636" y="3424"/>
                  </a:cubicBezTo>
                  <a:cubicBezTo>
                    <a:pt x="708" y="3309"/>
                    <a:pt x="772" y="3176"/>
                    <a:pt x="745" y="3042"/>
                  </a:cubicBezTo>
                  <a:cubicBezTo>
                    <a:pt x="732" y="2983"/>
                    <a:pt x="703" y="2927"/>
                    <a:pt x="695" y="2866"/>
                  </a:cubicBezTo>
                  <a:cubicBezTo>
                    <a:pt x="679" y="2770"/>
                    <a:pt x="715" y="2670"/>
                    <a:pt x="688" y="2577"/>
                  </a:cubicBezTo>
                  <a:cubicBezTo>
                    <a:pt x="675" y="2533"/>
                    <a:pt x="648" y="2493"/>
                    <a:pt x="632" y="2450"/>
                  </a:cubicBezTo>
                  <a:cubicBezTo>
                    <a:pt x="574" y="2288"/>
                    <a:pt x="639" y="1992"/>
                    <a:pt x="658" y="1821"/>
                  </a:cubicBezTo>
                  <a:cubicBezTo>
                    <a:pt x="681" y="1599"/>
                    <a:pt x="723" y="1380"/>
                    <a:pt x="811" y="1174"/>
                  </a:cubicBezTo>
                  <a:cubicBezTo>
                    <a:pt x="919" y="920"/>
                    <a:pt x="1096" y="684"/>
                    <a:pt x="1122" y="407"/>
                  </a:cubicBezTo>
                  <a:cubicBezTo>
                    <a:pt x="1130" y="300"/>
                    <a:pt x="1115" y="186"/>
                    <a:pt x="1048" y="100"/>
                  </a:cubicBezTo>
                  <a:cubicBezTo>
                    <a:pt x="1001" y="40"/>
                    <a:pt x="925" y="0"/>
                    <a:pt x="851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5092356" y="2006799"/>
              <a:ext cx="100717" cy="227854"/>
            </a:xfrm>
            <a:custGeom>
              <a:avLst/>
              <a:gdLst/>
              <a:ahLst/>
              <a:cxnLst/>
              <a:rect l="l" t="t" r="r" b="b"/>
              <a:pathLst>
                <a:path w="629" h="1423" extrusionOk="0">
                  <a:moveTo>
                    <a:pt x="567" y="1"/>
                  </a:moveTo>
                  <a:cubicBezTo>
                    <a:pt x="547" y="1"/>
                    <a:pt x="528" y="12"/>
                    <a:pt x="518" y="30"/>
                  </a:cubicBezTo>
                  <a:cubicBezTo>
                    <a:pt x="468" y="140"/>
                    <a:pt x="410" y="250"/>
                    <a:pt x="354" y="356"/>
                  </a:cubicBezTo>
                  <a:cubicBezTo>
                    <a:pt x="192" y="669"/>
                    <a:pt x="19" y="990"/>
                    <a:pt x="2" y="1368"/>
                  </a:cubicBezTo>
                  <a:cubicBezTo>
                    <a:pt x="0" y="1397"/>
                    <a:pt x="23" y="1421"/>
                    <a:pt x="52" y="1423"/>
                  </a:cubicBezTo>
                  <a:lnTo>
                    <a:pt x="53" y="1423"/>
                  </a:lnTo>
                  <a:cubicBezTo>
                    <a:pt x="82" y="1423"/>
                    <a:pt x="106" y="1400"/>
                    <a:pt x="109" y="1375"/>
                  </a:cubicBezTo>
                  <a:cubicBezTo>
                    <a:pt x="124" y="1021"/>
                    <a:pt x="281" y="723"/>
                    <a:pt x="450" y="407"/>
                  </a:cubicBezTo>
                  <a:cubicBezTo>
                    <a:pt x="507" y="300"/>
                    <a:pt x="566" y="190"/>
                    <a:pt x="617" y="78"/>
                  </a:cubicBezTo>
                  <a:cubicBezTo>
                    <a:pt x="628" y="50"/>
                    <a:pt x="617" y="19"/>
                    <a:pt x="590" y="6"/>
                  </a:cubicBezTo>
                  <a:cubicBezTo>
                    <a:pt x="583" y="3"/>
                    <a:pt x="575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5365206" y="2222485"/>
              <a:ext cx="24499" cy="141869"/>
            </a:xfrm>
            <a:custGeom>
              <a:avLst/>
              <a:gdLst/>
              <a:ahLst/>
              <a:cxnLst/>
              <a:rect l="l" t="t" r="r" b="b"/>
              <a:pathLst>
                <a:path w="153" h="886" extrusionOk="0">
                  <a:moveTo>
                    <a:pt x="59" y="1"/>
                  </a:moveTo>
                  <a:cubicBezTo>
                    <a:pt x="57" y="1"/>
                    <a:pt x="55" y="1"/>
                    <a:pt x="52" y="1"/>
                  </a:cubicBezTo>
                  <a:cubicBezTo>
                    <a:pt x="24" y="1"/>
                    <a:pt x="1" y="28"/>
                    <a:pt x="2" y="57"/>
                  </a:cubicBezTo>
                  <a:lnTo>
                    <a:pt x="45" y="835"/>
                  </a:lnTo>
                  <a:cubicBezTo>
                    <a:pt x="47" y="864"/>
                    <a:pt x="70" y="885"/>
                    <a:pt x="98" y="885"/>
                  </a:cubicBezTo>
                  <a:lnTo>
                    <a:pt x="101" y="885"/>
                  </a:lnTo>
                  <a:cubicBezTo>
                    <a:pt x="129" y="885"/>
                    <a:pt x="152" y="858"/>
                    <a:pt x="151" y="829"/>
                  </a:cubicBezTo>
                  <a:lnTo>
                    <a:pt x="108" y="51"/>
                  </a:lnTo>
                  <a:cubicBezTo>
                    <a:pt x="108" y="25"/>
                    <a:pt x="86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5260326" y="2378286"/>
              <a:ext cx="399185" cy="199032"/>
            </a:xfrm>
            <a:custGeom>
              <a:avLst/>
              <a:gdLst/>
              <a:ahLst/>
              <a:cxnLst/>
              <a:rect l="l" t="t" r="r" b="b"/>
              <a:pathLst>
                <a:path w="2493" h="1243" extrusionOk="0">
                  <a:moveTo>
                    <a:pt x="2021" y="1"/>
                  </a:moveTo>
                  <a:cubicBezTo>
                    <a:pt x="1908" y="1"/>
                    <a:pt x="1798" y="13"/>
                    <a:pt x="1705" y="48"/>
                  </a:cubicBezTo>
                  <a:cubicBezTo>
                    <a:pt x="1523" y="113"/>
                    <a:pt x="1403" y="293"/>
                    <a:pt x="1203" y="333"/>
                  </a:cubicBezTo>
                  <a:cubicBezTo>
                    <a:pt x="1175" y="339"/>
                    <a:pt x="1147" y="341"/>
                    <a:pt x="1120" y="341"/>
                  </a:cubicBezTo>
                  <a:cubicBezTo>
                    <a:pt x="987" y="341"/>
                    <a:pt x="853" y="292"/>
                    <a:pt x="717" y="291"/>
                  </a:cubicBezTo>
                  <a:cubicBezTo>
                    <a:pt x="714" y="290"/>
                    <a:pt x="712" y="290"/>
                    <a:pt x="709" y="290"/>
                  </a:cubicBezTo>
                  <a:cubicBezTo>
                    <a:pt x="525" y="290"/>
                    <a:pt x="354" y="379"/>
                    <a:pt x="189" y="465"/>
                  </a:cubicBezTo>
                  <a:cubicBezTo>
                    <a:pt x="132" y="495"/>
                    <a:pt x="1" y="592"/>
                    <a:pt x="81" y="666"/>
                  </a:cubicBezTo>
                  <a:cubicBezTo>
                    <a:pt x="101" y="685"/>
                    <a:pt x="129" y="687"/>
                    <a:pt x="153" y="693"/>
                  </a:cubicBezTo>
                  <a:cubicBezTo>
                    <a:pt x="386" y="727"/>
                    <a:pt x="610" y="806"/>
                    <a:pt x="814" y="923"/>
                  </a:cubicBezTo>
                  <a:cubicBezTo>
                    <a:pt x="980" y="1022"/>
                    <a:pt x="1133" y="1147"/>
                    <a:pt x="1317" y="1204"/>
                  </a:cubicBezTo>
                  <a:cubicBezTo>
                    <a:pt x="1405" y="1231"/>
                    <a:pt x="1496" y="1242"/>
                    <a:pt x="1587" y="1242"/>
                  </a:cubicBezTo>
                  <a:cubicBezTo>
                    <a:pt x="1722" y="1242"/>
                    <a:pt x="1859" y="1219"/>
                    <a:pt x="1992" y="1193"/>
                  </a:cubicBezTo>
                  <a:cubicBezTo>
                    <a:pt x="2147" y="1161"/>
                    <a:pt x="2315" y="1113"/>
                    <a:pt x="2399" y="979"/>
                  </a:cubicBezTo>
                  <a:cubicBezTo>
                    <a:pt x="2492" y="830"/>
                    <a:pt x="2438" y="656"/>
                    <a:pt x="2441" y="495"/>
                  </a:cubicBezTo>
                  <a:cubicBezTo>
                    <a:pt x="2442" y="343"/>
                    <a:pt x="2491" y="205"/>
                    <a:pt x="2464" y="48"/>
                  </a:cubicBezTo>
                  <a:cubicBezTo>
                    <a:pt x="2334" y="24"/>
                    <a:pt x="2174" y="1"/>
                    <a:pt x="202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484658" y="1842512"/>
              <a:ext cx="149875" cy="125376"/>
            </a:xfrm>
            <a:custGeom>
              <a:avLst/>
              <a:gdLst/>
              <a:ahLst/>
              <a:cxnLst/>
              <a:rect l="l" t="t" r="r" b="b"/>
              <a:pathLst>
                <a:path w="936" h="783" extrusionOk="0">
                  <a:moveTo>
                    <a:pt x="448" y="0"/>
                  </a:moveTo>
                  <a:cubicBezTo>
                    <a:pt x="250" y="0"/>
                    <a:pt x="78" y="125"/>
                    <a:pt x="42" y="307"/>
                  </a:cubicBezTo>
                  <a:cubicBezTo>
                    <a:pt x="0" y="518"/>
                    <a:pt x="157" y="727"/>
                    <a:pt x="393" y="774"/>
                  </a:cubicBezTo>
                  <a:cubicBezTo>
                    <a:pt x="424" y="780"/>
                    <a:pt x="455" y="783"/>
                    <a:pt x="485" y="783"/>
                  </a:cubicBezTo>
                  <a:cubicBezTo>
                    <a:pt x="685" y="783"/>
                    <a:pt x="859" y="658"/>
                    <a:pt x="894" y="475"/>
                  </a:cubicBezTo>
                  <a:cubicBezTo>
                    <a:pt x="936" y="264"/>
                    <a:pt x="778" y="56"/>
                    <a:pt x="543" y="10"/>
                  </a:cubicBezTo>
                  <a:cubicBezTo>
                    <a:pt x="511" y="3"/>
                    <a:pt x="479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5552070" y="1867011"/>
              <a:ext cx="57164" cy="44674"/>
            </a:xfrm>
            <a:custGeom>
              <a:avLst/>
              <a:gdLst/>
              <a:ahLst/>
              <a:cxnLst/>
              <a:rect l="l" t="t" r="r" b="b"/>
              <a:pathLst>
                <a:path w="357" h="279" extrusionOk="0">
                  <a:moveTo>
                    <a:pt x="131" y="1"/>
                  </a:moveTo>
                  <a:cubicBezTo>
                    <a:pt x="92" y="1"/>
                    <a:pt x="58" y="15"/>
                    <a:pt x="38" y="44"/>
                  </a:cubicBezTo>
                  <a:cubicBezTo>
                    <a:pt x="1" y="100"/>
                    <a:pt x="33" y="187"/>
                    <a:pt x="109" y="240"/>
                  </a:cubicBezTo>
                  <a:cubicBezTo>
                    <a:pt x="146" y="266"/>
                    <a:pt x="187" y="278"/>
                    <a:pt x="224" y="278"/>
                  </a:cubicBezTo>
                  <a:cubicBezTo>
                    <a:pt x="264" y="278"/>
                    <a:pt x="299" y="263"/>
                    <a:pt x="319" y="235"/>
                  </a:cubicBezTo>
                  <a:cubicBezTo>
                    <a:pt x="356" y="180"/>
                    <a:pt x="323" y="92"/>
                    <a:pt x="248" y="38"/>
                  </a:cubicBezTo>
                  <a:cubicBezTo>
                    <a:pt x="210" y="13"/>
                    <a:pt x="168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5083549" y="1851158"/>
              <a:ext cx="152276" cy="125856"/>
            </a:xfrm>
            <a:custGeom>
              <a:avLst/>
              <a:gdLst/>
              <a:ahLst/>
              <a:cxnLst/>
              <a:rect l="l" t="t" r="r" b="b"/>
              <a:pathLst>
                <a:path w="951" h="786" extrusionOk="0">
                  <a:moveTo>
                    <a:pt x="499" y="0"/>
                  </a:moveTo>
                  <a:cubicBezTo>
                    <a:pt x="461" y="0"/>
                    <a:pt x="422" y="5"/>
                    <a:pt x="384" y="14"/>
                  </a:cubicBezTo>
                  <a:cubicBezTo>
                    <a:pt x="149" y="72"/>
                    <a:pt x="1" y="287"/>
                    <a:pt x="54" y="496"/>
                  </a:cubicBezTo>
                  <a:cubicBezTo>
                    <a:pt x="97" y="670"/>
                    <a:pt x="264" y="785"/>
                    <a:pt x="455" y="785"/>
                  </a:cubicBezTo>
                  <a:cubicBezTo>
                    <a:pt x="492" y="785"/>
                    <a:pt x="531" y="781"/>
                    <a:pt x="569" y="771"/>
                  </a:cubicBezTo>
                  <a:cubicBezTo>
                    <a:pt x="803" y="714"/>
                    <a:pt x="950" y="497"/>
                    <a:pt x="899" y="289"/>
                  </a:cubicBezTo>
                  <a:cubicBezTo>
                    <a:pt x="856" y="115"/>
                    <a:pt x="689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157847" y="1873256"/>
              <a:ext cx="57164" cy="44674"/>
            </a:xfrm>
            <a:custGeom>
              <a:avLst/>
              <a:gdLst/>
              <a:ahLst/>
              <a:cxnLst/>
              <a:rect l="l" t="t" r="r" b="b"/>
              <a:pathLst>
                <a:path w="357" h="279" extrusionOk="0">
                  <a:moveTo>
                    <a:pt x="133" y="1"/>
                  </a:moveTo>
                  <a:cubicBezTo>
                    <a:pt x="93" y="1"/>
                    <a:pt x="59" y="15"/>
                    <a:pt x="40" y="43"/>
                  </a:cubicBezTo>
                  <a:cubicBezTo>
                    <a:pt x="1" y="99"/>
                    <a:pt x="34" y="186"/>
                    <a:pt x="111" y="240"/>
                  </a:cubicBezTo>
                  <a:cubicBezTo>
                    <a:pt x="147" y="266"/>
                    <a:pt x="188" y="278"/>
                    <a:pt x="225" y="278"/>
                  </a:cubicBezTo>
                  <a:cubicBezTo>
                    <a:pt x="265" y="278"/>
                    <a:pt x="300" y="264"/>
                    <a:pt x="319" y="235"/>
                  </a:cubicBezTo>
                  <a:cubicBezTo>
                    <a:pt x="356" y="179"/>
                    <a:pt x="325" y="92"/>
                    <a:pt x="248" y="38"/>
                  </a:cubicBezTo>
                  <a:cubicBezTo>
                    <a:pt x="210" y="13"/>
                    <a:pt x="169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4856815" y="1969170"/>
              <a:ext cx="88227" cy="268686"/>
            </a:xfrm>
            <a:custGeom>
              <a:avLst/>
              <a:gdLst/>
              <a:ahLst/>
              <a:cxnLst/>
              <a:rect l="l" t="t" r="r" b="b"/>
              <a:pathLst>
                <a:path w="551" h="1678" extrusionOk="0">
                  <a:moveTo>
                    <a:pt x="316" y="1"/>
                  </a:moveTo>
                  <a:cubicBezTo>
                    <a:pt x="310" y="1"/>
                    <a:pt x="304" y="2"/>
                    <a:pt x="298" y="4"/>
                  </a:cubicBezTo>
                  <a:cubicBezTo>
                    <a:pt x="270" y="13"/>
                    <a:pt x="255" y="43"/>
                    <a:pt x="265" y="71"/>
                  </a:cubicBezTo>
                  <a:cubicBezTo>
                    <a:pt x="439" y="582"/>
                    <a:pt x="345" y="1164"/>
                    <a:pt x="18" y="1592"/>
                  </a:cubicBezTo>
                  <a:cubicBezTo>
                    <a:pt x="1" y="1615"/>
                    <a:pt x="5" y="1649"/>
                    <a:pt x="29" y="1668"/>
                  </a:cubicBezTo>
                  <a:cubicBezTo>
                    <a:pt x="38" y="1675"/>
                    <a:pt x="50" y="1678"/>
                    <a:pt x="60" y="1678"/>
                  </a:cubicBezTo>
                  <a:cubicBezTo>
                    <a:pt x="78" y="1678"/>
                    <a:pt x="93" y="1670"/>
                    <a:pt x="103" y="1656"/>
                  </a:cubicBezTo>
                  <a:cubicBezTo>
                    <a:pt x="450" y="1199"/>
                    <a:pt x="550" y="580"/>
                    <a:pt x="366" y="37"/>
                  </a:cubicBezTo>
                  <a:cubicBezTo>
                    <a:pt x="357" y="15"/>
                    <a:pt x="338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64400" y="2146907"/>
              <a:ext cx="119291" cy="211522"/>
            </a:xfrm>
            <a:custGeom>
              <a:avLst/>
              <a:gdLst/>
              <a:ahLst/>
              <a:cxnLst/>
              <a:rect l="l" t="t" r="r" b="b"/>
              <a:pathLst>
                <a:path w="745" h="1321" extrusionOk="0">
                  <a:moveTo>
                    <a:pt x="418" y="1"/>
                  </a:moveTo>
                  <a:cubicBezTo>
                    <a:pt x="417" y="1"/>
                    <a:pt x="416" y="1"/>
                    <a:pt x="415" y="1"/>
                  </a:cubicBezTo>
                  <a:cubicBezTo>
                    <a:pt x="399" y="2"/>
                    <a:pt x="385" y="12"/>
                    <a:pt x="372" y="25"/>
                  </a:cubicBezTo>
                  <a:cubicBezTo>
                    <a:pt x="201" y="198"/>
                    <a:pt x="101" y="439"/>
                    <a:pt x="99" y="683"/>
                  </a:cubicBezTo>
                  <a:cubicBezTo>
                    <a:pt x="96" y="803"/>
                    <a:pt x="118" y="926"/>
                    <a:pt x="73" y="1037"/>
                  </a:cubicBezTo>
                  <a:cubicBezTo>
                    <a:pt x="56" y="1083"/>
                    <a:pt x="25" y="1126"/>
                    <a:pt x="13" y="1176"/>
                  </a:cubicBezTo>
                  <a:cubicBezTo>
                    <a:pt x="1" y="1226"/>
                    <a:pt x="11" y="1287"/>
                    <a:pt x="56" y="1310"/>
                  </a:cubicBezTo>
                  <a:cubicBezTo>
                    <a:pt x="70" y="1318"/>
                    <a:pt x="85" y="1321"/>
                    <a:pt x="101" y="1321"/>
                  </a:cubicBezTo>
                  <a:cubicBezTo>
                    <a:pt x="128" y="1321"/>
                    <a:pt x="156" y="1312"/>
                    <a:pt x="181" y="1303"/>
                  </a:cubicBezTo>
                  <a:cubicBezTo>
                    <a:pt x="263" y="1273"/>
                    <a:pt x="342" y="1237"/>
                    <a:pt x="416" y="1194"/>
                  </a:cubicBezTo>
                  <a:cubicBezTo>
                    <a:pt x="745" y="1012"/>
                    <a:pt x="416" y="622"/>
                    <a:pt x="452" y="351"/>
                  </a:cubicBezTo>
                  <a:cubicBezTo>
                    <a:pt x="465" y="252"/>
                    <a:pt x="496" y="152"/>
                    <a:pt x="470" y="55"/>
                  </a:cubicBezTo>
                  <a:cubicBezTo>
                    <a:pt x="464" y="30"/>
                    <a:pt x="445" y="1"/>
                    <a:pt x="418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3082008" y="3848862"/>
              <a:ext cx="322327" cy="268365"/>
            </a:xfrm>
            <a:custGeom>
              <a:avLst/>
              <a:gdLst/>
              <a:ahLst/>
              <a:cxnLst/>
              <a:rect l="l" t="t" r="r" b="b"/>
              <a:pathLst>
                <a:path w="2013" h="1676" extrusionOk="0">
                  <a:moveTo>
                    <a:pt x="1378" y="0"/>
                  </a:moveTo>
                  <a:cubicBezTo>
                    <a:pt x="1244" y="0"/>
                    <a:pt x="1109" y="28"/>
                    <a:pt x="987" y="83"/>
                  </a:cubicBezTo>
                  <a:cubicBezTo>
                    <a:pt x="733" y="199"/>
                    <a:pt x="533" y="432"/>
                    <a:pt x="454" y="701"/>
                  </a:cubicBezTo>
                  <a:cubicBezTo>
                    <a:pt x="414" y="833"/>
                    <a:pt x="404" y="973"/>
                    <a:pt x="370" y="1106"/>
                  </a:cubicBezTo>
                  <a:cubicBezTo>
                    <a:pt x="336" y="1240"/>
                    <a:pt x="272" y="1374"/>
                    <a:pt x="157" y="1451"/>
                  </a:cubicBezTo>
                  <a:cubicBezTo>
                    <a:pt x="120" y="1475"/>
                    <a:pt x="79" y="1494"/>
                    <a:pt x="47" y="1524"/>
                  </a:cubicBezTo>
                  <a:cubicBezTo>
                    <a:pt x="32" y="1538"/>
                    <a:pt x="17" y="1558"/>
                    <a:pt x="10" y="1580"/>
                  </a:cubicBezTo>
                  <a:cubicBezTo>
                    <a:pt x="3" y="1601"/>
                    <a:pt x="0" y="1624"/>
                    <a:pt x="9" y="1641"/>
                  </a:cubicBezTo>
                  <a:cubicBezTo>
                    <a:pt x="21" y="1669"/>
                    <a:pt x="90" y="1676"/>
                    <a:pt x="163" y="1676"/>
                  </a:cubicBezTo>
                  <a:cubicBezTo>
                    <a:pt x="232" y="1676"/>
                    <a:pt x="305" y="1669"/>
                    <a:pt x="338" y="1669"/>
                  </a:cubicBezTo>
                  <a:cubicBezTo>
                    <a:pt x="340" y="1669"/>
                    <a:pt x="342" y="1670"/>
                    <a:pt x="343" y="1670"/>
                  </a:cubicBezTo>
                  <a:cubicBezTo>
                    <a:pt x="352" y="1671"/>
                    <a:pt x="361" y="1672"/>
                    <a:pt x="370" y="1672"/>
                  </a:cubicBezTo>
                  <a:cubicBezTo>
                    <a:pt x="381" y="1672"/>
                    <a:pt x="391" y="1670"/>
                    <a:pt x="402" y="1668"/>
                  </a:cubicBezTo>
                  <a:cubicBezTo>
                    <a:pt x="426" y="1662"/>
                    <a:pt x="447" y="1652"/>
                    <a:pt x="469" y="1641"/>
                  </a:cubicBezTo>
                  <a:cubicBezTo>
                    <a:pt x="991" y="1368"/>
                    <a:pt x="1532" y="1060"/>
                    <a:pt x="1898" y="584"/>
                  </a:cubicBezTo>
                  <a:cubicBezTo>
                    <a:pt x="1956" y="510"/>
                    <a:pt x="2012" y="423"/>
                    <a:pt x="2002" y="327"/>
                  </a:cubicBezTo>
                  <a:cubicBezTo>
                    <a:pt x="1989" y="223"/>
                    <a:pt x="1896" y="147"/>
                    <a:pt x="1802" y="99"/>
                  </a:cubicBezTo>
                  <a:cubicBezTo>
                    <a:pt x="1672" y="33"/>
                    <a:pt x="1525" y="0"/>
                    <a:pt x="1378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4102634" y="3100283"/>
              <a:ext cx="182540" cy="240184"/>
            </a:xfrm>
            <a:custGeom>
              <a:avLst/>
              <a:gdLst/>
              <a:ahLst/>
              <a:cxnLst/>
              <a:rect l="l" t="t" r="r" b="b"/>
              <a:pathLst>
                <a:path w="1140" h="1500" extrusionOk="0">
                  <a:moveTo>
                    <a:pt x="194" y="0"/>
                  </a:moveTo>
                  <a:cubicBezTo>
                    <a:pt x="123" y="0"/>
                    <a:pt x="55" y="13"/>
                    <a:pt x="0" y="36"/>
                  </a:cubicBezTo>
                  <a:cubicBezTo>
                    <a:pt x="321" y="508"/>
                    <a:pt x="613" y="939"/>
                    <a:pt x="763" y="1500"/>
                  </a:cubicBezTo>
                  <a:cubicBezTo>
                    <a:pt x="843" y="1390"/>
                    <a:pt x="921" y="1280"/>
                    <a:pt x="1000" y="1172"/>
                  </a:cubicBezTo>
                  <a:cubicBezTo>
                    <a:pt x="1047" y="1109"/>
                    <a:pt x="1092" y="1044"/>
                    <a:pt x="1115" y="969"/>
                  </a:cubicBezTo>
                  <a:cubicBezTo>
                    <a:pt x="1140" y="895"/>
                    <a:pt x="1137" y="809"/>
                    <a:pt x="1092" y="745"/>
                  </a:cubicBezTo>
                  <a:cubicBezTo>
                    <a:pt x="1025" y="648"/>
                    <a:pt x="915" y="623"/>
                    <a:pt x="815" y="575"/>
                  </a:cubicBezTo>
                  <a:cubicBezTo>
                    <a:pt x="728" y="533"/>
                    <a:pt x="677" y="441"/>
                    <a:pt x="640" y="352"/>
                  </a:cubicBezTo>
                  <a:cubicBezTo>
                    <a:pt x="600" y="262"/>
                    <a:pt x="568" y="166"/>
                    <a:pt x="497" y="101"/>
                  </a:cubicBezTo>
                  <a:cubicBezTo>
                    <a:pt x="480" y="84"/>
                    <a:pt x="461" y="71"/>
                    <a:pt x="441" y="59"/>
                  </a:cubicBezTo>
                  <a:cubicBezTo>
                    <a:pt x="371" y="19"/>
                    <a:pt x="281" y="0"/>
                    <a:pt x="194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3" name="Google Shape;643;p10"/>
            <p:cNvGrpSpPr/>
            <p:nvPr/>
          </p:nvGrpSpPr>
          <p:grpSpPr>
            <a:xfrm>
              <a:off x="2656721" y="3081389"/>
              <a:ext cx="2716011" cy="1373860"/>
              <a:chOff x="2656721" y="3081389"/>
              <a:chExt cx="2716011" cy="1373860"/>
            </a:xfrm>
          </p:grpSpPr>
          <p:sp>
            <p:nvSpPr>
              <p:cNvPr id="644" name="Google Shape;644;p10"/>
              <p:cNvSpPr/>
              <p:nvPr/>
            </p:nvSpPr>
            <p:spPr>
              <a:xfrm>
                <a:off x="3129725" y="3840695"/>
                <a:ext cx="354351" cy="279734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747" extrusionOk="0">
                    <a:moveTo>
                      <a:pt x="2152" y="0"/>
                    </a:moveTo>
                    <a:cubicBezTo>
                      <a:pt x="2135" y="0"/>
                      <a:pt x="2119" y="8"/>
                      <a:pt x="2108" y="24"/>
                    </a:cubicBezTo>
                    <a:cubicBezTo>
                      <a:pt x="1576" y="817"/>
                      <a:pt x="762" y="1288"/>
                      <a:pt x="36" y="1645"/>
                    </a:cubicBezTo>
                    <a:cubicBezTo>
                      <a:pt x="14" y="1656"/>
                      <a:pt x="1" y="1682"/>
                      <a:pt x="8" y="1706"/>
                    </a:cubicBezTo>
                    <a:cubicBezTo>
                      <a:pt x="15" y="1731"/>
                      <a:pt x="36" y="1746"/>
                      <a:pt x="59" y="1746"/>
                    </a:cubicBezTo>
                    <a:lnTo>
                      <a:pt x="62" y="1746"/>
                    </a:lnTo>
                    <a:cubicBezTo>
                      <a:pt x="319" y="1726"/>
                      <a:pt x="582" y="1720"/>
                      <a:pt x="843" y="1720"/>
                    </a:cubicBezTo>
                    <a:cubicBezTo>
                      <a:pt x="1058" y="1720"/>
                      <a:pt x="1272" y="1724"/>
                      <a:pt x="1483" y="1728"/>
                    </a:cubicBezTo>
                    <a:cubicBezTo>
                      <a:pt x="1698" y="1733"/>
                      <a:pt x="1913" y="1738"/>
                      <a:pt x="2127" y="1738"/>
                    </a:cubicBezTo>
                    <a:cubicBezTo>
                      <a:pt x="2157" y="1738"/>
                      <a:pt x="2180" y="1713"/>
                      <a:pt x="2180" y="1683"/>
                    </a:cubicBezTo>
                    <a:cubicBezTo>
                      <a:pt x="2180" y="1653"/>
                      <a:pt x="2155" y="1631"/>
                      <a:pt x="2127" y="1631"/>
                    </a:cubicBezTo>
                    <a:cubicBezTo>
                      <a:pt x="1914" y="1631"/>
                      <a:pt x="1700" y="1625"/>
                      <a:pt x="1486" y="1621"/>
                    </a:cubicBezTo>
                    <a:cubicBezTo>
                      <a:pt x="1279" y="1616"/>
                      <a:pt x="1069" y="1612"/>
                      <a:pt x="858" y="1612"/>
                    </a:cubicBezTo>
                    <a:cubicBezTo>
                      <a:pt x="677" y="1612"/>
                      <a:pt x="496" y="1615"/>
                      <a:pt x="315" y="1623"/>
                    </a:cubicBezTo>
                    <a:cubicBezTo>
                      <a:pt x="990" y="1274"/>
                      <a:pt x="1706" y="812"/>
                      <a:pt x="2197" y="83"/>
                    </a:cubicBezTo>
                    <a:cubicBezTo>
                      <a:pt x="2212" y="60"/>
                      <a:pt x="2207" y="26"/>
                      <a:pt x="2182" y="10"/>
                    </a:cubicBezTo>
                    <a:cubicBezTo>
                      <a:pt x="2173" y="3"/>
                      <a:pt x="2163" y="0"/>
                      <a:pt x="2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0"/>
              <p:cNvSpPr/>
              <p:nvPr/>
            </p:nvSpPr>
            <p:spPr>
              <a:xfrm>
                <a:off x="3340768" y="3368651"/>
                <a:ext cx="207359" cy="277172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731" extrusionOk="0">
                    <a:moveTo>
                      <a:pt x="59" y="1"/>
                    </a:moveTo>
                    <a:cubicBezTo>
                      <a:pt x="36" y="1"/>
                      <a:pt x="16" y="15"/>
                      <a:pt x="9" y="37"/>
                    </a:cubicBezTo>
                    <a:cubicBezTo>
                      <a:pt x="1" y="67"/>
                      <a:pt x="13" y="97"/>
                      <a:pt x="43" y="105"/>
                    </a:cubicBezTo>
                    <a:cubicBezTo>
                      <a:pt x="687" y="322"/>
                      <a:pt x="1146" y="956"/>
                      <a:pt x="1186" y="1679"/>
                    </a:cubicBezTo>
                    <a:cubicBezTo>
                      <a:pt x="1187" y="1709"/>
                      <a:pt x="1210" y="1730"/>
                      <a:pt x="1239" y="1730"/>
                    </a:cubicBezTo>
                    <a:cubicBezTo>
                      <a:pt x="1240" y="1730"/>
                      <a:pt x="1240" y="1730"/>
                      <a:pt x="1243" y="1727"/>
                    </a:cubicBezTo>
                    <a:cubicBezTo>
                      <a:pt x="1271" y="1727"/>
                      <a:pt x="1294" y="1700"/>
                      <a:pt x="1293" y="1672"/>
                    </a:cubicBezTo>
                    <a:cubicBezTo>
                      <a:pt x="1250" y="906"/>
                      <a:pt x="762" y="235"/>
                      <a:pt x="76" y="4"/>
                    </a:cubicBezTo>
                    <a:cubicBezTo>
                      <a:pt x="70" y="2"/>
                      <a:pt x="64" y="1"/>
                      <a:pt x="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0"/>
              <p:cNvSpPr/>
              <p:nvPr/>
            </p:nvSpPr>
            <p:spPr>
              <a:xfrm>
                <a:off x="4881794" y="3834130"/>
                <a:ext cx="371004" cy="276852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1729" extrusionOk="0">
                    <a:moveTo>
                      <a:pt x="2257" y="1"/>
                    </a:moveTo>
                    <a:cubicBezTo>
                      <a:pt x="2239" y="1"/>
                      <a:pt x="2222" y="9"/>
                      <a:pt x="2210" y="25"/>
                    </a:cubicBezTo>
                    <a:cubicBezTo>
                      <a:pt x="1745" y="783"/>
                      <a:pt x="807" y="1280"/>
                      <a:pt x="39" y="1626"/>
                    </a:cubicBezTo>
                    <a:cubicBezTo>
                      <a:pt x="12" y="1637"/>
                      <a:pt x="0" y="1669"/>
                      <a:pt x="12" y="1696"/>
                    </a:cubicBezTo>
                    <a:cubicBezTo>
                      <a:pt x="22" y="1716"/>
                      <a:pt x="40" y="1729"/>
                      <a:pt x="60" y="1729"/>
                    </a:cubicBezTo>
                    <a:cubicBezTo>
                      <a:pt x="69" y="1729"/>
                      <a:pt x="76" y="1726"/>
                      <a:pt x="83" y="1723"/>
                    </a:cubicBezTo>
                    <a:cubicBezTo>
                      <a:pt x="865" y="1369"/>
                      <a:pt x="1822" y="865"/>
                      <a:pt x="2302" y="81"/>
                    </a:cubicBezTo>
                    <a:cubicBezTo>
                      <a:pt x="2316" y="55"/>
                      <a:pt x="2309" y="24"/>
                      <a:pt x="2285" y="8"/>
                    </a:cubicBezTo>
                    <a:cubicBezTo>
                      <a:pt x="2276" y="3"/>
                      <a:pt x="2266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4541692" y="4318825"/>
                <a:ext cx="49318" cy="136424"/>
              </a:xfrm>
              <a:custGeom>
                <a:avLst/>
                <a:gdLst/>
                <a:ahLst/>
                <a:cxnLst/>
                <a:rect l="l" t="t" r="r" b="b"/>
                <a:pathLst>
                  <a:path w="308" h="852" extrusionOk="0">
                    <a:moveTo>
                      <a:pt x="61" y="1"/>
                    </a:moveTo>
                    <a:cubicBezTo>
                      <a:pt x="52" y="1"/>
                      <a:pt x="42" y="3"/>
                      <a:pt x="34" y="8"/>
                    </a:cubicBezTo>
                    <a:cubicBezTo>
                      <a:pt x="8" y="24"/>
                      <a:pt x="1" y="55"/>
                      <a:pt x="15" y="81"/>
                    </a:cubicBezTo>
                    <a:cubicBezTo>
                      <a:pt x="142" y="294"/>
                      <a:pt x="204" y="546"/>
                      <a:pt x="184" y="795"/>
                    </a:cubicBezTo>
                    <a:cubicBezTo>
                      <a:pt x="179" y="823"/>
                      <a:pt x="204" y="851"/>
                      <a:pt x="232" y="852"/>
                    </a:cubicBezTo>
                    <a:lnTo>
                      <a:pt x="235" y="852"/>
                    </a:lnTo>
                    <a:cubicBezTo>
                      <a:pt x="262" y="852"/>
                      <a:pt x="285" y="831"/>
                      <a:pt x="289" y="802"/>
                    </a:cubicBezTo>
                    <a:cubicBezTo>
                      <a:pt x="308" y="534"/>
                      <a:pt x="244" y="258"/>
                      <a:pt x="107" y="25"/>
                    </a:cubicBezTo>
                    <a:cubicBezTo>
                      <a:pt x="96" y="9"/>
                      <a:pt x="79" y="1"/>
                      <a:pt x="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0"/>
              <p:cNvSpPr/>
              <p:nvPr/>
            </p:nvSpPr>
            <p:spPr>
              <a:xfrm>
                <a:off x="4645772" y="4300571"/>
                <a:ext cx="77980" cy="13914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69" extrusionOk="0">
                    <a:moveTo>
                      <a:pt x="60" y="1"/>
                    </a:moveTo>
                    <a:cubicBezTo>
                      <a:pt x="48" y="1"/>
                      <a:pt x="35" y="6"/>
                      <a:pt x="25" y="15"/>
                    </a:cubicBezTo>
                    <a:cubicBezTo>
                      <a:pt x="3" y="34"/>
                      <a:pt x="1" y="68"/>
                      <a:pt x="21" y="89"/>
                    </a:cubicBezTo>
                    <a:cubicBezTo>
                      <a:pt x="205" y="293"/>
                      <a:pt x="329" y="553"/>
                      <a:pt x="376" y="825"/>
                    </a:cubicBezTo>
                    <a:cubicBezTo>
                      <a:pt x="379" y="852"/>
                      <a:pt x="403" y="869"/>
                      <a:pt x="428" y="869"/>
                    </a:cubicBezTo>
                    <a:cubicBezTo>
                      <a:pt x="432" y="869"/>
                      <a:pt x="433" y="869"/>
                      <a:pt x="439" y="867"/>
                    </a:cubicBezTo>
                    <a:cubicBezTo>
                      <a:pt x="468" y="865"/>
                      <a:pt x="486" y="836"/>
                      <a:pt x="482" y="808"/>
                    </a:cubicBezTo>
                    <a:cubicBezTo>
                      <a:pt x="432" y="516"/>
                      <a:pt x="296" y="236"/>
                      <a:pt x="99" y="18"/>
                    </a:cubicBezTo>
                    <a:cubicBezTo>
                      <a:pt x="89" y="7"/>
                      <a:pt x="75" y="1"/>
                      <a:pt x="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5226219" y="4285359"/>
                <a:ext cx="146512" cy="12473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779" extrusionOk="0">
                    <a:moveTo>
                      <a:pt x="55" y="0"/>
                    </a:moveTo>
                    <a:cubicBezTo>
                      <a:pt x="24" y="0"/>
                      <a:pt x="1" y="26"/>
                      <a:pt x="1" y="54"/>
                    </a:cubicBezTo>
                    <a:cubicBezTo>
                      <a:pt x="1" y="84"/>
                      <a:pt x="27" y="107"/>
                      <a:pt x="55" y="107"/>
                    </a:cubicBezTo>
                    <a:lnTo>
                      <a:pt x="58" y="107"/>
                    </a:lnTo>
                    <a:cubicBezTo>
                      <a:pt x="359" y="107"/>
                      <a:pt x="655" y="286"/>
                      <a:pt x="792" y="556"/>
                    </a:cubicBezTo>
                    <a:cubicBezTo>
                      <a:pt x="805" y="580"/>
                      <a:pt x="802" y="597"/>
                      <a:pt x="798" y="630"/>
                    </a:cubicBezTo>
                    <a:cubicBezTo>
                      <a:pt x="792" y="658"/>
                      <a:pt x="786" y="693"/>
                      <a:pt x="795" y="735"/>
                    </a:cubicBezTo>
                    <a:cubicBezTo>
                      <a:pt x="800" y="761"/>
                      <a:pt x="822" y="778"/>
                      <a:pt x="848" y="778"/>
                    </a:cubicBezTo>
                    <a:lnTo>
                      <a:pt x="858" y="778"/>
                    </a:lnTo>
                    <a:cubicBezTo>
                      <a:pt x="888" y="774"/>
                      <a:pt x="906" y="745"/>
                      <a:pt x="900" y="717"/>
                    </a:cubicBezTo>
                    <a:cubicBezTo>
                      <a:pt x="895" y="691"/>
                      <a:pt x="899" y="670"/>
                      <a:pt x="902" y="647"/>
                    </a:cubicBezTo>
                    <a:cubicBezTo>
                      <a:pt x="908" y="610"/>
                      <a:pt x="915" y="563"/>
                      <a:pt x="886" y="507"/>
                    </a:cubicBezTo>
                    <a:cubicBezTo>
                      <a:pt x="730" y="204"/>
                      <a:pt x="399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5154484" y="4317704"/>
                <a:ext cx="93191" cy="11128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95" extrusionOk="0">
                    <a:moveTo>
                      <a:pt x="59" y="1"/>
                    </a:moveTo>
                    <a:cubicBezTo>
                      <a:pt x="35" y="1"/>
                      <a:pt x="14" y="17"/>
                      <a:pt x="8" y="41"/>
                    </a:cubicBezTo>
                    <a:cubicBezTo>
                      <a:pt x="1" y="69"/>
                      <a:pt x="19" y="98"/>
                      <a:pt x="48" y="105"/>
                    </a:cubicBezTo>
                    <a:cubicBezTo>
                      <a:pt x="286" y="161"/>
                      <a:pt x="475" y="395"/>
                      <a:pt x="472" y="641"/>
                    </a:cubicBezTo>
                    <a:cubicBezTo>
                      <a:pt x="472" y="672"/>
                      <a:pt x="496" y="695"/>
                      <a:pt x="526" y="695"/>
                    </a:cubicBezTo>
                    <a:cubicBezTo>
                      <a:pt x="556" y="695"/>
                      <a:pt x="579" y="672"/>
                      <a:pt x="579" y="641"/>
                    </a:cubicBezTo>
                    <a:cubicBezTo>
                      <a:pt x="582" y="348"/>
                      <a:pt x="357" y="68"/>
                      <a:pt x="72" y="2"/>
                    </a:cubicBezTo>
                    <a:cubicBezTo>
                      <a:pt x="68" y="1"/>
                      <a:pt x="63" y="1"/>
                      <a:pt x="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0"/>
              <p:cNvSpPr/>
              <p:nvPr/>
            </p:nvSpPr>
            <p:spPr>
              <a:xfrm>
                <a:off x="4903891" y="4232518"/>
                <a:ext cx="26260" cy="61807"/>
              </a:xfrm>
              <a:custGeom>
                <a:avLst/>
                <a:gdLst/>
                <a:ahLst/>
                <a:cxnLst/>
                <a:rect l="l" t="t" r="r" b="b"/>
                <a:pathLst>
                  <a:path w="164" h="386" extrusionOk="0">
                    <a:moveTo>
                      <a:pt x="108" y="0"/>
                    </a:moveTo>
                    <a:cubicBezTo>
                      <a:pt x="79" y="0"/>
                      <a:pt x="56" y="26"/>
                      <a:pt x="56" y="55"/>
                    </a:cubicBezTo>
                    <a:cubicBezTo>
                      <a:pt x="58" y="143"/>
                      <a:pt x="42" y="233"/>
                      <a:pt x="12" y="314"/>
                    </a:cubicBezTo>
                    <a:cubicBezTo>
                      <a:pt x="1" y="342"/>
                      <a:pt x="15" y="372"/>
                      <a:pt x="42" y="383"/>
                    </a:cubicBezTo>
                    <a:cubicBezTo>
                      <a:pt x="49" y="384"/>
                      <a:pt x="56" y="386"/>
                      <a:pt x="62" y="386"/>
                    </a:cubicBezTo>
                    <a:cubicBezTo>
                      <a:pt x="83" y="386"/>
                      <a:pt x="102" y="373"/>
                      <a:pt x="109" y="352"/>
                    </a:cubicBezTo>
                    <a:cubicBezTo>
                      <a:pt x="145" y="257"/>
                      <a:pt x="163" y="155"/>
                      <a:pt x="161" y="52"/>
                    </a:cubicBezTo>
                    <a:cubicBezTo>
                      <a:pt x="161" y="23"/>
                      <a:pt x="136" y="0"/>
                      <a:pt x="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4666428" y="3522369"/>
                <a:ext cx="78140" cy="632324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949" extrusionOk="0">
                    <a:moveTo>
                      <a:pt x="433" y="0"/>
                    </a:moveTo>
                    <a:cubicBezTo>
                      <a:pt x="402" y="0"/>
                      <a:pt x="381" y="23"/>
                      <a:pt x="379" y="50"/>
                    </a:cubicBezTo>
                    <a:cubicBezTo>
                      <a:pt x="350" y="527"/>
                      <a:pt x="284" y="1007"/>
                      <a:pt x="220" y="1473"/>
                    </a:cubicBezTo>
                    <a:cubicBezTo>
                      <a:pt x="112" y="2262"/>
                      <a:pt x="0" y="3077"/>
                      <a:pt x="64" y="3898"/>
                    </a:cubicBezTo>
                    <a:cubicBezTo>
                      <a:pt x="69" y="3926"/>
                      <a:pt x="92" y="3947"/>
                      <a:pt x="119" y="3947"/>
                    </a:cubicBezTo>
                    <a:cubicBezTo>
                      <a:pt x="120" y="3947"/>
                      <a:pt x="122" y="3947"/>
                      <a:pt x="124" y="3948"/>
                    </a:cubicBezTo>
                    <a:cubicBezTo>
                      <a:pt x="153" y="3946"/>
                      <a:pt x="174" y="3920"/>
                      <a:pt x="171" y="3891"/>
                    </a:cubicBezTo>
                    <a:cubicBezTo>
                      <a:pt x="110" y="3083"/>
                      <a:pt x="220" y="2272"/>
                      <a:pt x="327" y="1488"/>
                    </a:cubicBezTo>
                    <a:cubicBezTo>
                      <a:pt x="391" y="1021"/>
                      <a:pt x="457" y="537"/>
                      <a:pt x="486" y="58"/>
                    </a:cubicBezTo>
                    <a:cubicBezTo>
                      <a:pt x="487" y="28"/>
                      <a:pt x="464" y="2"/>
                      <a:pt x="436" y="0"/>
                    </a:cubicBezTo>
                    <a:cubicBezTo>
                      <a:pt x="435" y="0"/>
                      <a:pt x="434" y="0"/>
                      <a:pt x="4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4176611" y="3271456"/>
                <a:ext cx="125216" cy="4387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740" extrusionOk="0">
                    <a:moveTo>
                      <a:pt x="523" y="0"/>
                    </a:moveTo>
                    <a:cubicBezTo>
                      <a:pt x="507" y="0"/>
                      <a:pt x="492" y="8"/>
                      <a:pt x="480" y="21"/>
                    </a:cubicBezTo>
                    <a:cubicBezTo>
                      <a:pt x="1" y="668"/>
                      <a:pt x="306" y="1589"/>
                      <a:pt x="550" y="2330"/>
                    </a:cubicBezTo>
                    <a:cubicBezTo>
                      <a:pt x="593" y="2460"/>
                      <a:pt x="636" y="2587"/>
                      <a:pt x="670" y="2703"/>
                    </a:cubicBezTo>
                    <a:cubicBezTo>
                      <a:pt x="678" y="2725"/>
                      <a:pt x="699" y="2740"/>
                      <a:pt x="722" y="2740"/>
                    </a:cubicBezTo>
                    <a:lnTo>
                      <a:pt x="738" y="2740"/>
                    </a:lnTo>
                    <a:cubicBezTo>
                      <a:pt x="766" y="2731"/>
                      <a:pt x="782" y="2703"/>
                      <a:pt x="773" y="2674"/>
                    </a:cubicBezTo>
                    <a:cubicBezTo>
                      <a:pt x="738" y="2556"/>
                      <a:pt x="696" y="2430"/>
                      <a:pt x="652" y="2297"/>
                    </a:cubicBezTo>
                    <a:cubicBezTo>
                      <a:pt x="415" y="1580"/>
                      <a:pt x="121" y="688"/>
                      <a:pt x="566" y="85"/>
                    </a:cubicBezTo>
                    <a:cubicBezTo>
                      <a:pt x="585" y="61"/>
                      <a:pt x="579" y="28"/>
                      <a:pt x="556" y="11"/>
                    </a:cubicBezTo>
                    <a:cubicBezTo>
                      <a:pt x="546" y="4"/>
                      <a:pt x="534" y="0"/>
                      <a:pt x="5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4314477" y="3859270"/>
                <a:ext cx="61167" cy="239703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497" extrusionOk="0">
                    <a:moveTo>
                      <a:pt x="59" y="0"/>
                    </a:moveTo>
                    <a:cubicBezTo>
                      <a:pt x="56" y="0"/>
                      <a:pt x="53" y="0"/>
                      <a:pt x="49" y="1"/>
                    </a:cubicBezTo>
                    <a:cubicBezTo>
                      <a:pt x="21" y="4"/>
                      <a:pt x="1" y="33"/>
                      <a:pt x="6" y="61"/>
                    </a:cubicBezTo>
                    <a:cubicBezTo>
                      <a:pt x="34" y="208"/>
                      <a:pt x="74" y="367"/>
                      <a:pt x="116" y="534"/>
                    </a:cubicBezTo>
                    <a:cubicBezTo>
                      <a:pt x="196" y="846"/>
                      <a:pt x="278" y="1169"/>
                      <a:pt x="269" y="1440"/>
                    </a:cubicBezTo>
                    <a:cubicBezTo>
                      <a:pt x="269" y="1472"/>
                      <a:pt x="292" y="1495"/>
                      <a:pt x="323" y="1496"/>
                    </a:cubicBezTo>
                    <a:cubicBezTo>
                      <a:pt x="352" y="1496"/>
                      <a:pt x="375" y="1473"/>
                      <a:pt x="372" y="1443"/>
                    </a:cubicBezTo>
                    <a:cubicBezTo>
                      <a:pt x="382" y="1158"/>
                      <a:pt x="298" y="826"/>
                      <a:pt x="218" y="508"/>
                    </a:cubicBezTo>
                    <a:cubicBezTo>
                      <a:pt x="175" y="344"/>
                      <a:pt x="135" y="187"/>
                      <a:pt x="111" y="44"/>
                    </a:cubicBezTo>
                    <a:cubicBezTo>
                      <a:pt x="107" y="19"/>
                      <a:pt x="84" y="0"/>
                      <a:pt x="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2656721" y="4076557"/>
                <a:ext cx="95913" cy="240184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500" extrusionOk="0">
                    <a:moveTo>
                      <a:pt x="58" y="0"/>
                    </a:moveTo>
                    <a:cubicBezTo>
                      <a:pt x="57" y="0"/>
                      <a:pt x="55" y="0"/>
                      <a:pt x="53" y="1"/>
                    </a:cubicBezTo>
                    <a:cubicBezTo>
                      <a:pt x="25" y="2"/>
                      <a:pt x="1" y="29"/>
                      <a:pt x="3" y="58"/>
                    </a:cubicBezTo>
                    <a:cubicBezTo>
                      <a:pt x="32" y="517"/>
                      <a:pt x="72" y="1214"/>
                      <a:pt x="510" y="1490"/>
                    </a:cubicBezTo>
                    <a:cubicBezTo>
                      <a:pt x="519" y="1497"/>
                      <a:pt x="529" y="1500"/>
                      <a:pt x="539" y="1500"/>
                    </a:cubicBezTo>
                    <a:cubicBezTo>
                      <a:pt x="556" y="1500"/>
                      <a:pt x="572" y="1490"/>
                      <a:pt x="583" y="1473"/>
                    </a:cubicBezTo>
                    <a:cubicBezTo>
                      <a:pt x="599" y="1447"/>
                      <a:pt x="592" y="1415"/>
                      <a:pt x="567" y="1400"/>
                    </a:cubicBezTo>
                    <a:cubicBezTo>
                      <a:pt x="176" y="1151"/>
                      <a:pt x="136" y="489"/>
                      <a:pt x="111" y="50"/>
                    </a:cubicBezTo>
                    <a:cubicBezTo>
                      <a:pt x="108" y="23"/>
                      <a:pt x="87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0"/>
              <p:cNvSpPr/>
              <p:nvPr/>
            </p:nvSpPr>
            <p:spPr>
              <a:xfrm>
                <a:off x="3389285" y="4225312"/>
                <a:ext cx="255075" cy="13786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61" extrusionOk="0">
                    <a:moveTo>
                      <a:pt x="56" y="0"/>
                    </a:moveTo>
                    <a:cubicBezTo>
                      <a:pt x="30" y="0"/>
                      <a:pt x="7" y="21"/>
                      <a:pt x="3" y="47"/>
                    </a:cubicBezTo>
                    <a:cubicBezTo>
                      <a:pt x="0" y="75"/>
                      <a:pt x="22" y="102"/>
                      <a:pt x="50" y="107"/>
                    </a:cubicBezTo>
                    <a:cubicBezTo>
                      <a:pt x="337" y="140"/>
                      <a:pt x="636" y="174"/>
                      <a:pt x="920" y="251"/>
                    </a:cubicBezTo>
                    <a:cubicBezTo>
                      <a:pt x="1043" y="282"/>
                      <a:pt x="1198" y="335"/>
                      <a:pt x="1312" y="437"/>
                    </a:cubicBezTo>
                    <a:cubicBezTo>
                      <a:pt x="1424" y="535"/>
                      <a:pt x="1481" y="678"/>
                      <a:pt x="1457" y="796"/>
                    </a:cubicBezTo>
                    <a:cubicBezTo>
                      <a:pt x="1450" y="825"/>
                      <a:pt x="1470" y="853"/>
                      <a:pt x="1498" y="859"/>
                    </a:cubicBezTo>
                    <a:cubicBezTo>
                      <a:pt x="1501" y="861"/>
                      <a:pt x="1505" y="861"/>
                      <a:pt x="1508" y="861"/>
                    </a:cubicBezTo>
                    <a:cubicBezTo>
                      <a:pt x="1534" y="861"/>
                      <a:pt x="1555" y="843"/>
                      <a:pt x="1561" y="816"/>
                    </a:cubicBezTo>
                    <a:cubicBezTo>
                      <a:pt x="1592" y="658"/>
                      <a:pt x="1525" y="481"/>
                      <a:pt x="1382" y="357"/>
                    </a:cubicBezTo>
                    <a:cubicBezTo>
                      <a:pt x="1251" y="239"/>
                      <a:pt x="1083" y="185"/>
                      <a:pt x="948" y="147"/>
                    </a:cubicBezTo>
                    <a:cubicBezTo>
                      <a:pt x="657" y="68"/>
                      <a:pt x="356" y="35"/>
                      <a:pt x="63" y="1"/>
                    </a:cubicBezTo>
                    <a:cubicBezTo>
                      <a:pt x="61" y="1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0"/>
              <p:cNvSpPr/>
              <p:nvPr/>
            </p:nvSpPr>
            <p:spPr>
              <a:xfrm>
                <a:off x="3442126" y="4175994"/>
                <a:ext cx="230737" cy="129859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811" extrusionOk="0">
                    <a:moveTo>
                      <a:pt x="51" y="0"/>
                    </a:moveTo>
                    <a:cubicBezTo>
                      <a:pt x="24" y="0"/>
                      <a:pt x="3" y="25"/>
                      <a:pt x="3" y="52"/>
                    </a:cubicBezTo>
                    <a:cubicBezTo>
                      <a:pt x="0" y="81"/>
                      <a:pt x="26" y="105"/>
                      <a:pt x="54" y="105"/>
                    </a:cubicBezTo>
                    <a:cubicBezTo>
                      <a:pt x="346" y="111"/>
                      <a:pt x="606" y="125"/>
                      <a:pt x="843" y="219"/>
                    </a:cubicBezTo>
                    <a:cubicBezTo>
                      <a:pt x="1050" y="303"/>
                      <a:pt x="1289" y="490"/>
                      <a:pt x="1331" y="765"/>
                    </a:cubicBezTo>
                    <a:cubicBezTo>
                      <a:pt x="1334" y="789"/>
                      <a:pt x="1357" y="809"/>
                      <a:pt x="1382" y="809"/>
                    </a:cubicBezTo>
                    <a:cubicBezTo>
                      <a:pt x="1385" y="809"/>
                      <a:pt x="1388" y="809"/>
                      <a:pt x="1391" y="810"/>
                    </a:cubicBezTo>
                    <a:cubicBezTo>
                      <a:pt x="1419" y="804"/>
                      <a:pt x="1441" y="777"/>
                      <a:pt x="1435" y="750"/>
                    </a:cubicBezTo>
                    <a:cubicBezTo>
                      <a:pt x="1388" y="432"/>
                      <a:pt x="1118" y="218"/>
                      <a:pt x="883" y="123"/>
                    </a:cubicBezTo>
                    <a:cubicBezTo>
                      <a:pt x="627" y="19"/>
                      <a:pt x="357" y="8"/>
                      <a:pt x="56" y="1"/>
                    </a:cubicBezTo>
                    <a:cubicBezTo>
                      <a:pt x="54" y="0"/>
                      <a:pt x="53" y="0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0"/>
              <p:cNvSpPr/>
              <p:nvPr/>
            </p:nvSpPr>
            <p:spPr>
              <a:xfrm>
                <a:off x="2771049" y="3368010"/>
                <a:ext cx="307435" cy="423204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2643" extrusionOk="0">
                    <a:moveTo>
                      <a:pt x="1860" y="1"/>
                    </a:moveTo>
                    <a:cubicBezTo>
                      <a:pt x="1846" y="1"/>
                      <a:pt x="1831" y="7"/>
                      <a:pt x="1821" y="18"/>
                    </a:cubicBezTo>
                    <a:cubicBezTo>
                      <a:pt x="1096" y="810"/>
                      <a:pt x="469" y="1693"/>
                      <a:pt x="13" y="2565"/>
                    </a:cubicBezTo>
                    <a:cubicBezTo>
                      <a:pt x="0" y="2591"/>
                      <a:pt x="10" y="2622"/>
                      <a:pt x="36" y="2636"/>
                    </a:cubicBezTo>
                    <a:cubicBezTo>
                      <a:pt x="46" y="2641"/>
                      <a:pt x="53" y="2642"/>
                      <a:pt x="62" y="2642"/>
                    </a:cubicBezTo>
                    <a:cubicBezTo>
                      <a:pt x="82" y="2642"/>
                      <a:pt x="99" y="2631"/>
                      <a:pt x="108" y="2614"/>
                    </a:cubicBezTo>
                    <a:cubicBezTo>
                      <a:pt x="560" y="1748"/>
                      <a:pt x="1178" y="875"/>
                      <a:pt x="1899" y="89"/>
                    </a:cubicBezTo>
                    <a:cubicBezTo>
                      <a:pt x="1919" y="68"/>
                      <a:pt x="1918" y="35"/>
                      <a:pt x="1897" y="15"/>
                    </a:cubicBezTo>
                    <a:cubicBezTo>
                      <a:pt x="1886" y="6"/>
                      <a:pt x="1873" y="1"/>
                      <a:pt x="18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0"/>
              <p:cNvSpPr/>
              <p:nvPr/>
            </p:nvSpPr>
            <p:spPr>
              <a:xfrm>
                <a:off x="2686984" y="3859430"/>
                <a:ext cx="52840" cy="100877"/>
              </a:xfrm>
              <a:custGeom>
                <a:avLst/>
                <a:gdLst/>
                <a:ahLst/>
                <a:cxnLst/>
                <a:rect l="l" t="t" r="r" b="b"/>
                <a:pathLst>
                  <a:path w="330" h="630" extrusionOk="0">
                    <a:moveTo>
                      <a:pt x="269" y="0"/>
                    </a:moveTo>
                    <a:cubicBezTo>
                      <a:pt x="251" y="0"/>
                      <a:pt x="234" y="9"/>
                      <a:pt x="224" y="24"/>
                    </a:cubicBezTo>
                    <a:cubicBezTo>
                      <a:pt x="119" y="190"/>
                      <a:pt x="46" y="373"/>
                      <a:pt x="7" y="566"/>
                    </a:cubicBezTo>
                    <a:cubicBezTo>
                      <a:pt x="0" y="594"/>
                      <a:pt x="19" y="623"/>
                      <a:pt x="47" y="628"/>
                    </a:cubicBezTo>
                    <a:cubicBezTo>
                      <a:pt x="51" y="630"/>
                      <a:pt x="54" y="630"/>
                      <a:pt x="59" y="630"/>
                    </a:cubicBezTo>
                    <a:cubicBezTo>
                      <a:pt x="83" y="630"/>
                      <a:pt x="104" y="611"/>
                      <a:pt x="110" y="587"/>
                    </a:cubicBezTo>
                    <a:cubicBezTo>
                      <a:pt x="147" y="408"/>
                      <a:pt x="216" y="237"/>
                      <a:pt x="313" y="81"/>
                    </a:cubicBezTo>
                    <a:cubicBezTo>
                      <a:pt x="330" y="57"/>
                      <a:pt x="323" y="24"/>
                      <a:pt x="297" y="9"/>
                    </a:cubicBezTo>
                    <a:cubicBezTo>
                      <a:pt x="288" y="3"/>
                      <a:pt x="278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3219554" y="3081389"/>
                <a:ext cx="223851" cy="161564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009" extrusionOk="0">
                    <a:moveTo>
                      <a:pt x="1337" y="0"/>
                    </a:moveTo>
                    <a:cubicBezTo>
                      <a:pt x="1328" y="0"/>
                      <a:pt x="1319" y="3"/>
                      <a:pt x="1310" y="7"/>
                    </a:cubicBezTo>
                    <a:cubicBezTo>
                      <a:pt x="855" y="269"/>
                      <a:pt x="424" y="573"/>
                      <a:pt x="25" y="915"/>
                    </a:cubicBezTo>
                    <a:cubicBezTo>
                      <a:pt x="4" y="935"/>
                      <a:pt x="1" y="970"/>
                      <a:pt x="19" y="991"/>
                    </a:cubicBezTo>
                    <a:cubicBezTo>
                      <a:pt x="31" y="1001"/>
                      <a:pt x="47" y="1008"/>
                      <a:pt x="61" y="1008"/>
                    </a:cubicBezTo>
                    <a:cubicBezTo>
                      <a:pt x="74" y="1008"/>
                      <a:pt x="87" y="1005"/>
                      <a:pt x="95" y="998"/>
                    </a:cubicBezTo>
                    <a:cubicBezTo>
                      <a:pt x="488" y="658"/>
                      <a:pt x="915" y="357"/>
                      <a:pt x="1364" y="100"/>
                    </a:cubicBezTo>
                    <a:cubicBezTo>
                      <a:pt x="1389" y="84"/>
                      <a:pt x="1397" y="52"/>
                      <a:pt x="1383" y="27"/>
                    </a:cubicBezTo>
                    <a:cubicBezTo>
                      <a:pt x="1373" y="10"/>
                      <a:pt x="1355" y="0"/>
                      <a:pt x="1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1" name="Google Shape;661;p10"/>
            <p:cNvSpPr/>
            <p:nvPr/>
          </p:nvSpPr>
          <p:spPr>
            <a:xfrm>
              <a:off x="4547457" y="1708488"/>
              <a:ext cx="1580889" cy="791325"/>
            </a:xfrm>
            <a:custGeom>
              <a:avLst/>
              <a:gdLst/>
              <a:ahLst/>
              <a:cxnLst/>
              <a:rect l="l" t="t" r="r" b="b"/>
              <a:pathLst>
                <a:path w="9873" h="4942" extrusionOk="0">
                  <a:moveTo>
                    <a:pt x="263" y="403"/>
                  </a:moveTo>
                  <a:lnTo>
                    <a:pt x="263" y="403"/>
                  </a:lnTo>
                  <a:cubicBezTo>
                    <a:pt x="735" y="813"/>
                    <a:pt x="1687" y="1071"/>
                    <a:pt x="2484" y="1222"/>
                  </a:cubicBezTo>
                  <a:cubicBezTo>
                    <a:pt x="3541" y="1425"/>
                    <a:pt x="4802" y="1530"/>
                    <a:pt x="5986" y="1530"/>
                  </a:cubicBezTo>
                  <a:cubicBezTo>
                    <a:pt x="7498" y="1530"/>
                    <a:pt x="8885" y="1359"/>
                    <a:pt x="9563" y="998"/>
                  </a:cubicBezTo>
                  <a:lnTo>
                    <a:pt x="9563" y="998"/>
                  </a:lnTo>
                  <a:lnTo>
                    <a:pt x="6880" y="4563"/>
                  </a:lnTo>
                  <a:cubicBezTo>
                    <a:pt x="6311" y="4749"/>
                    <a:pt x="5734" y="4842"/>
                    <a:pt x="5146" y="4842"/>
                  </a:cubicBezTo>
                  <a:cubicBezTo>
                    <a:pt x="4043" y="4842"/>
                    <a:pt x="2899" y="4516"/>
                    <a:pt x="1686" y="3861"/>
                  </a:cubicBezTo>
                  <a:lnTo>
                    <a:pt x="263" y="403"/>
                  </a:lnTo>
                  <a:close/>
                  <a:moveTo>
                    <a:pt x="61" y="0"/>
                  </a:moveTo>
                  <a:cubicBezTo>
                    <a:pt x="54" y="0"/>
                    <a:pt x="47" y="2"/>
                    <a:pt x="41" y="4"/>
                  </a:cubicBezTo>
                  <a:cubicBezTo>
                    <a:pt x="14" y="14"/>
                    <a:pt x="1" y="47"/>
                    <a:pt x="12" y="73"/>
                  </a:cubicBezTo>
                  <a:cubicBezTo>
                    <a:pt x="14" y="76"/>
                    <a:pt x="14" y="79"/>
                    <a:pt x="15" y="80"/>
                  </a:cubicBezTo>
                  <a:lnTo>
                    <a:pt x="1596" y="3920"/>
                  </a:lnTo>
                  <a:cubicBezTo>
                    <a:pt x="1598" y="3931"/>
                    <a:pt x="1607" y="3941"/>
                    <a:pt x="1618" y="3947"/>
                  </a:cubicBezTo>
                  <a:cubicBezTo>
                    <a:pt x="2842" y="4611"/>
                    <a:pt x="4030" y="4942"/>
                    <a:pt x="5165" y="4942"/>
                  </a:cubicBezTo>
                  <a:cubicBezTo>
                    <a:pt x="5768" y="4942"/>
                    <a:pt x="6354" y="4848"/>
                    <a:pt x="6930" y="4662"/>
                  </a:cubicBezTo>
                  <a:cubicBezTo>
                    <a:pt x="6938" y="4661"/>
                    <a:pt x="6947" y="4653"/>
                    <a:pt x="6954" y="4645"/>
                  </a:cubicBezTo>
                  <a:lnTo>
                    <a:pt x="9857" y="785"/>
                  </a:lnTo>
                  <a:cubicBezTo>
                    <a:pt x="9873" y="763"/>
                    <a:pt x="9870" y="730"/>
                    <a:pt x="9848" y="713"/>
                  </a:cubicBezTo>
                  <a:cubicBezTo>
                    <a:pt x="9838" y="704"/>
                    <a:pt x="9825" y="700"/>
                    <a:pt x="9813" y="700"/>
                  </a:cubicBezTo>
                  <a:cubicBezTo>
                    <a:pt x="9799" y="700"/>
                    <a:pt x="9785" y="706"/>
                    <a:pt x="9774" y="716"/>
                  </a:cubicBezTo>
                  <a:cubicBezTo>
                    <a:pt x="9312" y="1202"/>
                    <a:pt x="7758" y="1430"/>
                    <a:pt x="6024" y="1430"/>
                  </a:cubicBezTo>
                  <a:cubicBezTo>
                    <a:pt x="4838" y="1430"/>
                    <a:pt x="3568" y="1323"/>
                    <a:pt x="2504" y="1120"/>
                  </a:cubicBezTo>
                  <a:cubicBezTo>
                    <a:pt x="1146" y="858"/>
                    <a:pt x="296" y="477"/>
                    <a:pt x="113" y="40"/>
                  </a:cubicBezTo>
                  <a:lnTo>
                    <a:pt x="111" y="32"/>
                  </a:lnTo>
                  <a:cubicBezTo>
                    <a:pt x="102" y="12"/>
                    <a:pt x="82" y="0"/>
                    <a:pt x="61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0"/>
          <p:cNvGrpSpPr/>
          <p:nvPr/>
        </p:nvGrpSpPr>
        <p:grpSpPr>
          <a:xfrm>
            <a:off x="8223319" y="4550011"/>
            <a:ext cx="604797" cy="255989"/>
            <a:chOff x="5742237" y="4424857"/>
            <a:chExt cx="803077" cy="339913"/>
          </a:xfrm>
        </p:grpSpPr>
        <p:sp>
          <p:nvSpPr>
            <p:cNvPr id="663" name="Google Shape;663;p10"/>
            <p:cNvSpPr/>
            <p:nvPr/>
          </p:nvSpPr>
          <p:spPr>
            <a:xfrm>
              <a:off x="6442430" y="4482312"/>
              <a:ext cx="102884" cy="119545"/>
            </a:xfrm>
            <a:custGeom>
              <a:avLst/>
              <a:gdLst/>
              <a:ahLst/>
              <a:cxnLst/>
              <a:rect l="l" t="t" r="r" b="b"/>
              <a:pathLst>
                <a:path w="1198" h="1392" extrusionOk="0">
                  <a:moveTo>
                    <a:pt x="975" y="1"/>
                  </a:moveTo>
                  <a:cubicBezTo>
                    <a:pt x="952" y="1"/>
                    <a:pt x="927" y="3"/>
                    <a:pt x="902" y="6"/>
                  </a:cubicBezTo>
                  <a:cubicBezTo>
                    <a:pt x="587" y="44"/>
                    <a:pt x="166" y="257"/>
                    <a:pt x="86" y="655"/>
                  </a:cubicBezTo>
                  <a:cubicBezTo>
                    <a:pt x="1" y="1079"/>
                    <a:pt x="368" y="1316"/>
                    <a:pt x="676" y="1381"/>
                  </a:cubicBezTo>
                  <a:cubicBezTo>
                    <a:pt x="709" y="1387"/>
                    <a:pt x="750" y="1391"/>
                    <a:pt x="793" y="1391"/>
                  </a:cubicBezTo>
                  <a:cubicBezTo>
                    <a:pt x="968" y="1391"/>
                    <a:pt x="1190" y="1324"/>
                    <a:pt x="1194" y="1101"/>
                  </a:cubicBezTo>
                  <a:cubicBezTo>
                    <a:pt x="1197" y="985"/>
                    <a:pt x="1131" y="877"/>
                    <a:pt x="1047" y="814"/>
                  </a:cubicBezTo>
                  <a:cubicBezTo>
                    <a:pt x="964" y="751"/>
                    <a:pt x="862" y="728"/>
                    <a:pt x="764" y="714"/>
                  </a:cubicBezTo>
                  <a:lnTo>
                    <a:pt x="764" y="714"/>
                  </a:lnTo>
                  <a:cubicBezTo>
                    <a:pt x="771" y="715"/>
                    <a:pt x="777" y="715"/>
                    <a:pt x="783" y="715"/>
                  </a:cubicBezTo>
                  <a:cubicBezTo>
                    <a:pt x="952" y="715"/>
                    <a:pt x="1120" y="431"/>
                    <a:pt x="1161" y="274"/>
                  </a:cubicBezTo>
                  <a:cubicBezTo>
                    <a:pt x="1183" y="195"/>
                    <a:pt x="1181" y="138"/>
                    <a:pt x="1166" y="96"/>
                  </a:cubicBezTo>
                  <a:cubicBezTo>
                    <a:pt x="1139" y="25"/>
                    <a:pt x="1066" y="1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0"/>
            <p:cNvSpPr/>
            <p:nvPr/>
          </p:nvSpPr>
          <p:spPr>
            <a:xfrm>
              <a:off x="5742237" y="4424857"/>
              <a:ext cx="760382" cy="339913"/>
            </a:xfrm>
            <a:custGeom>
              <a:avLst/>
              <a:gdLst/>
              <a:ahLst/>
              <a:cxnLst/>
              <a:rect l="l" t="t" r="r" b="b"/>
              <a:pathLst>
                <a:path w="8854" h="3958" extrusionOk="0">
                  <a:moveTo>
                    <a:pt x="6470" y="1"/>
                  </a:moveTo>
                  <a:cubicBezTo>
                    <a:pt x="5981" y="1"/>
                    <a:pt x="5490" y="85"/>
                    <a:pt x="5034" y="215"/>
                  </a:cubicBezTo>
                  <a:cubicBezTo>
                    <a:pt x="4094" y="483"/>
                    <a:pt x="3216" y="1013"/>
                    <a:pt x="2481" y="1745"/>
                  </a:cubicBezTo>
                  <a:cubicBezTo>
                    <a:pt x="2217" y="1461"/>
                    <a:pt x="1903" y="1246"/>
                    <a:pt x="1564" y="1110"/>
                  </a:cubicBezTo>
                  <a:cubicBezTo>
                    <a:pt x="1357" y="1026"/>
                    <a:pt x="1139" y="977"/>
                    <a:pt x="922" y="957"/>
                  </a:cubicBezTo>
                  <a:cubicBezTo>
                    <a:pt x="846" y="950"/>
                    <a:pt x="757" y="942"/>
                    <a:pt x="665" y="942"/>
                  </a:cubicBezTo>
                  <a:cubicBezTo>
                    <a:pt x="527" y="942"/>
                    <a:pt x="386" y="961"/>
                    <a:pt x="283" y="1034"/>
                  </a:cubicBezTo>
                  <a:cubicBezTo>
                    <a:pt x="1" y="1241"/>
                    <a:pt x="175" y="1613"/>
                    <a:pt x="368" y="1804"/>
                  </a:cubicBezTo>
                  <a:cubicBezTo>
                    <a:pt x="552" y="1985"/>
                    <a:pt x="775" y="2097"/>
                    <a:pt x="997" y="2197"/>
                  </a:cubicBezTo>
                  <a:cubicBezTo>
                    <a:pt x="1130" y="2255"/>
                    <a:pt x="1264" y="2307"/>
                    <a:pt x="1401" y="2349"/>
                  </a:cubicBezTo>
                  <a:cubicBezTo>
                    <a:pt x="1072" y="2534"/>
                    <a:pt x="769" y="2778"/>
                    <a:pt x="525" y="3098"/>
                  </a:cubicBezTo>
                  <a:cubicBezTo>
                    <a:pt x="405" y="3255"/>
                    <a:pt x="301" y="3456"/>
                    <a:pt x="353" y="3676"/>
                  </a:cubicBezTo>
                  <a:cubicBezTo>
                    <a:pt x="402" y="3877"/>
                    <a:pt x="542" y="3957"/>
                    <a:pt x="693" y="3957"/>
                  </a:cubicBezTo>
                  <a:cubicBezTo>
                    <a:pt x="760" y="3957"/>
                    <a:pt x="829" y="3941"/>
                    <a:pt x="893" y="3913"/>
                  </a:cubicBezTo>
                  <a:cubicBezTo>
                    <a:pt x="1261" y="3749"/>
                    <a:pt x="1621" y="3553"/>
                    <a:pt x="1964" y="3326"/>
                  </a:cubicBezTo>
                  <a:cubicBezTo>
                    <a:pt x="2261" y="3130"/>
                    <a:pt x="2547" y="2909"/>
                    <a:pt x="2821" y="2669"/>
                  </a:cubicBezTo>
                  <a:cubicBezTo>
                    <a:pt x="3423" y="3096"/>
                    <a:pt x="4163" y="3206"/>
                    <a:pt x="4865" y="3223"/>
                  </a:cubicBezTo>
                  <a:cubicBezTo>
                    <a:pt x="5018" y="3227"/>
                    <a:pt x="5172" y="3229"/>
                    <a:pt x="5327" y="3229"/>
                  </a:cubicBezTo>
                  <a:cubicBezTo>
                    <a:pt x="6216" y="3229"/>
                    <a:pt x="7135" y="3148"/>
                    <a:pt x="7948" y="2735"/>
                  </a:cubicBezTo>
                  <a:cubicBezTo>
                    <a:pt x="8378" y="2518"/>
                    <a:pt x="8756" y="2125"/>
                    <a:pt x="8803" y="1548"/>
                  </a:cubicBezTo>
                  <a:cubicBezTo>
                    <a:pt x="8853" y="924"/>
                    <a:pt x="8399" y="543"/>
                    <a:pt x="7964" y="326"/>
                  </a:cubicBezTo>
                  <a:cubicBezTo>
                    <a:pt x="7498" y="95"/>
                    <a:pt x="6985" y="1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6386435" y="4500175"/>
              <a:ext cx="56080" cy="51099"/>
            </a:xfrm>
            <a:custGeom>
              <a:avLst/>
              <a:gdLst/>
              <a:ahLst/>
              <a:cxnLst/>
              <a:rect l="l" t="t" r="r" b="b"/>
              <a:pathLst>
                <a:path w="653" h="595" extrusionOk="0">
                  <a:moveTo>
                    <a:pt x="327" y="0"/>
                  </a:moveTo>
                  <a:cubicBezTo>
                    <a:pt x="0" y="0"/>
                    <a:pt x="0" y="594"/>
                    <a:pt x="327" y="594"/>
                  </a:cubicBezTo>
                  <a:cubicBezTo>
                    <a:pt x="653" y="594"/>
                    <a:pt x="653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5968621" y="4695297"/>
              <a:ext cx="366879" cy="10821"/>
            </a:xfrm>
            <a:custGeom>
              <a:avLst/>
              <a:gdLst/>
              <a:ahLst/>
              <a:cxnLst/>
              <a:rect l="l" t="t" r="r" b="b"/>
              <a:pathLst>
                <a:path w="4272" h="126" extrusionOk="0">
                  <a:moveTo>
                    <a:pt x="1105" y="1"/>
                  </a:moveTo>
                  <a:cubicBezTo>
                    <a:pt x="738" y="1"/>
                    <a:pt x="370" y="1"/>
                    <a:pt x="0" y="3"/>
                  </a:cubicBezTo>
                  <a:lnTo>
                    <a:pt x="0" y="110"/>
                  </a:lnTo>
                  <a:cubicBezTo>
                    <a:pt x="370" y="108"/>
                    <a:pt x="738" y="108"/>
                    <a:pt x="1105" y="108"/>
                  </a:cubicBezTo>
                  <a:cubicBezTo>
                    <a:pt x="2182" y="108"/>
                    <a:pt x="3242" y="114"/>
                    <a:pt x="4271" y="126"/>
                  </a:cubicBezTo>
                  <a:lnTo>
                    <a:pt x="4271" y="19"/>
                  </a:lnTo>
                  <a:cubicBezTo>
                    <a:pt x="3242" y="7"/>
                    <a:pt x="2182" y="1"/>
                    <a:pt x="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0"/>
            <p:cNvSpPr/>
            <p:nvPr/>
          </p:nvSpPr>
          <p:spPr>
            <a:xfrm>
              <a:off x="6393649" y="4696929"/>
              <a:ext cx="85880" cy="9361"/>
            </a:xfrm>
            <a:custGeom>
              <a:avLst/>
              <a:gdLst/>
              <a:ahLst/>
              <a:cxnLst/>
              <a:rect l="l" t="t" r="r" b="b"/>
              <a:pathLst>
                <a:path w="1000" h="109" extrusionOk="0">
                  <a:moveTo>
                    <a:pt x="0" y="1"/>
                  </a:moveTo>
                  <a:lnTo>
                    <a:pt x="0" y="108"/>
                  </a:lnTo>
                  <a:lnTo>
                    <a:pt x="1000" y="108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10"/>
          <p:cNvGrpSpPr/>
          <p:nvPr/>
        </p:nvGrpSpPr>
        <p:grpSpPr>
          <a:xfrm>
            <a:off x="8745661" y="4182180"/>
            <a:ext cx="280917" cy="171762"/>
            <a:chOff x="4596061" y="4300930"/>
            <a:chExt cx="280917" cy="171762"/>
          </a:xfrm>
        </p:grpSpPr>
        <p:sp>
          <p:nvSpPr>
            <p:cNvPr id="669" name="Google Shape;669;p10"/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0"/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0"/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10"/>
          <p:cNvGrpSpPr/>
          <p:nvPr/>
        </p:nvGrpSpPr>
        <p:grpSpPr>
          <a:xfrm>
            <a:off x="1495617" y="283509"/>
            <a:ext cx="280947" cy="255982"/>
            <a:chOff x="6872954" y="4168931"/>
            <a:chExt cx="437816" cy="398913"/>
          </a:xfrm>
        </p:grpSpPr>
        <p:sp>
          <p:nvSpPr>
            <p:cNvPr id="673" name="Google Shape;673;p10"/>
            <p:cNvSpPr/>
            <p:nvPr/>
          </p:nvSpPr>
          <p:spPr>
            <a:xfrm>
              <a:off x="6872954" y="4168931"/>
              <a:ext cx="437816" cy="398913"/>
            </a:xfrm>
            <a:custGeom>
              <a:avLst/>
              <a:gdLst/>
              <a:ahLst/>
              <a:cxnLst/>
              <a:rect l="l" t="t" r="r" b="b"/>
              <a:pathLst>
                <a:path w="5098" h="4645" extrusionOk="0">
                  <a:moveTo>
                    <a:pt x="2550" y="0"/>
                  </a:moveTo>
                  <a:cubicBezTo>
                    <a:pt x="1956" y="0"/>
                    <a:pt x="1361" y="227"/>
                    <a:pt x="907" y="680"/>
                  </a:cubicBezTo>
                  <a:cubicBezTo>
                    <a:pt x="1" y="1587"/>
                    <a:pt x="1" y="3058"/>
                    <a:pt x="907" y="3964"/>
                  </a:cubicBezTo>
                  <a:cubicBezTo>
                    <a:pt x="1361" y="4418"/>
                    <a:pt x="1956" y="4644"/>
                    <a:pt x="2550" y="4644"/>
                  </a:cubicBezTo>
                  <a:cubicBezTo>
                    <a:pt x="3144" y="4644"/>
                    <a:pt x="3738" y="4418"/>
                    <a:pt x="4191" y="3964"/>
                  </a:cubicBezTo>
                  <a:cubicBezTo>
                    <a:pt x="5098" y="3058"/>
                    <a:pt x="5098" y="1587"/>
                    <a:pt x="4191" y="680"/>
                  </a:cubicBezTo>
                  <a:cubicBezTo>
                    <a:pt x="3738" y="227"/>
                    <a:pt x="3144" y="0"/>
                    <a:pt x="2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7025738" y="4173740"/>
              <a:ext cx="69477" cy="8493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750" y="1"/>
                  </a:moveTo>
                  <a:cubicBezTo>
                    <a:pt x="734" y="1"/>
                    <a:pt x="718" y="8"/>
                    <a:pt x="708" y="22"/>
                  </a:cubicBezTo>
                  <a:lnTo>
                    <a:pt x="19" y="903"/>
                  </a:lnTo>
                  <a:cubicBezTo>
                    <a:pt x="1" y="926"/>
                    <a:pt x="5" y="960"/>
                    <a:pt x="28" y="979"/>
                  </a:cubicBezTo>
                  <a:cubicBezTo>
                    <a:pt x="36" y="986"/>
                    <a:pt x="49" y="989"/>
                    <a:pt x="59" y="989"/>
                  </a:cubicBezTo>
                  <a:cubicBezTo>
                    <a:pt x="76" y="989"/>
                    <a:pt x="92" y="981"/>
                    <a:pt x="102" y="969"/>
                  </a:cubicBezTo>
                  <a:lnTo>
                    <a:pt x="792" y="88"/>
                  </a:lnTo>
                  <a:cubicBezTo>
                    <a:pt x="809" y="65"/>
                    <a:pt x="806" y="30"/>
                    <a:pt x="783" y="12"/>
                  </a:cubicBezTo>
                  <a:cubicBezTo>
                    <a:pt x="773" y="5"/>
                    <a:pt x="761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6971718" y="4290539"/>
              <a:ext cx="45516" cy="239605"/>
            </a:xfrm>
            <a:custGeom>
              <a:avLst/>
              <a:gdLst/>
              <a:ahLst/>
              <a:cxnLst/>
              <a:rect l="l" t="t" r="r" b="b"/>
              <a:pathLst>
                <a:path w="530" h="2790" extrusionOk="0">
                  <a:moveTo>
                    <a:pt x="470" y="0"/>
                  </a:moveTo>
                  <a:cubicBezTo>
                    <a:pt x="453" y="0"/>
                    <a:pt x="435" y="9"/>
                    <a:pt x="424" y="25"/>
                  </a:cubicBezTo>
                  <a:cubicBezTo>
                    <a:pt x="187" y="387"/>
                    <a:pt x="49" y="849"/>
                    <a:pt x="21" y="1360"/>
                  </a:cubicBezTo>
                  <a:cubicBezTo>
                    <a:pt x="0" y="1762"/>
                    <a:pt x="41" y="2189"/>
                    <a:pt x="156" y="2747"/>
                  </a:cubicBezTo>
                  <a:cubicBezTo>
                    <a:pt x="160" y="2771"/>
                    <a:pt x="181" y="2790"/>
                    <a:pt x="207" y="2790"/>
                  </a:cubicBezTo>
                  <a:cubicBezTo>
                    <a:pt x="210" y="2790"/>
                    <a:pt x="214" y="2790"/>
                    <a:pt x="220" y="2788"/>
                  </a:cubicBezTo>
                  <a:cubicBezTo>
                    <a:pt x="249" y="2783"/>
                    <a:pt x="266" y="2754"/>
                    <a:pt x="260" y="2725"/>
                  </a:cubicBezTo>
                  <a:cubicBezTo>
                    <a:pt x="149" y="2176"/>
                    <a:pt x="107" y="1757"/>
                    <a:pt x="129" y="1365"/>
                  </a:cubicBezTo>
                  <a:cubicBezTo>
                    <a:pt x="153" y="872"/>
                    <a:pt x="287" y="430"/>
                    <a:pt x="514" y="83"/>
                  </a:cubicBezTo>
                  <a:cubicBezTo>
                    <a:pt x="530" y="57"/>
                    <a:pt x="523" y="25"/>
                    <a:pt x="498" y="8"/>
                  </a:cubicBezTo>
                  <a:cubicBezTo>
                    <a:pt x="490" y="3"/>
                    <a:pt x="480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7088174" y="4275853"/>
              <a:ext cx="128476" cy="276276"/>
            </a:xfrm>
            <a:custGeom>
              <a:avLst/>
              <a:gdLst/>
              <a:ahLst/>
              <a:cxnLst/>
              <a:rect l="l" t="t" r="r" b="b"/>
              <a:pathLst>
                <a:path w="1496" h="3217" extrusionOk="0">
                  <a:moveTo>
                    <a:pt x="1441" y="1"/>
                  </a:moveTo>
                  <a:cubicBezTo>
                    <a:pt x="1418" y="1"/>
                    <a:pt x="1392" y="22"/>
                    <a:pt x="1388" y="49"/>
                  </a:cubicBezTo>
                  <a:cubicBezTo>
                    <a:pt x="1281" y="1190"/>
                    <a:pt x="794" y="2283"/>
                    <a:pt x="20" y="3126"/>
                  </a:cubicBezTo>
                  <a:cubicBezTo>
                    <a:pt x="0" y="3148"/>
                    <a:pt x="2" y="3182"/>
                    <a:pt x="23" y="3202"/>
                  </a:cubicBezTo>
                  <a:cubicBezTo>
                    <a:pt x="35" y="3211"/>
                    <a:pt x="46" y="3216"/>
                    <a:pt x="59" y="3216"/>
                  </a:cubicBezTo>
                  <a:cubicBezTo>
                    <a:pt x="73" y="3216"/>
                    <a:pt x="88" y="3209"/>
                    <a:pt x="96" y="3198"/>
                  </a:cubicBezTo>
                  <a:cubicBezTo>
                    <a:pt x="887" y="2335"/>
                    <a:pt x="1384" y="1222"/>
                    <a:pt x="1494" y="58"/>
                  </a:cubicBezTo>
                  <a:cubicBezTo>
                    <a:pt x="1495" y="29"/>
                    <a:pt x="1474" y="5"/>
                    <a:pt x="1445" y="1"/>
                  </a:cubicBezTo>
                  <a:cubicBezTo>
                    <a:pt x="1444" y="1"/>
                    <a:pt x="1443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7202224" y="4365256"/>
              <a:ext cx="56509" cy="102884"/>
            </a:xfrm>
            <a:custGeom>
              <a:avLst/>
              <a:gdLst/>
              <a:ahLst/>
              <a:cxnLst/>
              <a:rect l="l" t="t" r="r" b="b"/>
              <a:pathLst>
                <a:path w="658" h="1198" extrusionOk="0">
                  <a:moveTo>
                    <a:pt x="597" y="1"/>
                  </a:moveTo>
                  <a:cubicBezTo>
                    <a:pt x="573" y="1"/>
                    <a:pt x="552" y="18"/>
                    <a:pt x="546" y="42"/>
                  </a:cubicBezTo>
                  <a:cubicBezTo>
                    <a:pt x="453" y="431"/>
                    <a:pt x="272" y="800"/>
                    <a:pt x="20" y="1109"/>
                  </a:cubicBezTo>
                  <a:cubicBezTo>
                    <a:pt x="0" y="1133"/>
                    <a:pt x="3" y="1166"/>
                    <a:pt x="27" y="1184"/>
                  </a:cubicBezTo>
                  <a:cubicBezTo>
                    <a:pt x="37" y="1193"/>
                    <a:pt x="49" y="1197"/>
                    <a:pt x="60" y="1197"/>
                  </a:cubicBezTo>
                  <a:cubicBezTo>
                    <a:pt x="77" y="1197"/>
                    <a:pt x="92" y="1190"/>
                    <a:pt x="102" y="1177"/>
                  </a:cubicBezTo>
                  <a:cubicBezTo>
                    <a:pt x="364" y="855"/>
                    <a:pt x="553" y="470"/>
                    <a:pt x="650" y="66"/>
                  </a:cubicBezTo>
                  <a:cubicBezTo>
                    <a:pt x="657" y="38"/>
                    <a:pt x="639" y="9"/>
                    <a:pt x="610" y="2"/>
                  </a:cubicBezTo>
                  <a:cubicBezTo>
                    <a:pt x="606" y="1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0"/>
            <p:cNvSpPr/>
            <p:nvPr/>
          </p:nvSpPr>
          <p:spPr>
            <a:xfrm>
              <a:off x="7059489" y="4556685"/>
              <a:ext cx="243642" cy="9275"/>
            </a:xfrm>
            <a:custGeom>
              <a:avLst/>
              <a:gdLst/>
              <a:ahLst/>
              <a:cxnLst/>
              <a:rect l="l" t="t" r="r" b="b"/>
              <a:pathLst>
                <a:path w="2837" h="108" extrusionOk="0">
                  <a:moveTo>
                    <a:pt x="0" y="1"/>
                  </a:moveTo>
                  <a:lnTo>
                    <a:pt x="0" y="108"/>
                  </a:lnTo>
                  <a:lnTo>
                    <a:pt x="2836" y="108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10"/>
          <p:cNvSpPr/>
          <p:nvPr/>
        </p:nvSpPr>
        <p:spPr>
          <a:xfrm>
            <a:off x="2070704" y="61271"/>
            <a:ext cx="264900" cy="2649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0"/>
          <p:cNvSpPr/>
          <p:nvPr/>
        </p:nvSpPr>
        <p:spPr>
          <a:xfrm>
            <a:off x="8568944" y="969207"/>
            <a:ext cx="176700" cy="176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0"/>
          <p:cNvSpPr/>
          <p:nvPr/>
        </p:nvSpPr>
        <p:spPr>
          <a:xfrm>
            <a:off x="163707" y="3392617"/>
            <a:ext cx="208700" cy="194774"/>
          </a:xfrm>
          <a:custGeom>
            <a:avLst/>
            <a:gdLst/>
            <a:ahLst/>
            <a:cxnLst/>
            <a:rect l="l" t="t" r="r" b="b"/>
            <a:pathLst>
              <a:path w="34018" h="31748" extrusionOk="0">
                <a:moveTo>
                  <a:pt x="18420" y="1"/>
                </a:moveTo>
                <a:lnTo>
                  <a:pt x="15653" y="13538"/>
                </a:lnTo>
                <a:lnTo>
                  <a:pt x="8309" y="5956"/>
                </a:lnTo>
                <a:lnTo>
                  <a:pt x="8309" y="5956"/>
                </a:lnTo>
                <a:lnTo>
                  <a:pt x="11225" y="15874"/>
                </a:lnTo>
                <a:lnTo>
                  <a:pt x="1" y="19126"/>
                </a:lnTo>
                <a:lnTo>
                  <a:pt x="11665" y="20195"/>
                </a:lnTo>
                <a:lnTo>
                  <a:pt x="7398" y="31748"/>
                </a:lnTo>
                <a:lnTo>
                  <a:pt x="7398" y="31748"/>
                </a:lnTo>
                <a:lnTo>
                  <a:pt x="17010" y="23217"/>
                </a:lnTo>
                <a:lnTo>
                  <a:pt x="20335" y="31748"/>
                </a:lnTo>
                <a:lnTo>
                  <a:pt x="21479" y="22667"/>
                </a:lnTo>
                <a:lnTo>
                  <a:pt x="34018" y="23710"/>
                </a:lnTo>
                <a:lnTo>
                  <a:pt x="23869" y="16361"/>
                </a:lnTo>
                <a:lnTo>
                  <a:pt x="31243" y="5940"/>
                </a:lnTo>
                <a:lnTo>
                  <a:pt x="20228" y="13538"/>
                </a:lnTo>
                <a:lnTo>
                  <a:pt x="18420" y="1"/>
                </a:lnTo>
                <a:close/>
                <a:moveTo>
                  <a:pt x="20335" y="31748"/>
                </a:moveTo>
                <a:lnTo>
                  <a:pt x="20335" y="31748"/>
                </a:lnTo>
                <a:lnTo>
                  <a:pt x="20335" y="31748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10"/>
          <p:cNvGrpSpPr/>
          <p:nvPr/>
        </p:nvGrpSpPr>
        <p:grpSpPr>
          <a:xfrm rot="899962">
            <a:off x="8311264" y="170928"/>
            <a:ext cx="299039" cy="264894"/>
            <a:chOff x="4733471" y="1796460"/>
            <a:chExt cx="190484" cy="168755"/>
          </a:xfrm>
        </p:grpSpPr>
        <p:sp>
          <p:nvSpPr>
            <p:cNvPr id="683" name="Google Shape;683;p10"/>
            <p:cNvSpPr/>
            <p:nvPr/>
          </p:nvSpPr>
          <p:spPr>
            <a:xfrm>
              <a:off x="4786546" y="1867742"/>
              <a:ext cx="89573" cy="97474"/>
            </a:xfrm>
            <a:custGeom>
              <a:avLst/>
              <a:gdLst/>
              <a:ahLst/>
              <a:cxnLst/>
              <a:rect l="l" t="t" r="r" b="b"/>
              <a:pathLst>
                <a:path w="1043" h="1135" extrusionOk="0">
                  <a:moveTo>
                    <a:pt x="545" y="0"/>
                  </a:moveTo>
                  <a:cubicBezTo>
                    <a:pt x="455" y="0"/>
                    <a:pt x="364" y="29"/>
                    <a:pt x="292" y="81"/>
                  </a:cubicBezTo>
                  <a:cubicBezTo>
                    <a:pt x="39" y="260"/>
                    <a:pt x="0" y="651"/>
                    <a:pt x="149" y="908"/>
                  </a:cubicBezTo>
                  <a:cubicBezTo>
                    <a:pt x="209" y="1015"/>
                    <a:pt x="294" y="1081"/>
                    <a:pt x="389" y="1112"/>
                  </a:cubicBezTo>
                  <a:cubicBezTo>
                    <a:pt x="433" y="1127"/>
                    <a:pt x="480" y="1135"/>
                    <a:pt x="527" y="1135"/>
                  </a:cubicBezTo>
                  <a:cubicBezTo>
                    <a:pt x="718" y="1135"/>
                    <a:pt x="910" y="1012"/>
                    <a:pt x="981" y="791"/>
                  </a:cubicBezTo>
                  <a:cubicBezTo>
                    <a:pt x="1043" y="608"/>
                    <a:pt x="1000" y="401"/>
                    <a:pt x="901" y="233"/>
                  </a:cubicBezTo>
                  <a:cubicBezTo>
                    <a:pt x="863" y="167"/>
                    <a:pt x="814" y="103"/>
                    <a:pt x="750" y="60"/>
                  </a:cubicBezTo>
                  <a:cubicBezTo>
                    <a:pt x="689" y="19"/>
                    <a:pt x="618" y="0"/>
                    <a:pt x="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0"/>
            <p:cNvSpPr/>
            <p:nvPr/>
          </p:nvSpPr>
          <p:spPr>
            <a:xfrm>
              <a:off x="4733471" y="1853657"/>
              <a:ext cx="52387" cy="53847"/>
            </a:xfrm>
            <a:custGeom>
              <a:avLst/>
              <a:gdLst/>
              <a:ahLst/>
              <a:cxnLst/>
              <a:rect l="l" t="t" r="r" b="b"/>
              <a:pathLst>
                <a:path w="610" h="627" extrusionOk="0">
                  <a:moveTo>
                    <a:pt x="264" y="0"/>
                  </a:moveTo>
                  <a:cubicBezTo>
                    <a:pt x="244" y="0"/>
                    <a:pt x="223" y="5"/>
                    <a:pt x="206" y="10"/>
                  </a:cubicBezTo>
                  <a:cubicBezTo>
                    <a:pt x="157" y="23"/>
                    <a:pt x="124" y="45"/>
                    <a:pt x="89" y="75"/>
                  </a:cubicBezTo>
                  <a:cubicBezTo>
                    <a:pt x="69" y="91"/>
                    <a:pt x="54" y="112"/>
                    <a:pt x="41" y="134"/>
                  </a:cubicBezTo>
                  <a:cubicBezTo>
                    <a:pt x="29" y="158"/>
                    <a:pt x="17" y="182"/>
                    <a:pt x="11" y="210"/>
                  </a:cubicBezTo>
                  <a:cubicBezTo>
                    <a:pt x="6" y="237"/>
                    <a:pt x="0" y="265"/>
                    <a:pt x="3" y="291"/>
                  </a:cubicBezTo>
                  <a:cubicBezTo>
                    <a:pt x="3" y="320"/>
                    <a:pt x="7" y="347"/>
                    <a:pt x="13" y="375"/>
                  </a:cubicBezTo>
                  <a:cubicBezTo>
                    <a:pt x="20" y="412"/>
                    <a:pt x="36" y="452"/>
                    <a:pt x="53" y="485"/>
                  </a:cubicBezTo>
                  <a:cubicBezTo>
                    <a:pt x="76" y="528"/>
                    <a:pt x="110" y="561"/>
                    <a:pt x="149" y="588"/>
                  </a:cubicBezTo>
                  <a:cubicBezTo>
                    <a:pt x="169" y="599"/>
                    <a:pt x="190" y="609"/>
                    <a:pt x="213" y="614"/>
                  </a:cubicBezTo>
                  <a:cubicBezTo>
                    <a:pt x="236" y="619"/>
                    <a:pt x="261" y="621"/>
                    <a:pt x="284" y="621"/>
                  </a:cubicBezTo>
                  <a:cubicBezTo>
                    <a:pt x="296" y="624"/>
                    <a:pt x="309" y="627"/>
                    <a:pt x="322" y="627"/>
                  </a:cubicBezTo>
                  <a:cubicBezTo>
                    <a:pt x="325" y="627"/>
                    <a:pt x="328" y="627"/>
                    <a:pt x="331" y="627"/>
                  </a:cubicBezTo>
                  <a:cubicBezTo>
                    <a:pt x="381" y="627"/>
                    <a:pt x="420" y="615"/>
                    <a:pt x="464" y="591"/>
                  </a:cubicBezTo>
                  <a:cubicBezTo>
                    <a:pt x="475" y="585"/>
                    <a:pt x="488" y="575"/>
                    <a:pt x="497" y="568"/>
                  </a:cubicBezTo>
                  <a:cubicBezTo>
                    <a:pt x="505" y="561"/>
                    <a:pt x="518" y="552"/>
                    <a:pt x="527" y="542"/>
                  </a:cubicBezTo>
                  <a:cubicBezTo>
                    <a:pt x="563" y="504"/>
                    <a:pt x="578" y="475"/>
                    <a:pt x="597" y="425"/>
                  </a:cubicBezTo>
                  <a:cubicBezTo>
                    <a:pt x="604" y="404"/>
                    <a:pt x="605" y="374"/>
                    <a:pt x="607" y="355"/>
                  </a:cubicBezTo>
                  <a:cubicBezTo>
                    <a:pt x="607" y="350"/>
                    <a:pt x="610" y="345"/>
                    <a:pt x="607" y="340"/>
                  </a:cubicBezTo>
                  <a:cubicBezTo>
                    <a:pt x="604" y="311"/>
                    <a:pt x="603" y="280"/>
                    <a:pt x="591" y="251"/>
                  </a:cubicBezTo>
                  <a:cubicBezTo>
                    <a:pt x="581" y="224"/>
                    <a:pt x="570" y="194"/>
                    <a:pt x="554" y="170"/>
                  </a:cubicBezTo>
                  <a:cubicBezTo>
                    <a:pt x="535" y="147"/>
                    <a:pt x="520" y="122"/>
                    <a:pt x="498" y="101"/>
                  </a:cubicBezTo>
                  <a:cubicBezTo>
                    <a:pt x="477" y="80"/>
                    <a:pt x="454" y="61"/>
                    <a:pt x="428" y="45"/>
                  </a:cubicBezTo>
                  <a:cubicBezTo>
                    <a:pt x="424" y="41"/>
                    <a:pt x="418" y="40"/>
                    <a:pt x="413" y="37"/>
                  </a:cubicBezTo>
                  <a:cubicBezTo>
                    <a:pt x="391" y="27"/>
                    <a:pt x="368" y="15"/>
                    <a:pt x="346" y="10"/>
                  </a:cubicBezTo>
                  <a:cubicBezTo>
                    <a:pt x="334" y="8"/>
                    <a:pt x="320" y="5"/>
                    <a:pt x="311" y="4"/>
                  </a:cubicBezTo>
                  <a:cubicBezTo>
                    <a:pt x="303" y="3"/>
                    <a:pt x="288" y="1"/>
                    <a:pt x="277" y="1"/>
                  </a:cubicBezTo>
                  <a:cubicBezTo>
                    <a:pt x="273" y="1"/>
                    <a:pt x="26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0"/>
            <p:cNvSpPr/>
            <p:nvPr/>
          </p:nvSpPr>
          <p:spPr>
            <a:xfrm>
              <a:off x="4772461" y="1800669"/>
              <a:ext cx="59687" cy="62435"/>
            </a:xfrm>
            <a:custGeom>
              <a:avLst/>
              <a:gdLst/>
              <a:ahLst/>
              <a:cxnLst/>
              <a:rect l="l" t="t" r="r" b="b"/>
              <a:pathLst>
                <a:path w="695" h="727" extrusionOk="0">
                  <a:moveTo>
                    <a:pt x="296" y="1"/>
                  </a:moveTo>
                  <a:cubicBezTo>
                    <a:pt x="272" y="1"/>
                    <a:pt x="247" y="6"/>
                    <a:pt x="224" y="8"/>
                  </a:cubicBezTo>
                  <a:cubicBezTo>
                    <a:pt x="93" y="34"/>
                    <a:pt x="0" y="163"/>
                    <a:pt x="7" y="294"/>
                  </a:cubicBezTo>
                  <a:cubicBezTo>
                    <a:pt x="10" y="380"/>
                    <a:pt x="46" y="462"/>
                    <a:pt x="87" y="537"/>
                  </a:cubicBezTo>
                  <a:cubicBezTo>
                    <a:pt x="123" y="604"/>
                    <a:pt x="166" y="672"/>
                    <a:pt x="236" y="704"/>
                  </a:cubicBezTo>
                  <a:cubicBezTo>
                    <a:pt x="272" y="720"/>
                    <a:pt x="308" y="727"/>
                    <a:pt x="344" y="727"/>
                  </a:cubicBezTo>
                  <a:cubicBezTo>
                    <a:pt x="527" y="727"/>
                    <a:pt x="694" y="539"/>
                    <a:pt x="665" y="354"/>
                  </a:cubicBezTo>
                  <a:cubicBezTo>
                    <a:pt x="664" y="351"/>
                    <a:pt x="664" y="347"/>
                    <a:pt x="663" y="341"/>
                  </a:cubicBezTo>
                  <a:cubicBezTo>
                    <a:pt x="628" y="170"/>
                    <a:pt x="484" y="23"/>
                    <a:pt x="310" y="1"/>
                  </a:cubicBezTo>
                  <a:cubicBezTo>
                    <a:pt x="305" y="1"/>
                    <a:pt x="301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0"/>
            <p:cNvSpPr/>
            <p:nvPr/>
          </p:nvSpPr>
          <p:spPr>
            <a:xfrm>
              <a:off x="4839363" y="1796460"/>
              <a:ext cx="52988" cy="64668"/>
            </a:xfrm>
            <a:custGeom>
              <a:avLst/>
              <a:gdLst/>
              <a:ahLst/>
              <a:cxnLst/>
              <a:rect l="l" t="t" r="r" b="b"/>
              <a:pathLst>
                <a:path w="617" h="753" extrusionOk="0">
                  <a:moveTo>
                    <a:pt x="306" y="1"/>
                  </a:moveTo>
                  <a:cubicBezTo>
                    <a:pt x="280" y="1"/>
                    <a:pt x="254" y="5"/>
                    <a:pt x="228" y="15"/>
                  </a:cubicBezTo>
                  <a:cubicBezTo>
                    <a:pt x="63" y="76"/>
                    <a:pt x="1" y="332"/>
                    <a:pt x="21" y="484"/>
                  </a:cubicBezTo>
                  <a:cubicBezTo>
                    <a:pt x="29" y="553"/>
                    <a:pt x="52" y="620"/>
                    <a:pt x="98" y="671"/>
                  </a:cubicBezTo>
                  <a:cubicBezTo>
                    <a:pt x="149" y="728"/>
                    <a:pt x="205" y="752"/>
                    <a:pt x="260" y="752"/>
                  </a:cubicBezTo>
                  <a:cubicBezTo>
                    <a:pt x="437" y="752"/>
                    <a:pt x="610" y="512"/>
                    <a:pt x="615" y="346"/>
                  </a:cubicBezTo>
                  <a:cubicBezTo>
                    <a:pt x="616" y="313"/>
                    <a:pt x="612" y="282"/>
                    <a:pt x="600" y="249"/>
                  </a:cubicBezTo>
                  <a:cubicBezTo>
                    <a:pt x="560" y="118"/>
                    <a:pt x="440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0"/>
            <p:cNvSpPr/>
            <p:nvPr/>
          </p:nvSpPr>
          <p:spPr>
            <a:xfrm>
              <a:off x="4870538" y="1853056"/>
              <a:ext cx="53417" cy="55221"/>
            </a:xfrm>
            <a:custGeom>
              <a:avLst/>
              <a:gdLst/>
              <a:ahLst/>
              <a:cxnLst/>
              <a:rect l="l" t="t" r="r" b="b"/>
              <a:pathLst>
                <a:path w="622" h="643" extrusionOk="0">
                  <a:moveTo>
                    <a:pt x="377" y="1"/>
                  </a:moveTo>
                  <a:cubicBezTo>
                    <a:pt x="362" y="1"/>
                    <a:pt x="347" y="2"/>
                    <a:pt x="332" y="5"/>
                  </a:cubicBezTo>
                  <a:cubicBezTo>
                    <a:pt x="203" y="51"/>
                    <a:pt x="82" y="191"/>
                    <a:pt x="45" y="321"/>
                  </a:cubicBezTo>
                  <a:cubicBezTo>
                    <a:pt x="0" y="479"/>
                    <a:pt x="109" y="624"/>
                    <a:pt x="264" y="641"/>
                  </a:cubicBezTo>
                  <a:cubicBezTo>
                    <a:pt x="273" y="642"/>
                    <a:pt x="282" y="642"/>
                    <a:pt x="291" y="642"/>
                  </a:cubicBezTo>
                  <a:cubicBezTo>
                    <a:pt x="438" y="642"/>
                    <a:pt x="582" y="504"/>
                    <a:pt x="611" y="368"/>
                  </a:cubicBezTo>
                  <a:cubicBezTo>
                    <a:pt x="620" y="337"/>
                    <a:pt x="621" y="304"/>
                    <a:pt x="617" y="269"/>
                  </a:cubicBezTo>
                  <a:cubicBezTo>
                    <a:pt x="607" y="136"/>
                    <a:pt x="516" y="1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10"/>
          <p:cNvGrpSpPr/>
          <p:nvPr/>
        </p:nvGrpSpPr>
        <p:grpSpPr>
          <a:xfrm rot="3600192">
            <a:off x="378661" y="4433732"/>
            <a:ext cx="158596" cy="340537"/>
            <a:chOff x="4576975" y="1448100"/>
            <a:chExt cx="292800" cy="628700"/>
          </a:xfrm>
        </p:grpSpPr>
        <p:sp>
          <p:nvSpPr>
            <p:cNvPr id="689" name="Google Shape;689;p10"/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0" name="Google Shape;690;p10"/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691" name="Google Shape;691;p10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0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0"/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694" name="Google Shape;694;p10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0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15"/>
          <p:cNvSpPr txBox="1">
            <a:spLocks noGrp="1"/>
          </p:cNvSpPr>
          <p:nvPr>
            <p:ph type="subTitle" idx="1"/>
          </p:nvPr>
        </p:nvSpPr>
        <p:spPr>
          <a:xfrm>
            <a:off x="713225" y="2872875"/>
            <a:ext cx="2286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15"/>
          <p:cNvSpPr txBox="1">
            <a:spLocks noGrp="1"/>
          </p:cNvSpPr>
          <p:nvPr>
            <p:ph type="subTitle" idx="2"/>
          </p:nvPr>
        </p:nvSpPr>
        <p:spPr>
          <a:xfrm>
            <a:off x="3249351" y="2872875"/>
            <a:ext cx="2286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15"/>
          <p:cNvSpPr txBox="1">
            <a:spLocks noGrp="1"/>
          </p:cNvSpPr>
          <p:nvPr>
            <p:ph type="subTitle" idx="3"/>
          </p:nvPr>
        </p:nvSpPr>
        <p:spPr>
          <a:xfrm>
            <a:off x="5785480" y="2872875"/>
            <a:ext cx="2286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15"/>
          <p:cNvSpPr txBox="1">
            <a:spLocks noGrp="1"/>
          </p:cNvSpPr>
          <p:nvPr>
            <p:ph type="subTitle" idx="4"/>
          </p:nvPr>
        </p:nvSpPr>
        <p:spPr>
          <a:xfrm>
            <a:off x="713225" y="2400950"/>
            <a:ext cx="2286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3" name="Google Shape;793;p15"/>
          <p:cNvSpPr txBox="1">
            <a:spLocks noGrp="1"/>
          </p:cNvSpPr>
          <p:nvPr>
            <p:ph type="subTitle" idx="5"/>
          </p:nvPr>
        </p:nvSpPr>
        <p:spPr>
          <a:xfrm>
            <a:off x="3249351" y="2400950"/>
            <a:ext cx="2286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4" name="Google Shape;794;p15"/>
          <p:cNvSpPr txBox="1">
            <a:spLocks noGrp="1"/>
          </p:cNvSpPr>
          <p:nvPr>
            <p:ph type="subTitle" idx="6"/>
          </p:nvPr>
        </p:nvSpPr>
        <p:spPr>
          <a:xfrm>
            <a:off x="5785480" y="2400950"/>
            <a:ext cx="2286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5" name="Google Shape;795;p15"/>
          <p:cNvSpPr/>
          <p:nvPr/>
        </p:nvSpPr>
        <p:spPr>
          <a:xfrm rot="10800000" flipH="1">
            <a:off x="-2" y="3116607"/>
            <a:ext cx="1439304" cy="2026874"/>
          </a:xfrm>
          <a:custGeom>
            <a:avLst/>
            <a:gdLst/>
            <a:ahLst/>
            <a:cxnLst/>
            <a:rect l="l" t="t" r="r" b="b"/>
            <a:pathLst>
              <a:path w="22399" h="31543" extrusionOk="0">
                <a:moveTo>
                  <a:pt x="0" y="1"/>
                </a:moveTo>
                <a:lnTo>
                  <a:pt x="0" y="31543"/>
                </a:lnTo>
                <a:lnTo>
                  <a:pt x="2" y="31543"/>
                </a:lnTo>
                <a:cubicBezTo>
                  <a:pt x="2850" y="31257"/>
                  <a:pt x="5565" y="29816"/>
                  <a:pt x="7397" y="27616"/>
                </a:cubicBezTo>
                <a:cubicBezTo>
                  <a:pt x="9230" y="25417"/>
                  <a:pt x="10158" y="22486"/>
                  <a:pt x="9927" y="19633"/>
                </a:cubicBezTo>
                <a:cubicBezTo>
                  <a:pt x="9769" y="17680"/>
                  <a:pt x="9096" y="15807"/>
                  <a:pt x="8756" y="13876"/>
                </a:cubicBezTo>
                <a:cubicBezTo>
                  <a:pt x="8416" y="11947"/>
                  <a:pt x="8454" y="9816"/>
                  <a:pt x="9572" y="8206"/>
                </a:cubicBezTo>
                <a:cubicBezTo>
                  <a:pt x="11097" y="6014"/>
                  <a:pt x="14037" y="5486"/>
                  <a:pt x="16619" y="4809"/>
                </a:cubicBezTo>
                <a:cubicBezTo>
                  <a:pt x="19202" y="4133"/>
                  <a:pt x="22098" y="2654"/>
                  <a:pt x="22398" y="1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5"/>
          <p:cNvSpPr/>
          <p:nvPr/>
        </p:nvSpPr>
        <p:spPr>
          <a:xfrm>
            <a:off x="7584261" y="-14"/>
            <a:ext cx="1556625" cy="1249427"/>
          </a:xfrm>
          <a:custGeom>
            <a:avLst/>
            <a:gdLst/>
            <a:ahLst/>
            <a:cxnLst/>
            <a:rect l="l" t="t" r="r" b="b"/>
            <a:pathLst>
              <a:path w="48493" h="38926" extrusionOk="0">
                <a:moveTo>
                  <a:pt x="48492" y="1"/>
                </a:moveTo>
                <a:lnTo>
                  <a:pt x="2426" y="213"/>
                </a:lnTo>
                <a:cubicBezTo>
                  <a:pt x="1" y="3362"/>
                  <a:pt x="598" y="8412"/>
                  <a:pt x="3692" y="10908"/>
                </a:cubicBezTo>
                <a:cubicBezTo>
                  <a:pt x="5700" y="12528"/>
                  <a:pt x="8384" y="13038"/>
                  <a:pt x="10958" y="13154"/>
                </a:cubicBezTo>
                <a:cubicBezTo>
                  <a:pt x="11675" y="13186"/>
                  <a:pt x="12394" y="13192"/>
                  <a:pt x="13113" y="13192"/>
                </a:cubicBezTo>
                <a:cubicBezTo>
                  <a:pt x="13524" y="13192"/>
                  <a:pt x="13935" y="13190"/>
                  <a:pt x="14346" y="13190"/>
                </a:cubicBezTo>
                <a:cubicBezTo>
                  <a:pt x="15800" y="13190"/>
                  <a:pt x="17251" y="13214"/>
                  <a:pt x="18687" y="13431"/>
                </a:cubicBezTo>
                <a:cubicBezTo>
                  <a:pt x="21237" y="13816"/>
                  <a:pt x="23832" y="14936"/>
                  <a:pt x="25236" y="17100"/>
                </a:cubicBezTo>
                <a:cubicBezTo>
                  <a:pt x="26526" y="19092"/>
                  <a:pt x="26602" y="21601"/>
                  <a:pt x="26951" y="23948"/>
                </a:cubicBezTo>
                <a:cubicBezTo>
                  <a:pt x="27452" y="27319"/>
                  <a:pt x="28627" y="30632"/>
                  <a:pt x="30686" y="33346"/>
                </a:cubicBezTo>
                <a:cubicBezTo>
                  <a:pt x="32746" y="36059"/>
                  <a:pt x="35735" y="38135"/>
                  <a:pt x="39087" y="38747"/>
                </a:cubicBezTo>
                <a:cubicBezTo>
                  <a:pt x="39740" y="38866"/>
                  <a:pt x="40406" y="38925"/>
                  <a:pt x="41072" y="38925"/>
                </a:cubicBezTo>
                <a:cubicBezTo>
                  <a:pt x="43824" y="38925"/>
                  <a:pt x="46583" y="37914"/>
                  <a:pt x="48492" y="35946"/>
                </a:cubicBezTo>
                <a:lnTo>
                  <a:pt x="48492" y="1"/>
                </a:ln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5"/>
          <p:cNvSpPr/>
          <p:nvPr/>
        </p:nvSpPr>
        <p:spPr>
          <a:xfrm flipH="1">
            <a:off x="6794471" y="4415565"/>
            <a:ext cx="2349530" cy="727933"/>
          </a:xfrm>
          <a:custGeom>
            <a:avLst/>
            <a:gdLst/>
            <a:ahLst/>
            <a:cxnLst/>
            <a:rect l="l" t="t" r="r" b="b"/>
            <a:pathLst>
              <a:path w="63398" h="19642" extrusionOk="0">
                <a:moveTo>
                  <a:pt x="8154" y="0"/>
                </a:moveTo>
                <a:cubicBezTo>
                  <a:pt x="4957" y="0"/>
                  <a:pt x="1775" y="1682"/>
                  <a:pt x="46" y="4382"/>
                </a:cubicBezTo>
                <a:lnTo>
                  <a:pt x="0" y="19642"/>
                </a:lnTo>
                <a:lnTo>
                  <a:pt x="63398" y="19642"/>
                </a:lnTo>
                <a:cubicBezTo>
                  <a:pt x="63205" y="15988"/>
                  <a:pt x="60507" y="12797"/>
                  <a:pt x="57210" y="11214"/>
                </a:cubicBezTo>
                <a:cubicBezTo>
                  <a:pt x="54758" y="10036"/>
                  <a:pt x="52030" y="9625"/>
                  <a:pt x="49294" y="9625"/>
                </a:cubicBezTo>
                <a:cubicBezTo>
                  <a:pt x="48350" y="9625"/>
                  <a:pt x="47404" y="9674"/>
                  <a:pt x="46469" y="9757"/>
                </a:cubicBezTo>
                <a:cubicBezTo>
                  <a:pt x="42825" y="10081"/>
                  <a:pt x="39240" y="10897"/>
                  <a:pt x="35597" y="11233"/>
                </a:cubicBezTo>
                <a:cubicBezTo>
                  <a:pt x="34622" y="11323"/>
                  <a:pt x="33635" y="11377"/>
                  <a:pt x="32649" y="11377"/>
                </a:cubicBezTo>
                <a:cubicBezTo>
                  <a:pt x="29955" y="11377"/>
                  <a:pt x="27269" y="10978"/>
                  <a:pt x="24844" y="9842"/>
                </a:cubicBezTo>
                <a:cubicBezTo>
                  <a:pt x="22055" y="8535"/>
                  <a:pt x="19801" y="6345"/>
                  <a:pt x="17444" y="4362"/>
                </a:cubicBezTo>
                <a:cubicBezTo>
                  <a:pt x="15087" y="2380"/>
                  <a:pt x="12446" y="515"/>
                  <a:pt x="9396" y="87"/>
                </a:cubicBezTo>
                <a:cubicBezTo>
                  <a:pt x="8984" y="28"/>
                  <a:pt x="8569" y="0"/>
                  <a:pt x="81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5"/>
          <p:cNvSpPr/>
          <p:nvPr/>
        </p:nvSpPr>
        <p:spPr>
          <a:xfrm>
            <a:off x="7" y="-10"/>
            <a:ext cx="1367592" cy="1249475"/>
          </a:xfrm>
          <a:custGeom>
            <a:avLst/>
            <a:gdLst/>
            <a:ahLst/>
            <a:cxnLst/>
            <a:rect l="l" t="t" r="r" b="b"/>
            <a:pathLst>
              <a:path w="57486" h="52521" extrusionOk="0">
                <a:moveTo>
                  <a:pt x="0" y="1"/>
                </a:moveTo>
                <a:lnTo>
                  <a:pt x="0" y="51619"/>
                </a:lnTo>
                <a:cubicBezTo>
                  <a:pt x="1652" y="52229"/>
                  <a:pt x="3401" y="52520"/>
                  <a:pt x="5154" y="52520"/>
                </a:cubicBezTo>
                <a:cubicBezTo>
                  <a:pt x="10034" y="52520"/>
                  <a:pt x="14948" y="50263"/>
                  <a:pt x="17887" y="46341"/>
                </a:cubicBezTo>
                <a:cubicBezTo>
                  <a:pt x="20553" y="42781"/>
                  <a:pt x="21567" y="38298"/>
                  <a:pt x="22770" y="34016"/>
                </a:cubicBezTo>
                <a:cubicBezTo>
                  <a:pt x="23972" y="29736"/>
                  <a:pt x="25572" y="25299"/>
                  <a:pt x="28986" y="22450"/>
                </a:cubicBezTo>
                <a:cubicBezTo>
                  <a:pt x="32847" y="19230"/>
                  <a:pt x="38189" y="18692"/>
                  <a:pt x="43137" y="17799"/>
                </a:cubicBezTo>
                <a:cubicBezTo>
                  <a:pt x="48084" y="16904"/>
                  <a:pt x="53480" y="15108"/>
                  <a:pt x="55808" y="10652"/>
                </a:cubicBezTo>
                <a:cubicBezTo>
                  <a:pt x="57485" y="7444"/>
                  <a:pt x="57156" y="3601"/>
                  <a:pt x="567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15"/>
          <p:cNvGrpSpPr/>
          <p:nvPr/>
        </p:nvGrpSpPr>
        <p:grpSpPr>
          <a:xfrm>
            <a:off x="7741631" y="4525358"/>
            <a:ext cx="457211" cy="416584"/>
            <a:chOff x="6872954" y="4168931"/>
            <a:chExt cx="437816" cy="398913"/>
          </a:xfrm>
        </p:grpSpPr>
        <p:sp>
          <p:nvSpPr>
            <p:cNvPr id="800" name="Google Shape;800;p15"/>
            <p:cNvSpPr/>
            <p:nvPr/>
          </p:nvSpPr>
          <p:spPr>
            <a:xfrm>
              <a:off x="6872954" y="4168931"/>
              <a:ext cx="437816" cy="398913"/>
            </a:xfrm>
            <a:custGeom>
              <a:avLst/>
              <a:gdLst/>
              <a:ahLst/>
              <a:cxnLst/>
              <a:rect l="l" t="t" r="r" b="b"/>
              <a:pathLst>
                <a:path w="5098" h="4645" extrusionOk="0">
                  <a:moveTo>
                    <a:pt x="2550" y="0"/>
                  </a:moveTo>
                  <a:cubicBezTo>
                    <a:pt x="1956" y="0"/>
                    <a:pt x="1361" y="227"/>
                    <a:pt x="907" y="680"/>
                  </a:cubicBezTo>
                  <a:cubicBezTo>
                    <a:pt x="1" y="1587"/>
                    <a:pt x="1" y="3058"/>
                    <a:pt x="907" y="3964"/>
                  </a:cubicBezTo>
                  <a:cubicBezTo>
                    <a:pt x="1361" y="4418"/>
                    <a:pt x="1956" y="4644"/>
                    <a:pt x="2550" y="4644"/>
                  </a:cubicBezTo>
                  <a:cubicBezTo>
                    <a:pt x="3144" y="4644"/>
                    <a:pt x="3738" y="4418"/>
                    <a:pt x="4191" y="3964"/>
                  </a:cubicBezTo>
                  <a:cubicBezTo>
                    <a:pt x="5098" y="3058"/>
                    <a:pt x="5098" y="1587"/>
                    <a:pt x="4191" y="680"/>
                  </a:cubicBezTo>
                  <a:cubicBezTo>
                    <a:pt x="3738" y="227"/>
                    <a:pt x="3144" y="0"/>
                    <a:pt x="2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7025738" y="4173740"/>
              <a:ext cx="69477" cy="8493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750" y="1"/>
                  </a:moveTo>
                  <a:cubicBezTo>
                    <a:pt x="734" y="1"/>
                    <a:pt x="718" y="8"/>
                    <a:pt x="708" y="22"/>
                  </a:cubicBezTo>
                  <a:lnTo>
                    <a:pt x="19" y="903"/>
                  </a:lnTo>
                  <a:cubicBezTo>
                    <a:pt x="1" y="926"/>
                    <a:pt x="5" y="960"/>
                    <a:pt x="28" y="979"/>
                  </a:cubicBezTo>
                  <a:cubicBezTo>
                    <a:pt x="36" y="986"/>
                    <a:pt x="49" y="989"/>
                    <a:pt x="59" y="989"/>
                  </a:cubicBezTo>
                  <a:cubicBezTo>
                    <a:pt x="76" y="989"/>
                    <a:pt x="92" y="981"/>
                    <a:pt x="102" y="969"/>
                  </a:cubicBezTo>
                  <a:lnTo>
                    <a:pt x="792" y="88"/>
                  </a:lnTo>
                  <a:cubicBezTo>
                    <a:pt x="809" y="65"/>
                    <a:pt x="806" y="30"/>
                    <a:pt x="783" y="12"/>
                  </a:cubicBezTo>
                  <a:cubicBezTo>
                    <a:pt x="773" y="5"/>
                    <a:pt x="761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6971718" y="4290539"/>
              <a:ext cx="45516" cy="239605"/>
            </a:xfrm>
            <a:custGeom>
              <a:avLst/>
              <a:gdLst/>
              <a:ahLst/>
              <a:cxnLst/>
              <a:rect l="l" t="t" r="r" b="b"/>
              <a:pathLst>
                <a:path w="530" h="2790" extrusionOk="0">
                  <a:moveTo>
                    <a:pt x="470" y="0"/>
                  </a:moveTo>
                  <a:cubicBezTo>
                    <a:pt x="453" y="0"/>
                    <a:pt x="435" y="9"/>
                    <a:pt x="424" y="25"/>
                  </a:cubicBezTo>
                  <a:cubicBezTo>
                    <a:pt x="187" y="387"/>
                    <a:pt x="49" y="849"/>
                    <a:pt x="21" y="1360"/>
                  </a:cubicBezTo>
                  <a:cubicBezTo>
                    <a:pt x="0" y="1762"/>
                    <a:pt x="41" y="2189"/>
                    <a:pt x="156" y="2747"/>
                  </a:cubicBezTo>
                  <a:cubicBezTo>
                    <a:pt x="160" y="2771"/>
                    <a:pt x="181" y="2790"/>
                    <a:pt x="207" y="2790"/>
                  </a:cubicBezTo>
                  <a:cubicBezTo>
                    <a:pt x="210" y="2790"/>
                    <a:pt x="214" y="2790"/>
                    <a:pt x="220" y="2788"/>
                  </a:cubicBezTo>
                  <a:cubicBezTo>
                    <a:pt x="249" y="2783"/>
                    <a:pt x="266" y="2754"/>
                    <a:pt x="260" y="2725"/>
                  </a:cubicBezTo>
                  <a:cubicBezTo>
                    <a:pt x="149" y="2176"/>
                    <a:pt x="107" y="1757"/>
                    <a:pt x="129" y="1365"/>
                  </a:cubicBezTo>
                  <a:cubicBezTo>
                    <a:pt x="153" y="872"/>
                    <a:pt x="287" y="430"/>
                    <a:pt x="514" y="83"/>
                  </a:cubicBezTo>
                  <a:cubicBezTo>
                    <a:pt x="530" y="57"/>
                    <a:pt x="523" y="25"/>
                    <a:pt x="498" y="8"/>
                  </a:cubicBezTo>
                  <a:cubicBezTo>
                    <a:pt x="490" y="3"/>
                    <a:pt x="480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7088174" y="4275853"/>
              <a:ext cx="128476" cy="276276"/>
            </a:xfrm>
            <a:custGeom>
              <a:avLst/>
              <a:gdLst/>
              <a:ahLst/>
              <a:cxnLst/>
              <a:rect l="l" t="t" r="r" b="b"/>
              <a:pathLst>
                <a:path w="1496" h="3217" extrusionOk="0">
                  <a:moveTo>
                    <a:pt x="1441" y="1"/>
                  </a:moveTo>
                  <a:cubicBezTo>
                    <a:pt x="1418" y="1"/>
                    <a:pt x="1392" y="22"/>
                    <a:pt x="1388" y="49"/>
                  </a:cubicBezTo>
                  <a:cubicBezTo>
                    <a:pt x="1281" y="1190"/>
                    <a:pt x="794" y="2283"/>
                    <a:pt x="20" y="3126"/>
                  </a:cubicBezTo>
                  <a:cubicBezTo>
                    <a:pt x="0" y="3148"/>
                    <a:pt x="2" y="3182"/>
                    <a:pt x="23" y="3202"/>
                  </a:cubicBezTo>
                  <a:cubicBezTo>
                    <a:pt x="35" y="3211"/>
                    <a:pt x="46" y="3216"/>
                    <a:pt x="59" y="3216"/>
                  </a:cubicBezTo>
                  <a:cubicBezTo>
                    <a:pt x="73" y="3216"/>
                    <a:pt x="88" y="3209"/>
                    <a:pt x="96" y="3198"/>
                  </a:cubicBezTo>
                  <a:cubicBezTo>
                    <a:pt x="887" y="2335"/>
                    <a:pt x="1384" y="1222"/>
                    <a:pt x="1494" y="58"/>
                  </a:cubicBezTo>
                  <a:cubicBezTo>
                    <a:pt x="1495" y="29"/>
                    <a:pt x="1474" y="5"/>
                    <a:pt x="1445" y="1"/>
                  </a:cubicBezTo>
                  <a:cubicBezTo>
                    <a:pt x="1444" y="1"/>
                    <a:pt x="1443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7202224" y="4365256"/>
              <a:ext cx="56509" cy="102884"/>
            </a:xfrm>
            <a:custGeom>
              <a:avLst/>
              <a:gdLst/>
              <a:ahLst/>
              <a:cxnLst/>
              <a:rect l="l" t="t" r="r" b="b"/>
              <a:pathLst>
                <a:path w="658" h="1198" extrusionOk="0">
                  <a:moveTo>
                    <a:pt x="597" y="1"/>
                  </a:moveTo>
                  <a:cubicBezTo>
                    <a:pt x="573" y="1"/>
                    <a:pt x="552" y="18"/>
                    <a:pt x="546" y="42"/>
                  </a:cubicBezTo>
                  <a:cubicBezTo>
                    <a:pt x="453" y="431"/>
                    <a:pt x="272" y="800"/>
                    <a:pt x="20" y="1109"/>
                  </a:cubicBezTo>
                  <a:cubicBezTo>
                    <a:pt x="0" y="1133"/>
                    <a:pt x="3" y="1166"/>
                    <a:pt x="27" y="1184"/>
                  </a:cubicBezTo>
                  <a:cubicBezTo>
                    <a:pt x="37" y="1193"/>
                    <a:pt x="49" y="1197"/>
                    <a:pt x="60" y="1197"/>
                  </a:cubicBezTo>
                  <a:cubicBezTo>
                    <a:pt x="77" y="1197"/>
                    <a:pt x="92" y="1190"/>
                    <a:pt x="102" y="1177"/>
                  </a:cubicBezTo>
                  <a:cubicBezTo>
                    <a:pt x="364" y="855"/>
                    <a:pt x="553" y="470"/>
                    <a:pt x="650" y="66"/>
                  </a:cubicBezTo>
                  <a:cubicBezTo>
                    <a:pt x="657" y="38"/>
                    <a:pt x="639" y="9"/>
                    <a:pt x="610" y="2"/>
                  </a:cubicBezTo>
                  <a:cubicBezTo>
                    <a:pt x="606" y="1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7059489" y="4556685"/>
              <a:ext cx="243642" cy="9275"/>
            </a:xfrm>
            <a:custGeom>
              <a:avLst/>
              <a:gdLst/>
              <a:ahLst/>
              <a:cxnLst/>
              <a:rect l="l" t="t" r="r" b="b"/>
              <a:pathLst>
                <a:path w="2837" h="108" extrusionOk="0">
                  <a:moveTo>
                    <a:pt x="0" y="1"/>
                  </a:moveTo>
                  <a:lnTo>
                    <a:pt x="0" y="108"/>
                  </a:lnTo>
                  <a:lnTo>
                    <a:pt x="2836" y="108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15"/>
          <p:cNvSpPr/>
          <p:nvPr/>
        </p:nvSpPr>
        <p:spPr>
          <a:xfrm>
            <a:off x="405201" y="4444800"/>
            <a:ext cx="375000" cy="3750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5"/>
          <p:cNvSpPr/>
          <p:nvPr/>
        </p:nvSpPr>
        <p:spPr>
          <a:xfrm>
            <a:off x="118001" y="685328"/>
            <a:ext cx="228900" cy="228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5"/>
          <p:cNvSpPr/>
          <p:nvPr/>
        </p:nvSpPr>
        <p:spPr>
          <a:xfrm>
            <a:off x="8267728" y="376451"/>
            <a:ext cx="326100" cy="3261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5"/>
          <p:cNvSpPr/>
          <p:nvPr/>
        </p:nvSpPr>
        <p:spPr>
          <a:xfrm>
            <a:off x="8756626" y="685321"/>
            <a:ext cx="228900" cy="228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5"/>
          <p:cNvSpPr/>
          <p:nvPr/>
        </p:nvSpPr>
        <p:spPr>
          <a:xfrm>
            <a:off x="140375" y="3107652"/>
            <a:ext cx="385339" cy="359625"/>
          </a:xfrm>
          <a:custGeom>
            <a:avLst/>
            <a:gdLst/>
            <a:ahLst/>
            <a:cxnLst/>
            <a:rect l="l" t="t" r="r" b="b"/>
            <a:pathLst>
              <a:path w="34018" h="31748" extrusionOk="0">
                <a:moveTo>
                  <a:pt x="18420" y="1"/>
                </a:moveTo>
                <a:lnTo>
                  <a:pt x="15653" y="13538"/>
                </a:lnTo>
                <a:lnTo>
                  <a:pt x="8309" y="5956"/>
                </a:lnTo>
                <a:lnTo>
                  <a:pt x="8309" y="5956"/>
                </a:lnTo>
                <a:lnTo>
                  <a:pt x="11225" y="15874"/>
                </a:lnTo>
                <a:lnTo>
                  <a:pt x="1" y="19126"/>
                </a:lnTo>
                <a:lnTo>
                  <a:pt x="11665" y="20195"/>
                </a:lnTo>
                <a:lnTo>
                  <a:pt x="7398" y="31748"/>
                </a:lnTo>
                <a:lnTo>
                  <a:pt x="7398" y="31748"/>
                </a:lnTo>
                <a:lnTo>
                  <a:pt x="17010" y="23217"/>
                </a:lnTo>
                <a:lnTo>
                  <a:pt x="20335" y="31748"/>
                </a:lnTo>
                <a:lnTo>
                  <a:pt x="21479" y="22667"/>
                </a:lnTo>
                <a:lnTo>
                  <a:pt x="34018" y="23710"/>
                </a:lnTo>
                <a:lnTo>
                  <a:pt x="23869" y="16361"/>
                </a:lnTo>
                <a:lnTo>
                  <a:pt x="31243" y="5940"/>
                </a:lnTo>
                <a:lnTo>
                  <a:pt x="20228" y="13538"/>
                </a:lnTo>
                <a:lnTo>
                  <a:pt x="18420" y="1"/>
                </a:lnTo>
                <a:close/>
                <a:moveTo>
                  <a:pt x="20335" y="31748"/>
                </a:moveTo>
                <a:lnTo>
                  <a:pt x="20335" y="31748"/>
                </a:lnTo>
                <a:lnTo>
                  <a:pt x="20335" y="317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15"/>
          <p:cNvGrpSpPr/>
          <p:nvPr/>
        </p:nvGrpSpPr>
        <p:grpSpPr>
          <a:xfrm rot="-1799867">
            <a:off x="8570721" y="4733568"/>
            <a:ext cx="292794" cy="259342"/>
            <a:chOff x="4733471" y="1796460"/>
            <a:chExt cx="190484" cy="168755"/>
          </a:xfrm>
        </p:grpSpPr>
        <p:sp>
          <p:nvSpPr>
            <p:cNvPr id="812" name="Google Shape;812;p15"/>
            <p:cNvSpPr/>
            <p:nvPr/>
          </p:nvSpPr>
          <p:spPr>
            <a:xfrm>
              <a:off x="4786546" y="1867742"/>
              <a:ext cx="89573" cy="97474"/>
            </a:xfrm>
            <a:custGeom>
              <a:avLst/>
              <a:gdLst/>
              <a:ahLst/>
              <a:cxnLst/>
              <a:rect l="l" t="t" r="r" b="b"/>
              <a:pathLst>
                <a:path w="1043" h="1135" extrusionOk="0">
                  <a:moveTo>
                    <a:pt x="545" y="0"/>
                  </a:moveTo>
                  <a:cubicBezTo>
                    <a:pt x="455" y="0"/>
                    <a:pt x="364" y="29"/>
                    <a:pt x="292" y="81"/>
                  </a:cubicBezTo>
                  <a:cubicBezTo>
                    <a:pt x="39" y="260"/>
                    <a:pt x="0" y="651"/>
                    <a:pt x="149" y="908"/>
                  </a:cubicBezTo>
                  <a:cubicBezTo>
                    <a:pt x="209" y="1015"/>
                    <a:pt x="294" y="1081"/>
                    <a:pt x="389" y="1112"/>
                  </a:cubicBezTo>
                  <a:cubicBezTo>
                    <a:pt x="433" y="1127"/>
                    <a:pt x="480" y="1135"/>
                    <a:pt x="527" y="1135"/>
                  </a:cubicBezTo>
                  <a:cubicBezTo>
                    <a:pt x="718" y="1135"/>
                    <a:pt x="910" y="1012"/>
                    <a:pt x="981" y="791"/>
                  </a:cubicBezTo>
                  <a:cubicBezTo>
                    <a:pt x="1043" y="608"/>
                    <a:pt x="1000" y="401"/>
                    <a:pt x="901" y="233"/>
                  </a:cubicBezTo>
                  <a:cubicBezTo>
                    <a:pt x="863" y="167"/>
                    <a:pt x="814" y="103"/>
                    <a:pt x="750" y="60"/>
                  </a:cubicBezTo>
                  <a:cubicBezTo>
                    <a:pt x="689" y="19"/>
                    <a:pt x="618" y="0"/>
                    <a:pt x="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4733471" y="1853657"/>
              <a:ext cx="52387" cy="53847"/>
            </a:xfrm>
            <a:custGeom>
              <a:avLst/>
              <a:gdLst/>
              <a:ahLst/>
              <a:cxnLst/>
              <a:rect l="l" t="t" r="r" b="b"/>
              <a:pathLst>
                <a:path w="610" h="627" extrusionOk="0">
                  <a:moveTo>
                    <a:pt x="264" y="0"/>
                  </a:moveTo>
                  <a:cubicBezTo>
                    <a:pt x="244" y="0"/>
                    <a:pt x="223" y="5"/>
                    <a:pt x="206" y="10"/>
                  </a:cubicBezTo>
                  <a:cubicBezTo>
                    <a:pt x="157" y="23"/>
                    <a:pt x="124" y="45"/>
                    <a:pt x="89" y="75"/>
                  </a:cubicBezTo>
                  <a:cubicBezTo>
                    <a:pt x="69" y="91"/>
                    <a:pt x="54" y="112"/>
                    <a:pt x="41" y="134"/>
                  </a:cubicBezTo>
                  <a:cubicBezTo>
                    <a:pt x="29" y="158"/>
                    <a:pt x="17" y="182"/>
                    <a:pt x="11" y="210"/>
                  </a:cubicBezTo>
                  <a:cubicBezTo>
                    <a:pt x="6" y="237"/>
                    <a:pt x="0" y="265"/>
                    <a:pt x="3" y="291"/>
                  </a:cubicBezTo>
                  <a:cubicBezTo>
                    <a:pt x="3" y="320"/>
                    <a:pt x="7" y="347"/>
                    <a:pt x="13" y="375"/>
                  </a:cubicBezTo>
                  <a:cubicBezTo>
                    <a:pt x="20" y="412"/>
                    <a:pt x="36" y="452"/>
                    <a:pt x="53" y="485"/>
                  </a:cubicBezTo>
                  <a:cubicBezTo>
                    <a:pt x="76" y="528"/>
                    <a:pt x="110" y="561"/>
                    <a:pt x="149" y="588"/>
                  </a:cubicBezTo>
                  <a:cubicBezTo>
                    <a:pt x="169" y="599"/>
                    <a:pt x="190" y="609"/>
                    <a:pt x="213" y="614"/>
                  </a:cubicBezTo>
                  <a:cubicBezTo>
                    <a:pt x="236" y="619"/>
                    <a:pt x="261" y="621"/>
                    <a:pt x="284" y="621"/>
                  </a:cubicBezTo>
                  <a:cubicBezTo>
                    <a:pt x="296" y="624"/>
                    <a:pt x="309" y="627"/>
                    <a:pt x="322" y="627"/>
                  </a:cubicBezTo>
                  <a:cubicBezTo>
                    <a:pt x="325" y="627"/>
                    <a:pt x="328" y="627"/>
                    <a:pt x="331" y="627"/>
                  </a:cubicBezTo>
                  <a:cubicBezTo>
                    <a:pt x="381" y="627"/>
                    <a:pt x="420" y="615"/>
                    <a:pt x="464" y="591"/>
                  </a:cubicBezTo>
                  <a:cubicBezTo>
                    <a:pt x="475" y="585"/>
                    <a:pt x="488" y="575"/>
                    <a:pt x="497" y="568"/>
                  </a:cubicBezTo>
                  <a:cubicBezTo>
                    <a:pt x="505" y="561"/>
                    <a:pt x="518" y="552"/>
                    <a:pt x="527" y="542"/>
                  </a:cubicBezTo>
                  <a:cubicBezTo>
                    <a:pt x="563" y="504"/>
                    <a:pt x="578" y="475"/>
                    <a:pt x="597" y="425"/>
                  </a:cubicBezTo>
                  <a:cubicBezTo>
                    <a:pt x="604" y="404"/>
                    <a:pt x="605" y="374"/>
                    <a:pt x="607" y="355"/>
                  </a:cubicBezTo>
                  <a:cubicBezTo>
                    <a:pt x="607" y="350"/>
                    <a:pt x="610" y="345"/>
                    <a:pt x="607" y="340"/>
                  </a:cubicBezTo>
                  <a:cubicBezTo>
                    <a:pt x="604" y="311"/>
                    <a:pt x="603" y="280"/>
                    <a:pt x="591" y="251"/>
                  </a:cubicBezTo>
                  <a:cubicBezTo>
                    <a:pt x="581" y="224"/>
                    <a:pt x="570" y="194"/>
                    <a:pt x="554" y="170"/>
                  </a:cubicBezTo>
                  <a:cubicBezTo>
                    <a:pt x="535" y="147"/>
                    <a:pt x="520" y="122"/>
                    <a:pt x="498" y="101"/>
                  </a:cubicBezTo>
                  <a:cubicBezTo>
                    <a:pt x="477" y="80"/>
                    <a:pt x="454" y="61"/>
                    <a:pt x="428" y="45"/>
                  </a:cubicBezTo>
                  <a:cubicBezTo>
                    <a:pt x="424" y="41"/>
                    <a:pt x="418" y="40"/>
                    <a:pt x="413" y="37"/>
                  </a:cubicBezTo>
                  <a:cubicBezTo>
                    <a:pt x="391" y="27"/>
                    <a:pt x="368" y="15"/>
                    <a:pt x="346" y="10"/>
                  </a:cubicBezTo>
                  <a:cubicBezTo>
                    <a:pt x="334" y="8"/>
                    <a:pt x="320" y="5"/>
                    <a:pt x="311" y="4"/>
                  </a:cubicBezTo>
                  <a:cubicBezTo>
                    <a:pt x="303" y="3"/>
                    <a:pt x="288" y="1"/>
                    <a:pt x="277" y="1"/>
                  </a:cubicBezTo>
                  <a:cubicBezTo>
                    <a:pt x="273" y="1"/>
                    <a:pt x="26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4772461" y="1800669"/>
              <a:ext cx="59687" cy="62435"/>
            </a:xfrm>
            <a:custGeom>
              <a:avLst/>
              <a:gdLst/>
              <a:ahLst/>
              <a:cxnLst/>
              <a:rect l="l" t="t" r="r" b="b"/>
              <a:pathLst>
                <a:path w="695" h="727" extrusionOk="0">
                  <a:moveTo>
                    <a:pt x="296" y="1"/>
                  </a:moveTo>
                  <a:cubicBezTo>
                    <a:pt x="272" y="1"/>
                    <a:pt x="247" y="6"/>
                    <a:pt x="224" y="8"/>
                  </a:cubicBezTo>
                  <a:cubicBezTo>
                    <a:pt x="93" y="34"/>
                    <a:pt x="0" y="163"/>
                    <a:pt x="7" y="294"/>
                  </a:cubicBezTo>
                  <a:cubicBezTo>
                    <a:pt x="10" y="380"/>
                    <a:pt x="46" y="462"/>
                    <a:pt x="87" y="537"/>
                  </a:cubicBezTo>
                  <a:cubicBezTo>
                    <a:pt x="123" y="604"/>
                    <a:pt x="166" y="672"/>
                    <a:pt x="236" y="704"/>
                  </a:cubicBezTo>
                  <a:cubicBezTo>
                    <a:pt x="272" y="720"/>
                    <a:pt x="308" y="727"/>
                    <a:pt x="344" y="727"/>
                  </a:cubicBezTo>
                  <a:cubicBezTo>
                    <a:pt x="527" y="727"/>
                    <a:pt x="694" y="539"/>
                    <a:pt x="665" y="354"/>
                  </a:cubicBezTo>
                  <a:cubicBezTo>
                    <a:pt x="664" y="351"/>
                    <a:pt x="664" y="347"/>
                    <a:pt x="663" y="341"/>
                  </a:cubicBezTo>
                  <a:cubicBezTo>
                    <a:pt x="628" y="170"/>
                    <a:pt x="484" y="23"/>
                    <a:pt x="310" y="1"/>
                  </a:cubicBezTo>
                  <a:cubicBezTo>
                    <a:pt x="305" y="1"/>
                    <a:pt x="301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4839363" y="1796460"/>
              <a:ext cx="52988" cy="64668"/>
            </a:xfrm>
            <a:custGeom>
              <a:avLst/>
              <a:gdLst/>
              <a:ahLst/>
              <a:cxnLst/>
              <a:rect l="l" t="t" r="r" b="b"/>
              <a:pathLst>
                <a:path w="617" h="753" extrusionOk="0">
                  <a:moveTo>
                    <a:pt x="306" y="1"/>
                  </a:moveTo>
                  <a:cubicBezTo>
                    <a:pt x="280" y="1"/>
                    <a:pt x="254" y="5"/>
                    <a:pt x="228" y="15"/>
                  </a:cubicBezTo>
                  <a:cubicBezTo>
                    <a:pt x="63" y="76"/>
                    <a:pt x="1" y="332"/>
                    <a:pt x="21" y="484"/>
                  </a:cubicBezTo>
                  <a:cubicBezTo>
                    <a:pt x="29" y="553"/>
                    <a:pt x="52" y="620"/>
                    <a:pt x="98" y="671"/>
                  </a:cubicBezTo>
                  <a:cubicBezTo>
                    <a:pt x="149" y="728"/>
                    <a:pt x="205" y="752"/>
                    <a:pt x="260" y="752"/>
                  </a:cubicBezTo>
                  <a:cubicBezTo>
                    <a:pt x="437" y="752"/>
                    <a:pt x="610" y="512"/>
                    <a:pt x="615" y="346"/>
                  </a:cubicBezTo>
                  <a:cubicBezTo>
                    <a:pt x="616" y="313"/>
                    <a:pt x="612" y="282"/>
                    <a:pt x="600" y="249"/>
                  </a:cubicBezTo>
                  <a:cubicBezTo>
                    <a:pt x="560" y="118"/>
                    <a:pt x="440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4870538" y="1853056"/>
              <a:ext cx="53417" cy="55221"/>
            </a:xfrm>
            <a:custGeom>
              <a:avLst/>
              <a:gdLst/>
              <a:ahLst/>
              <a:cxnLst/>
              <a:rect l="l" t="t" r="r" b="b"/>
              <a:pathLst>
                <a:path w="622" h="643" extrusionOk="0">
                  <a:moveTo>
                    <a:pt x="377" y="1"/>
                  </a:moveTo>
                  <a:cubicBezTo>
                    <a:pt x="362" y="1"/>
                    <a:pt x="347" y="2"/>
                    <a:pt x="332" y="5"/>
                  </a:cubicBezTo>
                  <a:cubicBezTo>
                    <a:pt x="203" y="51"/>
                    <a:pt x="82" y="191"/>
                    <a:pt x="45" y="321"/>
                  </a:cubicBezTo>
                  <a:cubicBezTo>
                    <a:pt x="0" y="479"/>
                    <a:pt x="109" y="624"/>
                    <a:pt x="264" y="641"/>
                  </a:cubicBezTo>
                  <a:cubicBezTo>
                    <a:pt x="273" y="642"/>
                    <a:pt x="282" y="642"/>
                    <a:pt x="291" y="642"/>
                  </a:cubicBezTo>
                  <a:cubicBezTo>
                    <a:pt x="438" y="642"/>
                    <a:pt x="582" y="504"/>
                    <a:pt x="611" y="368"/>
                  </a:cubicBezTo>
                  <a:cubicBezTo>
                    <a:pt x="620" y="337"/>
                    <a:pt x="621" y="304"/>
                    <a:pt x="617" y="269"/>
                  </a:cubicBezTo>
                  <a:cubicBezTo>
                    <a:pt x="607" y="136"/>
                    <a:pt x="516" y="1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15"/>
          <p:cNvGrpSpPr/>
          <p:nvPr/>
        </p:nvGrpSpPr>
        <p:grpSpPr>
          <a:xfrm>
            <a:off x="405189" y="112620"/>
            <a:ext cx="616076" cy="572697"/>
            <a:chOff x="3981885" y="361545"/>
            <a:chExt cx="340148" cy="316198"/>
          </a:xfrm>
        </p:grpSpPr>
        <p:sp>
          <p:nvSpPr>
            <p:cNvPr id="818" name="Google Shape;818;p15"/>
            <p:cNvSpPr/>
            <p:nvPr/>
          </p:nvSpPr>
          <p:spPr>
            <a:xfrm>
              <a:off x="4169157" y="361545"/>
              <a:ext cx="108473" cy="107131"/>
            </a:xfrm>
            <a:custGeom>
              <a:avLst/>
              <a:gdLst/>
              <a:ahLst/>
              <a:cxnLst/>
              <a:rect l="l" t="t" r="r" b="b"/>
              <a:pathLst>
                <a:path w="3718" h="3672" extrusionOk="0">
                  <a:moveTo>
                    <a:pt x="2641" y="1"/>
                  </a:moveTo>
                  <a:cubicBezTo>
                    <a:pt x="2641" y="1"/>
                    <a:pt x="598" y="866"/>
                    <a:pt x="1" y="2595"/>
                  </a:cubicBezTo>
                  <a:lnTo>
                    <a:pt x="3119" y="3672"/>
                  </a:lnTo>
                  <a:cubicBezTo>
                    <a:pt x="3717" y="1940"/>
                    <a:pt x="2641" y="1"/>
                    <a:pt x="2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4197573" y="382171"/>
              <a:ext cx="68065" cy="83645"/>
            </a:xfrm>
            <a:custGeom>
              <a:avLst/>
              <a:gdLst/>
              <a:ahLst/>
              <a:cxnLst/>
              <a:rect l="l" t="t" r="r" b="b"/>
              <a:pathLst>
                <a:path w="2333" h="2867" extrusionOk="0">
                  <a:moveTo>
                    <a:pt x="1698" y="1"/>
                  </a:moveTo>
                  <a:cubicBezTo>
                    <a:pt x="1698" y="1"/>
                    <a:pt x="472" y="860"/>
                    <a:pt x="1" y="2225"/>
                  </a:cubicBezTo>
                  <a:lnTo>
                    <a:pt x="1861" y="2866"/>
                  </a:lnTo>
                  <a:cubicBezTo>
                    <a:pt x="2332" y="1501"/>
                    <a:pt x="1698" y="1"/>
                    <a:pt x="1698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981885" y="414671"/>
              <a:ext cx="115504" cy="108006"/>
            </a:xfrm>
            <a:custGeom>
              <a:avLst/>
              <a:gdLst/>
              <a:ahLst/>
              <a:cxnLst/>
              <a:rect l="l" t="t" r="r" b="b"/>
              <a:pathLst>
                <a:path w="3959" h="3702" extrusionOk="0">
                  <a:moveTo>
                    <a:pt x="782" y="0"/>
                  </a:moveTo>
                  <a:cubicBezTo>
                    <a:pt x="485" y="0"/>
                    <a:pt x="299" y="20"/>
                    <a:pt x="299" y="20"/>
                  </a:cubicBezTo>
                  <a:cubicBezTo>
                    <a:pt x="299" y="20"/>
                    <a:pt x="0" y="2395"/>
                    <a:pt x="1281" y="3701"/>
                  </a:cubicBezTo>
                  <a:lnTo>
                    <a:pt x="3958" y="1073"/>
                  </a:lnTo>
                  <a:cubicBezTo>
                    <a:pt x="3035" y="132"/>
                    <a:pt x="1545" y="0"/>
                    <a:pt x="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3996618" y="434568"/>
              <a:ext cx="79735" cy="81427"/>
            </a:xfrm>
            <a:custGeom>
              <a:avLst/>
              <a:gdLst/>
              <a:ahLst/>
              <a:cxnLst/>
              <a:rect l="l" t="t" r="r" b="b"/>
              <a:pathLst>
                <a:path w="2733" h="2791" extrusionOk="0">
                  <a:moveTo>
                    <a:pt x="125" y="1"/>
                  </a:moveTo>
                  <a:lnTo>
                    <a:pt x="125" y="1"/>
                  </a:lnTo>
                  <a:cubicBezTo>
                    <a:pt x="125" y="1"/>
                    <a:pt x="1" y="1760"/>
                    <a:pt x="1010" y="2791"/>
                  </a:cubicBezTo>
                  <a:lnTo>
                    <a:pt x="2732" y="1099"/>
                  </a:lnTo>
                  <a:cubicBezTo>
                    <a:pt x="1700" y="1"/>
                    <a:pt x="125" y="1"/>
                    <a:pt x="125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3992679" y="427391"/>
              <a:ext cx="323988" cy="250351"/>
            </a:xfrm>
            <a:custGeom>
              <a:avLst/>
              <a:gdLst/>
              <a:ahLst/>
              <a:cxnLst/>
              <a:rect l="l" t="t" r="r" b="b"/>
              <a:pathLst>
                <a:path w="11105" h="8581" extrusionOk="0">
                  <a:moveTo>
                    <a:pt x="6470" y="1"/>
                  </a:moveTo>
                  <a:cubicBezTo>
                    <a:pt x="5914" y="1"/>
                    <a:pt x="5330" y="68"/>
                    <a:pt x="4736" y="201"/>
                  </a:cubicBezTo>
                  <a:cubicBezTo>
                    <a:pt x="1953" y="828"/>
                    <a:pt x="0" y="2693"/>
                    <a:pt x="517" y="4972"/>
                  </a:cubicBezTo>
                  <a:cubicBezTo>
                    <a:pt x="963" y="6943"/>
                    <a:pt x="3104" y="8580"/>
                    <a:pt x="5475" y="8580"/>
                  </a:cubicBezTo>
                  <a:cubicBezTo>
                    <a:pt x="5845" y="8580"/>
                    <a:pt x="6221" y="8540"/>
                    <a:pt x="6597" y="8455"/>
                  </a:cubicBezTo>
                  <a:cubicBezTo>
                    <a:pt x="9378" y="7829"/>
                    <a:pt x="11104" y="4980"/>
                    <a:pt x="10595" y="2700"/>
                  </a:cubicBezTo>
                  <a:cubicBezTo>
                    <a:pt x="10192" y="907"/>
                    <a:pt x="8520" y="1"/>
                    <a:pt x="6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4005283" y="427421"/>
              <a:ext cx="289037" cy="140186"/>
            </a:xfrm>
            <a:custGeom>
              <a:avLst/>
              <a:gdLst/>
              <a:ahLst/>
              <a:cxnLst/>
              <a:rect l="l" t="t" r="r" b="b"/>
              <a:pathLst>
                <a:path w="9907" h="4805" extrusionOk="0">
                  <a:moveTo>
                    <a:pt x="6037" y="0"/>
                  </a:moveTo>
                  <a:cubicBezTo>
                    <a:pt x="5481" y="0"/>
                    <a:pt x="4898" y="67"/>
                    <a:pt x="4304" y="200"/>
                  </a:cubicBezTo>
                  <a:cubicBezTo>
                    <a:pt x="1824" y="760"/>
                    <a:pt x="1" y="2305"/>
                    <a:pt x="4" y="4248"/>
                  </a:cubicBezTo>
                  <a:cubicBezTo>
                    <a:pt x="9" y="4248"/>
                    <a:pt x="14" y="4247"/>
                    <a:pt x="19" y="4247"/>
                  </a:cubicBezTo>
                  <a:cubicBezTo>
                    <a:pt x="283" y="4247"/>
                    <a:pt x="938" y="4805"/>
                    <a:pt x="2998" y="4805"/>
                  </a:cubicBezTo>
                  <a:cubicBezTo>
                    <a:pt x="3625" y="4805"/>
                    <a:pt x="4383" y="4753"/>
                    <a:pt x="5301" y="4618"/>
                  </a:cubicBezTo>
                  <a:cubicBezTo>
                    <a:pt x="5732" y="4555"/>
                    <a:pt x="4955" y="1928"/>
                    <a:pt x="5636" y="1638"/>
                  </a:cubicBezTo>
                  <a:cubicBezTo>
                    <a:pt x="5658" y="1629"/>
                    <a:pt x="5680" y="1624"/>
                    <a:pt x="5703" y="1624"/>
                  </a:cubicBezTo>
                  <a:cubicBezTo>
                    <a:pt x="6203" y="1624"/>
                    <a:pt x="6906" y="3794"/>
                    <a:pt x="7354" y="3950"/>
                  </a:cubicBezTo>
                  <a:cubicBezTo>
                    <a:pt x="7439" y="3979"/>
                    <a:pt x="7527" y="3993"/>
                    <a:pt x="7617" y="3993"/>
                  </a:cubicBezTo>
                  <a:cubicBezTo>
                    <a:pt x="8469" y="3993"/>
                    <a:pt x="9503" y="2761"/>
                    <a:pt x="9907" y="1972"/>
                  </a:cubicBezTo>
                  <a:cubicBezTo>
                    <a:pt x="9264" y="661"/>
                    <a:pt x="7788" y="0"/>
                    <a:pt x="6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4156874" y="426224"/>
              <a:ext cx="88750" cy="14179"/>
            </a:xfrm>
            <a:custGeom>
              <a:avLst/>
              <a:gdLst/>
              <a:ahLst/>
              <a:cxnLst/>
              <a:rect l="l" t="t" r="r" b="b"/>
              <a:pathLst>
                <a:path w="3042" h="486" extrusionOk="0">
                  <a:moveTo>
                    <a:pt x="838" y="1"/>
                  </a:moveTo>
                  <a:cubicBezTo>
                    <a:pt x="578" y="1"/>
                    <a:pt x="310" y="15"/>
                    <a:pt x="38" y="44"/>
                  </a:cubicBezTo>
                  <a:cubicBezTo>
                    <a:pt x="16" y="48"/>
                    <a:pt x="1" y="68"/>
                    <a:pt x="2" y="90"/>
                  </a:cubicBezTo>
                  <a:cubicBezTo>
                    <a:pt x="6" y="110"/>
                    <a:pt x="23" y="126"/>
                    <a:pt x="45" y="126"/>
                  </a:cubicBezTo>
                  <a:cubicBezTo>
                    <a:pt x="46" y="126"/>
                    <a:pt x="47" y="126"/>
                    <a:pt x="48" y="126"/>
                  </a:cubicBezTo>
                  <a:cubicBezTo>
                    <a:pt x="320" y="96"/>
                    <a:pt x="588" y="81"/>
                    <a:pt x="848" y="81"/>
                  </a:cubicBezTo>
                  <a:cubicBezTo>
                    <a:pt x="1636" y="81"/>
                    <a:pt x="2363" y="216"/>
                    <a:pt x="2982" y="483"/>
                  </a:cubicBezTo>
                  <a:cubicBezTo>
                    <a:pt x="2986" y="484"/>
                    <a:pt x="2992" y="485"/>
                    <a:pt x="2998" y="485"/>
                  </a:cubicBezTo>
                  <a:cubicBezTo>
                    <a:pt x="3012" y="485"/>
                    <a:pt x="3028" y="477"/>
                    <a:pt x="3033" y="461"/>
                  </a:cubicBezTo>
                  <a:cubicBezTo>
                    <a:pt x="3042" y="441"/>
                    <a:pt x="3032" y="418"/>
                    <a:pt x="3012" y="408"/>
                  </a:cubicBezTo>
                  <a:cubicBezTo>
                    <a:pt x="2382" y="138"/>
                    <a:pt x="1642" y="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4200694" y="577553"/>
              <a:ext cx="68094" cy="34485"/>
            </a:xfrm>
            <a:custGeom>
              <a:avLst/>
              <a:gdLst/>
              <a:ahLst/>
              <a:cxnLst/>
              <a:rect l="l" t="t" r="r" b="b"/>
              <a:pathLst>
                <a:path w="2334" h="1182" extrusionOk="0">
                  <a:moveTo>
                    <a:pt x="2290" y="1"/>
                  </a:moveTo>
                  <a:cubicBezTo>
                    <a:pt x="2271" y="1"/>
                    <a:pt x="2255" y="17"/>
                    <a:pt x="2252" y="36"/>
                  </a:cubicBezTo>
                  <a:cubicBezTo>
                    <a:pt x="2175" y="580"/>
                    <a:pt x="1811" y="993"/>
                    <a:pt x="1324" y="1085"/>
                  </a:cubicBezTo>
                  <a:cubicBezTo>
                    <a:pt x="1261" y="1097"/>
                    <a:pt x="1197" y="1103"/>
                    <a:pt x="1133" y="1103"/>
                  </a:cubicBezTo>
                  <a:cubicBezTo>
                    <a:pt x="717" y="1103"/>
                    <a:pt x="311" y="856"/>
                    <a:pt x="82" y="447"/>
                  </a:cubicBezTo>
                  <a:cubicBezTo>
                    <a:pt x="74" y="434"/>
                    <a:pt x="61" y="427"/>
                    <a:pt x="47" y="427"/>
                  </a:cubicBezTo>
                  <a:cubicBezTo>
                    <a:pt x="40" y="427"/>
                    <a:pt x="34" y="428"/>
                    <a:pt x="28" y="431"/>
                  </a:cubicBezTo>
                  <a:cubicBezTo>
                    <a:pt x="8" y="443"/>
                    <a:pt x="1" y="466"/>
                    <a:pt x="12" y="486"/>
                  </a:cubicBezTo>
                  <a:cubicBezTo>
                    <a:pt x="255" y="918"/>
                    <a:pt x="685" y="1181"/>
                    <a:pt x="1130" y="1181"/>
                  </a:cubicBezTo>
                  <a:cubicBezTo>
                    <a:pt x="1199" y="1181"/>
                    <a:pt x="1269" y="1174"/>
                    <a:pt x="1339" y="1164"/>
                  </a:cubicBezTo>
                  <a:cubicBezTo>
                    <a:pt x="1853" y="1065"/>
                    <a:pt x="2249" y="617"/>
                    <a:pt x="2331" y="46"/>
                  </a:cubicBezTo>
                  <a:cubicBezTo>
                    <a:pt x="2334" y="24"/>
                    <a:pt x="2318" y="4"/>
                    <a:pt x="2297" y="2"/>
                  </a:cubicBezTo>
                  <a:cubicBezTo>
                    <a:pt x="2294" y="1"/>
                    <a:pt x="2292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4128837" y="589952"/>
              <a:ext cx="74484" cy="37869"/>
            </a:xfrm>
            <a:custGeom>
              <a:avLst/>
              <a:gdLst/>
              <a:ahLst/>
              <a:cxnLst/>
              <a:rect l="l" t="t" r="r" b="b"/>
              <a:pathLst>
                <a:path w="2553" h="1298" extrusionOk="0">
                  <a:moveTo>
                    <a:pt x="2512" y="1"/>
                  </a:moveTo>
                  <a:cubicBezTo>
                    <a:pt x="2492" y="1"/>
                    <a:pt x="2472" y="16"/>
                    <a:pt x="2469" y="36"/>
                  </a:cubicBezTo>
                  <a:cubicBezTo>
                    <a:pt x="2412" y="582"/>
                    <a:pt x="2018" y="1039"/>
                    <a:pt x="1490" y="1174"/>
                  </a:cubicBezTo>
                  <a:cubicBezTo>
                    <a:pt x="1379" y="1203"/>
                    <a:pt x="1268" y="1216"/>
                    <a:pt x="1159" y="1216"/>
                  </a:cubicBezTo>
                  <a:cubicBezTo>
                    <a:pt x="735" y="1216"/>
                    <a:pt x="332" y="1012"/>
                    <a:pt x="78" y="649"/>
                  </a:cubicBezTo>
                  <a:cubicBezTo>
                    <a:pt x="70" y="639"/>
                    <a:pt x="58" y="633"/>
                    <a:pt x="46" y="633"/>
                  </a:cubicBezTo>
                  <a:cubicBezTo>
                    <a:pt x="38" y="633"/>
                    <a:pt x="29" y="635"/>
                    <a:pt x="22" y="640"/>
                  </a:cubicBezTo>
                  <a:cubicBezTo>
                    <a:pt x="5" y="652"/>
                    <a:pt x="1" y="677"/>
                    <a:pt x="14" y="696"/>
                  </a:cubicBezTo>
                  <a:cubicBezTo>
                    <a:pt x="283" y="1079"/>
                    <a:pt x="707" y="1297"/>
                    <a:pt x="1159" y="1297"/>
                  </a:cubicBezTo>
                  <a:cubicBezTo>
                    <a:pt x="1274" y="1297"/>
                    <a:pt x="1394" y="1281"/>
                    <a:pt x="1511" y="1253"/>
                  </a:cubicBezTo>
                  <a:cubicBezTo>
                    <a:pt x="2072" y="1107"/>
                    <a:pt x="2489" y="625"/>
                    <a:pt x="2551" y="46"/>
                  </a:cubicBezTo>
                  <a:cubicBezTo>
                    <a:pt x="2552" y="22"/>
                    <a:pt x="2536" y="4"/>
                    <a:pt x="2515" y="1"/>
                  </a:cubicBezTo>
                  <a:cubicBezTo>
                    <a:pt x="2514" y="1"/>
                    <a:pt x="2513" y="1"/>
                    <a:pt x="2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4198944" y="583008"/>
              <a:ext cx="4376" cy="9365"/>
            </a:xfrm>
            <a:custGeom>
              <a:avLst/>
              <a:gdLst/>
              <a:ahLst/>
              <a:cxnLst/>
              <a:rect l="l" t="t" r="r" b="b"/>
              <a:pathLst>
                <a:path w="150" h="321" extrusionOk="0">
                  <a:moveTo>
                    <a:pt x="45" y="0"/>
                  </a:moveTo>
                  <a:cubicBezTo>
                    <a:pt x="42" y="0"/>
                    <a:pt x="38" y="1"/>
                    <a:pt x="35" y="2"/>
                  </a:cubicBezTo>
                  <a:cubicBezTo>
                    <a:pt x="14" y="7"/>
                    <a:pt x="1" y="29"/>
                    <a:pt x="6" y="50"/>
                  </a:cubicBezTo>
                  <a:lnTo>
                    <a:pt x="66" y="289"/>
                  </a:lnTo>
                  <a:cubicBezTo>
                    <a:pt x="72" y="307"/>
                    <a:pt x="88" y="320"/>
                    <a:pt x="106" y="320"/>
                  </a:cubicBezTo>
                  <a:cubicBezTo>
                    <a:pt x="109" y="320"/>
                    <a:pt x="114" y="317"/>
                    <a:pt x="115" y="317"/>
                  </a:cubicBezTo>
                  <a:cubicBezTo>
                    <a:pt x="136" y="313"/>
                    <a:pt x="149" y="292"/>
                    <a:pt x="143" y="270"/>
                  </a:cubicBezTo>
                  <a:lnTo>
                    <a:pt x="84" y="30"/>
                  </a:lnTo>
                  <a:cubicBezTo>
                    <a:pt x="79" y="12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1B1B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4169302" y="551500"/>
              <a:ext cx="50619" cy="33172"/>
            </a:xfrm>
            <a:custGeom>
              <a:avLst/>
              <a:gdLst/>
              <a:ahLst/>
              <a:cxnLst/>
              <a:rect l="l" t="t" r="r" b="b"/>
              <a:pathLst>
                <a:path w="1735" h="1137" extrusionOk="0">
                  <a:moveTo>
                    <a:pt x="1586" y="1"/>
                  </a:moveTo>
                  <a:cubicBezTo>
                    <a:pt x="1426" y="1"/>
                    <a:pt x="1136" y="350"/>
                    <a:pt x="880" y="416"/>
                  </a:cubicBezTo>
                  <a:cubicBezTo>
                    <a:pt x="835" y="428"/>
                    <a:pt x="785" y="432"/>
                    <a:pt x="733" y="432"/>
                  </a:cubicBezTo>
                  <a:cubicBezTo>
                    <a:pt x="544" y="432"/>
                    <a:pt x="320" y="373"/>
                    <a:pt x="173" y="373"/>
                  </a:cubicBezTo>
                  <a:cubicBezTo>
                    <a:pt x="83" y="373"/>
                    <a:pt x="22" y="395"/>
                    <a:pt x="14" y="466"/>
                  </a:cubicBezTo>
                  <a:cubicBezTo>
                    <a:pt x="0" y="592"/>
                    <a:pt x="97" y="695"/>
                    <a:pt x="183" y="765"/>
                  </a:cubicBezTo>
                  <a:cubicBezTo>
                    <a:pt x="384" y="925"/>
                    <a:pt x="793" y="1137"/>
                    <a:pt x="1007" y="1137"/>
                  </a:cubicBezTo>
                  <a:cubicBezTo>
                    <a:pt x="1028" y="1137"/>
                    <a:pt x="1047" y="1135"/>
                    <a:pt x="1064" y="1130"/>
                  </a:cubicBezTo>
                  <a:cubicBezTo>
                    <a:pt x="1251" y="1082"/>
                    <a:pt x="1549" y="646"/>
                    <a:pt x="1656" y="386"/>
                  </a:cubicBezTo>
                  <a:cubicBezTo>
                    <a:pt x="1699" y="282"/>
                    <a:pt x="1735" y="145"/>
                    <a:pt x="1661" y="41"/>
                  </a:cubicBezTo>
                  <a:cubicBezTo>
                    <a:pt x="1641" y="13"/>
                    <a:pt x="1616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4219687" y="528831"/>
              <a:ext cx="98874" cy="50502"/>
            </a:xfrm>
            <a:custGeom>
              <a:avLst/>
              <a:gdLst/>
              <a:ahLst/>
              <a:cxnLst/>
              <a:rect l="l" t="t" r="r" b="b"/>
              <a:pathLst>
                <a:path w="3389" h="1731" extrusionOk="0">
                  <a:moveTo>
                    <a:pt x="3347" y="1"/>
                  </a:moveTo>
                  <a:cubicBezTo>
                    <a:pt x="3347" y="1"/>
                    <a:pt x="3346" y="1"/>
                    <a:pt x="3345" y="1"/>
                  </a:cubicBezTo>
                  <a:cubicBezTo>
                    <a:pt x="1931" y="135"/>
                    <a:pt x="686" y="758"/>
                    <a:pt x="12" y="1667"/>
                  </a:cubicBezTo>
                  <a:cubicBezTo>
                    <a:pt x="1" y="1686"/>
                    <a:pt x="4" y="1710"/>
                    <a:pt x="22" y="1723"/>
                  </a:cubicBezTo>
                  <a:cubicBezTo>
                    <a:pt x="29" y="1729"/>
                    <a:pt x="36" y="1730"/>
                    <a:pt x="45" y="1730"/>
                  </a:cubicBezTo>
                  <a:cubicBezTo>
                    <a:pt x="58" y="1730"/>
                    <a:pt x="68" y="1724"/>
                    <a:pt x="76" y="1714"/>
                  </a:cubicBezTo>
                  <a:cubicBezTo>
                    <a:pt x="736" y="822"/>
                    <a:pt x="1961" y="211"/>
                    <a:pt x="3352" y="80"/>
                  </a:cubicBezTo>
                  <a:cubicBezTo>
                    <a:pt x="3373" y="78"/>
                    <a:pt x="3389" y="58"/>
                    <a:pt x="3388" y="37"/>
                  </a:cubicBezTo>
                  <a:cubicBezTo>
                    <a:pt x="3386" y="16"/>
                    <a:pt x="3368" y="1"/>
                    <a:pt x="3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4231386" y="570317"/>
              <a:ext cx="90647" cy="19635"/>
            </a:xfrm>
            <a:custGeom>
              <a:avLst/>
              <a:gdLst/>
              <a:ahLst/>
              <a:cxnLst/>
              <a:rect l="l" t="t" r="r" b="b"/>
              <a:pathLst>
                <a:path w="3107" h="673" extrusionOk="0">
                  <a:moveTo>
                    <a:pt x="2268" y="1"/>
                  </a:moveTo>
                  <a:cubicBezTo>
                    <a:pt x="1414" y="1"/>
                    <a:pt x="625" y="207"/>
                    <a:pt x="24" y="599"/>
                  </a:cubicBezTo>
                  <a:cubicBezTo>
                    <a:pt x="7" y="611"/>
                    <a:pt x="1" y="637"/>
                    <a:pt x="14" y="655"/>
                  </a:cubicBezTo>
                  <a:cubicBezTo>
                    <a:pt x="22" y="665"/>
                    <a:pt x="35" y="672"/>
                    <a:pt x="47" y="672"/>
                  </a:cubicBezTo>
                  <a:cubicBezTo>
                    <a:pt x="54" y="672"/>
                    <a:pt x="64" y="671"/>
                    <a:pt x="68" y="665"/>
                  </a:cubicBezTo>
                  <a:cubicBezTo>
                    <a:pt x="655" y="282"/>
                    <a:pt x="1431" y="80"/>
                    <a:pt x="2269" y="80"/>
                  </a:cubicBezTo>
                  <a:cubicBezTo>
                    <a:pt x="2527" y="80"/>
                    <a:pt x="2791" y="99"/>
                    <a:pt x="3058" y="138"/>
                  </a:cubicBezTo>
                  <a:cubicBezTo>
                    <a:pt x="3060" y="139"/>
                    <a:pt x="3063" y="139"/>
                    <a:pt x="3065" y="139"/>
                  </a:cubicBezTo>
                  <a:cubicBezTo>
                    <a:pt x="3084" y="139"/>
                    <a:pt x="3100" y="124"/>
                    <a:pt x="3102" y="105"/>
                  </a:cubicBezTo>
                  <a:cubicBezTo>
                    <a:pt x="3106" y="84"/>
                    <a:pt x="3091" y="64"/>
                    <a:pt x="3069" y="60"/>
                  </a:cubicBezTo>
                  <a:cubicBezTo>
                    <a:pt x="2799" y="20"/>
                    <a:pt x="2530" y="1"/>
                    <a:pt x="2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4063603" y="575686"/>
              <a:ext cx="110369" cy="14500"/>
            </a:xfrm>
            <a:custGeom>
              <a:avLst/>
              <a:gdLst/>
              <a:ahLst/>
              <a:cxnLst/>
              <a:rect l="l" t="t" r="r" b="b"/>
              <a:pathLst>
                <a:path w="3783" h="497" extrusionOk="0">
                  <a:moveTo>
                    <a:pt x="1921" y="1"/>
                  </a:moveTo>
                  <a:cubicBezTo>
                    <a:pt x="1310" y="1"/>
                    <a:pt x="664" y="115"/>
                    <a:pt x="32" y="345"/>
                  </a:cubicBezTo>
                  <a:cubicBezTo>
                    <a:pt x="12" y="354"/>
                    <a:pt x="1" y="375"/>
                    <a:pt x="8" y="397"/>
                  </a:cubicBezTo>
                  <a:cubicBezTo>
                    <a:pt x="16" y="413"/>
                    <a:pt x="31" y="423"/>
                    <a:pt x="48" y="423"/>
                  </a:cubicBezTo>
                  <a:cubicBezTo>
                    <a:pt x="52" y="423"/>
                    <a:pt x="56" y="423"/>
                    <a:pt x="61" y="421"/>
                  </a:cubicBezTo>
                  <a:cubicBezTo>
                    <a:pt x="686" y="194"/>
                    <a:pt x="1323" y="81"/>
                    <a:pt x="1925" y="81"/>
                  </a:cubicBezTo>
                  <a:cubicBezTo>
                    <a:pt x="2588" y="81"/>
                    <a:pt x="3207" y="218"/>
                    <a:pt x="3720" y="493"/>
                  </a:cubicBezTo>
                  <a:cubicBezTo>
                    <a:pt x="3726" y="495"/>
                    <a:pt x="3732" y="497"/>
                    <a:pt x="3739" y="497"/>
                  </a:cubicBezTo>
                  <a:cubicBezTo>
                    <a:pt x="3753" y="497"/>
                    <a:pt x="3767" y="490"/>
                    <a:pt x="3773" y="474"/>
                  </a:cubicBezTo>
                  <a:cubicBezTo>
                    <a:pt x="3783" y="454"/>
                    <a:pt x="3776" y="431"/>
                    <a:pt x="3756" y="421"/>
                  </a:cubicBezTo>
                  <a:cubicBezTo>
                    <a:pt x="3231" y="141"/>
                    <a:pt x="2597" y="1"/>
                    <a:pt x="1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4079036" y="601709"/>
              <a:ext cx="88838" cy="26899"/>
            </a:xfrm>
            <a:custGeom>
              <a:avLst/>
              <a:gdLst/>
              <a:ahLst/>
              <a:cxnLst/>
              <a:rect l="l" t="t" r="r" b="b"/>
              <a:pathLst>
                <a:path w="3045" h="922" extrusionOk="0">
                  <a:moveTo>
                    <a:pt x="2575" y="0"/>
                  </a:moveTo>
                  <a:cubicBezTo>
                    <a:pt x="1752" y="0"/>
                    <a:pt x="845" y="299"/>
                    <a:pt x="24" y="847"/>
                  </a:cubicBezTo>
                  <a:cubicBezTo>
                    <a:pt x="6" y="860"/>
                    <a:pt x="0" y="886"/>
                    <a:pt x="13" y="903"/>
                  </a:cubicBezTo>
                  <a:cubicBezTo>
                    <a:pt x="21" y="916"/>
                    <a:pt x="34" y="921"/>
                    <a:pt x="47" y="921"/>
                  </a:cubicBezTo>
                  <a:cubicBezTo>
                    <a:pt x="54" y="921"/>
                    <a:pt x="63" y="918"/>
                    <a:pt x="69" y="914"/>
                  </a:cubicBezTo>
                  <a:cubicBezTo>
                    <a:pt x="877" y="374"/>
                    <a:pt x="1767" y="80"/>
                    <a:pt x="2576" y="80"/>
                  </a:cubicBezTo>
                  <a:cubicBezTo>
                    <a:pt x="2719" y="80"/>
                    <a:pt x="2859" y="89"/>
                    <a:pt x="2996" y="107"/>
                  </a:cubicBezTo>
                  <a:cubicBezTo>
                    <a:pt x="2997" y="108"/>
                    <a:pt x="2999" y="108"/>
                    <a:pt x="3001" y="108"/>
                  </a:cubicBezTo>
                  <a:cubicBezTo>
                    <a:pt x="3020" y="108"/>
                    <a:pt x="3037" y="93"/>
                    <a:pt x="3040" y="73"/>
                  </a:cubicBezTo>
                  <a:cubicBezTo>
                    <a:pt x="3044" y="52"/>
                    <a:pt x="3027" y="32"/>
                    <a:pt x="3006" y="29"/>
                  </a:cubicBezTo>
                  <a:cubicBezTo>
                    <a:pt x="2865" y="10"/>
                    <a:pt x="2722" y="0"/>
                    <a:pt x="2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4214786" y="489037"/>
              <a:ext cx="51727" cy="42800"/>
            </a:xfrm>
            <a:custGeom>
              <a:avLst/>
              <a:gdLst/>
              <a:ahLst/>
              <a:cxnLst/>
              <a:rect l="l" t="t" r="r" b="b"/>
              <a:pathLst>
                <a:path w="1773" h="1467" extrusionOk="0">
                  <a:moveTo>
                    <a:pt x="1427" y="1"/>
                  </a:moveTo>
                  <a:cubicBezTo>
                    <a:pt x="744" y="1"/>
                    <a:pt x="0" y="410"/>
                    <a:pt x="16" y="1090"/>
                  </a:cubicBezTo>
                  <a:cubicBezTo>
                    <a:pt x="20" y="1271"/>
                    <a:pt x="92" y="1375"/>
                    <a:pt x="200" y="1428"/>
                  </a:cubicBezTo>
                  <a:cubicBezTo>
                    <a:pt x="258" y="1455"/>
                    <a:pt x="326" y="1467"/>
                    <a:pt x="401" y="1467"/>
                  </a:cubicBezTo>
                  <a:cubicBezTo>
                    <a:pt x="710" y="1467"/>
                    <a:pt x="1124" y="1261"/>
                    <a:pt x="1318" y="1081"/>
                  </a:cubicBezTo>
                  <a:cubicBezTo>
                    <a:pt x="1618" y="807"/>
                    <a:pt x="1772" y="414"/>
                    <a:pt x="1761" y="36"/>
                  </a:cubicBezTo>
                  <a:cubicBezTo>
                    <a:pt x="1654" y="12"/>
                    <a:pt x="1542" y="1"/>
                    <a:pt x="1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4226864" y="492159"/>
              <a:ext cx="27104" cy="33260"/>
            </a:xfrm>
            <a:custGeom>
              <a:avLst/>
              <a:gdLst/>
              <a:ahLst/>
              <a:cxnLst/>
              <a:rect l="l" t="t" r="r" b="b"/>
              <a:pathLst>
                <a:path w="929" h="1140" extrusionOk="0">
                  <a:moveTo>
                    <a:pt x="420" y="0"/>
                  </a:moveTo>
                  <a:cubicBezTo>
                    <a:pt x="411" y="0"/>
                    <a:pt x="401" y="1"/>
                    <a:pt x="392" y="2"/>
                  </a:cubicBezTo>
                  <a:cubicBezTo>
                    <a:pt x="230" y="16"/>
                    <a:pt x="106" y="149"/>
                    <a:pt x="69" y="290"/>
                  </a:cubicBezTo>
                  <a:cubicBezTo>
                    <a:pt x="0" y="530"/>
                    <a:pt x="87" y="843"/>
                    <a:pt x="276" y="1018"/>
                  </a:cubicBezTo>
                  <a:cubicBezTo>
                    <a:pt x="359" y="1097"/>
                    <a:pt x="467" y="1140"/>
                    <a:pt x="571" y="1140"/>
                  </a:cubicBezTo>
                  <a:cubicBezTo>
                    <a:pt x="697" y="1140"/>
                    <a:pt x="818" y="1078"/>
                    <a:pt x="884" y="944"/>
                  </a:cubicBezTo>
                  <a:cubicBezTo>
                    <a:pt x="921" y="867"/>
                    <a:pt x="928" y="780"/>
                    <a:pt x="927" y="696"/>
                  </a:cubicBezTo>
                  <a:cubicBezTo>
                    <a:pt x="920" y="524"/>
                    <a:pt x="871" y="353"/>
                    <a:pt x="770" y="210"/>
                  </a:cubicBezTo>
                  <a:cubicBezTo>
                    <a:pt x="691" y="100"/>
                    <a:pt x="56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4081574" y="522500"/>
              <a:ext cx="61413" cy="33755"/>
            </a:xfrm>
            <a:custGeom>
              <a:avLst/>
              <a:gdLst/>
              <a:ahLst/>
              <a:cxnLst/>
              <a:rect l="l" t="t" r="r" b="b"/>
              <a:pathLst>
                <a:path w="2105" h="1157" extrusionOk="0">
                  <a:moveTo>
                    <a:pt x="1060" y="0"/>
                  </a:moveTo>
                  <a:cubicBezTo>
                    <a:pt x="684" y="0"/>
                    <a:pt x="285" y="135"/>
                    <a:pt x="0" y="362"/>
                  </a:cubicBezTo>
                  <a:cubicBezTo>
                    <a:pt x="157" y="709"/>
                    <a:pt x="468" y="991"/>
                    <a:pt x="860" y="1106"/>
                  </a:cubicBezTo>
                  <a:cubicBezTo>
                    <a:pt x="969" y="1138"/>
                    <a:pt x="1116" y="1157"/>
                    <a:pt x="1271" y="1157"/>
                  </a:cubicBezTo>
                  <a:cubicBezTo>
                    <a:pt x="1563" y="1157"/>
                    <a:pt x="1880" y="1090"/>
                    <a:pt x="2015" y="921"/>
                  </a:cubicBezTo>
                  <a:cubicBezTo>
                    <a:pt x="2089" y="826"/>
                    <a:pt x="2105" y="702"/>
                    <a:pt x="2030" y="538"/>
                  </a:cubicBezTo>
                  <a:cubicBezTo>
                    <a:pt x="1856" y="162"/>
                    <a:pt x="147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4099429" y="522004"/>
              <a:ext cx="26870" cy="33901"/>
            </a:xfrm>
            <a:custGeom>
              <a:avLst/>
              <a:gdLst/>
              <a:ahLst/>
              <a:cxnLst/>
              <a:rect l="l" t="t" r="r" b="b"/>
              <a:pathLst>
                <a:path w="921" h="1162" extrusionOk="0">
                  <a:moveTo>
                    <a:pt x="395" y="0"/>
                  </a:moveTo>
                  <a:cubicBezTo>
                    <a:pt x="355" y="0"/>
                    <a:pt x="315" y="7"/>
                    <a:pt x="276" y="22"/>
                  </a:cubicBezTo>
                  <a:cubicBezTo>
                    <a:pt x="128" y="79"/>
                    <a:pt x="51" y="235"/>
                    <a:pt x="28" y="378"/>
                  </a:cubicBezTo>
                  <a:cubicBezTo>
                    <a:pt x="1" y="551"/>
                    <a:pt x="33" y="726"/>
                    <a:pt x="103" y="883"/>
                  </a:cubicBezTo>
                  <a:cubicBezTo>
                    <a:pt x="139" y="959"/>
                    <a:pt x="183" y="1033"/>
                    <a:pt x="251" y="1086"/>
                  </a:cubicBezTo>
                  <a:cubicBezTo>
                    <a:pt x="318" y="1138"/>
                    <a:pt x="391" y="1161"/>
                    <a:pt x="463" y="1161"/>
                  </a:cubicBezTo>
                  <a:cubicBezTo>
                    <a:pt x="621" y="1161"/>
                    <a:pt x="771" y="1047"/>
                    <a:pt x="832" y="885"/>
                  </a:cubicBezTo>
                  <a:cubicBezTo>
                    <a:pt x="920" y="643"/>
                    <a:pt x="860" y="324"/>
                    <a:pt x="693" y="138"/>
                  </a:cubicBezTo>
                  <a:cubicBezTo>
                    <a:pt x="622" y="57"/>
                    <a:pt x="509" y="0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15"/>
          <p:cNvGrpSpPr/>
          <p:nvPr/>
        </p:nvGrpSpPr>
        <p:grpSpPr>
          <a:xfrm>
            <a:off x="6934686" y="4819805"/>
            <a:ext cx="280917" cy="171762"/>
            <a:chOff x="4596061" y="4300930"/>
            <a:chExt cx="280917" cy="171762"/>
          </a:xfrm>
        </p:grpSpPr>
        <p:sp>
          <p:nvSpPr>
            <p:cNvPr id="838" name="Google Shape;838;p15"/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15"/>
          <p:cNvGrpSpPr/>
          <p:nvPr/>
        </p:nvGrpSpPr>
        <p:grpSpPr>
          <a:xfrm>
            <a:off x="7430285" y="4902395"/>
            <a:ext cx="205254" cy="146342"/>
            <a:chOff x="7330360" y="4550845"/>
            <a:chExt cx="205254" cy="146342"/>
          </a:xfrm>
        </p:grpSpPr>
        <p:sp>
          <p:nvSpPr>
            <p:cNvPr id="842" name="Google Shape;842;p15"/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16"/>
          <p:cNvSpPr txBox="1">
            <a:spLocks noGrp="1"/>
          </p:cNvSpPr>
          <p:nvPr>
            <p:ph type="subTitle" idx="1"/>
          </p:nvPr>
        </p:nvSpPr>
        <p:spPr>
          <a:xfrm>
            <a:off x="1620325" y="1828125"/>
            <a:ext cx="26004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16"/>
          <p:cNvSpPr txBox="1">
            <a:spLocks noGrp="1"/>
          </p:cNvSpPr>
          <p:nvPr>
            <p:ph type="subTitle" idx="2"/>
          </p:nvPr>
        </p:nvSpPr>
        <p:spPr>
          <a:xfrm>
            <a:off x="4923282" y="1828125"/>
            <a:ext cx="26004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16"/>
          <p:cNvSpPr txBox="1">
            <a:spLocks noGrp="1"/>
          </p:cNvSpPr>
          <p:nvPr>
            <p:ph type="subTitle" idx="3"/>
          </p:nvPr>
        </p:nvSpPr>
        <p:spPr>
          <a:xfrm>
            <a:off x="1620325" y="3488700"/>
            <a:ext cx="26004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16"/>
          <p:cNvSpPr txBox="1">
            <a:spLocks noGrp="1"/>
          </p:cNvSpPr>
          <p:nvPr>
            <p:ph type="subTitle" idx="4"/>
          </p:nvPr>
        </p:nvSpPr>
        <p:spPr>
          <a:xfrm>
            <a:off x="4923282" y="3488700"/>
            <a:ext cx="26004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16"/>
          <p:cNvSpPr txBox="1">
            <a:spLocks noGrp="1"/>
          </p:cNvSpPr>
          <p:nvPr>
            <p:ph type="subTitle" idx="5"/>
          </p:nvPr>
        </p:nvSpPr>
        <p:spPr>
          <a:xfrm>
            <a:off x="1620326" y="1487550"/>
            <a:ext cx="26004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1" name="Google Shape;851;p16"/>
          <p:cNvSpPr txBox="1">
            <a:spLocks noGrp="1"/>
          </p:cNvSpPr>
          <p:nvPr>
            <p:ph type="subTitle" idx="6"/>
          </p:nvPr>
        </p:nvSpPr>
        <p:spPr>
          <a:xfrm>
            <a:off x="1620326" y="3148325"/>
            <a:ext cx="26004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2" name="Google Shape;852;p16"/>
          <p:cNvSpPr txBox="1">
            <a:spLocks noGrp="1"/>
          </p:cNvSpPr>
          <p:nvPr>
            <p:ph type="subTitle" idx="7"/>
          </p:nvPr>
        </p:nvSpPr>
        <p:spPr>
          <a:xfrm>
            <a:off x="4923258" y="1487550"/>
            <a:ext cx="26004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3" name="Google Shape;853;p16"/>
          <p:cNvSpPr txBox="1">
            <a:spLocks noGrp="1"/>
          </p:cNvSpPr>
          <p:nvPr>
            <p:ph type="subTitle" idx="8"/>
          </p:nvPr>
        </p:nvSpPr>
        <p:spPr>
          <a:xfrm>
            <a:off x="4923258" y="3148325"/>
            <a:ext cx="26004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4" name="Google Shape;854;p16"/>
          <p:cNvSpPr/>
          <p:nvPr/>
        </p:nvSpPr>
        <p:spPr>
          <a:xfrm>
            <a:off x="7789221" y="4570803"/>
            <a:ext cx="1355351" cy="572691"/>
          </a:xfrm>
          <a:custGeom>
            <a:avLst/>
            <a:gdLst/>
            <a:ahLst/>
            <a:cxnLst/>
            <a:rect l="l" t="t" r="r" b="b"/>
            <a:pathLst>
              <a:path w="59076" h="24962" extrusionOk="0">
                <a:moveTo>
                  <a:pt x="59074" y="5552"/>
                </a:moveTo>
                <a:lnTo>
                  <a:pt x="59074" y="5553"/>
                </a:lnTo>
                <a:lnTo>
                  <a:pt x="59074" y="5553"/>
                </a:lnTo>
                <a:cubicBezTo>
                  <a:pt x="59075" y="5552"/>
                  <a:pt x="59075" y="5552"/>
                  <a:pt x="59076" y="5552"/>
                </a:cubicBezTo>
                <a:close/>
                <a:moveTo>
                  <a:pt x="21246" y="1"/>
                </a:moveTo>
                <a:cubicBezTo>
                  <a:pt x="18537" y="1"/>
                  <a:pt x="15837" y="420"/>
                  <a:pt x="13287" y="1327"/>
                </a:cubicBezTo>
                <a:cubicBezTo>
                  <a:pt x="8642" y="2978"/>
                  <a:pt x="4541" y="6315"/>
                  <a:pt x="2343" y="10727"/>
                </a:cubicBezTo>
                <a:cubicBezTo>
                  <a:pt x="146" y="15140"/>
                  <a:pt x="0" y="20613"/>
                  <a:pt x="2320" y="24961"/>
                </a:cubicBezTo>
                <a:lnTo>
                  <a:pt x="59074" y="24961"/>
                </a:lnTo>
                <a:lnTo>
                  <a:pt x="59074" y="5553"/>
                </a:lnTo>
                <a:lnTo>
                  <a:pt x="59074" y="5553"/>
                </a:lnTo>
                <a:cubicBezTo>
                  <a:pt x="56675" y="7134"/>
                  <a:pt x="53864" y="7761"/>
                  <a:pt x="50981" y="7761"/>
                </a:cubicBezTo>
                <a:cubicBezTo>
                  <a:pt x="48378" y="7761"/>
                  <a:pt x="45715" y="7250"/>
                  <a:pt x="43242" y="6470"/>
                </a:cubicBezTo>
                <a:cubicBezTo>
                  <a:pt x="38027" y="4824"/>
                  <a:pt x="33170" y="2112"/>
                  <a:pt x="27858" y="811"/>
                </a:cubicBezTo>
                <a:cubicBezTo>
                  <a:pt x="25700" y="283"/>
                  <a:pt x="23470" y="1"/>
                  <a:pt x="2124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6"/>
          <p:cNvSpPr/>
          <p:nvPr/>
        </p:nvSpPr>
        <p:spPr>
          <a:xfrm>
            <a:off x="7659640" y="-13"/>
            <a:ext cx="1484371" cy="1191525"/>
          </a:xfrm>
          <a:custGeom>
            <a:avLst/>
            <a:gdLst/>
            <a:ahLst/>
            <a:cxnLst/>
            <a:rect l="l" t="t" r="r" b="b"/>
            <a:pathLst>
              <a:path w="48493" h="38926" extrusionOk="0">
                <a:moveTo>
                  <a:pt x="48492" y="1"/>
                </a:moveTo>
                <a:lnTo>
                  <a:pt x="2426" y="213"/>
                </a:lnTo>
                <a:cubicBezTo>
                  <a:pt x="1" y="3362"/>
                  <a:pt x="598" y="8412"/>
                  <a:pt x="3692" y="10908"/>
                </a:cubicBezTo>
                <a:cubicBezTo>
                  <a:pt x="5700" y="12528"/>
                  <a:pt x="8384" y="13038"/>
                  <a:pt x="10958" y="13154"/>
                </a:cubicBezTo>
                <a:cubicBezTo>
                  <a:pt x="11675" y="13186"/>
                  <a:pt x="12394" y="13192"/>
                  <a:pt x="13113" y="13192"/>
                </a:cubicBezTo>
                <a:cubicBezTo>
                  <a:pt x="13524" y="13192"/>
                  <a:pt x="13935" y="13190"/>
                  <a:pt x="14346" y="13190"/>
                </a:cubicBezTo>
                <a:cubicBezTo>
                  <a:pt x="15800" y="13190"/>
                  <a:pt x="17251" y="13214"/>
                  <a:pt x="18687" y="13431"/>
                </a:cubicBezTo>
                <a:cubicBezTo>
                  <a:pt x="21237" y="13816"/>
                  <a:pt x="23832" y="14936"/>
                  <a:pt x="25236" y="17100"/>
                </a:cubicBezTo>
                <a:cubicBezTo>
                  <a:pt x="26526" y="19092"/>
                  <a:pt x="26602" y="21601"/>
                  <a:pt x="26951" y="23948"/>
                </a:cubicBezTo>
                <a:cubicBezTo>
                  <a:pt x="27452" y="27319"/>
                  <a:pt x="28627" y="30632"/>
                  <a:pt x="30686" y="33346"/>
                </a:cubicBezTo>
                <a:cubicBezTo>
                  <a:pt x="32746" y="36059"/>
                  <a:pt x="35735" y="38135"/>
                  <a:pt x="39087" y="38747"/>
                </a:cubicBezTo>
                <a:cubicBezTo>
                  <a:pt x="39740" y="38866"/>
                  <a:pt x="40406" y="38925"/>
                  <a:pt x="41072" y="38925"/>
                </a:cubicBezTo>
                <a:cubicBezTo>
                  <a:pt x="43824" y="38925"/>
                  <a:pt x="46583" y="37914"/>
                  <a:pt x="48492" y="35946"/>
                </a:cubicBezTo>
                <a:lnTo>
                  <a:pt x="48492" y="1"/>
                </a:ln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6"/>
          <p:cNvSpPr/>
          <p:nvPr/>
        </p:nvSpPr>
        <p:spPr>
          <a:xfrm>
            <a:off x="-5" y="4443590"/>
            <a:ext cx="2259188" cy="699894"/>
          </a:xfrm>
          <a:custGeom>
            <a:avLst/>
            <a:gdLst/>
            <a:ahLst/>
            <a:cxnLst/>
            <a:rect l="l" t="t" r="r" b="b"/>
            <a:pathLst>
              <a:path w="63398" h="19642" extrusionOk="0">
                <a:moveTo>
                  <a:pt x="8154" y="0"/>
                </a:moveTo>
                <a:cubicBezTo>
                  <a:pt x="4957" y="0"/>
                  <a:pt x="1775" y="1682"/>
                  <a:pt x="46" y="4382"/>
                </a:cubicBezTo>
                <a:lnTo>
                  <a:pt x="0" y="19642"/>
                </a:lnTo>
                <a:lnTo>
                  <a:pt x="63398" y="19642"/>
                </a:lnTo>
                <a:cubicBezTo>
                  <a:pt x="63205" y="15988"/>
                  <a:pt x="60507" y="12797"/>
                  <a:pt x="57210" y="11214"/>
                </a:cubicBezTo>
                <a:cubicBezTo>
                  <a:pt x="54758" y="10036"/>
                  <a:pt x="52030" y="9625"/>
                  <a:pt x="49294" y="9625"/>
                </a:cubicBezTo>
                <a:cubicBezTo>
                  <a:pt x="48350" y="9625"/>
                  <a:pt x="47404" y="9674"/>
                  <a:pt x="46469" y="9757"/>
                </a:cubicBezTo>
                <a:cubicBezTo>
                  <a:pt x="42825" y="10081"/>
                  <a:pt x="39240" y="10897"/>
                  <a:pt x="35597" y="11233"/>
                </a:cubicBezTo>
                <a:cubicBezTo>
                  <a:pt x="34622" y="11323"/>
                  <a:pt x="33635" y="11377"/>
                  <a:pt x="32649" y="11377"/>
                </a:cubicBezTo>
                <a:cubicBezTo>
                  <a:pt x="29955" y="11377"/>
                  <a:pt x="27269" y="10978"/>
                  <a:pt x="24844" y="9842"/>
                </a:cubicBezTo>
                <a:cubicBezTo>
                  <a:pt x="22055" y="8535"/>
                  <a:pt x="19801" y="6345"/>
                  <a:pt x="17444" y="4362"/>
                </a:cubicBezTo>
                <a:cubicBezTo>
                  <a:pt x="15087" y="2380"/>
                  <a:pt x="12446" y="515"/>
                  <a:pt x="9396" y="87"/>
                </a:cubicBezTo>
                <a:cubicBezTo>
                  <a:pt x="8984" y="28"/>
                  <a:pt x="8569" y="0"/>
                  <a:pt x="8154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6"/>
          <p:cNvSpPr/>
          <p:nvPr/>
        </p:nvSpPr>
        <p:spPr>
          <a:xfrm>
            <a:off x="-7" y="11"/>
            <a:ext cx="2711058" cy="1613333"/>
          </a:xfrm>
          <a:custGeom>
            <a:avLst/>
            <a:gdLst/>
            <a:ahLst/>
            <a:cxnLst/>
            <a:rect l="l" t="t" r="r" b="b"/>
            <a:pathLst>
              <a:path w="52380" h="31171" extrusionOk="0">
                <a:moveTo>
                  <a:pt x="0" y="1"/>
                </a:moveTo>
                <a:lnTo>
                  <a:pt x="0" y="31171"/>
                </a:lnTo>
                <a:cubicBezTo>
                  <a:pt x="1129" y="26583"/>
                  <a:pt x="2279" y="21946"/>
                  <a:pt x="4444" y="17748"/>
                </a:cubicBezTo>
                <a:cubicBezTo>
                  <a:pt x="6608" y="13551"/>
                  <a:pt x="9922" y="9767"/>
                  <a:pt x="14289" y="7967"/>
                </a:cubicBezTo>
                <a:cubicBezTo>
                  <a:pt x="16715" y="6968"/>
                  <a:pt x="19317" y="6628"/>
                  <a:pt x="21951" y="6628"/>
                </a:cubicBezTo>
                <a:cubicBezTo>
                  <a:pt x="23955" y="6628"/>
                  <a:pt x="25978" y="6824"/>
                  <a:pt x="27957" y="7076"/>
                </a:cubicBezTo>
                <a:cubicBezTo>
                  <a:pt x="31284" y="7500"/>
                  <a:pt x="34642" y="8064"/>
                  <a:pt x="37977" y="8064"/>
                </a:cubicBezTo>
                <a:cubicBezTo>
                  <a:pt x="39237" y="8064"/>
                  <a:pt x="40493" y="7984"/>
                  <a:pt x="41743" y="7785"/>
                </a:cubicBezTo>
                <a:cubicBezTo>
                  <a:pt x="46305" y="7061"/>
                  <a:pt x="50890" y="4371"/>
                  <a:pt x="523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8" name="Google Shape;858;p16"/>
          <p:cNvGrpSpPr/>
          <p:nvPr/>
        </p:nvGrpSpPr>
        <p:grpSpPr>
          <a:xfrm>
            <a:off x="257933" y="201930"/>
            <a:ext cx="741391" cy="649020"/>
            <a:chOff x="8624860" y="2022626"/>
            <a:chExt cx="442463" cy="387382"/>
          </a:xfrm>
        </p:grpSpPr>
        <p:sp>
          <p:nvSpPr>
            <p:cNvPr id="859" name="Google Shape;859;p16"/>
            <p:cNvSpPr/>
            <p:nvPr/>
          </p:nvSpPr>
          <p:spPr>
            <a:xfrm>
              <a:off x="8858139" y="2022626"/>
              <a:ext cx="157686" cy="139113"/>
            </a:xfrm>
            <a:custGeom>
              <a:avLst/>
              <a:gdLst/>
              <a:ahLst/>
              <a:cxnLst/>
              <a:rect l="l" t="t" r="r" b="b"/>
              <a:pathLst>
                <a:path w="5196" h="4584" extrusionOk="0">
                  <a:moveTo>
                    <a:pt x="3744" y="0"/>
                  </a:moveTo>
                  <a:cubicBezTo>
                    <a:pt x="3744" y="0"/>
                    <a:pt x="875" y="693"/>
                    <a:pt x="1" y="2706"/>
                  </a:cubicBezTo>
                  <a:lnTo>
                    <a:pt x="4321" y="4583"/>
                  </a:lnTo>
                  <a:cubicBezTo>
                    <a:pt x="5195" y="2570"/>
                    <a:pt x="3744" y="0"/>
                    <a:pt x="37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8874708" y="2045963"/>
              <a:ext cx="118993" cy="108583"/>
            </a:xfrm>
            <a:custGeom>
              <a:avLst/>
              <a:gdLst/>
              <a:ahLst/>
              <a:cxnLst/>
              <a:rect l="l" t="t" r="r" b="b"/>
              <a:pathLst>
                <a:path w="3921" h="3578" extrusionOk="0">
                  <a:moveTo>
                    <a:pt x="2864" y="1"/>
                  </a:moveTo>
                  <a:cubicBezTo>
                    <a:pt x="2864" y="1"/>
                    <a:pt x="690" y="585"/>
                    <a:pt x="0" y="2172"/>
                  </a:cubicBezTo>
                  <a:lnTo>
                    <a:pt x="3231" y="3577"/>
                  </a:lnTo>
                  <a:cubicBezTo>
                    <a:pt x="3921" y="1991"/>
                    <a:pt x="2864" y="1"/>
                    <a:pt x="2864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8635026" y="2068359"/>
              <a:ext cx="152405" cy="138445"/>
            </a:xfrm>
            <a:custGeom>
              <a:avLst/>
              <a:gdLst/>
              <a:ahLst/>
              <a:cxnLst/>
              <a:rect l="l" t="t" r="r" b="b"/>
              <a:pathLst>
                <a:path w="5022" h="4562" extrusionOk="0">
                  <a:moveTo>
                    <a:pt x="851" y="0"/>
                  </a:moveTo>
                  <a:cubicBezTo>
                    <a:pt x="731" y="0"/>
                    <a:pt x="663" y="4"/>
                    <a:pt x="663" y="4"/>
                  </a:cubicBezTo>
                  <a:cubicBezTo>
                    <a:pt x="663" y="4"/>
                    <a:pt x="1" y="2881"/>
                    <a:pt x="1410" y="4561"/>
                  </a:cubicBezTo>
                  <a:lnTo>
                    <a:pt x="5021" y="1534"/>
                  </a:lnTo>
                  <a:cubicBezTo>
                    <a:pt x="3825" y="108"/>
                    <a:pt x="1521" y="0"/>
                    <a:pt x="8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8657878" y="2087994"/>
              <a:ext cx="115715" cy="107278"/>
            </a:xfrm>
            <a:custGeom>
              <a:avLst/>
              <a:gdLst/>
              <a:ahLst/>
              <a:cxnLst/>
              <a:rect l="l" t="t" r="r" b="b"/>
              <a:pathLst>
                <a:path w="3813" h="3535" extrusionOk="0">
                  <a:moveTo>
                    <a:pt x="489" y="0"/>
                  </a:moveTo>
                  <a:cubicBezTo>
                    <a:pt x="463" y="0"/>
                    <a:pt x="449" y="1"/>
                    <a:pt x="449" y="1"/>
                  </a:cubicBezTo>
                  <a:cubicBezTo>
                    <a:pt x="449" y="1"/>
                    <a:pt x="0" y="2208"/>
                    <a:pt x="1113" y="3535"/>
                  </a:cubicBezTo>
                  <a:lnTo>
                    <a:pt x="3813" y="1270"/>
                  </a:lnTo>
                  <a:cubicBezTo>
                    <a:pt x="2790" y="49"/>
                    <a:pt x="799" y="0"/>
                    <a:pt x="489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3" name="Google Shape;863;p16"/>
            <p:cNvGrpSpPr/>
            <p:nvPr/>
          </p:nvGrpSpPr>
          <p:grpSpPr>
            <a:xfrm>
              <a:off x="8624860" y="2098707"/>
              <a:ext cx="442463" cy="309720"/>
              <a:chOff x="4872666" y="995259"/>
              <a:chExt cx="1914595" cy="1340201"/>
            </a:xfrm>
          </p:grpSpPr>
          <p:sp>
            <p:nvSpPr>
              <p:cNvPr id="864" name="Google Shape;864;p16"/>
              <p:cNvSpPr/>
              <p:nvPr/>
            </p:nvSpPr>
            <p:spPr>
              <a:xfrm>
                <a:off x="4973123" y="995259"/>
                <a:ext cx="1715007" cy="1340201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10206" extrusionOk="0">
                    <a:moveTo>
                      <a:pt x="6589" y="0"/>
                    </a:moveTo>
                    <a:cubicBezTo>
                      <a:pt x="6300" y="0"/>
                      <a:pt x="6007" y="21"/>
                      <a:pt x="5713" y="63"/>
                    </a:cubicBezTo>
                    <a:cubicBezTo>
                      <a:pt x="2329" y="554"/>
                      <a:pt x="1" y="3797"/>
                      <a:pt x="399" y="6568"/>
                    </a:cubicBezTo>
                    <a:cubicBezTo>
                      <a:pt x="741" y="8947"/>
                      <a:pt x="2986" y="10205"/>
                      <a:pt x="5753" y="10205"/>
                    </a:cubicBezTo>
                    <a:cubicBezTo>
                      <a:pt x="6212" y="10205"/>
                      <a:pt x="6685" y="10171"/>
                      <a:pt x="7167" y="10101"/>
                    </a:cubicBezTo>
                    <a:cubicBezTo>
                      <a:pt x="10551" y="9610"/>
                      <a:pt x="13060" y="7565"/>
                      <a:pt x="12654" y="4794"/>
                    </a:cubicBezTo>
                    <a:cubicBezTo>
                      <a:pt x="12285" y="2262"/>
                      <a:pt x="9624" y="0"/>
                      <a:pt x="65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5" name="Google Shape;865;p16"/>
              <p:cNvGrpSpPr/>
              <p:nvPr/>
            </p:nvGrpSpPr>
            <p:grpSpPr>
              <a:xfrm>
                <a:off x="4872666" y="1527484"/>
                <a:ext cx="1914595" cy="719084"/>
                <a:chOff x="4872666" y="1527484"/>
                <a:chExt cx="1914595" cy="719084"/>
              </a:xfrm>
            </p:grpSpPr>
            <p:sp>
              <p:nvSpPr>
                <p:cNvPr id="866" name="Google Shape;866;p16"/>
                <p:cNvSpPr/>
                <p:nvPr/>
              </p:nvSpPr>
              <p:spPr>
                <a:xfrm>
                  <a:off x="4935304" y="1810338"/>
                  <a:ext cx="281676" cy="26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2007" extrusionOk="0">
                      <a:moveTo>
                        <a:pt x="1938" y="0"/>
                      </a:moveTo>
                      <a:cubicBezTo>
                        <a:pt x="860" y="254"/>
                        <a:pt x="76" y="1072"/>
                        <a:pt x="0" y="2006"/>
                      </a:cubicBezTo>
                      <a:cubicBezTo>
                        <a:pt x="664" y="1736"/>
                        <a:pt x="1385" y="1539"/>
                        <a:pt x="2145" y="1429"/>
                      </a:cubicBezTo>
                      <a:lnTo>
                        <a:pt x="19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16"/>
                <p:cNvSpPr/>
                <p:nvPr/>
              </p:nvSpPr>
              <p:spPr>
                <a:xfrm>
                  <a:off x="5001487" y="1914866"/>
                  <a:ext cx="272352" cy="33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2526" extrusionOk="0">
                      <a:moveTo>
                        <a:pt x="1414" y="1"/>
                      </a:moveTo>
                      <a:cubicBezTo>
                        <a:pt x="477" y="591"/>
                        <a:pt x="0" y="1619"/>
                        <a:pt x="229" y="2525"/>
                      </a:cubicBezTo>
                      <a:cubicBezTo>
                        <a:pt x="770" y="2055"/>
                        <a:pt x="1390" y="1636"/>
                        <a:pt x="2073" y="1286"/>
                      </a:cubicBezTo>
                      <a:lnTo>
                        <a:pt x="14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16"/>
                <p:cNvSpPr/>
                <p:nvPr/>
              </p:nvSpPr>
              <p:spPr>
                <a:xfrm>
                  <a:off x="4872666" y="1739034"/>
                  <a:ext cx="342345" cy="18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1445" extrusionOk="0">
                      <a:moveTo>
                        <a:pt x="2013" y="0"/>
                      </a:moveTo>
                      <a:cubicBezTo>
                        <a:pt x="1153" y="0"/>
                        <a:pt x="380" y="393"/>
                        <a:pt x="0" y="1053"/>
                      </a:cubicBezTo>
                      <a:cubicBezTo>
                        <a:pt x="716" y="1093"/>
                        <a:pt x="1451" y="1221"/>
                        <a:pt x="2186" y="1444"/>
                      </a:cubicBezTo>
                      <a:lnTo>
                        <a:pt x="2606" y="62"/>
                      </a:lnTo>
                      <a:cubicBezTo>
                        <a:pt x="2406" y="20"/>
                        <a:pt x="2207" y="0"/>
                        <a:pt x="20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16"/>
                <p:cNvSpPr/>
                <p:nvPr/>
              </p:nvSpPr>
              <p:spPr>
                <a:xfrm>
                  <a:off x="6463957" y="1625183"/>
                  <a:ext cx="318839" cy="1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1435" extrusionOk="0">
                      <a:moveTo>
                        <a:pt x="165" y="1"/>
                      </a:moveTo>
                      <a:cubicBezTo>
                        <a:pt x="110" y="1"/>
                        <a:pt x="55" y="2"/>
                        <a:pt x="0" y="5"/>
                      </a:cubicBezTo>
                      <a:lnTo>
                        <a:pt x="207" y="1434"/>
                      </a:lnTo>
                      <a:cubicBezTo>
                        <a:pt x="665" y="1368"/>
                        <a:pt x="1118" y="1337"/>
                        <a:pt x="1562" y="1337"/>
                      </a:cubicBezTo>
                      <a:cubicBezTo>
                        <a:pt x="1855" y="1337"/>
                        <a:pt x="2144" y="1351"/>
                        <a:pt x="2428" y="1377"/>
                      </a:cubicBezTo>
                      <a:cubicBezTo>
                        <a:pt x="2106" y="548"/>
                        <a:pt x="1202" y="1"/>
                        <a:pt x="1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16"/>
                <p:cNvSpPr/>
                <p:nvPr/>
              </p:nvSpPr>
              <p:spPr>
                <a:xfrm>
                  <a:off x="6461068" y="1725377"/>
                  <a:ext cx="278656" cy="27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" h="2085" extrusionOk="0">
                      <a:moveTo>
                        <a:pt x="268" y="0"/>
                      </a:moveTo>
                      <a:lnTo>
                        <a:pt x="1" y="1420"/>
                      </a:lnTo>
                      <a:cubicBezTo>
                        <a:pt x="756" y="1561"/>
                        <a:pt x="1469" y="1789"/>
                        <a:pt x="2121" y="2085"/>
                      </a:cubicBezTo>
                      <a:cubicBezTo>
                        <a:pt x="2081" y="1150"/>
                        <a:pt x="1333" y="300"/>
                        <a:pt x="26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16"/>
                <p:cNvSpPr/>
                <p:nvPr/>
              </p:nvSpPr>
              <p:spPr>
                <a:xfrm>
                  <a:off x="6422067" y="1527484"/>
                  <a:ext cx="365194" cy="20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549" extrusionOk="0">
                      <a:moveTo>
                        <a:pt x="1313" y="1"/>
                      </a:moveTo>
                      <a:cubicBezTo>
                        <a:pt x="880" y="1"/>
                        <a:pt x="426" y="113"/>
                        <a:pt x="1" y="342"/>
                      </a:cubicBezTo>
                      <a:lnTo>
                        <a:pt x="795" y="1549"/>
                      </a:lnTo>
                      <a:cubicBezTo>
                        <a:pt x="1436" y="1126"/>
                        <a:pt x="2107" y="793"/>
                        <a:pt x="2781" y="552"/>
                      </a:cubicBezTo>
                      <a:cubicBezTo>
                        <a:pt x="2398" y="188"/>
                        <a:pt x="1873" y="1"/>
                        <a:pt x="131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72" name="Google Shape;872;p16"/>
            <p:cNvSpPr/>
            <p:nvPr/>
          </p:nvSpPr>
          <p:spPr>
            <a:xfrm>
              <a:off x="8763152" y="2296904"/>
              <a:ext cx="177654" cy="52714"/>
            </a:xfrm>
            <a:custGeom>
              <a:avLst/>
              <a:gdLst/>
              <a:ahLst/>
              <a:cxnLst/>
              <a:rect l="l" t="t" r="r" b="b"/>
              <a:pathLst>
                <a:path w="5854" h="1737" extrusionOk="0">
                  <a:moveTo>
                    <a:pt x="5797" y="1"/>
                  </a:moveTo>
                  <a:cubicBezTo>
                    <a:pt x="5770" y="1"/>
                    <a:pt x="5750" y="18"/>
                    <a:pt x="5744" y="43"/>
                  </a:cubicBezTo>
                  <a:cubicBezTo>
                    <a:pt x="5605" y="658"/>
                    <a:pt x="5117" y="1115"/>
                    <a:pt x="4494" y="1205"/>
                  </a:cubicBezTo>
                  <a:cubicBezTo>
                    <a:pt x="4424" y="1215"/>
                    <a:pt x="4354" y="1220"/>
                    <a:pt x="4285" y="1220"/>
                  </a:cubicBezTo>
                  <a:cubicBezTo>
                    <a:pt x="3746" y="1220"/>
                    <a:pt x="3237" y="923"/>
                    <a:pt x="2975" y="441"/>
                  </a:cubicBezTo>
                  <a:cubicBezTo>
                    <a:pt x="2965" y="424"/>
                    <a:pt x="2949" y="414"/>
                    <a:pt x="2929" y="414"/>
                  </a:cubicBezTo>
                  <a:cubicBezTo>
                    <a:pt x="2926" y="414"/>
                    <a:pt x="2924" y="414"/>
                    <a:pt x="2921" y="414"/>
                  </a:cubicBezTo>
                  <a:cubicBezTo>
                    <a:pt x="2899" y="417"/>
                    <a:pt x="2882" y="434"/>
                    <a:pt x="2877" y="456"/>
                  </a:cubicBezTo>
                  <a:cubicBezTo>
                    <a:pt x="2745" y="1063"/>
                    <a:pt x="2247" y="1529"/>
                    <a:pt x="1634" y="1618"/>
                  </a:cubicBezTo>
                  <a:cubicBezTo>
                    <a:pt x="1562" y="1628"/>
                    <a:pt x="1490" y="1633"/>
                    <a:pt x="1419" y="1633"/>
                  </a:cubicBezTo>
                  <a:cubicBezTo>
                    <a:pt x="878" y="1633"/>
                    <a:pt x="378" y="1342"/>
                    <a:pt x="108" y="854"/>
                  </a:cubicBezTo>
                  <a:cubicBezTo>
                    <a:pt x="100" y="836"/>
                    <a:pt x="82" y="826"/>
                    <a:pt x="63" y="826"/>
                  </a:cubicBezTo>
                  <a:cubicBezTo>
                    <a:pt x="54" y="826"/>
                    <a:pt x="45" y="828"/>
                    <a:pt x="37" y="833"/>
                  </a:cubicBezTo>
                  <a:cubicBezTo>
                    <a:pt x="11" y="844"/>
                    <a:pt x="1" y="878"/>
                    <a:pt x="15" y="904"/>
                  </a:cubicBezTo>
                  <a:cubicBezTo>
                    <a:pt x="299" y="1419"/>
                    <a:pt x="848" y="1736"/>
                    <a:pt x="1426" y="1736"/>
                  </a:cubicBezTo>
                  <a:cubicBezTo>
                    <a:pt x="1499" y="1736"/>
                    <a:pt x="1574" y="1732"/>
                    <a:pt x="1649" y="1721"/>
                  </a:cubicBezTo>
                  <a:cubicBezTo>
                    <a:pt x="2263" y="1634"/>
                    <a:pt x="2769" y="1191"/>
                    <a:pt x="2948" y="601"/>
                  </a:cubicBezTo>
                  <a:cubicBezTo>
                    <a:pt x="3244" y="1053"/>
                    <a:pt x="3752" y="1326"/>
                    <a:pt x="4286" y="1326"/>
                  </a:cubicBezTo>
                  <a:cubicBezTo>
                    <a:pt x="4360" y="1326"/>
                    <a:pt x="4435" y="1320"/>
                    <a:pt x="4510" y="1310"/>
                  </a:cubicBezTo>
                  <a:cubicBezTo>
                    <a:pt x="5167" y="1218"/>
                    <a:pt x="5704" y="716"/>
                    <a:pt x="5848" y="66"/>
                  </a:cubicBezTo>
                  <a:cubicBezTo>
                    <a:pt x="5854" y="36"/>
                    <a:pt x="5836" y="9"/>
                    <a:pt x="5808" y="2"/>
                  </a:cubicBezTo>
                  <a:cubicBezTo>
                    <a:pt x="5804" y="1"/>
                    <a:pt x="5800" y="1"/>
                    <a:pt x="5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8849126" y="2300940"/>
              <a:ext cx="4643" cy="11744"/>
            </a:xfrm>
            <a:custGeom>
              <a:avLst/>
              <a:gdLst/>
              <a:ahLst/>
              <a:cxnLst/>
              <a:rect l="l" t="t" r="r" b="b"/>
              <a:pathLst>
                <a:path w="153" h="387" extrusionOk="0">
                  <a:moveTo>
                    <a:pt x="57" y="1"/>
                  </a:moveTo>
                  <a:cubicBezTo>
                    <a:pt x="54" y="1"/>
                    <a:pt x="52" y="1"/>
                    <a:pt x="49" y="1"/>
                  </a:cubicBezTo>
                  <a:cubicBezTo>
                    <a:pt x="21" y="6"/>
                    <a:pt x="1" y="33"/>
                    <a:pt x="5" y="61"/>
                  </a:cubicBezTo>
                  <a:lnTo>
                    <a:pt x="44" y="340"/>
                  </a:lnTo>
                  <a:cubicBezTo>
                    <a:pt x="48" y="367"/>
                    <a:pt x="69" y="387"/>
                    <a:pt x="95" y="387"/>
                  </a:cubicBezTo>
                  <a:cubicBezTo>
                    <a:pt x="98" y="387"/>
                    <a:pt x="101" y="386"/>
                    <a:pt x="105" y="386"/>
                  </a:cubicBezTo>
                  <a:cubicBezTo>
                    <a:pt x="134" y="380"/>
                    <a:pt x="152" y="353"/>
                    <a:pt x="149" y="324"/>
                  </a:cubicBezTo>
                  <a:lnTo>
                    <a:pt x="109" y="46"/>
                  </a:lnTo>
                  <a:cubicBezTo>
                    <a:pt x="105" y="20"/>
                    <a:pt x="83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8816320" y="2266071"/>
              <a:ext cx="61272" cy="36903"/>
            </a:xfrm>
            <a:custGeom>
              <a:avLst/>
              <a:gdLst/>
              <a:ahLst/>
              <a:cxnLst/>
              <a:rect l="l" t="t" r="r" b="b"/>
              <a:pathLst>
                <a:path w="2019" h="1216" extrusionOk="0">
                  <a:moveTo>
                    <a:pt x="1854" y="1"/>
                  </a:moveTo>
                  <a:cubicBezTo>
                    <a:pt x="1668" y="1"/>
                    <a:pt x="1309" y="342"/>
                    <a:pt x="1017" y="385"/>
                  </a:cubicBezTo>
                  <a:cubicBezTo>
                    <a:pt x="992" y="389"/>
                    <a:pt x="966" y="390"/>
                    <a:pt x="939" y="390"/>
                  </a:cubicBezTo>
                  <a:cubicBezTo>
                    <a:pt x="685" y="390"/>
                    <a:pt x="358" y="246"/>
                    <a:pt x="172" y="246"/>
                  </a:cubicBezTo>
                  <a:cubicBezTo>
                    <a:pt x="98" y="246"/>
                    <a:pt x="46" y="270"/>
                    <a:pt x="31" y="335"/>
                  </a:cubicBezTo>
                  <a:cubicBezTo>
                    <a:pt x="1" y="478"/>
                    <a:pt x="98" y="604"/>
                    <a:pt x="186" y="692"/>
                  </a:cubicBezTo>
                  <a:cubicBezTo>
                    <a:pt x="405" y="908"/>
                    <a:pt x="873" y="1215"/>
                    <a:pt x="1106" y="1215"/>
                  </a:cubicBezTo>
                  <a:cubicBezTo>
                    <a:pt x="1117" y="1215"/>
                    <a:pt x="1128" y="1215"/>
                    <a:pt x="1137" y="1213"/>
                  </a:cubicBezTo>
                  <a:cubicBezTo>
                    <a:pt x="1354" y="1180"/>
                    <a:pt x="1746" y="725"/>
                    <a:pt x="1901" y="444"/>
                  </a:cubicBezTo>
                  <a:cubicBezTo>
                    <a:pt x="1960" y="332"/>
                    <a:pt x="2018" y="182"/>
                    <a:pt x="1950" y="57"/>
                  </a:cubicBezTo>
                  <a:cubicBezTo>
                    <a:pt x="1928" y="17"/>
                    <a:pt x="1895" y="1"/>
                    <a:pt x="1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8878653" y="2253568"/>
              <a:ext cx="121724" cy="51196"/>
            </a:xfrm>
            <a:custGeom>
              <a:avLst/>
              <a:gdLst/>
              <a:ahLst/>
              <a:cxnLst/>
              <a:rect l="l" t="t" r="r" b="b"/>
              <a:pathLst>
                <a:path w="4011" h="1687" extrusionOk="0">
                  <a:moveTo>
                    <a:pt x="3958" y="0"/>
                  </a:moveTo>
                  <a:cubicBezTo>
                    <a:pt x="2339" y="28"/>
                    <a:pt x="865" y="626"/>
                    <a:pt x="20" y="1600"/>
                  </a:cubicBezTo>
                  <a:cubicBezTo>
                    <a:pt x="0" y="1621"/>
                    <a:pt x="4" y="1655"/>
                    <a:pt x="26" y="1675"/>
                  </a:cubicBezTo>
                  <a:cubicBezTo>
                    <a:pt x="36" y="1684"/>
                    <a:pt x="49" y="1687"/>
                    <a:pt x="61" y="1687"/>
                  </a:cubicBezTo>
                  <a:cubicBezTo>
                    <a:pt x="76" y="1687"/>
                    <a:pt x="91" y="1682"/>
                    <a:pt x="100" y="1667"/>
                  </a:cubicBezTo>
                  <a:cubicBezTo>
                    <a:pt x="928" y="716"/>
                    <a:pt x="2370" y="132"/>
                    <a:pt x="3959" y="106"/>
                  </a:cubicBezTo>
                  <a:cubicBezTo>
                    <a:pt x="3988" y="106"/>
                    <a:pt x="4011" y="80"/>
                    <a:pt x="4011" y="52"/>
                  </a:cubicBezTo>
                  <a:cubicBezTo>
                    <a:pt x="4011" y="23"/>
                    <a:pt x="3987" y="0"/>
                    <a:pt x="3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8891612" y="2300212"/>
              <a:ext cx="109039" cy="18208"/>
            </a:xfrm>
            <a:custGeom>
              <a:avLst/>
              <a:gdLst/>
              <a:ahLst/>
              <a:cxnLst/>
              <a:rect l="l" t="t" r="r" b="b"/>
              <a:pathLst>
                <a:path w="3593" h="600" extrusionOk="0">
                  <a:moveTo>
                    <a:pt x="2187" y="1"/>
                  </a:moveTo>
                  <a:cubicBezTo>
                    <a:pt x="1386" y="1"/>
                    <a:pt x="639" y="170"/>
                    <a:pt x="36" y="499"/>
                  </a:cubicBezTo>
                  <a:cubicBezTo>
                    <a:pt x="9" y="512"/>
                    <a:pt x="0" y="547"/>
                    <a:pt x="14" y="571"/>
                  </a:cubicBezTo>
                  <a:cubicBezTo>
                    <a:pt x="23" y="589"/>
                    <a:pt x="41" y="599"/>
                    <a:pt x="61" y="599"/>
                  </a:cubicBezTo>
                  <a:cubicBezTo>
                    <a:pt x="69" y="599"/>
                    <a:pt x="77" y="598"/>
                    <a:pt x="86" y="595"/>
                  </a:cubicBezTo>
                  <a:cubicBezTo>
                    <a:pt x="674" y="272"/>
                    <a:pt x="1402" y="106"/>
                    <a:pt x="2184" y="106"/>
                  </a:cubicBezTo>
                  <a:cubicBezTo>
                    <a:pt x="2618" y="106"/>
                    <a:pt x="3069" y="158"/>
                    <a:pt x="3521" y="261"/>
                  </a:cubicBezTo>
                  <a:cubicBezTo>
                    <a:pt x="3526" y="262"/>
                    <a:pt x="3530" y="263"/>
                    <a:pt x="3534" y="263"/>
                  </a:cubicBezTo>
                  <a:cubicBezTo>
                    <a:pt x="3560" y="263"/>
                    <a:pt x="3579" y="245"/>
                    <a:pt x="3585" y="221"/>
                  </a:cubicBezTo>
                  <a:cubicBezTo>
                    <a:pt x="3592" y="192"/>
                    <a:pt x="3575" y="164"/>
                    <a:pt x="3547" y="157"/>
                  </a:cubicBezTo>
                  <a:cubicBezTo>
                    <a:pt x="3087" y="52"/>
                    <a:pt x="2629" y="1"/>
                    <a:pt x="2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8693627" y="2290197"/>
              <a:ext cx="130676" cy="23034"/>
            </a:xfrm>
            <a:custGeom>
              <a:avLst/>
              <a:gdLst/>
              <a:ahLst/>
              <a:cxnLst/>
              <a:rect l="l" t="t" r="r" b="b"/>
              <a:pathLst>
                <a:path w="4306" h="759" extrusionOk="0">
                  <a:moveTo>
                    <a:pt x="1778" y="0"/>
                  </a:moveTo>
                  <a:cubicBezTo>
                    <a:pt x="1216" y="0"/>
                    <a:pt x="629" y="80"/>
                    <a:pt x="46" y="243"/>
                  </a:cubicBezTo>
                  <a:cubicBezTo>
                    <a:pt x="16" y="251"/>
                    <a:pt x="0" y="280"/>
                    <a:pt x="7" y="308"/>
                  </a:cubicBezTo>
                  <a:cubicBezTo>
                    <a:pt x="15" y="333"/>
                    <a:pt x="37" y="348"/>
                    <a:pt x="61" y="348"/>
                  </a:cubicBezTo>
                  <a:cubicBezTo>
                    <a:pt x="65" y="348"/>
                    <a:pt x="69" y="348"/>
                    <a:pt x="73" y="347"/>
                  </a:cubicBezTo>
                  <a:cubicBezTo>
                    <a:pt x="648" y="187"/>
                    <a:pt x="1225" y="108"/>
                    <a:pt x="1778" y="108"/>
                  </a:cubicBezTo>
                  <a:cubicBezTo>
                    <a:pt x="2698" y="108"/>
                    <a:pt x="3552" y="326"/>
                    <a:pt x="4217" y="750"/>
                  </a:cubicBezTo>
                  <a:cubicBezTo>
                    <a:pt x="4225" y="755"/>
                    <a:pt x="4234" y="758"/>
                    <a:pt x="4245" y="758"/>
                  </a:cubicBezTo>
                  <a:cubicBezTo>
                    <a:pt x="4262" y="758"/>
                    <a:pt x="4281" y="750"/>
                    <a:pt x="4289" y="732"/>
                  </a:cubicBezTo>
                  <a:cubicBezTo>
                    <a:pt x="4305" y="707"/>
                    <a:pt x="4298" y="674"/>
                    <a:pt x="4274" y="658"/>
                  </a:cubicBezTo>
                  <a:cubicBezTo>
                    <a:pt x="3594" y="224"/>
                    <a:pt x="2720" y="0"/>
                    <a:pt x="1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8708102" y="2324216"/>
              <a:ext cx="107612" cy="25795"/>
            </a:xfrm>
            <a:custGeom>
              <a:avLst/>
              <a:gdLst/>
              <a:ahLst/>
              <a:cxnLst/>
              <a:rect l="l" t="t" r="r" b="b"/>
              <a:pathLst>
                <a:path w="3546" h="850" extrusionOk="0">
                  <a:moveTo>
                    <a:pt x="2697" y="0"/>
                  </a:moveTo>
                  <a:cubicBezTo>
                    <a:pt x="1842" y="0"/>
                    <a:pt x="908" y="259"/>
                    <a:pt x="34" y="749"/>
                  </a:cubicBezTo>
                  <a:cubicBezTo>
                    <a:pt x="9" y="764"/>
                    <a:pt x="0" y="798"/>
                    <a:pt x="14" y="822"/>
                  </a:cubicBezTo>
                  <a:cubicBezTo>
                    <a:pt x="23" y="841"/>
                    <a:pt x="43" y="849"/>
                    <a:pt x="62" y="849"/>
                  </a:cubicBezTo>
                  <a:cubicBezTo>
                    <a:pt x="70" y="849"/>
                    <a:pt x="79" y="848"/>
                    <a:pt x="87" y="841"/>
                  </a:cubicBezTo>
                  <a:cubicBezTo>
                    <a:pt x="946" y="360"/>
                    <a:pt x="1862" y="106"/>
                    <a:pt x="2699" y="106"/>
                  </a:cubicBezTo>
                  <a:cubicBezTo>
                    <a:pt x="2968" y="106"/>
                    <a:pt x="3229" y="132"/>
                    <a:pt x="3477" y="185"/>
                  </a:cubicBezTo>
                  <a:cubicBezTo>
                    <a:pt x="3480" y="186"/>
                    <a:pt x="3484" y="186"/>
                    <a:pt x="3487" y="186"/>
                  </a:cubicBezTo>
                  <a:cubicBezTo>
                    <a:pt x="3512" y="186"/>
                    <a:pt x="3535" y="169"/>
                    <a:pt x="3540" y="144"/>
                  </a:cubicBezTo>
                  <a:cubicBezTo>
                    <a:pt x="3545" y="115"/>
                    <a:pt x="3527" y="87"/>
                    <a:pt x="3498" y="83"/>
                  </a:cubicBezTo>
                  <a:cubicBezTo>
                    <a:pt x="3243" y="27"/>
                    <a:pt x="2974" y="0"/>
                    <a:pt x="2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8889245" y="2192934"/>
              <a:ext cx="66856" cy="51742"/>
            </a:xfrm>
            <a:custGeom>
              <a:avLst/>
              <a:gdLst/>
              <a:ahLst/>
              <a:cxnLst/>
              <a:rect l="l" t="t" r="r" b="b"/>
              <a:pathLst>
                <a:path w="2203" h="1705" extrusionOk="0">
                  <a:moveTo>
                    <a:pt x="1673" y="0"/>
                  </a:moveTo>
                  <a:cubicBezTo>
                    <a:pt x="881" y="0"/>
                    <a:pt x="41" y="435"/>
                    <a:pt x="11" y="1217"/>
                  </a:cubicBezTo>
                  <a:cubicBezTo>
                    <a:pt x="1" y="1436"/>
                    <a:pt x="79" y="1569"/>
                    <a:pt x="207" y="1640"/>
                  </a:cubicBezTo>
                  <a:cubicBezTo>
                    <a:pt x="289" y="1685"/>
                    <a:pt x="391" y="1705"/>
                    <a:pt x="504" y="1705"/>
                  </a:cubicBezTo>
                  <a:cubicBezTo>
                    <a:pt x="873" y="1705"/>
                    <a:pt x="1351" y="1497"/>
                    <a:pt x="1586" y="1306"/>
                  </a:cubicBezTo>
                  <a:cubicBezTo>
                    <a:pt x="1971" y="993"/>
                    <a:pt x="2188" y="532"/>
                    <a:pt x="2203" y="71"/>
                  </a:cubicBezTo>
                  <a:cubicBezTo>
                    <a:pt x="2036" y="23"/>
                    <a:pt x="1856" y="0"/>
                    <a:pt x="1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8905238" y="2195575"/>
              <a:ext cx="33837" cy="42335"/>
            </a:xfrm>
            <a:custGeom>
              <a:avLst/>
              <a:gdLst/>
              <a:ahLst/>
              <a:cxnLst/>
              <a:rect l="l" t="t" r="r" b="b"/>
              <a:pathLst>
                <a:path w="1115" h="1395" extrusionOk="0">
                  <a:moveTo>
                    <a:pt x="522" y="1"/>
                  </a:moveTo>
                  <a:cubicBezTo>
                    <a:pt x="519" y="1"/>
                    <a:pt x="516" y="1"/>
                    <a:pt x="513" y="1"/>
                  </a:cubicBezTo>
                  <a:cubicBezTo>
                    <a:pt x="319" y="5"/>
                    <a:pt x="156" y="158"/>
                    <a:pt x="99" y="327"/>
                  </a:cubicBezTo>
                  <a:cubicBezTo>
                    <a:pt x="1" y="611"/>
                    <a:pt x="84" y="996"/>
                    <a:pt x="295" y="1225"/>
                  </a:cubicBezTo>
                  <a:cubicBezTo>
                    <a:pt x="397" y="1333"/>
                    <a:pt x="538" y="1394"/>
                    <a:pt x="674" y="1394"/>
                  </a:cubicBezTo>
                  <a:cubicBezTo>
                    <a:pt x="817" y="1394"/>
                    <a:pt x="955" y="1328"/>
                    <a:pt x="1040" y="1180"/>
                  </a:cubicBezTo>
                  <a:cubicBezTo>
                    <a:pt x="1092" y="1089"/>
                    <a:pt x="1107" y="985"/>
                    <a:pt x="1109" y="883"/>
                  </a:cubicBezTo>
                  <a:cubicBezTo>
                    <a:pt x="1114" y="675"/>
                    <a:pt x="1069" y="464"/>
                    <a:pt x="956" y="284"/>
                  </a:cubicBezTo>
                  <a:cubicBezTo>
                    <a:pt x="866" y="136"/>
                    <a:pt x="708" y="1"/>
                    <a:pt x="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8720150" y="2223646"/>
              <a:ext cx="76627" cy="43306"/>
            </a:xfrm>
            <a:custGeom>
              <a:avLst/>
              <a:gdLst/>
              <a:ahLst/>
              <a:cxnLst/>
              <a:rect l="l" t="t" r="r" b="b"/>
              <a:pathLst>
                <a:path w="2525" h="1427" extrusionOk="0">
                  <a:moveTo>
                    <a:pt x="1188" y="0"/>
                  </a:moveTo>
                  <a:cubicBezTo>
                    <a:pt x="768" y="0"/>
                    <a:pt x="330" y="131"/>
                    <a:pt x="0" y="362"/>
                  </a:cubicBezTo>
                  <a:cubicBezTo>
                    <a:pt x="164" y="792"/>
                    <a:pt x="518" y="1158"/>
                    <a:pt x="982" y="1328"/>
                  </a:cubicBezTo>
                  <a:cubicBezTo>
                    <a:pt x="1146" y="1387"/>
                    <a:pt x="1386" y="1426"/>
                    <a:pt x="1625" y="1426"/>
                  </a:cubicBezTo>
                  <a:cubicBezTo>
                    <a:pt x="1935" y="1426"/>
                    <a:pt x="2246" y="1362"/>
                    <a:pt x="2396" y="1193"/>
                  </a:cubicBezTo>
                  <a:cubicBezTo>
                    <a:pt x="2495" y="1085"/>
                    <a:pt x="2524" y="935"/>
                    <a:pt x="2445" y="729"/>
                  </a:cubicBezTo>
                  <a:cubicBezTo>
                    <a:pt x="2248" y="222"/>
                    <a:pt x="1734" y="0"/>
                    <a:pt x="1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8742273" y="2223069"/>
              <a:ext cx="33564" cy="42851"/>
            </a:xfrm>
            <a:custGeom>
              <a:avLst/>
              <a:gdLst/>
              <a:ahLst/>
              <a:cxnLst/>
              <a:rect l="l" t="t" r="r" b="b"/>
              <a:pathLst>
                <a:path w="1106" h="1412" extrusionOk="0">
                  <a:moveTo>
                    <a:pt x="494" y="0"/>
                  </a:moveTo>
                  <a:cubicBezTo>
                    <a:pt x="454" y="0"/>
                    <a:pt x="413" y="6"/>
                    <a:pt x="373" y="19"/>
                  </a:cubicBezTo>
                  <a:cubicBezTo>
                    <a:pt x="192" y="76"/>
                    <a:pt x="85" y="257"/>
                    <a:pt x="46" y="429"/>
                  </a:cubicBezTo>
                  <a:cubicBezTo>
                    <a:pt x="1" y="638"/>
                    <a:pt x="25" y="853"/>
                    <a:pt x="99" y="1047"/>
                  </a:cubicBezTo>
                  <a:cubicBezTo>
                    <a:pt x="135" y="1141"/>
                    <a:pt x="182" y="1234"/>
                    <a:pt x="261" y="1304"/>
                  </a:cubicBezTo>
                  <a:cubicBezTo>
                    <a:pt x="346" y="1379"/>
                    <a:pt x="441" y="1412"/>
                    <a:pt x="536" y="1412"/>
                  </a:cubicBezTo>
                  <a:cubicBezTo>
                    <a:pt x="719" y="1412"/>
                    <a:pt x="896" y="1288"/>
                    <a:pt x="979" y="1104"/>
                  </a:cubicBezTo>
                  <a:cubicBezTo>
                    <a:pt x="1106" y="820"/>
                    <a:pt x="1059" y="427"/>
                    <a:pt x="872" y="190"/>
                  </a:cubicBezTo>
                  <a:cubicBezTo>
                    <a:pt x="786" y="80"/>
                    <a:pt x="642" y="0"/>
                    <a:pt x="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8738844" y="2123318"/>
              <a:ext cx="69071" cy="77902"/>
            </a:xfrm>
            <a:custGeom>
              <a:avLst/>
              <a:gdLst/>
              <a:ahLst/>
              <a:cxnLst/>
              <a:rect l="l" t="t" r="r" b="b"/>
              <a:pathLst>
                <a:path w="2276" h="2567" extrusionOk="0">
                  <a:moveTo>
                    <a:pt x="555" y="0"/>
                  </a:moveTo>
                  <a:cubicBezTo>
                    <a:pt x="364" y="110"/>
                    <a:pt x="179" y="229"/>
                    <a:pt x="1" y="354"/>
                  </a:cubicBezTo>
                  <a:cubicBezTo>
                    <a:pt x="188" y="487"/>
                    <a:pt x="409" y="609"/>
                    <a:pt x="531" y="706"/>
                  </a:cubicBezTo>
                  <a:cubicBezTo>
                    <a:pt x="1197" y="1243"/>
                    <a:pt x="1777" y="1869"/>
                    <a:pt x="2275" y="2566"/>
                  </a:cubicBezTo>
                  <a:cubicBezTo>
                    <a:pt x="1844" y="1634"/>
                    <a:pt x="1270" y="744"/>
                    <a:pt x="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8811920" y="2099496"/>
              <a:ext cx="27525" cy="90102"/>
            </a:xfrm>
            <a:custGeom>
              <a:avLst/>
              <a:gdLst/>
              <a:ahLst/>
              <a:cxnLst/>
              <a:rect l="l" t="t" r="r" b="b"/>
              <a:pathLst>
                <a:path w="907" h="2969" extrusionOk="0">
                  <a:moveTo>
                    <a:pt x="606" y="0"/>
                  </a:moveTo>
                  <a:cubicBezTo>
                    <a:pt x="507" y="9"/>
                    <a:pt x="411" y="21"/>
                    <a:pt x="313" y="36"/>
                  </a:cubicBezTo>
                  <a:cubicBezTo>
                    <a:pt x="207" y="51"/>
                    <a:pt x="103" y="67"/>
                    <a:pt x="0" y="89"/>
                  </a:cubicBezTo>
                  <a:cubicBezTo>
                    <a:pt x="83" y="241"/>
                    <a:pt x="170" y="386"/>
                    <a:pt x="213" y="493"/>
                  </a:cubicBezTo>
                  <a:cubicBezTo>
                    <a:pt x="534" y="1288"/>
                    <a:pt x="738" y="2119"/>
                    <a:pt x="834" y="2969"/>
                  </a:cubicBezTo>
                  <a:cubicBezTo>
                    <a:pt x="907" y="1983"/>
                    <a:pt x="846" y="967"/>
                    <a:pt x="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8867121" y="2102834"/>
              <a:ext cx="37206" cy="88159"/>
            </a:xfrm>
            <a:custGeom>
              <a:avLst/>
              <a:gdLst/>
              <a:ahLst/>
              <a:cxnLst/>
              <a:rect l="l" t="t" r="r" b="b"/>
              <a:pathLst>
                <a:path w="1226" h="2905" extrusionOk="0">
                  <a:moveTo>
                    <a:pt x="651" y="0"/>
                  </a:moveTo>
                  <a:cubicBezTo>
                    <a:pt x="613" y="123"/>
                    <a:pt x="579" y="240"/>
                    <a:pt x="550" y="316"/>
                  </a:cubicBezTo>
                  <a:cubicBezTo>
                    <a:pt x="249" y="1152"/>
                    <a:pt x="66" y="2019"/>
                    <a:pt x="0" y="2904"/>
                  </a:cubicBezTo>
                  <a:cubicBezTo>
                    <a:pt x="259" y="1939"/>
                    <a:pt x="657" y="982"/>
                    <a:pt x="1225" y="149"/>
                  </a:cubicBezTo>
                  <a:cubicBezTo>
                    <a:pt x="1037" y="90"/>
                    <a:pt x="847" y="40"/>
                    <a:pt x="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8715628" y="2360633"/>
              <a:ext cx="263993" cy="49375"/>
            </a:xfrm>
            <a:custGeom>
              <a:avLst/>
              <a:gdLst/>
              <a:ahLst/>
              <a:cxnLst/>
              <a:rect l="l" t="t" r="r" b="b"/>
              <a:pathLst>
                <a:path w="8699" h="1627" extrusionOk="0">
                  <a:moveTo>
                    <a:pt x="8638" y="1"/>
                  </a:moveTo>
                  <a:cubicBezTo>
                    <a:pt x="8627" y="1"/>
                    <a:pt x="8616" y="4"/>
                    <a:pt x="8606" y="12"/>
                  </a:cubicBezTo>
                  <a:cubicBezTo>
                    <a:pt x="7642" y="722"/>
                    <a:pt x="6372" y="1207"/>
                    <a:pt x="4934" y="1416"/>
                  </a:cubicBezTo>
                  <a:cubicBezTo>
                    <a:pt x="4448" y="1486"/>
                    <a:pt x="3973" y="1521"/>
                    <a:pt x="3514" y="1521"/>
                  </a:cubicBezTo>
                  <a:cubicBezTo>
                    <a:pt x="2198" y="1521"/>
                    <a:pt x="1014" y="1233"/>
                    <a:pt x="89" y="677"/>
                  </a:cubicBezTo>
                  <a:cubicBezTo>
                    <a:pt x="81" y="672"/>
                    <a:pt x="71" y="669"/>
                    <a:pt x="62" y="669"/>
                  </a:cubicBezTo>
                  <a:cubicBezTo>
                    <a:pt x="44" y="669"/>
                    <a:pt x="27" y="679"/>
                    <a:pt x="16" y="694"/>
                  </a:cubicBezTo>
                  <a:cubicBezTo>
                    <a:pt x="1" y="720"/>
                    <a:pt x="9" y="754"/>
                    <a:pt x="35" y="769"/>
                  </a:cubicBezTo>
                  <a:cubicBezTo>
                    <a:pt x="977" y="1334"/>
                    <a:pt x="2181" y="1627"/>
                    <a:pt x="3520" y="1627"/>
                  </a:cubicBezTo>
                  <a:cubicBezTo>
                    <a:pt x="3983" y="1627"/>
                    <a:pt x="4461" y="1593"/>
                    <a:pt x="4949" y="1521"/>
                  </a:cubicBezTo>
                  <a:cubicBezTo>
                    <a:pt x="6404" y="1311"/>
                    <a:pt x="7691" y="819"/>
                    <a:pt x="8670" y="98"/>
                  </a:cubicBezTo>
                  <a:cubicBezTo>
                    <a:pt x="8695" y="79"/>
                    <a:pt x="8699" y="46"/>
                    <a:pt x="8682" y="22"/>
                  </a:cubicBezTo>
                  <a:cubicBezTo>
                    <a:pt x="8671" y="8"/>
                    <a:pt x="8655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16"/>
          <p:cNvGrpSpPr/>
          <p:nvPr/>
        </p:nvGrpSpPr>
        <p:grpSpPr>
          <a:xfrm>
            <a:off x="7608099" y="4672530"/>
            <a:ext cx="658443" cy="278695"/>
            <a:chOff x="5742237" y="4424857"/>
            <a:chExt cx="803077" cy="339913"/>
          </a:xfrm>
        </p:grpSpPr>
        <p:sp>
          <p:nvSpPr>
            <p:cNvPr id="888" name="Google Shape;888;p16"/>
            <p:cNvSpPr/>
            <p:nvPr/>
          </p:nvSpPr>
          <p:spPr>
            <a:xfrm>
              <a:off x="6442430" y="4482312"/>
              <a:ext cx="102884" cy="119545"/>
            </a:xfrm>
            <a:custGeom>
              <a:avLst/>
              <a:gdLst/>
              <a:ahLst/>
              <a:cxnLst/>
              <a:rect l="l" t="t" r="r" b="b"/>
              <a:pathLst>
                <a:path w="1198" h="1392" extrusionOk="0">
                  <a:moveTo>
                    <a:pt x="975" y="1"/>
                  </a:moveTo>
                  <a:cubicBezTo>
                    <a:pt x="952" y="1"/>
                    <a:pt x="927" y="3"/>
                    <a:pt x="902" y="6"/>
                  </a:cubicBezTo>
                  <a:cubicBezTo>
                    <a:pt x="587" y="44"/>
                    <a:pt x="166" y="257"/>
                    <a:pt x="86" y="655"/>
                  </a:cubicBezTo>
                  <a:cubicBezTo>
                    <a:pt x="1" y="1079"/>
                    <a:pt x="368" y="1316"/>
                    <a:pt x="676" y="1381"/>
                  </a:cubicBezTo>
                  <a:cubicBezTo>
                    <a:pt x="709" y="1387"/>
                    <a:pt x="750" y="1391"/>
                    <a:pt x="793" y="1391"/>
                  </a:cubicBezTo>
                  <a:cubicBezTo>
                    <a:pt x="968" y="1391"/>
                    <a:pt x="1190" y="1324"/>
                    <a:pt x="1194" y="1101"/>
                  </a:cubicBezTo>
                  <a:cubicBezTo>
                    <a:pt x="1197" y="985"/>
                    <a:pt x="1131" y="877"/>
                    <a:pt x="1047" y="814"/>
                  </a:cubicBezTo>
                  <a:cubicBezTo>
                    <a:pt x="964" y="751"/>
                    <a:pt x="862" y="728"/>
                    <a:pt x="764" y="714"/>
                  </a:cubicBezTo>
                  <a:lnTo>
                    <a:pt x="764" y="714"/>
                  </a:lnTo>
                  <a:cubicBezTo>
                    <a:pt x="771" y="715"/>
                    <a:pt x="777" y="715"/>
                    <a:pt x="783" y="715"/>
                  </a:cubicBezTo>
                  <a:cubicBezTo>
                    <a:pt x="952" y="715"/>
                    <a:pt x="1120" y="431"/>
                    <a:pt x="1161" y="274"/>
                  </a:cubicBezTo>
                  <a:cubicBezTo>
                    <a:pt x="1183" y="195"/>
                    <a:pt x="1181" y="138"/>
                    <a:pt x="1166" y="96"/>
                  </a:cubicBezTo>
                  <a:cubicBezTo>
                    <a:pt x="1139" y="25"/>
                    <a:pt x="1066" y="1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5742237" y="4424857"/>
              <a:ext cx="760382" cy="339913"/>
            </a:xfrm>
            <a:custGeom>
              <a:avLst/>
              <a:gdLst/>
              <a:ahLst/>
              <a:cxnLst/>
              <a:rect l="l" t="t" r="r" b="b"/>
              <a:pathLst>
                <a:path w="8854" h="3958" extrusionOk="0">
                  <a:moveTo>
                    <a:pt x="6470" y="1"/>
                  </a:moveTo>
                  <a:cubicBezTo>
                    <a:pt x="5981" y="1"/>
                    <a:pt x="5490" y="85"/>
                    <a:pt x="5034" y="215"/>
                  </a:cubicBezTo>
                  <a:cubicBezTo>
                    <a:pt x="4094" y="483"/>
                    <a:pt x="3216" y="1013"/>
                    <a:pt x="2481" y="1745"/>
                  </a:cubicBezTo>
                  <a:cubicBezTo>
                    <a:pt x="2217" y="1461"/>
                    <a:pt x="1903" y="1246"/>
                    <a:pt x="1564" y="1110"/>
                  </a:cubicBezTo>
                  <a:cubicBezTo>
                    <a:pt x="1357" y="1026"/>
                    <a:pt x="1139" y="977"/>
                    <a:pt x="922" y="957"/>
                  </a:cubicBezTo>
                  <a:cubicBezTo>
                    <a:pt x="846" y="950"/>
                    <a:pt x="757" y="942"/>
                    <a:pt x="665" y="942"/>
                  </a:cubicBezTo>
                  <a:cubicBezTo>
                    <a:pt x="527" y="942"/>
                    <a:pt x="386" y="961"/>
                    <a:pt x="283" y="1034"/>
                  </a:cubicBezTo>
                  <a:cubicBezTo>
                    <a:pt x="1" y="1241"/>
                    <a:pt x="175" y="1613"/>
                    <a:pt x="368" y="1804"/>
                  </a:cubicBezTo>
                  <a:cubicBezTo>
                    <a:pt x="552" y="1985"/>
                    <a:pt x="775" y="2097"/>
                    <a:pt x="997" y="2197"/>
                  </a:cubicBezTo>
                  <a:cubicBezTo>
                    <a:pt x="1130" y="2255"/>
                    <a:pt x="1264" y="2307"/>
                    <a:pt x="1401" y="2349"/>
                  </a:cubicBezTo>
                  <a:cubicBezTo>
                    <a:pt x="1072" y="2534"/>
                    <a:pt x="769" y="2778"/>
                    <a:pt x="525" y="3098"/>
                  </a:cubicBezTo>
                  <a:cubicBezTo>
                    <a:pt x="405" y="3255"/>
                    <a:pt x="301" y="3456"/>
                    <a:pt x="353" y="3676"/>
                  </a:cubicBezTo>
                  <a:cubicBezTo>
                    <a:pt x="402" y="3877"/>
                    <a:pt x="542" y="3957"/>
                    <a:pt x="693" y="3957"/>
                  </a:cubicBezTo>
                  <a:cubicBezTo>
                    <a:pt x="760" y="3957"/>
                    <a:pt x="829" y="3941"/>
                    <a:pt x="893" y="3913"/>
                  </a:cubicBezTo>
                  <a:cubicBezTo>
                    <a:pt x="1261" y="3749"/>
                    <a:pt x="1621" y="3553"/>
                    <a:pt x="1964" y="3326"/>
                  </a:cubicBezTo>
                  <a:cubicBezTo>
                    <a:pt x="2261" y="3130"/>
                    <a:pt x="2547" y="2909"/>
                    <a:pt x="2821" y="2669"/>
                  </a:cubicBezTo>
                  <a:cubicBezTo>
                    <a:pt x="3423" y="3096"/>
                    <a:pt x="4163" y="3206"/>
                    <a:pt x="4865" y="3223"/>
                  </a:cubicBezTo>
                  <a:cubicBezTo>
                    <a:pt x="5018" y="3227"/>
                    <a:pt x="5172" y="3229"/>
                    <a:pt x="5327" y="3229"/>
                  </a:cubicBezTo>
                  <a:cubicBezTo>
                    <a:pt x="6216" y="3229"/>
                    <a:pt x="7135" y="3148"/>
                    <a:pt x="7948" y="2735"/>
                  </a:cubicBezTo>
                  <a:cubicBezTo>
                    <a:pt x="8378" y="2518"/>
                    <a:pt x="8756" y="2125"/>
                    <a:pt x="8803" y="1548"/>
                  </a:cubicBezTo>
                  <a:cubicBezTo>
                    <a:pt x="8853" y="924"/>
                    <a:pt x="8399" y="543"/>
                    <a:pt x="7964" y="326"/>
                  </a:cubicBezTo>
                  <a:cubicBezTo>
                    <a:pt x="7498" y="95"/>
                    <a:pt x="6985" y="1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6386435" y="4500175"/>
              <a:ext cx="56080" cy="51099"/>
            </a:xfrm>
            <a:custGeom>
              <a:avLst/>
              <a:gdLst/>
              <a:ahLst/>
              <a:cxnLst/>
              <a:rect l="l" t="t" r="r" b="b"/>
              <a:pathLst>
                <a:path w="653" h="595" extrusionOk="0">
                  <a:moveTo>
                    <a:pt x="327" y="0"/>
                  </a:moveTo>
                  <a:cubicBezTo>
                    <a:pt x="0" y="0"/>
                    <a:pt x="0" y="594"/>
                    <a:pt x="327" y="594"/>
                  </a:cubicBezTo>
                  <a:cubicBezTo>
                    <a:pt x="653" y="594"/>
                    <a:pt x="653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5968621" y="4695297"/>
              <a:ext cx="366879" cy="10821"/>
            </a:xfrm>
            <a:custGeom>
              <a:avLst/>
              <a:gdLst/>
              <a:ahLst/>
              <a:cxnLst/>
              <a:rect l="l" t="t" r="r" b="b"/>
              <a:pathLst>
                <a:path w="4272" h="126" extrusionOk="0">
                  <a:moveTo>
                    <a:pt x="1105" y="1"/>
                  </a:moveTo>
                  <a:cubicBezTo>
                    <a:pt x="738" y="1"/>
                    <a:pt x="370" y="1"/>
                    <a:pt x="0" y="3"/>
                  </a:cubicBezTo>
                  <a:lnTo>
                    <a:pt x="0" y="110"/>
                  </a:lnTo>
                  <a:cubicBezTo>
                    <a:pt x="370" y="108"/>
                    <a:pt x="738" y="108"/>
                    <a:pt x="1105" y="108"/>
                  </a:cubicBezTo>
                  <a:cubicBezTo>
                    <a:pt x="2182" y="108"/>
                    <a:pt x="3242" y="114"/>
                    <a:pt x="4271" y="126"/>
                  </a:cubicBezTo>
                  <a:lnTo>
                    <a:pt x="4271" y="19"/>
                  </a:lnTo>
                  <a:cubicBezTo>
                    <a:pt x="3242" y="7"/>
                    <a:pt x="2182" y="1"/>
                    <a:pt x="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6393649" y="4696929"/>
              <a:ext cx="85880" cy="9361"/>
            </a:xfrm>
            <a:custGeom>
              <a:avLst/>
              <a:gdLst/>
              <a:ahLst/>
              <a:cxnLst/>
              <a:rect l="l" t="t" r="r" b="b"/>
              <a:pathLst>
                <a:path w="1000" h="109" extrusionOk="0">
                  <a:moveTo>
                    <a:pt x="0" y="1"/>
                  </a:moveTo>
                  <a:lnTo>
                    <a:pt x="0" y="108"/>
                  </a:lnTo>
                  <a:lnTo>
                    <a:pt x="1000" y="108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16"/>
          <p:cNvSpPr/>
          <p:nvPr/>
        </p:nvSpPr>
        <p:spPr>
          <a:xfrm>
            <a:off x="1059887" y="201921"/>
            <a:ext cx="254700" cy="2547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6"/>
          <p:cNvSpPr/>
          <p:nvPr/>
        </p:nvSpPr>
        <p:spPr>
          <a:xfrm>
            <a:off x="8818559" y="4672535"/>
            <a:ext cx="169800" cy="169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6"/>
          <p:cNvSpPr/>
          <p:nvPr/>
        </p:nvSpPr>
        <p:spPr>
          <a:xfrm>
            <a:off x="8648739" y="324221"/>
            <a:ext cx="169800" cy="169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6"/>
          <p:cNvSpPr/>
          <p:nvPr/>
        </p:nvSpPr>
        <p:spPr>
          <a:xfrm>
            <a:off x="932327" y="4722914"/>
            <a:ext cx="280904" cy="262238"/>
          </a:xfrm>
          <a:custGeom>
            <a:avLst/>
            <a:gdLst/>
            <a:ahLst/>
            <a:cxnLst/>
            <a:rect l="l" t="t" r="r" b="b"/>
            <a:pathLst>
              <a:path w="34018" h="31748" extrusionOk="0">
                <a:moveTo>
                  <a:pt x="18420" y="1"/>
                </a:moveTo>
                <a:lnTo>
                  <a:pt x="15653" y="13538"/>
                </a:lnTo>
                <a:lnTo>
                  <a:pt x="8309" y="5956"/>
                </a:lnTo>
                <a:lnTo>
                  <a:pt x="8309" y="5956"/>
                </a:lnTo>
                <a:lnTo>
                  <a:pt x="11225" y="15874"/>
                </a:lnTo>
                <a:lnTo>
                  <a:pt x="1" y="19126"/>
                </a:lnTo>
                <a:lnTo>
                  <a:pt x="11665" y="20195"/>
                </a:lnTo>
                <a:lnTo>
                  <a:pt x="7398" y="31748"/>
                </a:lnTo>
                <a:lnTo>
                  <a:pt x="7398" y="31748"/>
                </a:lnTo>
                <a:lnTo>
                  <a:pt x="17010" y="23217"/>
                </a:lnTo>
                <a:lnTo>
                  <a:pt x="20335" y="31748"/>
                </a:lnTo>
                <a:lnTo>
                  <a:pt x="21479" y="22667"/>
                </a:lnTo>
                <a:lnTo>
                  <a:pt x="34018" y="23710"/>
                </a:lnTo>
                <a:lnTo>
                  <a:pt x="23869" y="16361"/>
                </a:lnTo>
                <a:lnTo>
                  <a:pt x="31243" y="5940"/>
                </a:lnTo>
                <a:lnTo>
                  <a:pt x="20228" y="13538"/>
                </a:lnTo>
                <a:lnTo>
                  <a:pt x="18420" y="1"/>
                </a:lnTo>
                <a:close/>
                <a:moveTo>
                  <a:pt x="20335" y="31748"/>
                </a:moveTo>
                <a:lnTo>
                  <a:pt x="20335" y="31748"/>
                </a:lnTo>
                <a:lnTo>
                  <a:pt x="20335" y="31748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16"/>
          <p:cNvGrpSpPr/>
          <p:nvPr/>
        </p:nvGrpSpPr>
        <p:grpSpPr>
          <a:xfrm rot="2700000">
            <a:off x="8603960" y="893725"/>
            <a:ext cx="152589" cy="327639"/>
            <a:chOff x="4576975" y="1448100"/>
            <a:chExt cx="292800" cy="628700"/>
          </a:xfrm>
        </p:grpSpPr>
        <p:sp>
          <p:nvSpPr>
            <p:cNvPr id="898" name="Google Shape;898;p16"/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9" name="Google Shape;899;p16"/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900" name="Google Shape;900;p16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6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16"/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903" name="Google Shape;903;p16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5" name="Google Shape;905;p16"/>
          <p:cNvGrpSpPr/>
          <p:nvPr/>
        </p:nvGrpSpPr>
        <p:grpSpPr>
          <a:xfrm>
            <a:off x="2289461" y="155405"/>
            <a:ext cx="280917" cy="171762"/>
            <a:chOff x="4596061" y="4300930"/>
            <a:chExt cx="280917" cy="171762"/>
          </a:xfrm>
        </p:grpSpPr>
        <p:sp>
          <p:nvSpPr>
            <p:cNvPr id="906" name="Google Shape;906;p16"/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6"/>
          <p:cNvGrpSpPr/>
          <p:nvPr/>
        </p:nvGrpSpPr>
        <p:grpSpPr>
          <a:xfrm>
            <a:off x="8510485" y="4877170"/>
            <a:ext cx="205254" cy="146342"/>
            <a:chOff x="7330360" y="4550845"/>
            <a:chExt cx="205254" cy="146342"/>
          </a:xfrm>
        </p:grpSpPr>
        <p:sp>
          <p:nvSpPr>
            <p:cNvPr id="910" name="Google Shape;910;p16"/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16"/>
          <p:cNvSpPr/>
          <p:nvPr/>
        </p:nvSpPr>
        <p:spPr>
          <a:xfrm>
            <a:off x="257634" y="3881260"/>
            <a:ext cx="169800" cy="16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17"/>
          <p:cNvSpPr txBox="1">
            <a:spLocks noGrp="1"/>
          </p:cNvSpPr>
          <p:nvPr>
            <p:ph type="subTitle" idx="1"/>
          </p:nvPr>
        </p:nvSpPr>
        <p:spPr>
          <a:xfrm>
            <a:off x="828288" y="1764984"/>
            <a:ext cx="2265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17"/>
          <p:cNvSpPr txBox="1">
            <a:spLocks noGrp="1"/>
          </p:cNvSpPr>
          <p:nvPr>
            <p:ph type="subTitle" idx="2"/>
          </p:nvPr>
        </p:nvSpPr>
        <p:spPr>
          <a:xfrm>
            <a:off x="3439351" y="1764984"/>
            <a:ext cx="2265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17"/>
          <p:cNvSpPr txBox="1">
            <a:spLocks noGrp="1"/>
          </p:cNvSpPr>
          <p:nvPr>
            <p:ph type="subTitle" idx="3"/>
          </p:nvPr>
        </p:nvSpPr>
        <p:spPr>
          <a:xfrm>
            <a:off x="828288" y="3347250"/>
            <a:ext cx="2265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17"/>
          <p:cNvSpPr txBox="1">
            <a:spLocks noGrp="1"/>
          </p:cNvSpPr>
          <p:nvPr>
            <p:ph type="subTitle" idx="4"/>
          </p:nvPr>
        </p:nvSpPr>
        <p:spPr>
          <a:xfrm>
            <a:off x="3439351" y="3347250"/>
            <a:ext cx="2265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17"/>
          <p:cNvSpPr txBox="1">
            <a:spLocks noGrp="1"/>
          </p:cNvSpPr>
          <p:nvPr>
            <p:ph type="subTitle" idx="5"/>
          </p:nvPr>
        </p:nvSpPr>
        <p:spPr>
          <a:xfrm>
            <a:off x="6050411" y="1764984"/>
            <a:ext cx="2265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17"/>
          <p:cNvSpPr txBox="1">
            <a:spLocks noGrp="1"/>
          </p:cNvSpPr>
          <p:nvPr>
            <p:ph type="subTitle" idx="6"/>
          </p:nvPr>
        </p:nvSpPr>
        <p:spPr>
          <a:xfrm>
            <a:off x="6050411" y="3347250"/>
            <a:ext cx="2265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17"/>
          <p:cNvSpPr txBox="1">
            <a:spLocks noGrp="1"/>
          </p:cNvSpPr>
          <p:nvPr>
            <p:ph type="subTitle" idx="7"/>
          </p:nvPr>
        </p:nvSpPr>
        <p:spPr>
          <a:xfrm>
            <a:off x="832736" y="1457950"/>
            <a:ext cx="22566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subTitle" idx="8"/>
          </p:nvPr>
        </p:nvSpPr>
        <p:spPr>
          <a:xfrm>
            <a:off x="3443800" y="1457950"/>
            <a:ext cx="22566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3" name="Google Shape;923;p17"/>
          <p:cNvSpPr txBox="1">
            <a:spLocks noGrp="1"/>
          </p:cNvSpPr>
          <p:nvPr>
            <p:ph type="subTitle" idx="9"/>
          </p:nvPr>
        </p:nvSpPr>
        <p:spPr>
          <a:xfrm>
            <a:off x="6054860" y="1457950"/>
            <a:ext cx="22566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4" name="Google Shape;924;p17"/>
          <p:cNvSpPr txBox="1">
            <a:spLocks noGrp="1"/>
          </p:cNvSpPr>
          <p:nvPr>
            <p:ph type="subTitle" idx="13"/>
          </p:nvPr>
        </p:nvSpPr>
        <p:spPr>
          <a:xfrm>
            <a:off x="832736" y="3037049"/>
            <a:ext cx="22566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5" name="Google Shape;925;p17"/>
          <p:cNvSpPr txBox="1">
            <a:spLocks noGrp="1"/>
          </p:cNvSpPr>
          <p:nvPr>
            <p:ph type="subTitle" idx="14"/>
          </p:nvPr>
        </p:nvSpPr>
        <p:spPr>
          <a:xfrm>
            <a:off x="3443800" y="3037049"/>
            <a:ext cx="22566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6" name="Google Shape;926;p17"/>
          <p:cNvSpPr txBox="1">
            <a:spLocks noGrp="1"/>
          </p:cNvSpPr>
          <p:nvPr>
            <p:ph type="subTitle" idx="15"/>
          </p:nvPr>
        </p:nvSpPr>
        <p:spPr>
          <a:xfrm>
            <a:off x="6054860" y="3037049"/>
            <a:ext cx="22566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7" name="Google Shape;927;p17"/>
          <p:cNvSpPr/>
          <p:nvPr/>
        </p:nvSpPr>
        <p:spPr>
          <a:xfrm flipH="1">
            <a:off x="7687229" y="-36"/>
            <a:ext cx="1456719" cy="2051557"/>
          </a:xfrm>
          <a:custGeom>
            <a:avLst/>
            <a:gdLst/>
            <a:ahLst/>
            <a:cxnLst/>
            <a:rect l="l" t="t" r="r" b="b"/>
            <a:pathLst>
              <a:path w="22399" h="31543" extrusionOk="0">
                <a:moveTo>
                  <a:pt x="0" y="1"/>
                </a:moveTo>
                <a:lnTo>
                  <a:pt x="0" y="31543"/>
                </a:lnTo>
                <a:lnTo>
                  <a:pt x="2" y="31543"/>
                </a:lnTo>
                <a:cubicBezTo>
                  <a:pt x="2850" y="31257"/>
                  <a:pt x="5565" y="29816"/>
                  <a:pt x="7397" y="27616"/>
                </a:cubicBezTo>
                <a:cubicBezTo>
                  <a:pt x="9230" y="25417"/>
                  <a:pt x="10158" y="22486"/>
                  <a:pt x="9927" y="19633"/>
                </a:cubicBezTo>
                <a:cubicBezTo>
                  <a:pt x="9769" y="17680"/>
                  <a:pt x="9096" y="15807"/>
                  <a:pt x="8756" y="13876"/>
                </a:cubicBezTo>
                <a:cubicBezTo>
                  <a:pt x="8416" y="11947"/>
                  <a:pt x="8454" y="9816"/>
                  <a:pt x="9572" y="8206"/>
                </a:cubicBezTo>
                <a:cubicBezTo>
                  <a:pt x="11097" y="6014"/>
                  <a:pt x="14037" y="5486"/>
                  <a:pt x="16619" y="4809"/>
                </a:cubicBezTo>
                <a:cubicBezTo>
                  <a:pt x="19202" y="4133"/>
                  <a:pt x="22098" y="2654"/>
                  <a:pt x="223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7"/>
          <p:cNvSpPr/>
          <p:nvPr/>
        </p:nvSpPr>
        <p:spPr>
          <a:xfrm rot="10800000">
            <a:off x="52" y="3974162"/>
            <a:ext cx="1456730" cy="1169337"/>
          </a:xfrm>
          <a:custGeom>
            <a:avLst/>
            <a:gdLst/>
            <a:ahLst/>
            <a:cxnLst/>
            <a:rect l="l" t="t" r="r" b="b"/>
            <a:pathLst>
              <a:path w="48493" h="38926" extrusionOk="0">
                <a:moveTo>
                  <a:pt x="48492" y="1"/>
                </a:moveTo>
                <a:lnTo>
                  <a:pt x="2426" y="213"/>
                </a:lnTo>
                <a:cubicBezTo>
                  <a:pt x="1" y="3362"/>
                  <a:pt x="598" y="8412"/>
                  <a:pt x="3692" y="10908"/>
                </a:cubicBezTo>
                <a:cubicBezTo>
                  <a:pt x="5700" y="12528"/>
                  <a:pt x="8384" y="13038"/>
                  <a:pt x="10958" y="13154"/>
                </a:cubicBezTo>
                <a:cubicBezTo>
                  <a:pt x="11675" y="13186"/>
                  <a:pt x="12394" y="13192"/>
                  <a:pt x="13113" y="13192"/>
                </a:cubicBezTo>
                <a:cubicBezTo>
                  <a:pt x="13524" y="13192"/>
                  <a:pt x="13935" y="13190"/>
                  <a:pt x="14346" y="13190"/>
                </a:cubicBezTo>
                <a:cubicBezTo>
                  <a:pt x="15800" y="13190"/>
                  <a:pt x="17251" y="13214"/>
                  <a:pt x="18687" y="13431"/>
                </a:cubicBezTo>
                <a:cubicBezTo>
                  <a:pt x="21237" y="13816"/>
                  <a:pt x="23832" y="14936"/>
                  <a:pt x="25236" y="17100"/>
                </a:cubicBezTo>
                <a:cubicBezTo>
                  <a:pt x="26526" y="19092"/>
                  <a:pt x="26602" y="21601"/>
                  <a:pt x="26951" y="23948"/>
                </a:cubicBezTo>
                <a:cubicBezTo>
                  <a:pt x="27452" y="27319"/>
                  <a:pt x="28627" y="30632"/>
                  <a:pt x="30686" y="33346"/>
                </a:cubicBezTo>
                <a:cubicBezTo>
                  <a:pt x="32746" y="36059"/>
                  <a:pt x="35735" y="38135"/>
                  <a:pt x="39087" y="38747"/>
                </a:cubicBezTo>
                <a:cubicBezTo>
                  <a:pt x="39740" y="38866"/>
                  <a:pt x="40406" y="38925"/>
                  <a:pt x="41072" y="38925"/>
                </a:cubicBezTo>
                <a:cubicBezTo>
                  <a:pt x="43824" y="38925"/>
                  <a:pt x="46583" y="37914"/>
                  <a:pt x="48492" y="35946"/>
                </a:cubicBezTo>
                <a:lnTo>
                  <a:pt x="4849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7"/>
          <p:cNvSpPr/>
          <p:nvPr/>
        </p:nvSpPr>
        <p:spPr>
          <a:xfrm>
            <a:off x="49" y="-24"/>
            <a:ext cx="1154110" cy="1105173"/>
          </a:xfrm>
          <a:custGeom>
            <a:avLst/>
            <a:gdLst/>
            <a:ahLst/>
            <a:cxnLst/>
            <a:rect l="l" t="t" r="r" b="b"/>
            <a:pathLst>
              <a:path w="24480" h="23442" extrusionOk="0">
                <a:moveTo>
                  <a:pt x="1" y="0"/>
                </a:moveTo>
                <a:lnTo>
                  <a:pt x="1" y="22368"/>
                </a:lnTo>
                <a:cubicBezTo>
                  <a:pt x="1298" y="23082"/>
                  <a:pt x="2779" y="23441"/>
                  <a:pt x="4259" y="23441"/>
                </a:cubicBezTo>
                <a:cubicBezTo>
                  <a:pt x="5587" y="23441"/>
                  <a:pt x="6915" y="23152"/>
                  <a:pt x="8109" y="22571"/>
                </a:cubicBezTo>
                <a:cubicBezTo>
                  <a:pt x="10636" y="21340"/>
                  <a:pt x="12499" y="18836"/>
                  <a:pt x="12950" y="16062"/>
                </a:cubicBezTo>
                <a:cubicBezTo>
                  <a:pt x="13324" y="13760"/>
                  <a:pt x="12822" y="11208"/>
                  <a:pt x="14051" y="9226"/>
                </a:cubicBezTo>
                <a:cubicBezTo>
                  <a:pt x="14911" y="7840"/>
                  <a:pt x="16455" y="7043"/>
                  <a:pt x="17970" y="6439"/>
                </a:cubicBezTo>
                <a:cubicBezTo>
                  <a:pt x="19485" y="5835"/>
                  <a:pt x="21086" y="5339"/>
                  <a:pt x="22354" y="4310"/>
                </a:cubicBezTo>
                <a:cubicBezTo>
                  <a:pt x="23620" y="3279"/>
                  <a:pt x="24480" y="1530"/>
                  <a:pt x="23913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7"/>
          <p:cNvSpPr/>
          <p:nvPr/>
        </p:nvSpPr>
        <p:spPr>
          <a:xfrm flipH="1">
            <a:off x="6913501" y="4452440"/>
            <a:ext cx="2230500" cy="691055"/>
          </a:xfrm>
          <a:custGeom>
            <a:avLst/>
            <a:gdLst/>
            <a:ahLst/>
            <a:cxnLst/>
            <a:rect l="l" t="t" r="r" b="b"/>
            <a:pathLst>
              <a:path w="63398" h="19642" extrusionOk="0">
                <a:moveTo>
                  <a:pt x="8154" y="0"/>
                </a:moveTo>
                <a:cubicBezTo>
                  <a:pt x="4957" y="0"/>
                  <a:pt x="1775" y="1682"/>
                  <a:pt x="46" y="4382"/>
                </a:cubicBezTo>
                <a:lnTo>
                  <a:pt x="0" y="19642"/>
                </a:lnTo>
                <a:lnTo>
                  <a:pt x="63398" y="19642"/>
                </a:lnTo>
                <a:cubicBezTo>
                  <a:pt x="63205" y="15988"/>
                  <a:pt x="60507" y="12797"/>
                  <a:pt x="57210" y="11214"/>
                </a:cubicBezTo>
                <a:cubicBezTo>
                  <a:pt x="54758" y="10036"/>
                  <a:pt x="52030" y="9625"/>
                  <a:pt x="49294" y="9625"/>
                </a:cubicBezTo>
                <a:cubicBezTo>
                  <a:pt x="48350" y="9625"/>
                  <a:pt x="47404" y="9674"/>
                  <a:pt x="46469" y="9757"/>
                </a:cubicBezTo>
                <a:cubicBezTo>
                  <a:pt x="42825" y="10081"/>
                  <a:pt x="39240" y="10897"/>
                  <a:pt x="35597" y="11233"/>
                </a:cubicBezTo>
                <a:cubicBezTo>
                  <a:pt x="34622" y="11323"/>
                  <a:pt x="33635" y="11377"/>
                  <a:pt x="32649" y="11377"/>
                </a:cubicBezTo>
                <a:cubicBezTo>
                  <a:pt x="29955" y="11377"/>
                  <a:pt x="27269" y="10978"/>
                  <a:pt x="24844" y="9842"/>
                </a:cubicBezTo>
                <a:cubicBezTo>
                  <a:pt x="22055" y="8535"/>
                  <a:pt x="19801" y="6345"/>
                  <a:pt x="17444" y="4362"/>
                </a:cubicBezTo>
                <a:cubicBezTo>
                  <a:pt x="15087" y="2380"/>
                  <a:pt x="12446" y="515"/>
                  <a:pt x="9396" y="87"/>
                </a:cubicBezTo>
                <a:cubicBezTo>
                  <a:pt x="8984" y="28"/>
                  <a:pt x="8569" y="0"/>
                  <a:pt x="8154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7"/>
          <p:cNvSpPr/>
          <p:nvPr/>
        </p:nvSpPr>
        <p:spPr>
          <a:xfrm>
            <a:off x="129587" y="602296"/>
            <a:ext cx="254700" cy="2547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7"/>
          <p:cNvSpPr/>
          <p:nvPr/>
        </p:nvSpPr>
        <p:spPr>
          <a:xfrm>
            <a:off x="129572" y="3913010"/>
            <a:ext cx="169800" cy="169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17"/>
          <p:cNvSpPr/>
          <p:nvPr/>
        </p:nvSpPr>
        <p:spPr>
          <a:xfrm>
            <a:off x="6429466" y="4844107"/>
            <a:ext cx="254700" cy="254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17"/>
          <p:cNvSpPr/>
          <p:nvPr/>
        </p:nvSpPr>
        <p:spPr>
          <a:xfrm>
            <a:off x="628314" y="297784"/>
            <a:ext cx="169800" cy="16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17"/>
          <p:cNvSpPr/>
          <p:nvPr/>
        </p:nvSpPr>
        <p:spPr>
          <a:xfrm>
            <a:off x="8104775" y="4739882"/>
            <a:ext cx="200791" cy="187393"/>
          </a:xfrm>
          <a:custGeom>
            <a:avLst/>
            <a:gdLst/>
            <a:ahLst/>
            <a:cxnLst/>
            <a:rect l="l" t="t" r="r" b="b"/>
            <a:pathLst>
              <a:path w="34018" h="31748" extrusionOk="0">
                <a:moveTo>
                  <a:pt x="18420" y="1"/>
                </a:moveTo>
                <a:lnTo>
                  <a:pt x="15653" y="13538"/>
                </a:lnTo>
                <a:lnTo>
                  <a:pt x="8309" y="5956"/>
                </a:lnTo>
                <a:lnTo>
                  <a:pt x="8309" y="5956"/>
                </a:lnTo>
                <a:lnTo>
                  <a:pt x="11225" y="15874"/>
                </a:lnTo>
                <a:lnTo>
                  <a:pt x="1" y="19126"/>
                </a:lnTo>
                <a:lnTo>
                  <a:pt x="11665" y="20195"/>
                </a:lnTo>
                <a:lnTo>
                  <a:pt x="7398" y="31748"/>
                </a:lnTo>
                <a:lnTo>
                  <a:pt x="7398" y="31748"/>
                </a:lnTo>
                <a:lnTo>
                  <a:pt x="17010" y="23217"/>
                </a:lnTo>
                <a:lnTo>
                  <a:pt x="20335" y="31748"/>
                </a:lnTo>
                <a:lnTo>
                  <a:pt x="21479" y="22667"/>
                </a:lnTo>
                <a:lnTo>
                  <a:pt x="34018" y="23710"/>
                </a:lnTo>
                <a:lnTo>
                  <a:pt x="23869" y="16361"/>
                </a:lnTo>
                <a:lnTo>
                  <a:pt x="31243" y="5940"/>
                </a:lnTo>
                <a:lnTo>
                  <a:pt x="20228" y="13538"/>
                </a:lnTo>
                <a:lnTo>
                  <a:pt x="18420" y="1"/>
                </a:lnTo>
                <a:close/>
                <a:moveTo>
                  <a:pt x="20335" y="31748"/>
                </a:moveTo>
                <a:lnTo>
                  <a:pt x="20335" y="31748"/>
                </a:lnTo>
                <a:lnTo>
                  <a:pt x="20335" y="31748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17"/>
          <p:cNvGrpSpPr/>
          <p:nvPr/>
        </p:nvGrpSpPr>
        <p:grpSpPr>
          <a:xfrm>
            <a:off x="8724146" y="4744635"/>
            <a:ext cx="200828" cy="177885"/>
            <a:chOff x="4733471" y="1796460"/>
            <a:chExt cx="190484" cy="168755"/>
          </a:xfrm>
        </p:grpSpPr>
        <p:sp>
          <p:nvSpPr>
            <p:cNvPr id="937" name="Google Shape;937;p17"/>
            <p:cNvSpPr/>
            <p:nvPr/>
          </p:nvSpPr>
          <p:spPr>
            <a:xfrm>
              <a:off x="4786546" y="1867742"/>
              <a:ext cx="89573" cy="97474"/>
            </a:xfrm>
            <a:custGeom>
              <a:avLst/>
              <a:gdLst/>
              <a:ahLst/>
              <a:cxnLst/>
              <a:rect l="l" t="t" r="r" b="b"/>
              <a:pathLst>
                <a:path w="1043" h="1135" extrusionOk="0">
                  <a:moveTo>
                    <a:pt x="545" y="0"/>
                  </a:moveTo>
                  <a:cubicBezTo>
                    <a:pt x="455" y="0"/>
                    <a:pt x="364" y="29"/>
                    <a:pt x="292" y="81"/>
                  </a:cubicBezTo>
                  <a:cubicBezTo>
                    <a:pt x="39" y="260"/>
                    <a:pt x="0" y="651"/>
                    <a:pt x="149" y="908"/>
                  </a:cubicBezTo>
                  <a:cubicBezTo>
                    <a:pt x="209" y="1015"/>
                    <a:pt x="294" y="1081"/>
                    <a:pt x="389" y="1112"/>
                  </a:cubicBezTo>
                  <a:cubicBezTo>
                    <a:pt x="433" y="1127"/>
                    <a:pt x="480" y="1135"/>
                    <a:pt x="527" y="1135"/>
                  </a:cubicBezTo>
                  <a:cubicBezTo>
                    <a:pt x="718" y="1135"/>
                    <a:pt x="910" y="1012"/>
                    <a:pt x="981" y="791"/>
                  </a:cubicBezTo>
                  <a:cubicBezTo>
                    <a:pt x="1043" y="608"/>
                    <a:pt x="1000" y="401"/>
                    <a:pt x="901" y="233"/>
                  </a:cubicBezTo>
                  <a:cubicBezTo>
                    <a:pt x="863" y="167"/>
                    <a:pt x="814" y="103"/>
                    <a:pt x="750" y="60"/>
                  </a:cubicBezTo>
                  <a:cubicBezTo>
                    <a:pt x="689" y="19"/>
                    <a:pt x="618" y="0"/>
                    <a:pt x="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4733471" y="1853657"/>
              <a:ext cx="52387" cy="53847"/>
            </a:xfrm>
            <a:custGeom>
              <a:avLst/>
              <a:gdLst/>
              <a:ahLst/>
              <a:cxnLst/>
              <a:rect l="l" t="t" r="r" b="b"/>
              <a:pathLst>
                <a:path w="610" h="627" extrusionOk="0">
                  <a:moveTo>
                    <a:pt x="264" y="0"/>
                  </a:moveTo>
                  <a:cubicBezTo>
                    <a:pt x="244" y="0"/>
                    <a:pt x="223" y="5"/>
                    <a:pt x="206" y="10"/>
                  </a:cubicBezTo>
                  <a:cubicBezTo>
                    <a:pt x="157" y="23"/>
                    <a:pt x="124" y="45"/>
                    <a:pt x="89" y="75"/>
                  </a:cubicBezTo>
                  <a:cubicBezTo>
                    <a:pt x="69" y="91"/>
                    <a:pt x="54" y="112"/>
                    <a:pt x="41" y="134"/>
                  </a:cubicBezTo>
                  <a:cubicBezTo>
                    <a:pt x="29" y="158"/>
                    <a:pt x="17" y="182"/>
                    <a:pt x="11" y="210"/>
                  </a:cubicBezTo>
                  <a:cubicBezTo>
                    <a:pt x="6" y="237"/>
                    <a:pt x="0" y="265"/>
                    <a:pt x="3" y="291"/>
                  </a:cubicBezTo>
                  <a:cubicBezTo>
                    <a:pt x="3" y="320"/>
                    <a:pt x="7" y="347"/>
                    <a:pt x="13" y="375"/>
                  </a:cubicBezTo>
                  <a:cubicBezTo>
                    <a:pt x="20" y="412"/>
                    <a:pt x="36" y="452"/>
                    <a:pt x="53" y="485"/>
                  </a:cubicBezTo>
                  <a:cubicBezTo>
                    <a:pt x="76" y="528"/>
                    <a:pt x="110" y="561"/>
                    <a:pt x="149" y="588"/>
                  </a:cubicBezTo>
                  <a:cubicBezTo>
                    <a:pt x="169" y="599"/>
                    <a:pt x="190" y="609"/>
                    <a:pt x="213" y="614"/>
                  </a:cubicBezTo>
                  <a:cubicBezTo>
                    <a:pt x="236" y="619"/>
                    <a:pt x="261" y="621"/>
                    <a:pt x="284" y="621"/>
                  </a:cubicBezTo>
                  <a:cubicBezTo>
                    <a:pt x="296" y="624"/>
                    <a:pt x="309" y="627"/>
                    <a:pt x="322" y="627"/>
                  </a:cubicBezTo>
                  <a:cubicBezTo>
                    <a:pt x="325" y="627"/>
                    <a:pt x="328" y="627"/>
                    <a:pt x="331" y="627"/>
                  </a:cubicBezTo>
                  <a:cubicBezTo>
                    <a:pt x="381" y="627"/>
                    <a:pt x="420" y="615"/>
                    <a:pt x="464" y="591"/>
                  </a:cubicBezTo>
                  <a:cubicBezTo>
                    <a:pt x="475" y="585"/>
                    <a:pt x="488" y="575"/>
                    <a:pt x="497" y="568"/>
                  </a:cubicBezTo>
                  <a:cubicBezTo>
                    <a:pt x="505" y="561"/>
                    <a:pt x="518" y="552"/>
                    <a:pt x="527" y="542"/>
                  </a:cubicBezTo>
                  <a:cubicBezTo>
                    <a:pt x="563" y="504"/>
                    <a:pt x="578" y="475"/>
                    <a:pt x="597" y="425"/>
                  </a:cubicBezTo>
                  <a:cubicBezTo>
                    <a:pt x="604" y="404"/>
                    <a:pt x="605" y="374"/>
                    <a:pt x="607" y="355"/>
                  </a:cubicBezTo>
                  <a:cubicBezTo>
                    <a:pt x="607" y="350"/>
                    <a:pt x="610" y="345"/>
                    <a:pt x="607" y="340"/>
                  </a:cubicBezTo>
                  <a:cubicBezTo>
                    <a:pt x="604" y="311"/>
                    <a:pt x="603" y="280"/>
                    <a:pt x="591" y="251"/>
                  </a:cubicBezTo>
                  <a:cubicBezTo>
                    <a:pt x="581" y="224"/>
                    <a:pt x="570" y="194"/>
                    <a:pt x="554" y="170"/>
                  </a:cubicBezTo>
                  <a:cubicBezTo>
                    <a:pt x="535" y="147"/>
                    <a:pt x="520" y="122"/>
                    <a:pt x="498" y="101"/>
                  </a:cubicBezTo>
                  <a:cubicBezTo>
                    <a:pt x="477" y="80"/>
                    <a:pt x="454" y="61"/>
                    <a:pt x="428" y="45"/>
                  </a:cubicBezTo>
                  <a:cubicBezTo>
                    <a:pt x="424" y="41"/>
                    <a:pt x="418" y="40"/>
                    <a:pt x="413" y="37"/>
                  </a:cubicBezTo>
                  <a:cubicBezTo>
                    <a:pt x="391" y="27"/>
                    <a:pt x="368" y="15"/>
                    <a:pt x="346" y="10"/>
                  </a:cubicBezTo>
                  <a:cubicBezTo>
                    <a:pt x="334" y="8"/>
                    <a:pt x="320" y="5"/>
                    <a:pt x="311" y="4"/>
                  </a:cubicBezTo>
                  <a:cubicBezTo>
                    <a:pt x="303" y="3"/>
                    <a:pt x="288" y="1"/>
                    <a:pt x="277" y="1"/>
                  </a:cubicBezTo>
                  <a:cubicBezTo>
                    <a:pt x="273" y="1"/>
                    <a:pt x="26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4772461" y="1800669"/>
              <a:ext cx="59687" cy="62435"/>
            </a:xfrm>
            <a:custGeom>
              <a:avLst/>
              <a:gdLst/>
              <a:ahLst/>
              <a:cxnLst/>
              <a:rect l="l" t="t" r="r" b="b"/>
              <a:pathLst>
                <a:path w="695" h="727" extrusionOk="0">
                  <a:moveTo>
                    <a:pt x="296" y="1"/>
                  </a:moveTo>
                  <a:cubicBezTo>
                    <a:pt x="272" y="1"/>
                    <a:pt x="247" y="6"/>
                    <a:pt x="224" y="8"/>
                  </a:cubicBezTo>
                  <a:cubicBezTo>
                    <a:pt x="93" y="34"/>
                    <a:pt x="0" y="163"/>
                    <a:pt x="7" y="294"/>
                  </a:cubicBezTo>
                  <a:cubicBezTo>
                    <a:pt x="10" y="380"/>
                    <a:pt x="46" y="462"/>
                    <a:pt x="87" y="537"/>
                  </a:cubicBezTo>
                  <a:cubicBezTo>
                    <a:pt x="123" y="604"/>
                    <a:pt x="166" y="672"/>
                    <a:pt x="236" y="704"/>
                  </a:cubicBezTo>
                  <a:cubicBezTo>
                    <a:pt x="272" y="720"/>
                    <a:pt x="308" y="727"/>
                    <a:pt x="344" y="727"/>
                  </a:cubicBezTo>
                  <a:cubicBezTo>
                    <a:pt x="527" y="727"/>
                    <a:pt x="694" y="539"/>
                    <a:pt x="665" y="354"/>
                  </a:cubicBezTo>
                  <a:cubicBezTo>
                    <a:pt x="664" y="351"/>
                    <a:pt x="664" y="347"/>
                    <a:pt x="663" y="341"/>
                  </a:cubicBezTo>
                  <a:cubicBezTo>
                    <a:pt x="628" y="170"/>
                    <a:pt x="484" y="23"/>
                    <a:pt x="310" y="1"/>
                  </a:cubicBezTo>
                  <a:cubicBezTo>
                    <a:pt x="305" y="1"/>
                    <a:pt x="301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4839363" y="1796460"/>
              <a:ext cx="52988" cy="64668"/>
            </a:xfrm>
            <a:custGeom>
              <a:avLst/>
              <a:gdLst/>
              <a:ahLst/>
              <a:cxnLst/>
              <a:rect l="l" t="t" r="r" b="b"/>
              <a:pathLst>
                <a:path w="617" h="753" extrusionOk="0">
                  <a:moveTo>
                    <a:pt x="306" y="1"/>
                  </a:moveTo>
                  <a:cubicBezTo>
                    <a:pt x="280" y="1"/>
                    <a:pt x="254" y="5"/>
                    <a:pt x="228" y="15"/>
                  </a:cubicBezTo>
                  <a:cubicBezTo>
                    <a:pt x="63" y="76"/>
                    <a:pt x="1" y="332"/>
                    <a:pt x="21" y="484"/>
                  </a:cubicBezTo>
                  <a:cubicBezTo>
                    <a:pt x="29" y="553"/>
                    <a:pt x="52" y="620"/>
                    <a:pt x="98" y="671"/>
                  </a:cubicBezTo>
                  <a:cubicBezTo>
                    <a:pt x="149" y="728"/>
                    <a:pt x="205" y="752"/>
                    <a:pt x="260" y="752"/>
                  </a:cubicBezTo>
                  <a:cubicBezTo>
                    <a:pt x="437" y="752"/>
                    <a:pt x="610" y="512"/>
                    <a:pt x="615" y="346"/>
                  </a:cubicBezTo>
                  <a:cubicBezTo>
                    <a:pt x="616" y="313"/>
                    <a:pt x="612" y="282"/>
                    <a:pt x="600" y="249"/>
                  </a:cubicBezTo>
                  <a:cubicBezTo>
                    <a:pt x="560" y="118"/>
                    <a:pt x="440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4870538" y="1853056"/>
              <a:ext cx="53417" cy="55221"/>
            </a:xfrm>
            <a:custGeom>
              <a:avLst/>
              <a:gdLst/>
              <a:ahLst/>
              <a:cxnLst/>
              <a:rect l="l" t="t" r="r" b="b"/>
              <a:pathLst>
                <a:path w="622" h="643" extrusionOk="0">
                  <a:moveTo>
                    <a:pt x="377" y="1"/>
                  </a:moveTo>
                  <a:cubicBezTo>
                    <a:pt x="362" y="1"/>
                    <a:pt x="347" y="2"/>
                    <a:pt x="332" y="5"/>
                  </a:cubicBezTo>
                  <a:cubicBezTo>
                    <a:pt x="203" y="51"/>
                    <a:pt x="82" y="191"/>
                    <a:pt x="45" y="321"/>
                  </a:cubicBezTo>
                  <a:cubicBezTo>
                    <a:pt x="0" y="479"/>
                    <a:pt x="109" y="624"/>
                    <a:pt x="264" y="641"/>
                  </a:cubicBezTo>
                  <a:cubicBezTo>
                    <a:pt x="273" y="642"/>
                    <a:pt x="282" y="642"/>
                    <a:pt x="291" y="642"/>
                  </a:cubicBezTo>
                  <a:cubicBezTo>
                    <a:pt x="438" y="642"/>
                    <a:pt x="582" y="504"/>
                    <a:pt x="611" y="368"/>
                  </a:cubicBezTo>
                  <a:cubicBezTo>
                    <a:pt x="620" y="337"/>
                    <a:pt x="621" y="304"/>
                    <a:pt x="617" y="269"/>
                  </a:cubicBezTo>
                  <a:cubicBezTo>
                    <a:pt x="607" y="136"/>
                    <a:pt x="516" y="1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17"/>
          <p:cNvGrpSpPr/>
          <p:nvPr/>
        </p:nvGrpSpPr>
        <p:grpSpPr>
          <a:xfrm rot="2700000">
            <a:off x="8678898" y="1722112"/>
            <a:ext cx="152589" cy="327639"/>
            <a:chOff x="4576975" y="1448100"/>
            <a:chExt cx="292800" cy="628700"/>
          </a:xfrm>
        </p:grpSpPr>
        <p:sp>
          <p:nvSpPr>
            <p:cNvPr id="943" name="Google Shape;943;p17"/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7"/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945" name="Google Shape;945;p17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7" name="Google Shape;947;p17"/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948" name="Google Shape;948;p17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0" name="Google Shape;950;p17"/>
          <p:cNvGrpSpPr/>
          <p:nvPr/>
        </p:nvGrpSpPr>
        <p:grpSpPr>
          <a:xfrm>
            <a:off x="114074" y="4879877"/>
            <a:ext cx="2084997" cy="183185"/>
            <a:chOff x="3848375" y="4401927"/>
            <a:chExt cx="3191484" cy="280399"/>
          </a:xfrm>
        </p:grpSpPr>
        <p:sp>
          <p:nvSpPr>
            <p:cNvPr id="951" name="Google Shape;951;p17"/>
            <p:cNvSpPr/>
            <p:nvPr/>
          </p:nvSpPr>
          <p:spPr>
            <a:xfrm>
              <a:off x="4455902" y="4452425"/>
              <a:ext cx="2583957" cy="229901"/>
            </a:xfrm>
            <a:custGeom>
              <a:avLst/>
              <a:gdLst/>
              <a:ahLst/>
              <a:cxnLst/>
              <a:rect l="l" t="t" r="r" b="b"/>
              <a:pathLst>
                <a:path w="30088" h="2677" extrusionOk="0">
                  <a:moveTo>
                    <a:pt x="15230" y="1"/>
                  </a:moveTo>
                  <a:cubicBezTo>
                    <a:pt x="13881" y="1"/>
                    <a:pt x="12546" y="172"/>
                    <a:pt x="11256" y="669"/>
                  </a:cubicBezTo>
                  <a:cubicBezTo>
                    <a:pt x="10995" y="771"/>
                    <a:pt x="10864" y="912"/>
                    <a:pt x="10881" y="1077"/>
                  </a:cubicBezTo>
                  <a:cubicBezTo>
                    <a:pt x="10897" y="1246"/>
                    <a:pt x="11056" y="1363"/>
                    <a:pt x="11333" y="1407"/>
                  </a:cubicBezTo>
                  <a:cubicBezTo>
                    <a:pt x="11796" y="1482"/>
                    <a:pt x="12263" y="1511"/>
                    <a:pt x="12732" y="1511"/>
                  </a:cubicBezTo>
                  <a:cubicBezTo>
                    <a:pt x="13603" y="1511"/>
                    <a:pt x="14478" y="1411"/>
                    <a:pt x="15336" y="1313"/>
                  </a:cubicBezTo>
                  <a:cubicBezTo>
                    <a:pt x="16183" y="1217"/>
                    <a:pt x="17046" y="1118"/>
                    <a:pt x="17902" y="1118"/>
                  </a:cubicBezTo>
                  <a:cubicBezTo>
                    <a:pt x="18569" y="1118"/>
                    <a:pt x="19232" y="1178"/>
                    <a:pt x="19879" y="1346"/>
                  </a:cubicBezTo>
                  <a:lnTo>
                    <a:pt x="19906" y="1242"/>
                  </a:lnTo>
                  <a:cubicBezTo>
                    <a:pt x="19250" y="1072"/>
                    <a:pt x="18579" y="1011"/>
                    <a:pt x="17904" y="1011"/>
                  </a:cubicBezTo>
                  <a:cubicBezTo>
                    <a:pt x="17042" y="1011"/>
                    <a:pt x="16174" y="1110"/>
                    <a:pt x="15323" y="1207"/>
                  </a:cubicBezTo>
                  <a:cubicBezTo>
                    <a:pt x="14467" y="1305"/>
                    <a:pt x="13592" y="1405"/>
                    <a:pt x="12725" y="1405"/>
                  </a:cubicBezTo>
                  <a:cubicBezTo>
                    <a:pt x="12263" y="1405"/>
                    <a:pt x="11803" y="1377"/>
                    <a:pt x="11349" y="1305"/>
                  </a:cubicBezTo>
                  <a:cubicBezTo>
                    <a:pt x="11245" y="1286"/>
                    <a:pt x="10999" y="1232"/>
                    <a:pt x="10985" y="1069"/>
                  </a:cubicBezTo>
                  <a:cubicBezTo>
                    <a:pt x="10974" y="918"/>
                    <a:pt x="11174" y="815"/>
                    <a:pt x="11295" y="769"/>
                  </a:cubicBezTo>
                  <a:cubicBezTo>
                    <a:pt x="12571" y="277"/>
                    <a:pt x="13895" y="108"/>
                    <a:pt x="15235" y="108"/>
                  </a:cubicBezTo>
                  <a:cubicBezTo>
                    <a:pt x="16736" y="108"/>
                    <a:pt x="18257" y="320"/>
                    <a:pt x="19750" y="529"/>
                  </a:cubicBezTo>
                  <a:cubicBezTo>
                    <a:pt x="21107" y="719"/>
                    <a:pt x="22512" y="915"/>
                    <a:pt x="23861" y="943"/>
                  </a:cubicBezTo>
                  <a:cubicBezTo>
                    <a:pt x="24046" y="947"/>
                    <a:pt x="24232" y="949"/>
                    <a:pt x="24418" y="949"/>
                  </a:cubicBezTo>
                  <a:cubicBezTo>
                    <a:pt x="24700" y="949"/>
                    <a:pt x="24982" y="945"/>
                    <a:pt x="25259" y="942"/>
                  </a:cubicBezTo>
                  <a:cubicBezTo>
                    <a:pt x="25524" y="939"/>
                    <a:pt x="25793" y="936"/>
                    <a:pt x="26063" y="936"/>
                  </a:cubicBezTo>
                  <a:cubicBezTo>
                    <a:pt x="26514" y="936"/>
                    <a:pt x="26970" y="944"/>
                    <a:pt x="27418" y="975"/>
                  </a:cubicBezTo>
                  <a:lnTo>
                    <a:pt x="27524" y="982"/>
                  </a:lnTo>
                  <a:cubicBezTo>
                    <a:pt x="28055" y="1013"/>
                    <a:pt x="29675" y="1112"/>
                    <a:pt x="29917" y="1613"/>
                  </a:cubicBezTo>
                  <a:cubicBezTo>
                    <a:pt x="29972" y="1729"/>
                    <a:pt x="29947" y="1860"/>
                    <a:pt x="29839" y="2013"/>
                  </a:cubicBezTo>
                  <a:cubicBezTo>
                    <a:pt x="29725" y="2175"/>
                    <a:pt x="29537" y="2300"/>
                    <a:pt x="29260" y="2397"/>
                  </a:cubicBezTo>
                  <a:cubicBezTo>
                    <a:pt x="28893" y="2526"/>
                    <a:pt x="28509" y="2571"/>
                    <a:pt x="28120" y="2571"/>
                  </a:cubicBezTo>
                  <a:cubicBezTo>
                    <a:pt x="27652" y="2571"/>
                    <a:pt x="27175" y="2506"/>
                    <a:pt x="26705" y="2441"/>
                  </a:cubicBezTo>
                  <a:cubicBezTo>
                    <a:pt x="26538" y="2418"/>
                    <a:pt x="26373" y="2395"/>
                    <a:pt x="26206" y="2375"/>
                  </a:cubicBezTo>
                  <a:cubicBezTo>
                    <a:pt x="25461" y="2286"/>
                    <a:pt x="24708" y="2259"/>
                    <a:pt x="23957" y="2259"/>
                  </a:cubicBezTo>
                  <a:cubicBezTo>
                    <a:pt x="23375" y="2259"/>
                    <a:pt x="22794" y="2276"/>
                    <a:pt x="22222" y="2291"/>
                  </a:cubicBezTo>
                  <a:cubicBezTo>
                    <a:pt x="21648" y="2307"/>
                    <a:pt x="21063" y="2324"/>
                    <a:pt x="20477" y="2324"/>
                  </a:cubicBezTo>
                  <a:cubicBezTo>
                    <a:pt x="20079" y="2324"/>
                    <a:pt x="19680" y="2316"/>
                    <a:pt x="19285" y="2295"/>
                  </a:cubicBezTo>
                  <a:cubicBezTo>
                    <a:pt x="18805" y="2270"/>
                    <a:pt x="18317" y="2225"/>
                    <a:pt x="17846" y="2183"/>
                  </a:cubicBezTo>
                  <a:cubicBezTo>
                    <a:pt x="17138" y="2118"/>
                    <a:pt x="16407" y="2050"/>
                    <a:pt x="15681" y="2048"/>
                  </a:cubicBezTo>
                  <a:cubicBezTo>
                    <a:pt x="14889" y="2048"/>
                    <a:pt x="14086" y="2124"/>
                    <a:pt x="13311" y="2197"/>
                  </a:cubicBezTo>
                  <a:cubicBezTo>
                    <a:pt x="12540" y="2270"/>
                    <a:pt x="11742" y="2343"/>
                    <a:pt x="10957" y="2343"/>
                  </a:cubicBezTo>
                  <a:lnTo>
                    <a:pt x="10742" y="2343"/>
                  </a:lnTo>
                  <a:cubicBezTo>
                    <a:pt x="10170" y="2341"/>
                    <a:pt x="9576" y="2341"/>
                    <a:pt x="9022" y="2293"/>
                  </a:cubicBezTo>
                  <a:cubicBezTo>
                    <a:pt x="8636" y="2258"/>
                    <a:pt x="8251" y="2154"/>
                    <a:pt x="7880" y="2050"/>
                  </a:cubicBezTo>
                  <a:cubicBezTo>
                    <a:pt x="7480" y="1940"/>
                    <a:pt x="7070" y="1826"/>
                    <a:pt x="6645" y="1797"/>
                  </a:cubicBezTo>
                  <a:cubicBezTo>
                    <a:pt x="6525" y="1789"/>
                    <a:pt x="6405" y="1785"/>
                    <a:pt x="6285" y="1785"/>
                  </a:cubicBezTo>
                  <a:cubicBezTo>
                    <a:pt x="5830" y="1785"/>
                    <a:pt x="5375" y="1838"/>
                    <a:pt x="4931" y="1888"/>
                  </a:cubicBezTo>
                  <a:cubicBezTo>
                    <a:pt x="4631" y="1924"/>
                    <a:pt x="4321" y="1960"/>
                    <a:pt x="4016" y="1977"/>
                  </a:cubicBezTo>
                  <a:cubicBezTo>
                    <a:pt x="3827" y="1989"/>
                    <a:pt x="3637" y="1994"/>
                    <a:pt x="3448" y="1994"/>
                  </a:cubicBezTo>
                  <a:cubicBezTo>
                    <a:pt x="2292" y="1994"/>
                    <a:pt x="1139" y="1794"/>
                    <a:pt x="18" y="1600"/>
                  </a:cubicBezTo>
                  <a:lnTo>
                    <a:pt x="1" y="1706"/>
                  </a:lnTo>
                  <a:cubicBezTo>
                    <a:pt x="1128" y="1900"/>
                    <a:pt x="2288" y="2099"/>
                    <a:pt x="3454" y="2099"/>
                  </a:cubicBezTo>
                  <a:cubicBezTo>
                    <a:pt x="3643" y="2099"/>
                    <a:pt x="3832" y="2094"/>
                    <a:pt x="4022" y="2083"/>
                  </a:cubicBezTo>
                  <a:cubicBezTo>
                    <a:pt x="4329" y="2063"/>
                    <a:pt x="4641" y="2027"/>
                    <a:pt x="4943" y="1993"/>
                  </a:cubicBezTo>
                  <a:cubicBezTo>
                    <a:pt x="5384" y="1942"/>
                    <a:pt x="5837" y="1890"/>
                    <a:pt x="6287" y="1890"/>
                  </a:cubicBezTo>
                  <a:cubicBezTo>
                    <a:pt x="6404" y="1890"/>
                    <a:pt x="6521" y="1893"/>
                    <a:pt x="6637" y="1901"/>
                  </a:cubicBezTo>
                  <a:cubicBezTo>
                    <a:pt x="7051" y="1931"/>
                    <a:pt x="7458" y="2043"/>
                    <a:pt x="7851" y="2151"/>
                  </a:cubicBezTo>
                  <a:cubicBezTo>
                    <a:pt x="8228" y="2257"/>
                    <a:pt x="8618" y="2364"/>
                    <a:pt x="9012" y="2398"/>
                  </a:cubicBezTo>
                  <a:cubicBezTo>
                    <a:pt x="9570" y="2447"/>
                    <a:pt x="10164" y="2448"/>
                    <a:pt x="10741" y="2448"/>
                  </a:cubicBezTo>
                  <a:lnTo>
                    <a:pt x="10955" y="2448"/>
                  </a:lnTo>
                  <a:cubicBezTo>
                    <a:pt x="10963" y="2448"/>
                    <a:pt x="10970" y="2448"/>
                    <a:pt x="10977" y="2448"/>
                  </a:cubicBezTo>
                  <a:cubicBezTo>
                    <a:pt x="11767" y="2448"/>
                    <a:pt x="12554" y="2373"/>
                    <a:pt x="13320" y="2300"/>
                  </a:cubicBezTo>
                  <a:cubicBezTo>
                    <a:pt x="14073" y="2229"/>
                    <a:pt x="14848" y="2154"/>
                    <a:pt x="15618" y="2154"/>
                  </a:cubicBezTo>
                  <a:cubicBezTo>
                    <a:pt x="15639" y="2154"/>
                    <a:pt x="15660" y="2154"/>
                    <a:pt x="15681" y="2154"/>
                  </a:cubicBezTo>
                  <a:cubicBezTo>
                    <a:pt x="16401" y="2155"/>
                    <a:pt x="17130" y="2223"/>
                    <a:pt x="17837" y="2288"/>
                  </a:cubicBezTo>
                  <a:cubicBezTo>
                    <a:pt x="18308" y="2331"/>
                    <a:pt x="18798" y="2375"/>
                    <a:pt x="19279" y="2400"/>
                  </a:cubicBezTo>
                  <a:cubicBezTo>
                    <a:pt x="19682" y="2421"/>
                    <a:pt x="20088" y="2429"/>
                    <a:pt x="20493" y="2429"/>
                  </a:cubicBezTo>
                  <a:cubicBezTo>
                    <a:pt x="21076" y="2429"/>
                    <a:pt x="21657" y="2413"/>
                    <a:pt x="22226" y="2397"/>
                  </a:cubicBezTo>
                  <a:cubicBezTo>
                    <a:pt x="22793" y="2381"/>
                    <a:pt x="23369" y="2366"/>
                    <a:pt x="23946" y="2366"/>
                  </a:cubicBezTo>
                  <a:cubicBezTo>
                    <a:pt x="24697" y="2366"/>
                    <a:pt x="25451" y="2392"/>
                    <a:pt x="26194" y="2481"/>
                  </a:cubicBezTo>
                  <a:cubicBezTo>
                    <a:pt x="26360" y="2502"/>
                    <a:pt x="26526" y="2524"/>
                    <a:pt x="26691" y="2547"/>
                  </a:cubicBezTo>
                  <a:cubicBezTo>
                    <a:pt x="27165" y="2611"/>
                    <a:pt x="27646" y="2677"/>
                    <a:pt x="28122" y="2677"/>
                  </a:cubicBezTo>
                  <a:cubicBezTo>
                    <a:pt x="28522" y="2677"/>
                    <a:pt x="28916" y="2631"/>
                    <a:pt x="29297" y="2498"/>
                  </a:cubicBezTo>
                  <a:cubicBezTo>
                    <a:pt x="29595" y="2395"/>
                    <a:pt x="29802" y="2257"/>
                    <a:pt x="29929" y="2076"/>
                  </a:cubicBezTo>
                  <a:cubicBezTo>
                    <a:pt x="30059" y="1890"/>
                    <a:pt x="30088" y="1720"/>
                    <a:pt x="30015" y="1569"/>
                  </a:cubicBezTo>
                  <a:cubicBezTo>
                    <a:pt x="29774" y="1069"/>
                    <a:pt x="28483" y="933"/>
                    <a:pt x="27532" y="876"/>
                  </a:cubicBezTo>
                  <a:lnTo>
                    <a:pt x="27426" y="869"/>
                  </a:lnTo>
                  <a:cubicBezTo>
                    <a:pt x="26980" y="838"/>
                    <a:pt x="26529" y="830"/>
                    <a:pt x="26083" y="830"/>
                  </a:cubicBezTo>
                  <a:cubicBezTo>
                    <a:pt x="25806" y="830"/>
                    <a:pt x="25531" y="833"/>
                    <a:pt x="25259" y="836"/>
                  </a:cubicBezTo>
                  <a:cubicBezTo>
                    <a:pt x="24968" y="840"/>
                    <a:pt x="24670" y="844"/>
                    <a:pt x="24372" y="844"/>
                  </a:cubicBezTo>
                  <a:cubicBezTo>
                    <a:pt x="24202" y="844"/>
                    <a:pt x="24033" y="843"/>
                    <a:pt x="23864" y="839"/>
                  </a:cubicBezTo>
                  <a:cubicBezTo>
                    <a:pt x="22522" y="810"/>
                    <a:pt x="21121" y="613"/>
                    <a:pt x="19766" y="425"/>
                  </a:cubicBezTo>
                  <a:cubicBezTo>
                    <a:pt x="18266" y="215"/>
                    <a:pt x="16739" y="1"/>
                    <a:pt x="15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3920430" y="4401927"/>
              <a:ext cx="656724" cy="226294"/>
            </a:xfrm>
            <a:custGeom>
              <a:avLst/>
              <a:gdLst/>
              <a:ahLst/>
              <a:cxnLst/>
              <a:rect l="l" t="t" r="r" b="b"/>
              <a:pathLst>
                <a:path w="7647" h="2635" extrusionOk="0">
                  <a:moveTo>
                    <a:pt x="4328" y="1"/>
                  </a:moveTo>
                  <a:cubicBezTo>
                    <a:pt x="3939" y="1"/>
                    <a:pt x="3550" y="55"/>
                    <a:pt x="3180" y="161"/>
                  </a:cubicBezTo>
                  <a:cubicBezTo>
                    <a:pt x="1998" y="500"/>
                    <a:pt x="1000" y="1274"/>
                    <a:pt x="160" y="2185"/>
                  </a:cubicBezTo>
                  <a:cubicBezTo>
                    <a:pt x="1" y="2357"/>
                    <a:pt x="125" y="2635"/>
                    <a:pt x="358" y="2635"/>
                  </a:cubicBezTo>
                  <a:lnTo>
                    <a:pt x="7345" y="2635"/>
                  </a:lnTo>
                  <a:cubicBezTo>
                    <a:pt x="7521" y="2635"/>
                    <a:pt x="7647" y="2471"/>
                    <a:pt x="7607" y="2302"/>
                  </a:cubicBezTo>
                  <a:cubicBezTo>
                    <a:pt x="7521" y="1952"/>
                    <a:pt x="7372" y="1618"/>
                    <a:pt x="7164" y="1324"/>
                  </a:cubicBezTo>
                  <a:cubicBezTo>
                    <a:pt x="6532" y="433"/>
                    <a:pt x="5432" y="1"/>
                    <a:pt x="4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3880924" y="4561322"/>
              <a:ext cx="88628" cy="66901"/>
            </a:xfrm>
            <a:custGeom>
              <a:avLst/>
              <a:gdLst/>
              <a:ahLst/>
              <a:cxnLst/>
              <a:rect l="l" t="t" r="r" b="b"/>
              <a:pathLst>
                <a:path w="1032" h="779" extrusionOk="0">
                  <a:moveTo>
                    <a:pt x="475" y="0"/>
                  </a:moveTo>
                  <a:cubicBezTo>
                    <a:pt x="241" y="0"/>
                    <a:pt x="56" y="191"/>
                    <a:pt x="11" y="423"/>
                  </a:cubicBezTo>
                  <a:cubicBezTo>
                    <a:pt x="1" y="481"/>
                    <a:pt x="1" y="531"/>
                    <a:pt x="9" y="579"/>
                  </a:cubicBezTo>
                  <a:cubicBezTo>
                    <a:pt x="32" y="699"/>
                    <a:pt x="146" y="779"/>
                    <a:pt x="268" y="779"/>
                  </a:cubicBezTo>
                  <a:lnTo>
                    <a:pt x="879" y="779"/>
                  </a:lnTo>
                  <a:cubicBezTo>
                    <a:pt x="892" y="760"/>
                    <a:pt x="902" y="743"/>
                    <a:pt x="910" y="723"/>
                  </a:cubicBezTo>
                  <a:cubicBezTo>
                    <a:pt x="1032" y="459"/>
                    <a:pt x="902" y="119"/>
                    <a:pt x="622" y="25"/>
                  </a:cubicBezTo>
                  <a:cubicBezTo>
                    <a:pt x="571" y="8"/>
                    <a:pt x="522" y="0"/>
                    <a:pt x="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3984841" y="4421765"/>
              <a:ext cx="172189" cy="158105"/>
            </a:xfrm>
            <a:custGeom>
              <a:avLst/>
              <a:gdLst/>
              <a:ahLst/>
              <a:cxnLst/>
              <a:rect l="l" t="t" r="r" b="b"/>
              <a:pathLst>
                <a:path w="2005" h="1841" extrusionOk="0">
                  <a:moveTo>
                    <a:pt x="998" y="1"/>
                  </a:moveTo>
                  <a:cubicBezTo>
                    <a:pt x="823" y="1"/>
                    <a:pt x="650" y="47"/>
                    <a:pt x="504" y="142"/>
                  </a:cubicBezTo>
                  <a:cubicBezTo>
                    <a:pt x="160" y="368"/>
                    <a:pt x="0" y="841"/>
                    <a:pt x="142" y="1227"/>
                  </a:cubicBezTo>
                  <a:cubicBezTo>
                    <a:pt x="287" y="1627"/>
                    <a:pt x="645" y="1840"/>
                    <a:pt x="1007" y="1840"/>
                  </a:cubicBezTo>
                  <a:cubicBezTo>
                    <a:pt x="1307" y="1840"/>
                    <a:pt x="1609" y="1694"/>
                    <a:pt x="1795" y="1385"/>
                  </a:cubicBezTo>
                  <a:cubicBezTo>
                    <a:pt x="2005" y="1032"/>
                    <a:pt x="1939" y="536"/>
                    <a:pt x="1642" y="251"/>
                  </a:cubicBezTo>
                  <a:cubicBezTo>
                    <a:pt x="1569" y="179"/>
                    <a:pt x="1484" y="125"/>
                    <a:pt x="1391" y="84"/>
                  </a:cubicBezTo>
                  <a:cubicBezTo>
                    <a:pt x="1268" y="29"/>
                    <a:pt x="1133" y="1"/>
                    <a:pt x="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3848375" y="4623501"/>
              <a:ext cx="448208" cy="9275"/>
            </a:xfrm>
            <a:custGeom>
              <a:avLst/>
              <a:gdLst/>
              <a:ahLst/>
              <a:cxnLst/>
              <a:rect l="l" t="t" r="r" b="b"/>
              <a:pathLst>
                <a:path w="5219" h="108" extrusionOk="0">
                  <a:moveTo>
                    <a:pt x="0" y="1"/>
                  </a:moveTo>
                  <a:lnTo>
                    <a:pt x="0" y="108"/>
                  </a:lnTo>
                  <a:lnTo>
                    <a:pt x="5219" y="108"/>
                  </a:lnTo>
                  <a:lnTo>
                    <a:pt x="5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17"/>
          <p:cNvGrpSpPr/>
          <p:nvPr/>
        </p:nvGrpSpPr>
        <p:grpSpPr>
          <a:xfrm>
            <a:off x="7853129" y="125781"/>
            <a:ext cx="283511" cy="254713"/>
            <a:chOff x="1871175" y="984299"/>
            <a:chExt cx="3905105" cy="3508444"/>
          </a:xfrm>
        </p:grpSpPr>
        <p:sp>
          <p:nvSpPr>
            <p:cNvPr id="957" name="Google Shape;957;p17"/>
            <p:cNvSpPr/>
            <p:nvPr/>
          </p:nvSpPr>
          <p:spPr>
            <a:xfrm>
              <a:off x="1871175" y="1020975"/>
              <a:ext cx="3905105" cy="3437350"/>
            </a:xfrm>
            <a:custGeom>
              <a:avLst/>
              <a:gdLst/>
              <a:ahLst/>
              <a:cxnLst/>
              <a:rect l="l" t="t" r="r" b="b"/>
              <a:pathLst>
                <a:path w="6921" h="6092" extrusionOk="0">
                  <a:moveTo>
                    <a:pt x="1771" y="0"/>
                  </a:moveTo>
                  <a:cubicBezTo>
                    <a:pt x="1488" y="0"/>
                    <a:pt x="1177" y="153"/>
                    <a:pt x="872" y="369"/>
                  </a:cubicBezTo>
                  <a:cubicBezTo>
                    <a:pt x="322" y="758"/>
                    <a:pt x="1" y="1206"/>
                    <a:pt x="389" y="1756"/>
                  </a:cubicBezTo>
                  <a:cubicBezTo>
                    <a:pt x="947" y="2542"/>
                    <a:pt x="1696" y="3362"/>
                    <a:pt x="2557" y="4120"/>
                  </a:cubicBezTo>
                  <a:cubicBezTo>
                    <a:pt x="3416" y="4881"/>
                    <a:pt x="4321" y="5524"/>
                    <a:pt x="5172" y="5981"/>
                  </a:cubicBezTo>
                  <a:cubicBezTo>
                    <a:pt x="5315" y="6057"/>
                    <a:pt x="5447" y="6091"/>
                    <a:pt x="5570" y="6091"/>
                  </a:cubicBezTo>
                  <a:cubicBezTo>
                    <a:pt x="5958" y="6091"/>
                    <a:pt x="6252" y="5748"/>
                    <a:pt x="6493" y="5297"/>
                  </a:cubicBezTo>
                  <a:cubicBezTo>
                    <a:pt x="6812" y="4701"/>
                    <a:pt x="6920" y="4147"/>
                    <a:pt x="6326" y="3829"/>
                  </a:cubicBezTo>
                  <a:cubicBezTo>
                    <a:pt x="5638" y="3461"/>
                    <a:pt x="4893" y="2929"/>
                    <a:pt x="4173" y="2293"/>
                  </a:cubicBezTo>
                  <a:cubicBezTo>
                    <a:pt x="3453" y="1657"/>
                    <a:pt x="2835" y="983"/>
                    <a:pt x="2382" y="345"/>
                  </a:cubicBezTo>
                  <a:cubicBezTo>
                    <a:pt x="2209" y="100"/>
                    <a:pt x="1999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1924778" y="984299"/>
              <a:ext cx="3844731" cy="3508444"/>
            </a:xfrm>
            <a:custGeom>
              <a:avLst/>
              <a:gdLst/>
              <a:ahLst/>
              <a:cxnLst/>
              <a:rect l="l" t="t" r="r" b="b"/>
              <a:pathLst>
                <a:path w="6814" h="6218" extrusionOk="0">
                  <a:moveTo>
                    <a:pt x="5035" y="0"/>
                  </a:moveTo>
                  <a:cubicBezTo>
                    <a:pt x="4796" y="0"/>
                    <a:pt x="4579" y="105"/>
                    <a:pt x="4406" y="367"/>
                  </a:cubicBezTo>
                  <a:cubicBezTo>
                    <a:pt x="3978" y="1021"/>
                    <a:pt x="3381" y="1714"/>
                    <a:pt x="2684" y="2373"/>
                  </a:cubicBezTo>
                  <a:cubicBezTo>
                    <a:pt x="1985" y="3034"/>
                    <a:pt x="1258" y="3591"/>
                    <a:pt x="584" y="3982"/>
                  </a:cubicBezTo>
                  <a:cubicBezTo>
                    <a:pt x="0" y="4321"/>
                    <a:pt x="124" y="4871"/>
                    <a:pt x="464" y="5455"/>
                  </a:cubicBezTo>
                  <a:cubicBezTo>
                    <a:pt x="716" y="5889"/>
                    <a:pt x="1015" y="6218"/>
                    <a:pt x="1392" y="6218"/>
                  </a:cubicBezTo>
                  <a:cubicBezTo>
                    <a:pt x="1521" y="6218"/>
                    <a:pt x="1659" y="6179"/>
                    <a:pt x="1808" y="6093"/>
                  </a:cubicBezTo>
                  <a:cubicBezTo>
                    <a:pt x="2643" y="5610"/>
                    <a:pt x="3527" y="4936"/>
                    <a:pt x="4361" y="4148"/>
                  </a:cubicBezTo>
                  <a:cubicBezTo>
                    <a:pt x="5193" y="3358"/>
                    <a:pt x="5914" y="2516"/>
                    <a:pt x="6445" y="1708"/>
                  </a:cubicBezTo>
                  <a:cubicBezTo>
                    <a:pt x="6814" y="1145"/>
                    <a:pt x="6478" y="708"/>
                    <a:pt x="5917" y="339"/>
                  </a:cubicBezTo>
                  <a:cubicBezTo>
                    <a:pt x="5616" y="140"/>
                    <a:pt x="5310" y="0"/>
                    <a:pt x="5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3186419" y="2111652"/>
              <a:ext cx="1455175" cy="1413421"/>
            </a:xfrm>
            <a:custGeom>
              <a:avLst/>
              <a:gdLst/>
              <a:ahLst/>
              <a:cxnLst/>
              <a:rect l="l" t="t" r="r" b="b"/>
              <a:pathLst>
                <a:path w="2579" h="2505" extrusionOk="0">
                  <a:moveTo>
                    <a:pt x="1495" y="0"/>
                  </a:moveTo>
                  <a:cubicBezTo>
                    <a:pt x="1432" y="0"/>
                    <a:pt x="1369" y="26"/>
                    <a:pt x="1322" y="75"/>
                  </a:cubicBezTo>
                  <a:cubicBezTo>
                    <a:pt x="1137" y="275"/>
                    <a:pt x="941" y="474"/>
                    <a:pt x="734" y="671"/>
                  </a:cubicBezTo>
                  <a:cubicBezTo>
                    <a:pt x="528" y="864"/>
                    <a:pt x="323" y="1045"/>
                    <a:pt x="116" y="1216"/>
                  </a:cubicBezTo>
                  <a:cubicBezTo>
                    <a:pt x="14" y="1300"/>
                    <a:pt x="0" y="1450"/>
                    <a:pt x="86" y="1549"/>
                  </a:cubicBezTo>
                  <a:lnTo>
                    <a:pt x="842" y="2424"/>
                  </a:lnTo>
                  <a:cubicBezTo>
                    <a:pt x="889" y="2477"/>
                    <a:pt x="954" y="2505"/>
                    <a:pt x="1020" y="2505"/>
                  </a:cubicBezTo>
                  <a:cubicBezTo>
                    <a:pt x="1071" y="2505"/>
                    <a:pt x="1122" y="2488"/>
                    <a:pt x="1164" y="2453"/>
                  </a:cubicBezTo>
                  <a:cubicBezTo>
                    <a:pt x="1392" y="2261"/>
                    <a:pt x="1621" y="2060"/>
                    <a:pt x="1843" y="1847"/>
                  </a:cubicBezTo>
                  <a:cubicBezTo>
                    <a:pt x="2070" y="1633"/>
                    <a:pt x="2289" y="1415"/>
                    <a:pt x="2493" y="1193"/>
                  </a:cubicBezTo>
                  <a:cubicBezTo>
                    <a:pt x="2579" y="1102"/>
                    <a:pt x="2574" y="958"/>
                    <a:pt x="2483" y="871"/>
                  </a:cubicBezTo>
                  <a:lnTo>
                    <a:pt x="1655" y="65"/>
                  </a:lnTo>
                  <a:cubicBezTo>
                    <a:pt x="1610" y="22"/>
                    <a:pt x="1553" y="0"/>
                    <a:pt x="149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3194882" y="2749243"/>
              <a:ext cx="1436555" cy="810249"/>
            </a:xfrm>
            <a:custGeom>
              <a:avLst/>
              <a:gdLst/>
              <a:ahLst/>
              <a:cxnLst/>
              <a:rect l="l" t="t" r="r" b="b"/>
              <a:pathLst>
                <a:path w="2546" h="1436" extrusionOk="0">
                  <a:moveTo>
                    <a:pt x="2478" y="1"/>
                  </a:moveTo>
                  <a:cubicBezTo>
                    <a:pt x="2462" y="1"/>
                    <a:pt x="2446" y="7"/>
                    <a:pt x="2434" y="21"/>
                  </a:cubicBezTo>
                  <a:cubicBezTo>
                    <a:pt x="2225" y="245"/>
                    <a:pt x="2007" y="465"/>
                    <a:pt x="1786" y="673"/>
                  </a:cubicBezTo>
                  <a:cubicBezTo>
                    <a:pt x="1563" y="884"/>
                    <a:pt x="1334" y="1086"/>
                    <a:pt x="1107" y="1276"/>
                  </a:cubicBezTo>
                  <a:cubicBezTo>
                    <a:pt x="1077" y="1301"/>
                    <a:pt x="1040" y="1313"/>
                    <a:pt x="1003" y="1313"/>
                  </a:cubicBezTo>
                  <a:cubicBezTo>
                    <a:pt x="954" y="1313"/>
                    <a:pt x="905" y="1293"/>
                    <a:pt x="870" y="1254"/>
                  </a:cubicBezTo>
                  <a:lnTo>
                    <a:pt x="114" y="378"/>
                  </a:lnTo>
                  <a:cubicBezTo>
                    <a:pt x="101" y="364"/>
                    <a:pt x="85" y="357"/>
                    <a:pt x="68" y="357"/>
                  </a:cubicBezTo>
                  <a:cubicBezTo>
                    <a:pt x="54" y="357"/>
                    <a:pt x="40" y="362"/>
                    <a:pt x="28" y="372"/>
                  </a:cubicBezTo>
                  <a:cubicBezTo>
                    <a:pt x="4" y="395"/>
                    <a:pt x="1" y="433"/>
                    <a:pt x="22" y="457"/>
                  </a:cubicBezTo>
                  <a:lnTo>
                    <a:pt x="779" y="1334"/>
                  </a:lnTo>
                  <a:cubicBezTo>
                    <a:pt x="836" y="1401"/>
                    <a:pt x="919" y="1436"/>
                    <a:pt x="1000" y="1436"/>
                  </a:cubicBezTo>
                  <a:cubicBezTo>
                    <a:pt x="1067" y="1436"/>
                    <a:pt x="1132" y="1414"/>
                    <a:pt x="1186" y="1368"/>
                  </a:cubicBezTo>
                  <a:cubicBezTo>
                    <a:pt x="1414" y="1177"/>
                    <a:pt x="1646" y="973"/>
                    <a:pt x="1870" y="762"/>
                  </a:cubicBezTo>
                  <a:cubicBezTo>
                    <a:pt x="2092" y="550"/>
                    <a:pt x="2312" y="329"/>
                    <a:pt x="2524" y="102"/>
                  </a:cubicBezTo>
                  <a:cubicBezTo>
                    <a:pt x="2545" y="78"/>
                    <a:pt x="2545" y="41"/>
                    <a:pt x="2519" y="16"/>
                  </a:cubicBezTo>
                  <a:cubicBezTo>
                    <a:pt x="2508" y="6"/>
                    <a:pt x="2493" y="1"/>
                    <a:pt x="2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2906556" y="2564172"/>
              <a:ext cx="2205614" cy="1893025"/>
            </a:xfrm>
            <a:custGeom>
              <a:avLst/>
              <a:gdLst/>
              <a:ahLst/>
              <a:cxnLst/>
              <a:rect l="l" t="t" r="r" b="b"/>
              <a:pathLst>
                <a:path w="3909" h="3355" extrusionOk="0">
                  <a:moveTo>
                    <a:pt x="3841" y="1"/>
                  </a:moveTo>
                  <a:cubicBezTo>
                    <a:pt x="3823" y="1"/>
                    <a:pt x="3806" y="8"/>
                    <a:pt x="3794" y="22"/>
                  </a:cubicBezTo>
                  <a:cubicBezTo>
                    <a:pt x="3427" y="457"/>
                    <a:pt x="3018" y="890"/>
                    <a:pt x="2579" y="1304"/>
                  </a:cubicBezTo>
                  <a:cubicBezTo>
                    <a:pt x="1747" y="2089"/>
                    <a:pt x="869" y="2760"/>
                    <a:pt x="38" y="3241"/>
                  </a:cubicBezTo>
                  <a:cubicBezTo>
                    <a:pt x="9" y="3257"/>
                    <a:pt x="1" y="3296"/>
                    <a:pt x="16" y="3324"/>
                  </a:cubicBezTo>
                  <a:cubicBezTo>
                    <a:pt x="26" y="3343"/>
                    <a:pt x="46" y="3354"/>
                    <a:pt x="68" y="3354"/>
                  </a:cubicBezTo>
                  <a:cubicBezTo>
                    <a:pt x="79" y="3354"/>
                    <a:pt x="89" y="3350"/>
                    <a:pt x="101" y="3347"/>
                  </a:cubicBezTo>
                  <a:cubicBezTo>
                    <a:pt x="939" y="2860"/>
                    <a:pt x="1825" y="2183"/>
                    <a:pt x="2663" y="1392"/>
                  </a:cubicBezTo>
                  <a:cubicBezTo>
                    <a:pt x="3103" y="975"/>
                    <a:pt x="3516" y="540"/>
                    <a:pt x="3887" y="100"/>
                  </a:cubicBezTo>
                  <a:cubicBezTo>
                    <a:pt x="3909" y="73"/>
                    <a:pt x="3906" y="36"/>
                    <a:pt x="3880" y="14"/>
                  </a:cubicBezTo>
                  <a:cubicBezTo>
                    <a:pt x="3868" y="5"/>
                    <a:pt x="3854" y="1"/>
                    <a:pt x="3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2714714" y="1843637"/>
              <a:ext cx="1199574" cy="1091240"/>
            </a:xfrm>
            <a:custGeom>
              <a:avLst/>
              <a:gdLst/>
              <a:ahLst/>
              <a:cxnLst/>
              <a:rect l="l" t="t" r="r" b="b"/>
              <a:pathLst>
                <a:path w="2126" h="1934" extrusionOk="0">
                  <a:moveTo>
                    <a:pt x="2058" y="1"/>
                  </a:moveTo>
                  <a:cubicBezTo>
                    <a:pt x="2041" y="1"/>
                    <a:pt x="2024" y="7"/>
                    <a:pt x="2013" y="21"/>
                  </a:cubicBezTo>
                  <a:cubicBezTo>
                    <a:pt x="1773" y="285"/>
                    <a:pt x="1513" y="550"/>
                    <a:pt x="1242" y="807"/>
                  </a:cubicBezTo>
                  <a:cubicBezTo>
                    <a:pt x="845" y="1183"/>
                    <a:pt x="438" y="1526"/>
                    <a:pt x="34" y="1825"/>
                  </a:cubicBezTo>
                  <a:cubicBezTo>
                    <a:pt x="6" y="1845"/>
                    <a:pt x="1" y="1883"/>
                    <a:pt x="21" y="1910"/>
                  </a:cubicBezTo>
                  <a:cubicBezTo>
                    <a:pt x="31" y="1925"/>
                    <a:pt x="51" y="1934"/>
                    <a:pt x="69" y="1934"/>
                  </a:cubicBezTo>
                  <a:cubicBezTo>
                    <a:pt x="81" y="1934"/>
                    <a:pt x="94" y="1931"/>
                    <a:pt x="106" y="1921"/>
                  </a:cubicBezTo>
                  <a:cubicBezTo>
                    <a:pt x="515" y="1620"/>
                    <a:pt x="926" y="1274"/>
                    <a:pt x="1327" y="896"/>
                  </a:cubicBezTo>
                  <a:cubicBezTo>
                    <a:pt x="1600" y="636"/>
                    <a:pt x="1863" y="369"/>
                    <a:pt x="2104" y="101"/>
                  </a:cubicBezTo>
                  <a:cubicBezTo>
                    <a:pt x="2125" y="76"/>
                    <a:pt x="2122" y="36"/>
                    <a:pt x="2098" y="15"/>
                  </a:cubicBezTo>
                  <a:cubicBezTo>
                    <a:pt x="2087" y="5"/>
                    <a:pt x="2072" y="1"/>
                    <a:pt x="2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17"/>
          <p:cNvGrpSpPr/>
          <p:nvPr/>
        </p:nvGrpSpPr>
        <p:grpSpPr>
          <a:xfrm>
            <a:off x="336254" y="4354819"/>
            <a:ext cx="359535" cy="327627"/>
            <a:chOff x="6872954" y="4168931"/>
            <a:chExt cx="437816" cy="398913"/>
          </a:xfrm>
        </p:grpSpPr>
        <p:sp>
          <p:nvSpPr>
            <p:cNvPr id="964" name="Google Shape;964;p17"/>
            <p:cNvSpPr/>
            <p:nvPr/>
          </p:nvSpPr>
          <p:spPr>
            <a:xfrm>
              <a:off x="6872954" y="4168931"/>
              <a:ext cx="437816" cy="398913"/>
            </a:xfrm>
            <a:custGeom>
              <a:avLst/>
              <a:gdLst/>
              <a:ahLst/>
              <a:cxnLst/>
              <a:rect l="l" t="t" r="r" b="b"/>
              <a:pathLst>
                <a:path w="5098" h="4645" extrusionOk="0">
                  <a:moveTo>
                    <a:pt x="2550" y="0"/>
                  </a:moveTo>
                  <a:cubicBezTo>
                    <a:pt x="1956" y="0"/>
                    <a:pt x="1361" y="227"/>
                    <a:pt x="907" y="680"/>
                  </a:cubicBezTo>
                  <a:cubicBezTo>
                    <a:pt x="1" y="1587"/>
                    <a:pt x="1" y="3058"/>
                    <a:pt x="907" y="3964"/>
                  </a:cubicBezTo>
                  <a:cubicBezTo>
                    <a:pt x="1361" y="4418"/>
                    <a:pt x="1956" y="4644"/>
                    <a:pt x="2550" y="4644"/>
                  </a:cubicBezTo>
                  <a:cubicBezTo>
                    <a:pt x="3144" y="4644"/>
                    <a:pt x="3738" y="4418"/>
                    <a:pt x="4191" y="3964"/>
                  </a:cubicBezTo>
                  <a:cubicBezTo>
                    <a:pt x="5098" y="3058"/>
                    <a:pt x="5098" y="1587"/>
                    <a:pt x="4191" y="680"/>
                  </a:cubicBezTo>
                  <a:cubicBezTo>
                    <a:pt x="3738" y="227"/>
                    <a:pt x="3144" y="0"/>
                    <a:pt x="2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7025738" y="4173740"/>
              <a:ext cx="69477" cy="8493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750" y="1"/>
                  </a:moveTo>
                  <a:cubicBezTo>
                    <a:pt x="734" y="1"/>
                    <a:pt x="718" y="8"/>
                    <a:pt x="708" y="22"/>
                  </a:cubicBezTo>
                  <a:lnTo>
                    <a:pt x="19" y="903"/>
                  </a:lnTo>
                  <a:cubicBezTo>
                    <a:pt x="1" y="926"/>
                    <a:pt x="5" y="960"/>
                    <a:pt x="28" y="979"/>
                  </a:cubicBezTo>
                  <a:cubicBezTo>
                    <a:pt x="36" y="986"/>
                    <a:pt x="49" y="989"/>
                    <a:pt x="59" y="989"/>
                  </a:cubicBezTo>
                  <a:cubicBezTo>
                    <a:pt x="76" y="989"/>
                    <a:pt x="92" y="981"/>
                    <a:pt x="102" y="969"/>
                  </a:cubicBezTo>
                  <a:lnTo>
                    <a:pt x="792" y="88"/>
                  </a:lnTo>
                  <a:cubicBezTo>
                    <a:pt x="809" y="65"/>
                    <a:pt x="806" y="30"/>
                    <a:pt x="783" y="12"/>
                  </a:cubicBezTo>
                  <a:cubicBezTo>
                    <a:pt x="773" y="5"/>
                    <a:pt x="761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6971718" y="4290539"/>
              <a:ext cx="45516" cy="239605"/>
            </a:xfrm>
            <a:custGeom>
              <a:avLst/>
              <a:gdLst/>
              <a:ahLst/>
              <a:cxnLst/>
              <a:rect l="l" t="t" r="r" b="b"/>
              <a:pathLst>
                <a:path w="530" h="2790" extrusionOk="0">
                  <a:moveTo>
                    <a:pt x="470" y="0"/>
                  </a:moveTo>
                  <a:cubicBezTo>
                    <a:pt x="453" y="0"/>
                    <a:pt x="435" y="9"/>
                    <a:pt x="424" y="25"/>
                  </a:cubicBezTo>
                  <a:cubicBezTo>
                    <a:pt x="187" y="387"/>
                    <a:pt x="49" y="849"/>
                    <a:pt x="21" y="1360"/>
                  </a:cubicBezTo>
                  <a:cubicBezTo>
                    <a:pt x="0" y="1762"/>
                    <a:pt x="41" y="2189"/>
                    <a:pt x="156" y="2747"/>
                  </a:cubicBezTo>
                  <a:cubicBezTo>
                    <a:pt x="160" y="2771"/>
                    <a:pt x="181" y="2790"/>
                    <a:pt x="207" y="2790"/>
                  </a:cubicBezTo>
                  <a:cubicBezTo>
                    <a:pt x="210" y="2790"/>
                    <a:pt x="214" y="2790"/>
                    <a:pt x="220" y="2788"/>
                  </a:cubicBezTo>
                  <a:cubicBezTo>
                    <a:pt x="249" y="2783"/>
                    <a:pt x="266" y="2754"/>
                    <a:pt x="260" y="2725"/>
                  </a:cubicBezTo>
                  <a:cubicBezTo>
                    <a:pt x="149" y="2176"/>
                    <a:pt x="107" y="1757"/>
                    <a:pt x="129" y="1365"/>
                  </a:cubicBezTo>
                  <a:cubicBezTo>
                    <a:pt x="153" y="872"/>
                    <a:pt x="287" y="430"/>
                    <a:pt x="514" y="83"/>
                  </a:cubicBezTo>
                  <a:cubicBezTo>
                    <a:pt x="530" y="57"/>
                    <a:pt x="523" y="25"/>
                    <a:pt x="498" y="8"/>
                  </a:cubicBezTo>
                  <a:cubicBezTo>
                    <a:pt x="490" y="3"/>
                    <a:pt x="480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7088174" y="4275853"/>
              <a:ext cx="128476" cy="276276"/>
            </a:xfrm>
            <a:custGeom>
              <a:avLst/>
              <a:gdLst/>
              <a:ahLst/>
              <a:cxnLst/>
              <a:rect l="l" t="t" r="r" b="b"/>
              <a:pathLst>
                <a:path w="1496" h="3217" extrusionOk="0">
                  <a:moveTo>
                    <a:pt x="1441" y="1"/>
                  </a:moveTo>
                  <a:cubicBezTo>
                    <a:pt x="1418" y="1"/>
                    <a:pt x="1392" y="22"/>
                    <a:pt x="1388" y="49"/>
                  </a:cubicBezTo>
                  <a:cubicBezTo>
                    <a:pt x="1281" y="1190"/>
                    <a:pt x="794" y="2283"/>
                    <a:pt x="20" y="3126"/>
                  </a:cubicBezTo>
                  <a:cubicBezTo>
                    <a:pt x="0" y="3148"/>
                    <a:pt x="2" y="3182"/>
                    <a:pt x="23" y="3202"/>
                  </a:cubicBezTo>
                  <a:cubicBezTo>
                    <a:pt x="35" y="3211"/>
                    <a:pt x="46" y="3216"/>
                    <a:pt x="59" y="3216"/>
                  </a:cubicBezTo>
                  <a:cubicBezTo>
                    <a:pt x="73" y="3216"/>
                    <a:pt x="88" y="3209"/>
                    <a:pt x="96" y="3198"/>
                  </a:cubicBezTo>
                  <a:cubicBezTo>
                    <a:pt x="887" y="2335"/>
                    <a:pt x="1384" y="1222"/>
                    <a:pt x="1494" y="58"/>
                  </a:cubicBezTo>
                  <a:cubicBezTo>
                    <a:pt x="1495" y="29"/>
                    <a:pt x="1474" y="5"/>
                    <a:pt x="1445" y="1"/>
                  </a:cubicBezTo>
                  <a:cubicBezTo>
                    <a:pt x="1444" y="1"/>
                    <a:pt x="1443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7202224" y="4365256"/>
              <a:ext cx="56509" cy="102884"/>
            </a:xfrm>
            <a:custGeom>
              <a:avLst/>
              <a:gdLst/>
              <a:ahLst/>
              <a:cxnLst/>
              <a:rect l="l" t="t" r="r" b="b"/>
              <a:pathLst>
                <a:path w="658" h="1198" extrusionOk="0">
                  <a:moveTo>
                    <a:pt x="597" y="1"/>
                  </a:moveTo>
                  <a:cubicBezTo>
                    <a:pt x="573" y="1"/>
                    <a:pt x="552" y="18"/>
                    <a:pt x="546" y="42"/>
                  </a:cubicBezTo>
                  <a:cubicBezTo>
                    <a:pt x="453" y="431"/>
                    <a:pt x="272" y="800"/>
                    <a:pt x="20" y="1109"/>
                  </a:cubicBezTo>
                  <a:cubicBezTo>
                    <a:pt x="0" y="1133"/>
                    <a:pt x="3" y="1166"/>
                    <a:pt x="27" y="1184"/>
                  </a:cubicBezTo>
                  <a:cubicBezTo>
                    <a:pt x="37" y="1193"/>
                    <a:pt x="49" y="1197"/>
                    <a:pt x="60" y="1197"/>
                  </a:cubicBezTo>
                  <a:cubicBezTo>
                    <a:pt x="77" y="1197"/>
                    <a:pt x="92" y="1190"/>
                    <a:pt x="102" y="1177"/>
                  </a:cubicBezTo>
                  <a:cubicBezTo>
                    <a:pt x="364" y="855"/>
                    <a:pt x="553" y="470"/>
                    <a:pt x="650" y="66"/>
                  </a:cubicBezTo>
                  <a:cubicBezTo>
                    <a:pt x="657" y="38"/>
                    <a:pt x="639" y="9"/>
                    <a:pt x="610" y="2"/>
                  </a:cubicBezTo>
                  <a:cubicBezTo>
                    <a:pt x="606" y="1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7059489" y="4556685"/>
              <a:ext cx="243642" cy="9275"/>
            </a:xfrm>
            <a:custGeom>
              <a:avLst/>
              <a:gdLst/>
              <a:ahLst/>
              <a:cxnLst/>
              <a:rect l="l" t="t" r="r" b="b"/>
              <a:pathLst>
                <a:path w="2837" h="108" extrusionOk="0">
                  <a:moveTo>
                    <a:pt x="0" y="1"/>
                  </a:moveTo>
                  <a:lnTo>
                    <a:pt x="0" y="108"/>
                  </a:lnTo>
                  <a:lnTo>
                    <a:pt x="2836" y="108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17"/>
          <p:cNvGrpSpPr/>
          <p:nvPr/>
        </p:nvGrpSpPr>
        <p:grpSpPr>
          <a:xfrm>
            <a:off x="8208290" y="649539"/>
            <a:ext cx="716693" cy="572696"/>
            <a:chOff x="9466305" y="2664481"/>
            <a:chExt cx="807177" cy="645000"/>
          </a:xfrm>
        </p:grpSpPr>
        <p:sp>
          <p:nvSpPr>
            <p:cNvPr id="971" name="Google Shape;971;p17"/>
            <p:cNvSpPr/>
            <p:nvPr/>
          </p:nvSpPr>
          <p:spPr>
            <a:xfrm>
              <a:off x="9746226" y="3226692"/>
              <a:ext cx="1444" cy="982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24" y="0"/>
                  </a:moveTo>
                  <a:cubicBezTo>
                    <a:pt x="21" y="0"/>
                    <a:pt x="0" y="16"/>
                    <a:pt x="2" y="16"/>
                  </a:cubicBezTo>
                  <a:cubicBezTo>
                    <a:pt x="2" y="16"/>
                    <a:pt x="8" y="12"/>
                    <a:pt x="24" y="1"/>
                  </a:cubicBezTo>
                  <a:cubicBezTo>
                    <a:pt x="24" y="1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1F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9592081" y="2679907"/>
              <a:ext cx="516046" cy="629574"/>
            </a:xfrm>
            <a:custGeom>
              <a:avLst/>
              <a:gdLst/>
              <a:ahLst/>
              <a:cxnLst/>
              <a:rect l="l" t="t" r="r" b="b"/>
              <a:pathLst>
                <a:path w="8932" h="10897" extrusionOk="0">
                  <a:moveTo>
                    <a:pt x="3465" y="1"/>
                  </a:moveTo>
                  <a:cubicBezTo>
                    <a:pt x="1397" y="1"/>
                    <a:pt x="857" y="938"/>
                    <a:pt x="508" y="1903"/>
                  </a:cubicBezTo>
                  <a:cubicBezTo>
                    <a:pt x="1" y="3305"/>
                    <a:pt x="84" y="5124"/>
                    <a:pt x="188" y="6872"/>
                  </a:cubicBezTo>
                  <a:cubicBezTo>
                    <a:pt x="248" y="7851"/>
                    <a:pt x="434" y="10350"/>
                    <a:pt x="3341" y="10831"/>
                  </a:cubicBezTo>
                  <a:cubicBezTo>
                    <a:pt x="3611" y="10876"/>
                    <a:pt x="3865" y="10897"/>
                    <a:pt x="4103" y="10897"/>
                  </a:cubicBezTo>
                  <a:cubicBezTo>
                    <a:pt x="6425" y="10897"/>
                    <a:pt x="7265" y="8923"/>
                    <a:pt x="7603" y="8098"/>
                  </a:cubicBezTo>
                  <a:cubicBezTo>
                    <a:pt x="8267" y="6479"/>
                    <a:pt x="8932" y="4784"/>
                    <a:pt x="8903" y="3292"/>
                  </a:cubicBezTo>
                  <a:cubicBezTo>
                    <a:pt x="8881" y="2039"/>
                    <a:pt x="8572" y="727"/>
                    <a:pt x="5111" y="154"/>
                  </a:cubicBezTo>
                  <a:cubicBezTo>
                    <a:pt x="4475" y="48"/>
                    <a:pt x="3931" y="1"/>
                    <a:pt x="3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9466305" y="2664481"/>
              <a:ext cx="239304" cy="440881"/>
            </a:xfrm>
            <a:custGeom>
              <a:avLst/>
              <a:gdLst/>
              <a:ahLst/>
              <a:cxnLst/>
              <a:rect l="l" t="t" r="r" b="b"/>
              <a:pathLst>
                <a:path w="4142" h="7631" extrusionOk="0">
                  <a:moveTo>
                    <a:pt x="3298" y="1"/>
                  </a:moveTo>
                  <a:cubicBezTo>
                    <a:pt x="3168" y="1"/>
                    <a:pt x="3032" y="30"/>
                    <a:pt x="2898" y="93"/>
                  </a:cubicBezTo>
                  <a:cubicBezTo>
                    <a:pt x="2141" y="442"/>
                    <a:pt x="1373" y="724"/>
                    <a:pt x="806" y="916"/>
                  </a:cubicBezTo>
                  <a:cubicBezTo>
                    <a:pt x="350" y="1071"/>
                    <a:pt x="13" y="1543"/>
                    <a:pt x="8" y="2044"/>
                  </a:cubicBezTo>
                  <a:cubicBezTo>
                    <a:pt x="0" y="3038"/>
                    <a:pt x="309" y="4025"/>
                    <a:pt x="689" y="4814"/>
                  </a:cubicBezTo>
                  <a:cubicBezTo>
                    <a:pt x="896" y="5248"/>
                    <a:pt x="1124" y="5655"/>
                    <a:pt x="1263" y="6134"/>
                  </a:cubicBezTo>
                  <a:cubicBezTo>
                    <a:pt x="1336" y="6385"/>
                    <a:pt x="1278" y="7323"/>
                    <a:pt x="1420" y="7500"/>
                  </a:cubicBezTo>
                  <a:cubicBezTo>
                    <a:pt x="1493" y="7591"/>
                    <a:pt x="1566" y="7631"/>
                    <a:pt x="1639" y="7631"/>
                  </a:cubicBezTo>
                  <a:cubicBezTo>
                    <a:pt x="2077" y="7631"/>
                    <a:pt x="2491" y="6199"/>
                    <a:pt x="2593" y="5792"/>
                  </a:cubicBezTo>
                  <a:cubicBezTo>
                    <a:pt x="2765" y="5109"/>
                    <a:pt x="2920" y="3110"/>
                    <a:pt x="3701" y="2089"/>
                  </a:cubicBezTo>
                  <a:cubicBezTo>
                    <a:pt x="3971" y="1736"/>
                    <a:pt x="4141" y="1305"/>
                    <a:pt x="4133" y="876"/>
                  </a:cubicBezTo>
                  <a:lnTo>
                    <a:pt x="4133" y="854"/>
                  </a:lnTo>
                  <a:cubicBezTo>
                    <a:pt x="4117" y="339"/>
                    <a:pt x="3742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9548403" y="2781476"/>
              <a:ext cx="135829" cy="327411"/>
            </a:xfrm>
            <a:custGeom>
              <a:avLst/>
              <a:gdLst/>
              <a:ahLst/>
              <a:cxnLst/>
              <a:rect l="l" t="t" r="r" b="b"/>
              <a:pathLst>
                <a:path w="2351" h="5667" extrusionOk="0">
                  <a:moveTo>
                    <a:pt x="2283" y="1"/>
                  </a:moveTo>
                  <a:cubicBezTo>
                    <a:pt x="2265" y="1"/>
                    <a:pt x="2246" y="9"/>
                    <a:pt x="2235" y="25"/>
                  </a:cubicBezTo>
                  <a:cubicBezTo>
                    <a:pt x="1624" y="823"/>
                    <a:pt x="1392" y="2191"/>
                    <a:pt x="1238" y="3096"/>
                  </a:cubicBezTo>
                  <a:cubicBezTo>
                    <a:pt x="1194" y="3365"/>
                    <a:pt x="1155" y="3595"/>
                    <a:pt x="1115" y="3752"/>
                  </a:cubicBezTo>
                  <a:cubicBezTo>
                    <a:pt x="975" y="4319"/>
                    <a:pt x="616" y="5421"/>
                    <a:pt x="271" y="5536"/>
                  </a:cubicBezTo>
                  <a:cubicBezTo>
                    <a:pt x="254" y="5542"/>
                    <a:pt x="237" y="5545"/>
                    <a:pt x="221" y="5545"/>
                  </a:cubicBezTo>
                  <a:cubicBezTo>
                    <a:pt x="183" y="5545"/>
                    <a:pt x="146" y="5530"/>
                    <a:pt x="107" y="5498"/>
                  </a:cubicBezTo>
                  <a:cubicBezTo>
                    <a:pt x="96" y="5489"/>
                    <a:pt x="82" y="5485"/>
                    <a:pt x="69" y="5485"/>
                  </a:cubicBezTo>
                  <a:cubicBezTo>
                    <a:pt x="51" y="5485"/>
                    <a:pt x="34" y="5493"/>
                    <a:pt x="22" y="5508"/>
                  </a:cubicBezTo>
                  <a:cubicBezTo>
                    <a:pt x="0" y="5534"/>
                    <a:pt x="6" y="5572"/>
                    <a:pt x="30" y="5594"/>
                  </a:cubicBezTo>
                  <a:cubicBezTo>
                    <a:pt x="90" y="5642"/>
                    <a:pt x="153" y="5666"/>
                    <a:pt x="220" y="5666"/>
                  </a:cubicBezTo>
                  <a:cubicBezTo>
                    <a:pt x="250" y="5666"/>
                    <a:pt x="279" y="5661"/>
                    <a:pt x="309" y="5651"/>
                  </a:cubicBezTo>
                  <a:cubicBezTo>
                    <a:pt x="794" y="5488"/>
                    <a:pt x="1190" y="3954"/>
                    <a:pt x="1231" y="3780"/>
                  </a:cubicBezTo>
                  <a:cubicBezTo>
                    <a:pt x="1271" y="3619"/>
                    <a:pt x="1309" y="3386"/>
                    <a:pt x="1357" y="3116"/>
                  </a:cubicBezTo>
                  <a:cubicBezTo>
                    <a:pt x="1508" y="2223"/>
                    <a:pt x="1738" y="870"/>
                    <a:pt x="2329" y="98"/>
                  </a:cubicBezTo>
                  <a:cubicBezTo>
                    <a:pt x="2350" y="74"/>
                    <a:pt x="2345" y="34"/>
                    <a:pt x="2319" y="14"/>
                  </a:cubicBezTo>
                  <a:cubicBezTo>
                    <a:pt x="2308" y="5"/>
                    <a:pt x="2296" y="1"/>
                    <a:pt x="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10044982" y="2745829"/>
              <a:ext cx="228500" cy="452956"/>
            </a:xfrm>
            <a:custGeom>
              <a:avLst/>
              <a:gdLst/>
              <a:ahLst/>
              <a:cxnLst/>
              <a:rect l="l" t="t" r="r" b="b"/>
              <a:pathLst>
                <a:path w="3955" h="7840" extrusionOk="0">
                  <a:moveTo>
                    <a:pt x="932" y="0"/>
                  </a:moveTo>
                  <a:cubicBezTo>
                    <a:pt x="572" y="0"/>
                    <a:pt x="237" y="236"/>
                    <a:pt x="119" y="656"/>
                  </a:cubicBezTo>
                  <a:lnTo>
                    <a:pt x="113" y="678"/>
                  </a:lnTo>
                  <a:cubicBezTo>
                    <a:pt x="1" y="1092"/>
                    <a:pt x="63" y="1550"/>
                    <a:pt x="239" y="1957"/>
                  </a:cubicBezTo>
                  <a:cubicBezTo>
                    <a:pt x="753" y="3137"/>
                    <a:pt x="426" y="5114"/>
                    <a:pt x="428" y="5819"/>
                  </a:cubicBezTo>
                  <a:cubicBezTo>
                    <a:pt x="429" y="6255"/>
                    <a:pt x="490" y="7839"/>
                    <a:pt x="961" y="7839"/>
                  </a:cubicBezTo>
                  <a:cubicBezTo>
                    <a:pt x="1020" y="7839"/>
                    <a:pt x="1085" y="7815"/>
                    <a:pt x="1157" y="7760"/>
                  </a:cubicBezTo>
                  <a:cubicBezTo>
                    <a:pt x="1337" y="7623"/>
                    <a:pt x="1507" y="6696"/>
                    <a:pt x="1640" y="6469"/>
                  </a:cubicBezTo>
                  <a:cubicBezTo>
                    <a:pt x="1887" y="6038"/>
                    <a:pt x="2207" y="5697"/>
                    <a:pt x="2512" y="5325"/>
                  </a:cubicBezTo>
                  <a:cubicBezTo>
                    <a:pt x="3070" y="4650"/>
                    <a:pt x="3607" y="3768"/>
                    <a:pt x="3839" y="2800"/>
                  </a:cubicBezTo>
                  <a:cubicBezTo>
                    <a:pt x="3954" y="2311"/>
                    <a:pt x="3740" y="1772"/>
                    <a:pt x="3335" y="1513"/>
                  </a:cubicBezTo>
                  <a:cubicBezTo>
                    <a:pt x="2829" y="1190"/>
                    <a:pt x="2154" y="731"/>
                    <a:pt x="1501" y="209"/>
                  </a:cubicBezTo>
                  <a:cubicBezTo>
                    <a:pt x="1324" y="67"/>
                    <a:pt x="1125" y="0"/>
                    <a:pt x="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10054977" y="2855082"/>
              <a:ext cx="60837" cy="346997"/>
            </a:xfrm>
            <a:custGeom>
              <a:avLst/>
              <a:gdLst/>
              <a:ahLst/>
              <a:cxnLst/>
              <a:rect l="l" t="t" r="r" b="b"/>
              <a:pathLst>
                <a:path w="1053" h="6006" extrusionOk="0">
                  <a:moveTo>
                    <a:pt x="68" y="0"/>
                  </a:moveTo>
                  <a:cubicBezTo>
                    <a:pt x="60" y="0"/>
                    <a:pt x="51" y="2"/>
                    <a:pt x="43" y="5"/>
                  </a:cubicBezTo>
                  <a:cubicBezTo>
                    <a:pt x="13" y="19"/>
                    <a:pt x="0" y="55"/>
                    <a:pt x="13" y="86"/>
                  </a:cubicBezTo>
                  <a:cubicBezTo>
                    <a:pt x="400" y="980"/>
                    <a:pt x="300" y="2345"/>
                    <a:pt x="233" y="3250"/>
                  </a:cubicBezTo>
                  <a:cubicBezTo>
                    <a:pt x="212" y="3523"/>
                    <a:pt x="196" y="3758"/>
                    <a:pt x="196" y="3924"/>
                  </a:cubicBezTo>
                  <a:cubicBezTo>
                    <a:pt x="196" y="4110"/>
                    <a:pt x="212" y="5750"/>
                    <a:pt x="670" y="5977"/>
                  </a:cubicBezTo>
                  <a:cubicBezTo>
                    <a:pt x="707" y="5997"/>
                    <a:pt x="747" y="6006"/>
                    <a:pt x="789" y="6006"/>
                  </a:cubicBezTo>
                  <a:cubicBezTo>
                    <a:pt x="861" y="6006"/>
                    <a:pt x="940" y="5976"/>
                    <a:pt x="1021" y="5912"/>
                  </a:cubicBezTo>
                  <a:cubicBezTo>
                    <a:pt x="1047" y="5892"/>
                    <a:pt x="1053" y="5855"/>
                    <a:pt x="1033" y="5827"/>
                  </a:cubicBezTo>
                  <a:cubicBezTo>
                    <a:pt x="1021" y="5812"/>
                    <a:pt x="1003" y="5805"/>
                    <a:pt x="985" y="5805"/>
                  </a:cubicBezTo>
                  <a:cubicBezTo>
                    <a:pt x="973" y="5805"/>
                    <a:pt x="960" y="5808"/>
                    <a:pt x="949" y="5816"/>
                  </a:cubicBezTo>
                  <a:cubicBezTo>
                    <a:pt x="889" y="5861"/>
                    <a:pt x="837" y="5884"/>
                    <a:pt x="789" y="5884"/>
                  </a:cubicBezTo>
                  <a:cubicBezTo>
                    <a:pt x="767" y="5884"/>
                    <a:pt x="745" y="5879"/>
                    <a:pt x="724" y="5869"/>
                  </a:cubicBezTo>
                  <a:cubicBezTo>
                    <a:pt x="427" y="5720"/>
                    <a:pt x="319" y="4624"/>
                    <a:pt x="317" y="3923"/>
                  </a:cubicBezTo>
                  <a:cubicBezTo>
                    <a:pt x="317" y="3760"/>
                    <a:pt x="335" y="3529"/>
                    <a:pt x="355" y="3257"/>
                  </a:cubicBezTo>
                  <a:cubicBezTo>
                    <a:pt x="422" y="2339"/>
                    <a:pt x="524" y="957"/>
                    <a:pt x="125" y="36"/>
                  </a:cubicBezTo>
                  <a:cubicBezTo>
                    <a:pt x="114" y="13"/>
                    <a:pt x="9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9925849" y="2928919"/>
              <a:ext cx="105844" cy="86720"/>
            </a:xfrm>
            <a:custGeom>
              <a:avLst/>
              <a:gdLst/>
              <a:ahLst/>
              <a:cxnLst/>
              <a:rect l="l" t="t" r="r" b="b"/>
              <a:pathLst>
                <a:path w="1832" h="1501" extrusionOk="0">
                  <a:moveTo>
                    <a:pt x="856" y="1"/>
                  </a:moveTo>
                  <a:cubicBezTo>
                    <a:pt x="547" y="1"/>
                    <a:pt x="265" y="166"/>
                    <a:pt x="154" y="444"/>
                  </a:cubicBezTo>
                  <a:cubicBezTo>
                    <a:pt x="1" y="823"/>
                    <a:pt x="219" y="1267"/>
                    <a:pt x="642" y="1435"/>
                  </a:cubicBezTo>
                  <a:cubicBezTo>
                    <a:pt x="753" y="1479"/>
                    <a:pt x="867" y="1500"/>
                    <a:pt x="977" y="1500"/>
                  </a:cubicBezTo>
                  <a:cubicBezTo>
                    <a:pt x="1287" y="1500"/>
                    <a:pt x="1569" y="1336"/>
                    <a:pt x="1681" y="1057"/>
                  </a:cubicBezTo>
                  <a:cubicBezTo>
                    <a:pt x="1831" y="679"/>
                    <a:pt x="1614" y="235"/>
                    <a:pt x="1192" y="66"/>
                  </a:cubicBezTo>
                  <a:cubicBezTo>
                    <a:pt x="1081" y="22"/>
                    <a:pt x="966" y="1"/>
                    <a:pt x="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9976518" y="2948216"/>
              <a:ext cx="36687" cy="32296"/>
            </a:xfrm>
            <a:custGeom>
              <a:avLst/>
              <a:gdLst/>
              <a:ahLst/>
              <a:cxnLst/>
              <a:rect l="l" t="t" r="r" b="b"/>
              <a:pathLst>
                <a:path w="635" h="559" extrusionOk="0">
                  <a:moveTo>
                    <a:pt x="226" y="1"/>
                  </a:moveTo>
                  <a:cubicBezTo>
                    <a:pt x="173" y="1"/>
                    <a:pt x="125" y="18"/>
                    <a:pt x="91" y="53"/>
                  </a:cubicBezTo>
                  <a:cubicBezTo>
                    <a:pt x="1" y="143"/>
                    <a:pt x="29" y="317"/>
                    <a:pt x="156" y="443"/>
                  </a:cubicBezTo>
                  <a:cubicBezTo>
                    <a:pt x="232" y="519"/>
                    <a:pt x="326" y="559"/>
                    <a:pt x="409" y="559"/>
                  </a:cubicBezTo>
                  <a:cubicBezTo>
                    <a:pt x="462" y="559"/>
                    <a:pt x="510" y="542"/>
                    <a:pt x="545" y="507"/>
                  </a:cubicBezTo>
                  <a:cubicBezTo>
                    <a:pt x="635" y="417"/>
                    <a:pt x="606" y="243"/>
                    <a:pt x="479" y="118"/>
                  </a:cubicBezTo>
                  <a:cubicBezTo>
                    <a:pt x="402" y="42"/>
                    <a:pt x="308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9660661" y="2885010"/>
              <a:ext cx="97640" cy="85276"/>
            </a:xfrm>
            <a:custGeom>
              <a:avLst/>
              <a:gdLst/>
              <a:ahLst/>
              <a:cxnLst/>
              <a:rect l="l" t="t" r="r" b="b"/>
              <a:pathLst>
                <a:path w="1690" h="1476" extrusionOk="0">
                  <a:moveTo>
                    <a:pt x="856" y="1"/>
                  </a:moveTo>
                  <a:cubicBezTo>
                    <a:pt x="839" y="1"/>
                    <a:pt x="822" y="1"/>
                    <a:pt x="806" y="2"/>
                  </a:cubicBezTo>
                  <a:cubicBezTo>
                    <a:pt x="353" y="26"/>
                    <a:pt x="0" y="375"/>
                    <a:pt x="25" y="782"/>
                  </a:cubicBezTo>
                  <a:cubicBezTo>
                    <a:pt x="45" y="1174"/>
                    <a:pt x="404" y="1475"/>
                    <a:pt x="837" y="1475"/>
                  </a:cubicBezTo>
                  <a:cubicBezTo>
                    <a:pt x="853" y="1475"/>
                    <a:pt x="868" y="1475"/>
                    <a:pt x="884" y="1474"/>
                  </a:cubicBezTo>
                  <a:cubicBezTo>
                    <a:pt x="1338" y="1451"/>
                    <a:pt x="1690" y="1102"/>
                    <a:pt x="1667" y="695"/>
                  </a:cubicBezTo>
                  <a:cubicBezTo>
                    <a:pt x="1643" y="303"/>
                    <a:pt x="1287" y="1"/>
                    <a:pt x="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9711387" y="2902516"/>
              <a:ext cx="36687" cy="32238"/>
            </a:xfrm>
            <a:custGeom>
              <a:avLst/>
              <a:gdLst/>
              <a:ahLst/>
              <a:cxnLst/>
              <a:rect l="l" t="t" r="r" b="b"/>
              <a:pathLst>
                <a:path w="635" h="558" extrusionOk="0">
                  <a:moveTo>
                    <a:pt x="226" y="0"/>
                  </a:moveTo>
                  <a:cubicBezTo>
                    <a:pt x="173" y="0"/>
                    <a:pt x="125" y="17"/>
                    <a:pt x="91" y="52"/>
                  </a:cubicBezTo>
                  <a:cubicBezTo>
                    <a:pt x="1" y="142"/>
                    <a:pt x="29" y="316"/>
                    <a:pt x="156" y="440"/>
                  </a:cubicBezTo>
                  <a:cubicBezTo>
                    <a:pt x="233" y="517"/>
                    <a:pt x="327" y="557"/>
                    <a:pt x="410" y="557"/>
                  </a:cubicBezTo>
                  <a:cubicBezTo>
                    <a:pt x="463" y="557"/>
                    <a:pt x="511" y="541"/>
                    <a:pt x="546" y="506"/>
                  </a:cubicBezTo>
                  <a:cubicBezTo>
                    <a:pt x="635" y="416"/>
                    <a:pt x="606" y="242"/>
                    <a:pt x="479" y="116"/>
                  </a:cubicBezTo>
                  <a:cubicBezTo>
                    <a:pt x="403" y="41"/>
                    <a:pt x="309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9639110" y="2803373"/>
              <a:ext cx="336308" cy="450009"/>
            </a:xfrm>
            <a:custGeom>
              <a:avLst/>
              <a:gdLst/>
              <a:ahLst/>
              <a:cxnLst/>
              <a:rect l="l" t="t" r="r" b="b"/>
              <a:pathLst>
                <a:path w="5821" h="7789" extrusionOk="0">
                  <a:moveTo>
                    <a:pt x="3857" y="0"/>
                  </a:moveTo>
                  <a:cubicBezTo>
                    <a:pt x="3068" y="0"/>
                    <a:pt x="2707" y="1797"/>
                    <a:pt x="2270" y="2946"/>
                  </a:cubicBezTo>
                  <a:lnTo>
                    <a:pt x="2264" y="2960"/>
                  </a:lnTo>
                  <a:cubicBezTo>
                    <a:pt x="1935" y="3824"/>
                    <a:pt x="1340" y="4566"/>
                    <a:pt x="548" y="5043"/>
                  </a:cubicBezTo>
                  <a:cubicBezTo>
                    <a:pt x="234" y="5232"/>
                    <a:pt x="1" y="5523"/>
                    <a:pt x="41" y="5956"/>
                  </a:cubicBezTo>
                  <a:cubicBezTo>
                    <a:pt x="76" y="6348"/>
                    <a:pt x="376" y="6640"/>
                    <a:pt x="756" y="6822"/>
                  </a:cubicBezTo>
                  <a:cubicBezTo>
                    <a:pt x="1066" y="6972"/>
                    <a:pt x="1357" y="7155"/>
                    <a:pt x="1640" y="7352"/>
                  </a:cubicBezTo>
                  <a:cubicBezTo>
                    <a:pt x="1914" y="7546"/>
                    <a:pt x="2251" y="7692"/>
                    <a:pt x="2615" y="7755"/>
                  </a:cubicBezTo>
                  <a:cubicBezTo>
                    <a:pt x="2753" y="7778"/>
                    <a:pt x="2891" y="7789"/>
                    <a:pt x="3026" y="7789"/>
                  </a:cubicBezTo>
                  <a:cubicBezTo>
                    <a:pt x="3251" y="7789"/>
                    <a:pt x="3468" y="7758"/>
                    <a:pt x="3670" y="7700"/>
                  </a:cubicBezTo>
                  <a:cubicBezTo>
                    <a:pt x="4000" y="7608"/>
                    <a:pt x="4339" y="7533"/>
                    <a:pt x="4678" y="7495"/>
                  </a:cubicBezTo>
                  <a:cubicBezTo>
                    <a:pt x="5098" y="7449"/>
                    <a:pt x="5476" y="7274"/>
                    <a:pt x="5642" y="6915"/>
                  </a:cubicBezTo>
                  <a:cubicBezTo>
                    <a:pt x="5821" y="6522"/>
                    <a:pt x="5702" y="6171"/>
                    <a:pt x="5468" y="5887"/>
                  </a:cubicBezTo>
                  <a:cubicBezTo>
                    <a:pt x="4878" y="5173"/>
                    <a:pt x="4564" y="4274"/>
                    <a:pt x="4543" y="3351"/>
                  </a:cubicBezTo>
                  <a:lnTo>
                    <a:pt x="4543" y="3337"/>
                  </a:lnTo>
                  <a:cubicBezTo>
                    <a:pt x="4513" y="2063"/>
                    <a:pt x="4791" y="163"/>
                    <a:pt x="3943" y="7"/>
                  </a:cubicBezTo>
                  <a:cubicBezTo>
                    <a:pt x="3914" y="3"/>
                    <a:pt x="3885" y="0"/>
                    <a:pt x="38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17"/>
            <p:cNvGrpSpPr/>
            <p:nvPr/>
          </p:nvGrpSpPr>
          <p:grpSpPr>
            <a:xfrm>
              <a:off x="9666207" y="3010497"/>
              <a:ext cx="286219" cy="209031"/>
              <a:chOff x="1643944" y="1370901"/>
              <a:chExt cx="522201" cy="381373"/>
            </a:xfrm>
          </p:grpSpPr>
          <p:sp>
            <p:nvSpPr>
              <p:cNvPr id="983" name="Google Shape;983;p17"/>
              <p:cNvSpPr/>
              <p:nvPr/>
            </p:nvSpPr>
            <p:spPr>
              <a:xfrm>
                <a:off x="1643944" y="1594159"/>
                <a:ext cx="273434" cy="113527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1077" extrusionOk="0">
                    <a:moveTo>
                      <a:pt x="68" y="1"/>
                    </a:moveTo>
                    <a:cubicBezTo>
                      <a:pt x="59" y="1"/>
                      <a:pt x="49" y="3"/>
                      <a:pt x="40" y="7"/>
                    </a:cubicBezTo>
                    <a:cubicBezTo>
                      <a:pt x="10" y="21"/>
                      <a:pt x="0" y="57"/>
                      <a:pt x="13" y="88"/>
                    </a:cubicBezTo>
                    <a:cubicBezTo>
                      <a:pt x="174" y="413"/>
                      <a:pt x="523" y="971"/>
                      <a:pt x="1032" y="1055"/>
                    </a:cubicBezTo>
                    <a:cubicBezTo>
                      <a:pt x="1118" y="1069"/>
                      <a:pt x="1202" y="1077"/>
                      <a:pt x="1287" y="1077"/>
                    </a:cubicBezTo>
                    <a:cubicBezTo>
                      <a:pt x="1878" y="1077"/>
                      <a:pt x="2400" y="732"/>
                      <a:pt x="2582" y="196"/>
                    </a:cubicBezTo>
                    <a:cubicBezTo>
                      <a:pt x="2593" y="163"/>
                      <a:pt x="2576" y="128"/>
                      <a:pt x="2544" y="118"/>
                    </a:cubicBezTo>
                    <a:cubicBezTo>
                      <a:pt x="2538" y="116"/>
                      <a:pt x="2531" y="115"/>
                      <a:pt x="2524" y="115"/>
                    </a:cubicBezTo>
                    <a:cubicBezTo>
                      <a:pt x="2499" y="115"/>
                      <a:pt x="2476" y="131"/>
                      <a:pt x="2467" y="156"/>
                    </a:cubicBezTo>
                    <a:cubicBezTo>
                      <a:pt x="2301" y="643"/>
                      <a:pt x="1825" y="955"/>
                      <a:pt x="1287" y="955"/>
                    </a:cubicBezTo>
                    <a:cubicBezTo>
                      <a:pt x="1210" y="955"/>
                      <a:pt x="1131" y="948"/>
                      <a:pt x="1052" y="935"/>
                    </a:cubicBezTo>
                    <a:cubicBezTo>
                      <a:pt x="596" y="861"/>
                      <a:pt x="273" y="338"/>
                      <a:pt x="120" y="34"/>
                    </a:cubicBezTo>
                    <a:cubicBezTo>
                      <a:pt x="111" y="13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>
                <a:off x="1903675" y="1606176"/>
                <a:ext cx="262471" cy="146098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386" extrusionOk="0">
                    <a:moveTo>
                      <a:pt x="60" y="0"/>
                    </a:moveTo>
                    <a:cubicBezTo>
                      <a:pt x="28" y="0"/>
                      <a:pt x="1" y="27"/>
                      <a:pt x="1" y="62"/>
                    </a:cubicBezTo>
                    <a:cubicBezTo>
                      <a:pt x="1" y="710"/>
                      <a:pt x="502" y="1261"/>
                      <a:pt x="1188" y="1375"/>
                    </a:cubicBezTo>
                    <a:cubicBezTo>
                      <a:pt x="1236" y="1382"/>
                      <a:pt x="1280" y="1385"/>
                      <a:pt x="1327" y="1385"/>
                    </a:cubicBezTo>
                    <a:cubicBezTo>
                      <a:pt x="1788" y="1385"/>
                      <a:pt x="2234" y="1021"/>
                      <a:pt x="2466" y="787"/>
                    </a:cubicBezTo>
                    <a:cubicBezTo>
                      <a:pt x="2489" y="764"/>
                      <a:pt x="2489" y="725"/>
                      <a:pt x="2466" y="701"/>
                    </a:cubicBezTo>
                    <a:cubicBezTo>
                      <a:pt x="2455" y="690"/>
                      <a:pt x="2439" y="684"/>
                      <a:pt x="2424" y="684"/>
                    </a:cubicBezTo>
                    <a:cubicBezTo>
                      <a:pt x="2408" y="684"/>
                      <a:pt x="2392" y="690"/>
                      <a:pt x="2381" y="701"/>
                    </a:cubicBezTo>
                    <a:cubicBezTo>
                      <a:pt x="2162" y="920"/>
                      <a:pt x="1747" y="1265"/>
                      <a:pt x="1328" y="1265"/>
                    </a:cubicBezTo>
                    <a:cubicBezTo>
                      <a:pt x="1288" y="1265"/>
                      <a:pt x="1248" y="1262"/>
                      <a:pt x="1208" y="1255"/>
                    </a:cubicBezTo>
                    <a:cubicBezTo>
                      <a:pt x="580" y="1150"/>
                      <a:pt x="122" y="648"/>
                      <a:pt x="122" y="62"/>
                    </a:cubicBezTo>
                    <a:cubicBezTo>
                      <a:pt x="122" y="27"/>
                      <a:pt x="95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/>
              <p:nvPr/>
            </p:nvSpPr>
            <p:spPr>
              <a:xfrm>
                <a:off x="1903042" y="1510464"/>
                <a:ext cx="29620" cy="10857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1030" extrusionOk="0">
                    <a:moveTo>
                      <a:pt x="218" y="1"/>
                    </a:moveTo>
                    <a:cubicBezTo>
                      <a:pt x="188" y="1"/>
                      <a:pt x="160" y="23"/>
                      <a:pt x="156" y="51"/>
                    </a:cubicBezTo>
                    <a:lnTo>
                      <a:pt x="7" y="961"/>
                    </a:lnTo>
                    <a:cubicBezTo>
                      <a:pt x="1" y="994"/>
                      <a:pt x="24" y="1025"/>
                      <a:pt x="57" y="1030"/>
                    </a:cubicBezTo>
                    <a:lnTo>
                      <a:pt x="66" y="1030"/>
                    </a:lnTo>
                    <a:cubicBezTo>
                      <a:pt x="98" y="1030"/>
                      <a:pt x="122" y="1011"/>
                      <a:pt x="125" y="980"/>
                    </a:cubicBezTo>
                    <a:lnTo>
                      <a:pt x="275" y="71"/>
                    </a:lnTo>
                    <a:cubicBezTo>
                      <a:pt x="281" y="37"/>
                      <a:pt x="258" y="7"/>
                      <a:pt x="226" y="1"/>
                    </a:cubicBezTo>
                    <a:cubicBezTo>
                      <a:pt x="224" y="1"/>
                      <a:pt x="221" y="1"/>
                      <a:pt x="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7"/>
              <p:cNvSpPr/>
              <p:nvPr/>
            </p:nvSpPr>
            <p:spPr>
              <a:xfrm>
                <a:off x="1806803" y="1370901"/>
                <a:ext cx="267636" cy="176246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1672" extrusionOk="0">
                    <a:moveTo>
                      <a:pt x="646" y="0"/>
                    </a:moveTo>
                    <a:cubicBezTo>
                      <a:pt x="393" y="0"/>
                      <a:pt x="174" y="46"/>
                      <a:pt x="91" y="189"/>
                    </a:cubicBezTo>
                    <a:cubicBezTo>
                      <a:pt x="0" y="347"/>
                      <a:pt x="69" y="539"/>
                      <a:pt x="141" y="677"/>
                    </a:cubicBezTo>
                    <a:cubicBezTo>
                      <a:pt x="328" y="1038"/>
                      <a:pt x="811" y="1622"/>
                      <a:pt x="1084" y="1668"/>
                    </a:cubicBezTo>
                    <a:cubicBezTo>
                      <a:pt x="1098" y="1670"/>
                      <a:pt x="1113" y="1672"/>
                      <a:pt x="1129" y="1672"/>
                    </a:cubicBezTo>
                    <a:cubicBezTo>
                      <a:pt x="1424" y="1672"/>
                      <a:pt x="2016" y="1301"/>
                      <a:pt x="2295" y="1034"/>
                    </a:cubicBezTo>
                    <a:cubicBezTo>
                      <a:pt x="2410" y="926"/>
                      <a:pt x="2539" y="767"/>
                      <a:pt x="2503" y="587"/>
                    </a:cubicBezTo>
                    <a:cubicBezTo>
                      <a:pt x="2442" y="276"/>
                      <a:pt x="1796" y="146"/>
                      <a:pt x="1349" y="73"/>
                    </a:cubicBezTo>
                    <a:cubicBezTo>
                      <a:pt x="1137" y="38"/>
                      <a:pt x="877" y="0"/>
                      <a:pt x="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19"/>
          <p:cNvSpPr/>
          <p:nvPr/>
        </p:nvSpPr>
        <p:spPr>
          <a:xfrm>
            <a:off x="-2" y="-31"/>
            <a:ext cx="1250704" cy="1761361"/>
          </a:xfrm>
          <a:custGeom>
            <a:avLst/>
            <a:gdLst/>
            <a:ahLst/>
            <a:cxnLst/>
            <a:rect l="l" t="t" r="r" b="b"/>
            <a:pathLst>
              <a:path w="22399" h="31543" extrusionOk="0">
                <a:moveTo>
                  <a:pt x="0" y="1"/>
                </a:moveTo>
                <a:lnTo>
                  <a:pt x="0" y="31543"/>
                </a:lnTo>
                <a:lnTo>
                  <a:pt x="2" y="31543"/>
                </a:lnTo>
                <a:cubicBezTo>
                  <a:pt x="2850" y="31257"/>
                  <a:pt x="5565" y="29816"/>
                  <a:pt x="7397" y="27616"/>
                </a:cubicBezTo>
                <a:cubicBezTo>
                  <a:pt x="9230" y="25417"/>
                  <a:pt x="10158" y="22486"/>
                  <a:pt x="9927" y="19633"/>
                </a:cubicBezTo>
                <a:cubicBezTo>
                  <a:pt x="9769" y="17680"/>
                  <a:pt x="9096" y="15807"/>
                  <a:pt x="8756" y="13876"/>
                </a:cubicBezTo>
                <a:cubicBezTo>
                  <a:pt x="8416" y="11947"/>
                  <a:pt x="8454" y="9816"/>
                  <a:pt x="9572" y="8206"/>
                </a:cubicBezTo>
                <a:cubicBezTo>
                  <a:pt x="11097" y="6014"/>
                  <a:pt x="14037" y="5486"/>
                  <a:pt x="16619" y="4809"/>
                </a:cubicBezTo>
                <a:cubicBezTo>
                  <a:pt x="19202" y="4133"/>
                  <a:pt x="22098" y="2654"/>
                  <a:pt x="22398" y="1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19"/>
          <p:cNvSpPr/>
          <p:nvPr/>
        </p:nvSpPr>
        <p:spPr>
          <a:xfrm flipH="1">
            <a:off x="6742008" y="4399300"/>
            <a:ext cx="2401992" cy="744186"/>
          </a:xfrm>
          <a:custGeom>
            <a:avLst/>
            <a:gdLst/>
            <a:ahLst/>
            <a:cxnLst/>
            <a:rect l="l" t="t" r="r" b="b"/>
            <a:pathLst>
              <a:path w="63398" h="19642" extrusionOk="0">
                <a:moveTo>
                  <a:pt x="8154" y="0"/>
                </a:moveTo>
                <a:cubicBezTo>
                  <a:pt x="4957" y="0"/>
                  <a:pt x="1775" y="1682"/>
                  <a:pt x="46" y="4382"/>
                </a:cubicBezTo>
                <a:lnTo>
                  <a:pt x="0" y="19642"/>
                </a:lnTo>
                <a:lnTo>
                  <a:pt x="63398" y="19642"/>
                </a:lnTo>
                <a:cubicBezTo>
                  <a:pt x="63205" y="15988"/>
                  <a:pt x="60507" y="12797"/>
                  <a:pt x="57210" y="11214"/>
                </a:cubicBezTo>
                <a:cubicBezTo>
                  <a:pt x="54758" y="10036"/>
                  <a:pt x="52030" y="9625"/>
                  <a:pt x="49294" y="9625"/>
                </a:cubicBezTo>
                <a:cubicBezTo>
                  <a:pt x="48350" y="9625"/>
                  <a:pt x="47404" y="9674"/>
                  <a:pt x="46469" y="9757"/>
                </a:cubicBezTo>
                <a:cubicBezTo>
                  <a:pt x="42825" y="10081"/>
                  <a:pt x="39240" y="10897"/>
                  <a:pt x="35597" y="11233"/>
                </a:cubicBezTo>
                <a:cubicBezTo>
                  <a:pt x="34622" y="11323"/>
                  <a:pt x="33635" y="11377"/>
                  <a:pt x="32649" y="11377"/>
                </a:cubicBezTo>
                <a:cubicBezTo>
                  <a:pt x="29955" y="11377"/>
                  <a:pt x="27269" y="10978"/>
                  <a:pt x="24844" y="9842"/>
                </a:cubicBezTo>
                <a:cubicBezTo>
                  <a:pt x="22055" y="8535"/>
                  <a:pt x="19801" y="6345"/>
                  <a:pt x="17444" y="4362"/>
                </a:cubicBezTo>
                <a:cubicBezTo>
                  <a:pt x="15087" y="2380"/>
                  <a:pt x="12446" y="515"/>
                  <a:pt x="9396" y="87"/>
                </a:cubicBezTo>
                <a:cubicBezTo>
                  <a:pt x="8984" y="28"/>
                  <a:pt x="8569" y="0"/>
                  <a:pt x="8154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19"/>
          <p:cNvSpPr/>
          <p:nvPr/>
        </p:nvSpPr>
        <p:spPr>
          <a:xfrm>
            <a:off x="-5" y="4399314"/>
            <a:ext cx="2401992" cy="744186"/>
          </a:xfrm>
          <a:custGeom>
            <a:avLst/>
            <a:gdLst/>
            <a:ahLst/>
            <a:cxnLst/>
            <a:rect l="l" t="t" r="r" b="b"/>
            <a:pathLst>
              <a:path w="63398" h="19642" extrusionOk="0">
                <a:moveTo>
                  <a:pt x="8154" y="0"/>
                </a:moveTo>
                <a:cubicBezTo>
                  <a:pt x="4957" y="0"/>
                  <a:pt x="1775" y="1682"/>
                  <a:pt x="46" y="4382"/>
                </a:cubicBezTo>
                <a:lnTo>
                  <a:pt x="0" y="19642"/>
                </a:lnTo>
                <a:lnTo>
                  <a:pt x="63398" y="19642"/>
                </a:lnTo>
                <a:cubicBezTo>
                  <a:pt x="63205" y="15988"/>
                  <a:pt x="60507" y="12797"/>
                  <a:pt x="57210" y="11214"/>
                </a:cubicBezTo>
                <a:cubicBezTo>
                  <a:pt x="54758" y="10036"/>
                  <a:pt x="52030" y="9625"/>
                  <a:pt x="49294" y="9625"/>
                </a:cubicBezTo>
                <a:cubicBezTo>
                  <a:pt x="48350" y="9625"/>
                  <a:pt x="47404" y="9674"/>
                  <a:pt x="46469" y="9757"/>
                </a:cubicBezTo>
                <a:cubicBezTo>
                  <a:pt x="42825" y="10081"/>
                  <a:pt x="39240" y="10897"/>
                  <a:pt x="35597" y="11233"/>
                </a:cubicBezTo>
                <a:cubicBezTo>
                  <a:pt x="34622" y="11323"/>
                  <a:pt x="33635" y="11377"/>
                  <a:pt x="32649" y="11377"/>
                </a:cubicBezTo>
                <a:cubicBezTo>
                  <a:pt x="29955" y="11377"/>
                  <a:pt x="27269" y="10978"/>
                  <a:pt x="24844" y="9842"/>
                </a:cubicBezTo>
                <a:cubicBezTo>
                  <a:pt x="22055" y="8535"/>
                  <a:pt x="19801" y="6345"/>
                  <a:pt x="17444" y="4362"/>
                </a:cubicBezTo>
                <a:cubicBezTo>
                  <a:pt x="15087" y="2380"/>
                  <a:pt x="12446" y="515"/>
                  <a:pt x="9396" y="87"/>
                </a:cubicBezTo>
                <a:cubicBezTo>
                  <a:pt x="8984" y="28"/>
                  <a:pt x="8569" y="0"/>
                  <a:pt x="81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19"/>
          <p:cNvSpPr/>
          <p:nvPr/>
        </p:nvSpPr>
        <p:spPr>
          <a:xfrm rot="5400000">
            <a:off x="6877439" y="575353"/>
            <a:ext cx="2841877" cy="1691183"/>
          </a:xfrm>
          <a:custGeom>
            <a:avLst/>
            <a:gdLst/>
            <a:ahLst/>
            <a:cxnLst/>
            <a:rect l="l" t="t" r="r" b="b"/>
            <a:pathLst>
              <a:path w="52380" h="31171" extrusionOk="0">
                <a:moveTo>
                  <a:pt x="0" y="1"/>
                </a:moveTo>
                <a:lnTo>
                  <a:pt x="0" y="31171"/>
                </a:lnTo>
                <a:cubicBezTo>
                  <a:pt x="1129" y="26583"/>
                  <a:pt x="2279" y="21946"/>
                  <a:pt x="4444" y="17748"/>
                </a:cubicBezTo>
                <a:cubicBezTo>
                  <a:pt x="6608" y="13551"/>
                  <a:pt x="9922" y="9767"/>
                  <a:pt x="14289" y="7967"/>
                </a:cubicBezTo>
                <a:cubicBezTo>
                  <a:pt x="16715" y="6968"/>
                  <a:pt x="19317" y="6628"/>
                  <a:pt x="21951" y="6628"/>
                </a:cubicBezTo>
                <a:cubicBezTo>
                  <a:pt x="23955" y="6628"/>
                  <a:pt x="25978" y="6824"/>
                  <a:pt x="27957" y="7076"/>
                </a:cubicBezTo>
                <a:cubicBezTo>
                  <a:pt x="31284" y="7500"/>
                  <a:pt x="34642" y="8064"/>
                  <a:pt x="37977" y="8064"/>
                </a:cubicBezTo>
                <a:cubicBezTo>
                  <a:pt x="39237" y="8064"/>
                  <a:pt x="40493" y="7984"/>
                  <a:pt x="41743" y="7785"/>
                </a:cubicBezTo>
                <a:cubicBezTo>
                  <a:pt x="46305" y="7061"/>
                  <a:pt x="50890" y="4371"/>
                  <a:pt x="523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2" name="Google Shape;1112;p19"/>
          <p:cNvGrpSpPr/>
          <p:nvPr/>
        </p:nvGrpSpPr>
        <p:grpSpPr>
          <a:xfrm>
            <a:off x="8029237" y="369545"/>
            <a:ext cx="803077" cy="339913"/>
            <a:chOff x="5742237" y="4424857"/>
            <a:chExt cx="803077" cy="339913"/>
          </a:xfrm>
        </p:grpSpPr>
        <p:sp>
          <p:nvSpPr>
            <p:cNvPr id="1113" name="Google Shape;1113;p19"/>
            <p:cNvSpPr/>
            <p:nvPr/>
          </p:nvSpPr>
          <p:spPr>
            <a:xfrm>
              <a:off x="6442430" y="4482312"/>
              <a:ext cx="102884" cy="119545"/>
            </a:xfrm>
            <a:custGeom>
              <a:avLst/>
              <a:gdLst/>
              <a:ahLst/>
              <a:cxnLst/>
              <a:rect l="l" t="t" r="r" b="b"/>
              <a:pathLst>
                <a:path w="1198" h="1392" extrusionOk="0">
                  <a:moveTo>
                    <a:pt x="975" y="1"/>
                  </a:moveTo>
                  <a:cubicBezTo>
                    <a:pt x="952" y="1"/>
                    <a:pt x="927" y="3"/>
                    <a:pt x="902" y="6"/>
                  </a:cubicBezTo>
                  <a:cubicBezTo>
                    <a:pt x="587" y="44"/>
                    <a:pt x="166" y="257"/>
                    <a:pt x="86" y="655"/>
                  </a:cubicBezTo>
                  <a:cubicBezTo>
                    <a:pt x="1" y="1079"/>
                    <a:pt x="368" y="1316"/>
                    <a:pt x="676" y="1381"/>
                  </a:cubicBezTo>
                  <a:cubicBezTo>
                    <a:pt x="709" y="1387"/>
                    <a:pt x="750" y="1391"/>
                    <a:pt x="793" y="1391"/>
                  </a:cubicBezTo>
                  <a:cubicBezTo>
                    <a:pt x="968" y="1391"/>
                    <a:pt x="1190" y="1324"/>
                    <a:pt x="1194" y="1101"/>
                  </a:cubicBezTo>
                  <a:cubicBezTo>
                    <a:pt x="1197" y="985"/>
                    <a:pt x="1131" y="877"/>
                    <a:pt x="1047" y="814"/>
                  </a:cubicBezTo>
                  <a:cubicBezTo>
                    <a:pt x="964" y="751"/>
                    <a:pt x="862" y="728"/>
                    <a:pt x="764" y="714"/>
                  </a:cubicBezTo>
                  <a:lnTo>
                    <a:pt x="764" y="714"/>
                  </a:lnTo>
                  <a:cubicBezTo>
                    <a:pt x="771" y="715"/>
                    <a:pt x="777" y="715"/>
                    <a:pt x="783" y="715"/>
                  </a:cubicBezTo>
                  <a:cubicBezTo>
                    <a:pt x="952" y="715"/>
                    <a:pt x="1120" y="431"/>
                    <a:pt x="1161" y="274"/>
                  </a:cubicBezTo>
                  <a:cubicBezTo>
                    <a:pt x="1183" y="195"/>
                    <a:pt x="1181" y="138"/>
                    <a:pt x="1166" y="96"/>
                  </a:cubicBezTo>
                  <a:cubicBezTo>
                    <a:pt x="1139" y="25"/>
                    <a:pt x="1066" y="1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5742237" y="4424857"/>
              <a:ext cx="760382" cy="339913"/>
            </a:xfrm>
            <a:custGeom>
              <a:avLst/>
              <a:gdLst/>
              <a:ahLst/>
              <a:cxnLst/>
              <a:rect l="l" t="t" r="r" b="b"/>
              <a:pathLst>
                <a:path w="8854" h="3958" extrusionOk="0">
                  <a:moveTo>
                    <a:pt x="6470" y="1"/>
                  </a:moveTo>
                  <a:cubicBezTo>
                    <a:pt x="5981" y="1"/>
                    <a:pt x="5490" y="85"/>
                    <a:pt x="5034" y="215"/>
                  </a:cubicBezTo>
                  <a:cubicBezTo>
                    <a:pt x="4094" y="483"/>
                    <a:pt x="3216" y="1013"/>
                    <a:pt x="2481" y="1745"/>
                  </a:cubicBezTo>
                  <a:cubicBezTo>
                    <a:pt x="2217" y="1461"/>
                    <a:pt x="1903" y="1246"/>
                    <a:pt x="1564" y="1110"/>
                  </a:cubicBezTo>
                  <a:cubicBezTo>
                    <a:pt x="1357" y="1026"/>
                    <a:pt x="1139" y="977"/>
                    <a:pt x="922" y="957"/>
                  </a:cubicBezTo>
                  <a:cubicBezTo>
                    <a:pt x="846" y="950"/>
                    <a:pt x="757" y="942"/>
                    <a:pt x="665" y="942"/>
                  </a:cubicBezTo>
                  <a:cubicBezTo>
                    <a:pt x="527" y="942"/>
                    <a:pt x="386" y="961"/>
                    <a:pt x="283" y="1034"/>
                  </a:cubicBezTo>
                  <a:cubicBezTo>
                    <a:pt x="1" y="1241"/>
                    <a:pt x="175" y="1613"/>
                    <a:pt x="368" y="1804"/>
                  </a:cubicBezTo>
                  <a:cubicBezTo>
                    <a:pt x="552" y="1985"/>
                    <a:pt x="775" y="2097"/>
                    <a:pt x="997" y="2197"/>
                  </a:cubicBezTo>
                  <a:cubicBezTo>
                    <a:pt x="1130" y="2255"/>
                    <a:pt x="1264" y="2307"/>
                    <a:pt x="1401" y="2349"/>
                  </a:cubicBezTo>
                  <a:cubicBezTo>
                    <a:pt x="1072" y="2534"/>
                    <a:pt x="769" y="2778"/>
                    <a:pt x="525" y="3098"/>
                  </a:cubicBezTo>
                  <a:cubicBezTo>
                    <a:pt x="405" y="3255"/>
                    <a:pt x="301" y="3456"/>
                    <a:pt x="353" y="3676"/>
                  </a:cubicBezTo>
                  <a:cubicBezTo>
                    <a:pt x="402" y="3877"/>
                    <a:pt x="542" y="3957"/>
                    <a:pt x="693" y="3957"/>
                  </a:cubicBezTo>
                  <a:cubicBezTo>
                    <a:pt x="760" y="3957"/>
                    <a:pt x="829" y="3941"/>
                    <a:pt x="893" y="3913"/>
                  </a:cubicBezTo>
                  <a:cubicBezTo>
                    <a:pt x="1261" y="3749"/>
                    <a:pt x="1621" y="3553"/>
                    <a:pt x="1964" y="3326"/>
                  </a:cubicBezTo>
                  <a:cubicBezTo>
                    <a:pt x="2261" y="3130"/>
                    <a:pt x="2547" y="2909"/>
                    <a:pt x="2821" y="2669"/>
                  </a:cubicBezTo>
                  <a:cubicBezTo>
                    <a:pt x="3423" y="3096"/>
                    <a:pt x="4163" y="3206"/>
                    <a:pt x="4865" y="3223"/>
                  </a:cubicBezTo>
                  <a:cubicBezTo>
                    <a:pt x="5018" y="3227"/>
                    <a:pt x="5172" y="3229"/>
                    <a:pt x="5327" y="3229"/>
                  </a:cubicBezTo>
                  <a:cubicBezTo>
                    <a:pt x="6216" y="3229"/>
                    <a:pt x="7135" y="3148"/>
                    <a:pt x="7948" y="2735"/>
                  </a:cubicBezTo>
                  <a:cubicBezTo>
                    <a:pt x="8378" y="2518"/>
                    <a:pt x="8756" y="2125"/>
                    <a:pt x="8803" y="1548"/>
                  </a:cubicBezTo>
                  <a:cubicBezTo>
                    <a:pt x="8853" y="924"/>
                    <a:pt x="8399" y="543"/>
                    <a:pt x="7964" y="326"/>
                  </a:cubicBezTo>
                  <a:cubicBezTo>
                    <a:pt x="7498" y="95"/>
                    <a:pt x="6985" y="1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6386435" y="4500175"/>
              <a:ext cx="56080" cy="51099"/>
            </a:xfrm>
            <a:custGeom>
              <a:avLst/>
              <a:gdLst/>
              <a:ahLst/>
              <a:cxnLst/>
              <a:rect l="l" t="t" r="r" b="b"/>
              <a:pathLst>
                <a:path w="653" h="595" extrusionOk="0">
                  <a:moveTo>
                    <a:pt x="327" y="0"/>
                  </a:moveTo>
                  <a:cubicBezTo>
                    <a:pt x="0" y="0"/>
                    <a:pt x="0" y="594"/>
                    <a:pt x="327" y="594"/>
                  </a:cubicBezTo>
                  <a:cubicBezTo>
                    <a:pt x="653" y="594"/>
                    <a:pt x="653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5968621" y="4695297"/>
              <a:ext cx="366879" cy="10821"/>
            </a:xfrm>
            <a:custGeom>
              <a:avLst/>
              <a:gdLst/>
              <a:ahLst/>
              <a:cxnLst/>
              <a:rect l="l" t="t" r="r" b="b"/>
              <a:pathLst>
                <a:path w="4272" h="126" extrusionOk="0">
                  <a:moveTo>
                    <a:pt x="1105" y="1"/>
                  </a:moveTo>
                  <a:cubicBezTo>
                    <a:pt x="738" y="1"/>
                    <a:pt x="370" y="1"/>
                    <a:pt x="0" y="3"/>
                  </a:cubicBezTo>
                  <a:lnTo>
                    <a:pt x="0" y="110"/>
                  </a:lnTo>
                  <a:cubicBezTo>
                    <a:pt x="370" y="108"/>
                    <a:pt x="738" y="108"/>
                    <a:pt x="1105" y="108"/>
                  </a:cubicBezTo>
                  <a:cubicBezTo>
                    <a:pt x="2182" y="108"/>
                    <a:pt x="3242" y="114"/>
                    <a:pt x="4271" y="126"/>
                  </a:cubicBezTo>
                  <a:lnTo>
                    <a:pt x="4271" y="19"/>
                  </a:lnTo>
                  <a:cubicBezTo>
                    <a:pt x="3242" y="7"/>
                    <a:pt x="2182" y="1"/>
                    <a:pt x="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6393649" y="4696929"/>
              <a:ext cx="85880" cy="9361"/>
            </a:xfrm>
            <a:custGeom>
              <a:avLst/>
              <a:gdLst/>
              <a:ahLst/>
              <a:cxnLst/>
              <a:rect l="l" t="t" r="r" b="b"/>
              <a:pathLst>
                <a:path w="1000" h="109" extrusionOk="0">
                  <a:moveTo>
                    <a:pt x="0" y="1"/>
                  </a:moveTo>
                  <a:lnTo>
                    <a:pt x="0" y="108"/>
                  </a:lnTo>
                  <a:lnTo>
                    <a:pt x="1000" y="108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19"/>
          <p:cNvGrpSpPr/>
          <p:nvPr/>
        </p:nvGrpSpPr>
        <p:grpSpPr>
          <a:xfrm>
            <a:off x="719979" y="4557368"/>
            <a:ext cx="437816" cy="398913"/>
            <a:chOff x="6872954" y="4168931"/>
            <a:chExt cx="437816" cy="398913"/>
          </a:xfrm>
        </p:grpSpPr>
        <p:sp>
          <p:nvSpPr>
            <p:cNvPr id="1119" name="Google Shape;1119;p19"/>
            <p:cNvSpPr/>
            <p:nvPr/>
          </p:nvSpPr>
          <p:spPr>
            <a:xfrm>
              <a:off x="6872954" y="4168931"/>
              <a:ext cx="437816" cy="398913"/>
            </a:xfrm>
            <a:custGeom>
              <a:avLst/>
              <a:gdLst/>
              <a:ahLst/>
              <a:cxnLst/>
              <a:rect l="l" t="t" r="r" b="b"/>
              <a:pathLst>
                <a:path w="5098" h="4645" extrusionOk="0">
                  <a:moveTo>
                    <a:pt x="2550" y="0"/>
                  </a:moveTo>
                  <a:cubicBezTo>
                    <a:pt x="1956" y="0"/>
                    <a:pt x="1361" y="227"/>
                    <a:pt x="907" y="680"/>
                  </a:cubicBezTo>
                  <a:cubicBezTo>
                    <a:pt x="1" y="1587"/>
                    <a:pt x="1" y="3058"/>
                    <a:pt x="907" y="3964"/>
                  </a:cubicBezTo>
                  <a:cubicBezTo>
                    <a:pt x="1361" y="4418"/>
                    <a:pt x="1956" y="4644"/>
                    <a:pt x="2550" y="4644"/>
                  </a:cubicBezTo>
                  <a:cubicBezTo>
                    <a:pt x="3144" y="4644"/>
                    <a:pt x="3738" y="4418"/>
                    <a:pt x="4191" y="3964"/>
                  </a:cubicBezTo>
                  <a:cubicBezTo>
                    <a:pt x="5098" y="3058"/>
                    <a:pt x="5098" y="1587"/>
                    <a:pt x="4191" y="680"/>
                  </a:cubicBezTo>
                  <a:cubicBezTo>
                    <a:pt x="3738" y="227"/>
                    <a:pt x="3144" y="0"/>
                    <a:pt x="2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7025738" y="4173740"/>
              <a:ext cx="69477" cy="8493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750" y="1"/>
                  </a:moveTo>
                  <a:cubicBezTo>
                    <a:pt x="734" y="1"/>
                    <a:pt x="718" y="8"/>
                    <a:pt x="708" y="22"/>
                  </a:cubicBezTo>
                  <a:lnTo>
                    <a:pt x="19" y="903"/>
                  </a:lnTo>
                  <a:cubicBezTo>
                    <a:pt x="1" y="926"/>
                    <a:pt x="5" y="960"/>
                    <a:pt x="28" y="979"/>
                  </a:cubicBezTo>
                  <a:cubicBezTo>
                    <a:pt x="36" y="986"/>
                    <a:pt x="49" y="989"/>
                    <a:pt x="59" y="989"/>
                  </a:cubicBezTo>
                  <a:cubicBezTo>
                    <a:pt x="76" y="989"/>
                    <a:pt x="92" y="981"/>
                    <a:pt x="102" y="969"/>
                  </a:cubicBezTo>
                  <a:lnTo>
                    <a:pt x="792" y="88"/>
                  </a:lnTo>
                  <a:cubicBezTo>
                    <a:pt x="809" y="65"/>
                    <a:pt x="806" y="30"/>
                    <a:pt x="783" y="12"/>
                  </a:cubicBezTo>
                  <a:cubicBezTo>
                    <a:pt x="773" y="5"/>
                    <a:pt x="761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6971718" y="4290539"/>
              <a:ext cx="45516" cy="239605"/>
            </a:xfrm>
            <a:custGeom>
              <a:avLst/>
              <a:gdLst/>
              <a:ahLst/>
              <a:cxnLst/>
              <a:rect l="l" t="t" r="r" b="b"/>
              <a:pathLst>
                <a:path w="530" h="2790" extrusionOk="0">
                  <a:moveTo>
                    <a:pt x="470" y="0"/>
                  </a:moveTo>
                  <a:cubicBezTo>
                    <a:pt x="453" y="0"/>
                    <a:pt x="435" y="9"/>
                    <a:pt x="424" y="25"/>
                  </a:cubicBezTo>
                  <a:cubicBezTo>
                    <a:pt x="187" y="387"/>
                    <a:pt x="49" y="849"/>
                    <a:pt x="21" y="1360"/>
                  </a:cubicBezTo>
                  <a:cubicBezTo>
                    <a:pt x="0" y="1762"/>
                    <a:pt x="41" y="2189"/>
                    <a:pt x="156" y="2747"/>
                  </a:cubicBezTo>
                  <a:cubicBezTo>
                    <a:pt x="160" y="2771"/>
                    <a:pt x="181" y="2790"/>
                    <a:pt x="207" y="2790"/>
                  </a:cubicBezTo>
                  <a:cubicBezTo>
                    <a:pt x="210" y="2790"/>
                    <a:pt x="214" y="2790"/>
                    <a:pt x="220" y="2788"/>
                  </a:cubicBezTo>
                  <a:cubicBezTo>
                    <a:pt x="249" y="2783"/>
                    <a:pt x="266" y="2754"/>
                    <a:pt x="260" y="2725"/>
                  </a:cubicBezTo>
                  <a:cubicBezTo>
                    <a:pt x="149" y="2176"/>
                    <a:pt x="107" y="1757"/>
                    <a:pt x="129" y="1365"/>
                  </a:cubicBezTo>
                  <a:cubicBezTo>
                    <a:pt x="153" y="872"/>
                    <a:pt x="287" y="430"/>
                    <a:pt x="514" y="83"/>
                  </a:cubicBezTo>
                  <a:cubicBezTo>
                    <a:pt x="530" y="57"/>
                    <a:pt x="523" y="25"/>
                    <a:pt x="498" y="8"/>
                  </a:cubicBezTo>
                  <a:cubicBezTo>
                    <a:pt x="490" y="3"/>
                    <a:pt x="480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7088174" y="4275853"/>
              <a:ext cx="128476" cy="276276"/>
            </a:xfrm>
            <a:custGeom>
              <a:avLst/>
              <a:gdLst/>
              <a:ahLst/>
              <a:cxnLst/>
              <a:rect l="l" t="t" r="r" b="b"/>
              <a:pathLst>
                <a:path w="1496" h="3217" extrusionOk="0">
                  <a:moveTo>
                    <a:pt x="1441" y="1"/>
                  </a:moveTo>
                  <a:cubicBezTo>
                    <a:pt x="1418" y="1"/>
                    <a:pt x="1392" y="22"/>
                    <a:pt x="1388" y="49"/>
                  </a:cubicBezTo>
                  <a:cubicBezTo>
                    <a:pt x="1281" y="1190"/>
                    <a:pt x="794" y="2283"/>
                    <a:pt x="20" y="3126"/>
                  </a:cubicBezTo>
                  <a:cubicBezTo>
                    <a:pt x="0" y="3148"/>
                    <a:pt x="2" y="3182"/>
                    <a:pt x="23" y="3202"/>
                  </a:cubicBezTo>
                  <a:cubicBezTo>
                    <a:pt x="35" y="3211"/>
                    <a:pt x="46" y="3216"/>
                    <a:pt x="59" y="3216"/>
                  </a:cubicBezTo>
                  <a:cubicBezTo>
                    <a:pt x="73" y="3216"/>
                    <a:pt x="88" y="3209"/>
                    <a:pt x="96" y="3198"/>
                  </a:cubicBezTo>
                  <a:cubicBezTo>
                    <a:pt x="887" y="2335"/>
                    <a:pt x="1384" y="1222"/>
                    <a:pt x="1494" y="58"/>
                  </a:cubicBezTo>
                  <a:cubicBezTo>
                    <a:pt x="1495" y="29"/>
                    <a:pt x="1474" y="5"/>
                    <a:pt x="1445" y="1"/>
                  </a:cubicBezTo>
                  <a:cubicBezTo>
                    <a:pt x="1444" y="1"/>
                    <a:pt x="1443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7202224" y="4365256"/>
              <a:ext cx="56509" cy="102884"/>
            </a:xfrm>
            <a:custGeom>
              <a:avLst/>
              <a:gdLst/>
              <a:ahLst/>
              <a:cxnLst/>
              <a:rect l="l" t="t" r="r" b="b"/>
              <a:pathLst>
                <a:path w="658" h="1198" extrusionOk="0">
                  <a:moveTo>
                    <a:pt x="597" y="1"/>
                  </a:moveTo>
                  <a:cubicBezTo>
                    <a:pt x="573" y="1"/>
                    <a:pt x="552" y="18"/>
                    <a:pt x="546" y="42"/>
                  </a:cubicBezTo>
                  <a:cubicBezTo>
                    <a:pt x="453" y="431"/>
                    <a:pt x="272" y="800"/>
                    <a:pt x="20" y="1109"/>
                  </a:cubicBezTo>
                  <a:cubicBezTo>
                    <a:pt x="0" y="1133"/>
                    <a:pt x="3" y="1166"/>
                    <a:pt x="27" y="1184"/>
                  </a:cubicBezTo>
                  <a:cubicBezTo>
                    <a:pt x="37" y="1193"/>
                    <a:pt x="49" y="1197"/>
                    <a:pt x="60" y="1197"/>
                  </a:cubicBezTo>
                  <a:cubicBezTo>
                    <a:pt x="77" y="1197"/>
                    <a:pt x="92" y="1190"/>
                    <a:pt x="102" y="1177"/>
                  </a:cubicBezTo>
                  <a:cubicBezTo>
                    <a:pt x="364" y="855"/>
                    <a:pt x="553" y="470"/>
                    <a:pt x="650" y="66"/>
                  </a:cubicBezTo>
                  <a:cubicBezTo>
                    <a:pt x="657" y="38"/>
                    <a:pt x="639" y="9"/>
                    <a:pt x="610" y="2"/>
                  </a:cubicBezTo>
                  <a:cubicBezTo>
                    <a:pt x="606" y="1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7059489" y="4556685"/>
              <a:ext cx="243642" cy="9275"/>
            </a:xfrm>
            <a:custGeom>
              <a:avLst/>
              <a:gdLst/>
              <a:ahLst/>
              <a:cxnLst/>
              <a:rect l="l" t="t" r="r" b="b"/>
              <a:pathLst>
                <a:path w="2837" h="108" extrusionOk="0">
                  <a:moveTo>
                    <a:pt x="0" y="1"/>
                  </a:moveTo>
                  <a:lnTo>
                    <a:pt x="0" y="108"/>
                  </a:lnTo>
                  <a:lnTo>
                    <a:pt x="2836" y="108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19"/>
          <p:cNvGrpSpPr/>
          <p:nvPr/>
        </p:nvGrpSpPr>
        <p:grpSpPr>
          <a:xfrm>
            <a:off x="161223" y="4297016"/>
            <a:ext cx="289759" cy="260327"/>
            <a:chOff x="1871175" y="984299"/>
            <a:chExt cx="3905105" cy="3508444"/>
          </a:xfrm>
        </p:grpSpPr>
        <p:sp>
          <p:nvSpPr>
            <p:cNvPr id="1126" name="Google Shape;1126;p19"/>
            <p:cNvSpPr/>
            <p:nvPr/>
          </p:nvSpPr>
          <p:spPr>
            <a:xfrm>
              <a:off x="1871175" y="1020975"/>
              <a:ext cx="3905105" cy="3437350"/>
            </a:xfrm>
            <a:custGeom>
              <a:avLst/>
              <a:gdLst/>
              <a:ahLst/>
              <a:cxnLst/>
              <a:rect l="l" t="t" r="r" b="b"/>
              <a:pathLst>
                <a:path w="6921" h="6092" extrusionOk="0">
                  <a:moveTo>
                    <a:pt x="1771" y="0"/>
                  </a:moveTo>
                  <a:cubicBezTo>
                    <a:pt x="1488" y="0"/>
                    <a:pt x="1177" y="153"/>
                    <a:pt x="872" y="369"/>
                  </a:cubicBezTo>
                  <a:cubicBezTo>
                    <a:pt x="322" y="758"/>
                    <a:pt x="1" y="1206"/>
                    <a:pt x="389" y="1756"/>
                  </a:cubicBezTo>
                  <a:cubicBezTo>
                    <a:pt x="947" y="2542"/>
                    <a:pt x="1696" y="3362"/>
                    <a:pt x="2557" y="4120"/>
                  </a:cubicBezTo>
                  <a:cubicBezTo>
                    <a:pt x="3416" y="4881"/>
                    <a:pt x="4321" y="5524"/>
                    <a:pt x="5172" y="5981"/>
                  </a:cubicBezTo>
                  <a:cubicBezTo>
                    <a:pt x="5315" y="6057"/>
                    <a:pt x="5447" y="6091"/>
                    <a:pt x="5570" y="6091"/>
                  </a:cubicBezTo>
                  <a:cubicBezTo>
                    <a:pt x="5958" y="6091"/>
                    <a:pt x="6252" y="5748"/>
                    <a:pt x="6493" y="5297"/>
                  </a:cubicBezTo>
                  <a:cubicBezTo>
                    <a:pt x="6812" y="4701"/>
                    <a:pt x="6920" y="4147"/>
                    <a:pt x="6326" y="3829"/>
                  </a:cubicBezTo>
                  <a:cubicBezTo>
                    <a:pt x="5638" y="3461"/>
                    <a:pt x="4893" y="2929"/>
                    <a:pt x="4173" y="2293"/>
                  </a:cubicBezTo>
                  <a:cubicBezTo>
                    <a:pt x="3453" y="1657"/>
                    <a:pt x="2835" y="983"/>
                    <a:pt x="2382" y="345"/>
                  </a:cubicBezTo>
                  <a:cubicBezTo>
                    <a:pt x="2209" y="100"/>
                    <a:pt x="1999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1924778" y="984299"/>
              <a:ext cx="3844731" cy="3508444"/>
            </a:xfrm>
            <a:custGeom>
              <a:avLst/>
              <a:gdLst/>
              <a:ahLst/>
              <a:cxnLst/>
              <a:rect l="l" t="t" r="r" b="b"/>
              <a:pathLst>
                <a:path w="6814" h="6218" extrusionOk="0">
                  <a:moveTo>
                    <a:pt x="5035" y="0"/>
                  </a:moveTo>
                  <a:cubicBezTo>
                    <a:pt x="4796" y="0"/>
                    <a:pt x="4579" y="105"/>
                    <a:pt x="4406" y="367"/>
                  </a:cubicBezTo>
                  <a:cubicBezTo>
                    <a:pt x="3978" y="1021"/>
                    <a:pt x="3381" y="1714"/>
                    <a:pt x="2684" y="2373"/>
                  </a:cubicBezTo>
                  <a:cubicBezTo>
                    <a:pt x="1985" y="3034"/>
                    <a:pt x="1258" y="3591"/>
                    <a:pt x="584" y="3982"/>
                  </a:cubicBezTo>
                  <a:cubicBezTo>
                    <a:pt x="0" y="4321"/>
                    <a:pt x="124" y="4871"/>
                    <a:pt x="464" y="5455"/>
                  </a:cubicBezTo>
                  <a:cubicBezTo>
                    <a:pt x="716" y="5889"/>
                    <a:pt x="1015" y="6218"/>
                    <a:pt x="1392" y="6218"/>
                  </a:cubicBezTo>
                  <a:cubicBezTo>
                    <a:pt x="1521" y="6218"/>
                    <a:pt x="1659" y="6179"/>
                    <a:pt x="1808" y="6093"/>
                  </a:cubicBezTo>
                  <a:cubicBezTo>
                    <a:pt x="2643" y="5610"/>
                    <a:pt x="3527" y="4936"/>
                    <a:pt x="4361" y="4148"/>
                  </a:cubicBezTo>
                  <a:cubicBezTo>
                    <a:pt x="5193" y="3358"/>
                    <a:pt x="5914" y="2516"/>
                    <a:pt x="6445" y="1708"/>
                  </a:cubicBezTo>
                  <a:cubicBezTo>
                    <a:pt x="6814" y="1145"/>
                    <a:pt x="6478" y="708"/>
                    <a:pt x="5917" y="339"/>
                  </a:cubicBezTo>
                  <a:cubicBezTo>
                    <a:pt x="5616" y="140"/>
                    <a:pt x="5310" y="0"/>
                    <a:pt x="5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3186419" y="2111652"/>
              <a:ext cx="1455175" cy="1413421"/>
            </a:xfrm>
            <a:custGeom>
              <a:avLst/>
              <a:gdLst/>
              <a:ahLst/>
              <a:cxnLst/>
              <a:rect l="l" t="t" r="r" b="b"/>
              <a:pathLst>
                <a:path w="2579" h="2505" extrusionOk="0">
                  <a:moveTo>
                    <a:pt x="1495" y="0"/>
                  </a:moveTo>
                  <a:cubicBezTo>
                    <a:pt x="1432" y="0"/>
                    <a:pt x="1369" y="26"/>
                    <a:pt x="1322" y="75"/>
                  </a:cubicBezTo>
                  <a:cubicBezTo>
                    <a:pt x="1137" y="275"/>
                    <a:pt x="941" y="474"/>
                    <a:pt x="734" y="671"/>
                  </a:cubicBezTo>
                  <a:cubicBezTo>
                    <a:pt x="528" y="864"/>
                    <a:pt x="323" y="1045"/>
                    <a:pt x="116" y="1216"/>
                  </a:cubicBezTo>
                  <a:cubicBezTo>
                    <a:pt x="14" y="1300"/>
                    <a:pt x="0" y="1450"/>
                    <a:pt x="86" y="1549"/>
                  </a:cubicBezTo>
                  <a:lnTo>
                    <a:pt x="842" y="2424"/>
                  </a:lnTo>
                  <a:cubicBezTo>
                    <a:pt x="889" y="2477"/>
                    <a:pt x="954" y="2505"/>
                    <a:pt x="1020" y="2505"/>
                  </a:cubicBezTo>
                  <a:cubicBezTo>
                    <a:pt x="1071" y="2505"/>
                    <a:pt x="1122" y="2488"/>
                    <a:pt x="1164" y="2453"/>
                  </a:cubicBezTo>
                  <a:cubicBezTo>
                    <a:pt x="1392" y="2261"/>
                    <a:pt x="1621" y="2060"/>
                    <a:pt x="1843" y="1847"/>
                  </a:cubicBezTo>
                  <a:cubicBezTo>
                    <a:pt x="2070" y="1633"/>
                    <a:pt x="2289" y="1415"/>
                    <a:pt x="2493" y="1193"/>
                  </a:cubicBezTo>
                  <a:cubicBezTo>
                    <a:pt x="2579" y="1102"/>
                    <a:pt x="2574" y="958"/>
                    <a:pt x="2483" y="871"/>
                  </a:cubicBezTo>
                  <a:lnTo>
                    <a:pt x="1655" y="65"/>
                  </a:lnTo>
                  <a:cubicBezTo>
                    <a:pt x="1610" y="22"/>
                    <a:pt x="1553" y="0"/>
                    <a:pt x="149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3194882" y="2749243"/>
              <a:ext cx="1436555" cy="810249"/>
            </a:xfrm>
            <a:custGeom>
              <a:avLst/>
              <a:gdLst/>
              <a:ahLst/>
              <a:cxnLst/>
              <a:rect l="l" t="t" r="r" b="b"/>
              <a:pathLst>
                <a:path w="2546" h="1436" extrusionOk="0">
                  <a:moveTo>
                    <a:pt x="2478" y="1"/>
                  </a:moveTo>
                  <a:cubicBezTo>
                    <a:pt x="2462" y="1"/>
                    <a:pt x="2446" y="7"/>
                    <a:pt x="2434" y="21"/>
                  </a:cubicBezTo>
                  <a:cubicBezTo>
                    <a:pt x="2225" y="245"/>
                    <a:pt x="2007" y="465"/>
                    <a:pt x="1786" y="673"/>
                  </a:cubicBezTo>
                  <a:cubicBezTo>
                    <a:pt x="1563" y="884"/>
                    <a:pt x="1334" y="1086"/>
                    <a:pt x="1107" y="1276"/>
                  </a:cubicBezTo>
                  <a:cubicBezTo>
                    <a:pt x="1077" y="1301"/>
                    <a:pt x="1040" y="1313"/>
                    <a:pt x="1003" y="1313"/>
                  </a:cubicBezTo>
                  <a:cubicBezTo>
                    <a:pt x="954" y="1313"/>
                    <a:pt x="905" y="1293"/>
                    <a:pt x="870" y="1254"/>
                  </a:cubicBezTo>
                  <a:lnTo>
                    <a:pt x="114" y="378"/>
                  </a:lnTo>
                  <a:cubicBezTo>
                    <a:pt x="101" y="364"/>
                    <a:pt x="85" y="357"/>
                    <a:pt x="68" y="357"/>
                  </a:cubicBezTo>
                  <a:cubicBezTo>
                    <a:pt x="54" y="357"/>
                    <a:pt x="40" y="362"/>
                    <a:pt x="28" y="372"/>
                  </a:cubicBezTo>
                  <a:cubicBezTo>
                    <a:pt x="4" y="395"/>
                    <a:pt x="1" y="433"/>
                    <a:pt x="22" y="457"/>
                  </a:cubicBezTo>
                  <a:lnTo>
                    <a:pt x="779" y="1334"/>
                  </a:lnTo>
                  <a:cubicBezTo>
                    <a:pt x="836" y="1401"/>
                    <a:pt x="919" y="1436"/>
                    <a:pt x="1000" y="1436"/>
                  </a:cubicBezTo>
                  <a:cubicBezTo>
                    <a:pt x="1067" y="1436"/>
                    <a:pt x="1132" y="1414"/>
                    <a:pt x="1186" y="1368"/>
                  </a:cubicBezTo>
                  <a:cubicBezTo>
                    <a:pt x="1414" y="1177"/>
                    <a:pt x="1646" y="973"/>
                    <a:pt x="1870" y="762"/>
                  </a:cubicBezTo>
                  <a:cubicBezTo>
                    <a:pt x="2092" y="550"/>
                    <a:pt x="2312" y="329"/>
                    <a:pt x="2524" y="102"/>
                  </a:cubicBezTo>
                  <a:cubicBezTo>
                    <a:pt x="2545" y="78"/>
                    <a:pt x="2545" y="41"/>
                    <a:pt x="2519" y="16"/>
                  </a:cubicBezTo>
                  <a:cubicBezTo>
                    <a:pt x="2508" y="6"/>
                    <a:pt x="2493" y="1"/>
                    <a:pt x="2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2906556" y="2564172"/>
              <a:ext cx="2205614" cy="1893025"/>
            </a:xfrm>
            <a:custGeom>
              <a:avLst/>
              <a:gdLst/>
              <a:ahLst/>
              <a:cxnLst/>
              <a:rect l="l" t="t" r="r" b="b"/>
              <a:pathLst>
                <a:path w="3909" h="3355" extrusionOk="0">
                  <a:moveTo>
                    <a:pt x="3841" y="1"/>
                  </a:moveTo>
                  <a:cubicBezTo>
                    <a:pt x="3823" y="1"/>
                    <a:pt x="3806" y="8"/>
                    <a:pt x="3794" y="22"/>
                  </a:cubicBezTo>
                  <a:cubicBezTo>
                    <a:pt x="3427" y="457"/>
                    <a:pt x="3018" y="890"/>
                    <a:pt x="2579" y="1304"/>
                  </a:cubicBezTo>
                  <a:cubicBezTo>
                    <a:pt x="1747" y="2089"/>
                    <a:pt x="869" y="2760"/>
                    <a:pt x="38" y="3241"/>
                  </a:cubicBezTo>
                  <a:cubicBezTo>
                    <a:pt x="9" y="3257"/>
                    <a:pt x="1" y="3296"/>
                    <a:pt x="16" y="3324"/>
                  </a:cubicBezTo>
                  <a:cubicBezTo>
                    <a:pt x="26" y="3343"/>
                    <a:pt x="46" y="3354"/>
                    <a:pt x="68" y="3354"/>
                  </a:cubicBezTo>
                  <a:cubicBezTo>
                    <a:pt x="79" y="3354"/>
                    <a:pt x="89" y="3350"/>
                    <a:pt x="101" y="3347"/>
                  </a:cubicBezTo>
                  <a:cubicBezTo>
                    <a:pt x="939" y="2860"/>
                    <a:pt x="1825" y="2183"/>
                    <a:pt x="2663" y="1392"/>
                  </a:cubicBezTo>
                  <a:cubicBezTo>
                    <a:pt x="3103" y="975"/>
                    <a:pt x="3516" y="540"/>
                    <a:pt x="3887" y="100"/>
                  </a:cubicBezTo>
                  <a:cubicBezTo>
                    <a:pt x="3909" y="73"/>
                    <a:pt x="3906" y="36"/>
                    <a:pt x="3880" y="14"/>
                  </a:cubicBezTo>
                  <a:cubicBezTo>
                    <a:pt x="3868" y="5"/>
                    <a:pt x="3854" y="1"/>
                    <a:pt x="3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2714714" y="1843637"/>
              <a:ext cx="1199574" cy="1091240"/>
            </a:xfrm>
            <a:custGeom>
              <a:avLst/>
              <a:gdLst/>
              <a:ahLst/>
              <a:cxnLst/>
              <a:rect l="l" t="t" r="r" b="b"/>
              <a:pathLst>
                <a:path w="2126" h="1934" extrusionOk="0">
                  <a:moveTo>
                    <a:pt x="2058" y="1"/>
                  </a:moveTo>
                  <a:cubicBezTo>
                    <a:pt x="2041" y="1"/>
                    <a:pt x="2024" y="7"/>
                    <a:pt x="2013" y="21"/>
                  </a:cubicBezTo>
                  <a:cubicBezTo>
                    <a:pt x="1773" y="285"/>
                    <a:pt x="1513" y="550"/>
                    <a:pt x="1242" y="807"/>
                  </a:cubicBezTo>
                  <a:cubicBezTo>
                    <a:pt x="845" y="1183"/>
                    <a:pt x="438" y="1526"/>
                    <a:pt x="34" y="1825"/>
                  </a:cubicBezTo>
                  <a:cubicBezTo>
                    <a:pt x="6" y="1845"/>
                    <a:pt x="1" y="1883"/>
                    <a:pt x="21" y="1910"/>
                  </a:cubicBezTo>
                  <a:cubicBezTo>
                    <a:pt x="31" y="1925"/>
                    <a:pt x="51" y="1934"/>
                    <a:pt x="69" y="1934"/>
                  </a:cubicBezTo>
                  <a:cubicBezTo>
                    <a:pt x="81" y="1934"/>
                    <a:pt x="94" y="1931"/>
                    <a:pt x="106" y="1921"/>
                  </a:cubicBezTo>
                  <a:cubicBezTo>
                    <a:pt x="515" y="1620"/>
                    <a:pt x="926" y="1274"/>
                    <a:pt x="1327" y="896"/>
                  </a:cubicBezTo>
                  <a:cubicBezTo>
                    <a:pt x="1600" y="636"/>
                    <a:pt x="1863" y="369"/>
                    <a:pt x="2104" y="101"/>
                  </a:cubicBezTo>
                  <a:cubicBezTo>
                    <a:pt x="2125" y="76"/>
                    <a:pt x="2122" y="36"/>
                    <a:pt x="2098" y="15"/>
                  </a:cubicBezTo>
                  <a:cubicBezTo>
                    <a:pt x="2087" y="5"/>
                    <a:pt x="2072" y="1"/>
                    <a:pt x="2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2" name="Google Shape;1132;p19"/>
          <p:cNvSpPr/>
          <p:nvPr/>
        </p:nvSpPr>
        <p:spPr>
          <a:xfrm>
            <a:off x="7368605" y="4685671"/>
            <a:ext cx="270600" cy="2706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9"/>
          <p:cNvSpPr/>
          <p:nvPr/>
        </p:nvSpPr>
        <p:spPr>
          <a:xfrm>
            <a:off x="8687315" y="1169945"/>
            <a:ext cx="180300" cy="180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19"/>
          <p:cNvSpPr/>
          <p:nvPr/>
        </p:nvSpPr>
        <p:spPr>
          <a:xfrm>
            <a:off x="8768741" y="2079508"/>
            <a:ext cx="270600" cy="2706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19"/>
          <p:cNvSpPr/>
          <p:nvPr/>
        </p:nvSpPr>
        <p:spPr>
          <a:xfrm>
            <a:off x="1775500" y="4843820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19"/>
          <p:cNvSpPr/>
          <p:nvPr/>
        </p:nvSpPr>
        <p:spPr>
          <a:xfrm>
            <a:off x="8324219" y="4789025"/>
            <a:ext cx="213123" cy="198901"/>
          </a:xfrm>
          <a:custGeom>
            <a:avLst/>
            <a:gdLst/>
            <a:ahLst/>
            <a:cxnLst/>
            <a:rect l="l" t="t" r="r" b="b"/>
            <a:pathLst>
              <a:path w="34018" h="31748" extrusionOk="0">
                <a:moveTo>
                  <a:pt x="18420" y="1"/>
                </a:moveTo>
                <a:lnTo>
                  <a:pt x="15653" y="13538"/>
                </a:lnTo>
                <a:lnTo>
                  <a:pt x="8309" y="5956"/>
                </a:lnTo>
                <a:lnTo>
                  <a:pt x="8309" y="5956"/>
                </a:lnTo>
                <a:lnTo>
                  <a:pt x="11225" y="15874"/>
                </a:lnTo>
                <a:lnTo>
                  <a:pt x="1" y="19126"/>
                </a:lnTo>
                <a:lnTo>
                  <a:pt x="11665" y="20195"/>
                </a:lnTo>
                <a:lnTo>
                  <a:pt x="7398" y="31748"/>
                </a:lnTo>
                <a:lnTo>
                  <a:pt x="7398" y="31748"/>
                </a:lnTo>
                <a:lnTo>
                  <a:pt x="17010" y="23217"/>
                </a:lnTo>
                <a:lnTo>
                  <a:pt x="20335" y="31748"/>
                </a:lnTo>
                <a:lnTo>
                  <a:pt x="21479" y="22667"/>
                </a:lnTo>
                <a:lnTo>
                  <a:pt x="34018" y="23710"/>
                </a:lnTo>
                <a:lnTo>
                  <a:pt x="23869" y="16361"/>
                </a:lnTo>
                <a:lnTo>
                  <a:pt x="31243" y="5940"/>
                </a:lnTo>
                <a:lnTo>
                  <a:pt x="20228" y="13538"/>
                </a:lnTo>
                <a:lnTo>
                  <a:pt x="18420" y="1"/>
                </a:lnTo>
                <a:close/>
                <a:moveTo>
                  <a:pt x="20335" y="31748"/>
                </a:moveTo>
                <a:lnTo>
                  <a:pt x="20335" y="31748"/>
                </a:lnTo>
                <a:lnTo>
                  <a:pt x="20335" y="317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19"/>
          <p:cNvSpPr/>
          <p:nvPr/>
        </p:nvSpPr>
        <p:spPr>
          <a:xfrm>
            <a:off x="101949" y="1169962"/>
            <a:ext cx="289918" cy="270572"/>
          </a:xfrm>
          <a:custGeom>
            <a:avLst/>
            <a:gdLst/>
            <a:ahLst/>
            <a:cxnLst/>
            <a:rect l="l" t="t" r="r" b="b"/>
            <a:pathLst>
              <a:path w="34018" h="31748" extrusionOk="0">
                <a:moveTo>
                  <a:pt x="18420" y="1"/>
                </a:moveTo>
                <a:lnTo>
                  <a:pt x="15653" y="13538"/>
                </a:lnTo>
                <a:lnTo>
                  <a:pt x="8309" y="5956"/>
                </a:lnTo>
                <a:lnTo>
                  <a:pt x="8309" y="5956"/>
                </a:lnTo>
                <a:lnTo>
                  <a:pt x="11225" y="15874"/>
                </a:lnTo>
                <a:lnTo>
                  <a:pt x="1" y="19126"/>
                </a:lnTo>
                <a:lnTo>
                  <a:pt x="11665" y="20195"/>
                </a:lnTo>
                <a:lnTo>
                  <a:pt x="7398" y="31748"/>
                </a:lnTo>
                <a:lnTo>
                  <a:pt x="7398" y="31748"/>
                </a:lnTo>
                <a:lnTo>
                  <a:pt x="17010" y="23217"/>
                </a:lnTo>
                <a:lnTo>
                  <a:pt x="20335" y="31748"/>
                </a:lnTo>
                <a:lnTo>
                  <a:pt x="21479" y="22667"/>
                </a:lnTo>
                <a:lnTo>
                  <a:pt x="34018" y="23710"/>
                </a:lnTo>
                <a:lnTo>
                  <a:pt x="23869" y="16361"/>
                </a:lnTo>
                <a:lnTo>
                  <a:pt x="31243" y="5940"/>
                </a:lnTo>
                <a:lnTo>
                  <a:pt x="20228" y="13538"/>
                </a:lnTo>
                <a:lnTo>
                  <a:pt x="18420" y="1"/>
                </a:lnTo>
                <a:close/>
                <a:moveTo>
                  <a:pt x="20335" y="31748"/>
                </a:moveTo>
                <a:lnTo>
                  <a:pt x="20335" y="31748"/>
                </a:lnTo>
                <a:lnTo>
                  <a:pt x="20335" y="31748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8" name="Google Shape;1138;p19"/>
          <p:cNvGrpSpPr/>
          <p:nvPr/>
        </p:nvGrpSpPr>
        <p:grpSpPr>
          <a:xfrm rot="2700000">
            <a:off x="458751" y="298985"/>
            <a:ext cx="161989" cy="347822"/>
            <a:chOff x="4576975" y="1448100"/>
            <a:chExt cx="292800" cy="628700"/>
          </a:xfrm>
        </p:grpSpPr>
        <p:sp>
          <p:nvSpPr>
            <p:cNvPr id="1139" name="Google Shape;1139;p19"/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0" name="Google Shape;1140;p19"/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1141" name="Google Shape;1141;p19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9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3" name="Google Shape;1143;p19"/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1144" name="Google Shape;1144;p19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9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52825"/>
            <a:ext cx="7717500" cy="3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"/>
              <a:buChar char="●"/>
              <a:defRPr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"/>
              <a:buChar char="○"/>
              <a:defRPr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"/>
              <a:buChar char="■"/>
              <a:defRPr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"/>
              <a:buChar char="●"/>
              <a:defRPr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"/>
              <a:buChar char="○"/>
              <a:defRPr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"/>
              <a:buChar char="■"/>
              <a:defRPr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"/>
              <a:buChar char="●"/>
              <a:defRPr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"/>
              <a:buChar char="○"/>
              <a:defRPr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"/>
              <a:buChar char="■"/>
              <a:defRPr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6" r:id="rId4"/>
    <p:sldLayoutId id="2147483658" r:id="rId5"/>
    <p:sldLayoutId id="2147483661" r:id="rId6"/>
    <p:sldLayoutId id="2147483662" r:id="rId7"/>
    <p:sldLayoutId id="2147483663" r:id="rId8"/>
    <p:sldLayoutId id="2147483665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rgbClr val="284B8B"/>
            </a:gs>
            <a:gs pos="0">
              <a:srgbClr val="126997"/>
            </a:gs>
            <a:gs pos="44000">
              <a:srgbClr val="29488B"/>
            </a:gs>
            <a:gs pos="0">
              <a:srgbClr val="08A0C9"/>
            </a:gs>
            <a:gs pos="95000">
              <a:srgbClr val="10061C"/>
            </a:gs>
            <a:gs pos="70000">
              <a:srgbClr val="2C124E"/>
            </a:gs>
            <a:gs pos="68000">
              <a:srgbClr val="2F135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7232EC-4262-210A-17F6-5BB7C363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C2AD2-0915-3C58-88C2-5C8172AC7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EA9A9-D7C0-2054-5881-61FBD1E2A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8661A-A5A0-4A8F-AF08-32D146B45264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3B675A-9585-F2AC-DAC0-BE93AA30C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E929C-D1F9-94FB-8774-DFA271A0E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0BB77-AB98-41BD-813A-DAAA140AB3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488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B58FE-4A63-D71D-CE25-873A03DA1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1E3B1-8DAD-B87E-4D74-40CBE493A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2" descr="I want an image that represents a technological solution. VetSys, A web system (web page) for veterinary management, where a clinical record is displayed within a computer monitor. the background with technological or electronic design. Includes dogs and cats or dog paws. The shades have to be: Between blue, bluish and purple.  If you are going to add words, please be in Spanish.&#10;The VetSys system name must be present in large size. The image has to be simple, without so many decorations.">
            <a:extLst>
              <a:ext uri="{FF2B5EF4-FFF2-40B4-BE49-F238E27FC236}">
                <a16:creationId xmlns:a16="http://schemas.microsoft.com/office/drawing/2014/main" id="{C6C8792A-A983-69D9-07C2-53BAB007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2D75E5-AD03-3316-DDBE-1D2529DF0E20}"/>
              </a:ext>
            </a:extLst>
          </p:cNvPr>
          <p:cNvSpPr txBox="1"/>
          <p:nvPr/>
        </p:nvSpPr>
        <p:spPr>
          <a:xfrm>
            <a:off x="9144000" y="1240833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L" sz="3600" kern="1200" dirty="0">
                <a:solidFill>
                  <a:srgbClr val="66FFFF"/>
                </a:solidFill>
                <a:effectLst>
                  <a:glow rad="139700">
                    <a:srgbClr val="0F9ED5">
                      <a:satMod val="175000"/>
                      <a:alpha val="40000"/>
                    </a:srgb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Kumbh Sans ExtraBold" pitchFamily="2" charset="0"/>
                <a:ea typeface="+mn-ea"/>
                <a:cs typeface="Kumbh Sans ExtraBold" pitchFamily="2" charset="0"/>
              </a:rPr>
              <a:t>VETSYS</a:t>
            </a:r>
            <a:endParaRPr lang="es-CL" sz="6000" kern="1200" dirty="0">
              <a:solidFill>
                <a:srgbClr val="66FFFF"/>
              </a:solidFill>
              <a:effectLst>
                <a:glow rad="139700">
                  <a:srgbClr val="0F9ED5">
                    <a:satMod val="175000"/>
                    <a:alpha val="40000"/>
                  </a:srgb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Kumbh Sans ExtraBold" pitchFamily="2" charset="0"/>
              <a:ea typeface="+mn-ea"/>
              <a:cs typeface="Kumbh Sans ExtraBold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91F01D-7B72-0EAA-84C8-B0F2F817CCF5}"/>
              </a:ext>
            </a:extLst>
          </p:cNvPr>
          <p:cNvSpPr txBox="1"/>
          <p:nvPr/>
        </p:nvSpPr>
        <p:spPr>
          <a:xfrm>
            <a:off x="-6823016" y="3190033"/>
            <a:ext cx="6375341" cy="60016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L" sz="3300" kern="1200" dirty="0"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40000"/>
                    </a:prst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umbh Sans Light" pitchFamily="2" charset="0"/>
                <a:ea typeface="+mn-ea"/>
                <a:cs typeface="Kumbh Sans Light" pitchFamily="2" charset="0"/>
              </a:rPr>
              <a:t>Sistema de Gestión Veterinaria</a:t>
            </a:r>
          </a:p>
        </p:txBody>
      </p:sp>
    </p:spTree>
    <p:extLst>
      <p:ext uri="{BB962C8B-B14F-4D97-AF65-F5344CB8AC3E}">
        <p14:creationId xmlns:p14="http://schemas.microsoft.com/office/powerpoint/2010/main" val="225806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16135A9-A680-4D68-A09C-FD75F3B57835}"/>
              </a:ext>
            </a:extLst>
          </p:cNvPr>
          <p:cNvSpPr/>
          <p:nvPr/>
        </p:nvSpPr>
        <p:spPr>
          <a:xfrm>
            <a:off x="2582945" y="2568693"/>
            <a:ext cx="168771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E046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+mn-ea"/>
                <a:cs typeface="Arial"/>
                <a:sym typeface="Arial"/>
              </a:rPr>
              <a:t>OBJETIVO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+mn-ea"/>
                <a:cs typeface="Arial"/>
                <a:sym typeface="Arial"/>
              </a:rPr>
              <a:t>             GENERAL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F8600D-FD68-C581-E778-4E2140BC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66" y="11751"/>
            <a:ext cx="7704000" cy="671400"/>
          </a:xfrm>
        </p:spPr>
        <p:txBody>
          <a:bodyPr/>
          <a:lstStyle/>
          <a:p>
            <a:r>
              <a:rPr lang="en" dirty="0">
                <a:solidFill>
                  <a:srgbClr val="4CBADC"/>
                </a:solidFill>
              </a:rPr>
              <a:t>Objetivos de </a:t>
            </a:r>
            <a:r>
              <a:rPr lang="en" dirty="0">
                <a:solidFill>
                  <a:srgbClr val="7030A0"/>
                </a:solidFill>
              </a:rPr>
              <a:t>nuestro proyecto</a:t>
            </a:r>
            <a:endParaRPr lang="es-CL" dirty="0"/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D51D40F2-94C5-BAB8-2C2C-F50836E1B630}"/>
              </a:ext>
            </a:extLst>
          </p:cNvPr>
          <p:cNvGrpSpPr/>
          <p:nvPr/>
        </p:nvGrpSpPr>
        <p:grpSpPr>
          <a:xfrm>
            <a:off x="6043368" y="1538107"/>
            <a:ext cx="2382227" cy="2312682"/>
            <a:chOff x="6043368" y="1538107"/>
            <a:chExt cx="2382227" cy="2312682"/>
          </a:xfrm>
        </p:grpSpPr>
        <p:sp>
          <p:nvSpPr>
            <p:cNvPr id="106" name="Diagrama de flujo: conector 105">
              <a:extLst>
                <a:ext uri="{FF2B5EF4-FFF2-40B4-BE49-F238E27FC236}">
                  <a16:creationId xmlns:a16="http://schemas.microsoft.com/office/drawing/2014/main" id="{CE09E268-F78B-77D8-C73A-92EFAA2F4475}"/>
                </a:ext>
              </a:extLst>
            </p:cNvPr>
            <p:cNvSpPr/>
            <p:nvPr/>
          </p:nvSpPr>
          <p:spPr>
            <a:xfrm>
              <a:off x="6043368" y="1538107"/>
              <a:ext cx="2382227" cy="2312682"/>
            </a:xfrm>
            <a:prstGeom prst="flowChartConnector">
              <a:avLst/>
            </a:prstGeom>
            <a:solidFill>
              <a:srgbClr val="D27A9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L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966C7618-2C77-272E-6ACA-DF1A63346F38}"/>
                </a:ext>
              </a:extLst>
            </p:cNvPr>
            <p:cNvSpPr txBox="1"/>
            <p:nvPr/>
          </p:nvSpPr>
          <p:spPr>
            <a:xfrm>
              <a:off x="6224150" y="1988126"/>
              <a:ext cx="209209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CL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Implementar un sistema de gestión para la Clínica Veterinaria Alonkura que automatice y digitalice los procesos clave, mejorando la eficiencia operativa, la calidad del servicio, y la experiencia de los usuarios. </a:t>
              </a:r>
            </a:p>
          </p:txBody>
        </p:sp>
      </p:grpSp>
      <p:grpSp>
        <p:nvGrpSpPr>
          <p:cNvPr id="2346" name="Google Shape;1758;p38">
            <a:extLst>
              <a:ext uri="{FF2B5EF4-FFF2-40B4-BE49-F238E27FC236}">
                <a16:creationId xmlns:a16="http://schemas.microsoft.com/office/drawing/2014/main" id="{D0F168A5-B74A-5E55-5474-101E627FD955}"/>
              </a:ext>
            </a:extLst>
          </p:cNvPr>
          <p:cNvGrpSpPr/>
          <p:nvPr/>
        </p:nvGrpSpPr>
        <p:grpSpPr>
          <a:xfrm>
            <a:off x="7038975" y="3267075"/>
            <a:ext cx="2238375" cy="1876425"/>
            <a:chOff x="856225" y="238125"/>
            <a:chExt cx="5907550" cy="5238750"/>
          </a:xfrm>
        </p:grpSpPr>
        <p:sp>
          <p:nvSpPr>
            <p:cNvPr id="2347" name="Google Shape;1759;p38">
              <a:extLst>
                <a:ext uri="{FF2B5EF4-FFF2-40B4-BE49-F238E27FC236}">
                  <a16:creationId xmlns:a16="http://schemas.microsoft.com/office/drawing/2014/main" id="{5F6FC51D-8CF5-0B51-20A1-8919FBDA9605}"/>
                </a:ext>
              </a:extLst>
            </p:cNvPr>
            <p:cNvSpPr/>
            <p:nvPr/>
          </p:nvSpPr>
          <p:spPr>
            <a:xfrm>
              <a:off x="856225" y="4632825"/>
              <a:ext cx="5907550" cy="844050"/>
            </a:xfrm>
            <a:custGeom>
              <a:avLst/>
              <a:gdLst/>
              <a:ahLst/>
              <a:cxnLst/>
              <a:rect l="l" t="t" r="r" b="b"/>
              <a:pathLst>
                <a:path w="236302" h="33762" extrusionOk="0">
                  <a:moveTo>
                    <a:pt x="115104" y="1"/>
                  </a:moveTo>
                  <a:lnTo>
                    <a:pt x="112071" y="27"/>
                  </a:lnTo>
                  <a:lnTo>
                    <a:pt x="109063" y="53"/>
                  </a:lnTo>
                  <a:lnTo>
                    <a:pt x="106069" y="92"/>
                  </a:lnTo>
                  <a:lnTo>
                    <a:pt x="103101" y="131"/>
                  </a:lnTo>
                  <a:lnTo>
                    <a:pt x="100159" y="197"/>
                  </a:lnTo>
                  <a:lnTo>
                    <a:pt x="97230" y="262"/>
                  </a:lnTo>
                  <a:lnTo>
                    <a:pt x="94340" y="341"/>
                  </a:lnTo>
                  <a:lnTo>
                    <a:pt x="91464" y="432"/>
                  </a:lnTo>
                  <a:lnTo>
                    <a:pt x="88626" y="537"/>
                  </a:lnTo>
                  <a:lnTo>
                    <a:pt x="85802" y="641"/>
                  </a:lnTo>
                  <a:lnTo>
                    <a:pt x="83017" y="759"/>
                  </a:lnTo>
                  <a:lnTo>
                    <a:pt x="80258" y="890"/>
                  </a:lnTo>
                  <a:lnTo>
                    <a:pt x="77525" y="1021"/>
                  </a:lnTo>
                  <a:lnTo>
                    <a:pt x="74832" y="1178"/>
                  </a:lnTo>
                  <a:lnTo>
                    <a:pt x="72164" y="1321"/>
                  </a:lnTo>
                  <a:lnTo>
                    <a:pt x="69523" y="1491"/>
                  </a:lnTo>
                  <a:lnTo>
                    <a:pt x="66921" y="1661"/>
                  </a:lnTo>
                  <a:lnTo>
                    <a:pt x="64358" y="1844"/>
                  </a:lnTo>
                  <a:lnTo>
                    <a:pt x="61834" y="2041"/>
                  </a:lnTo>
                  <a:lnTo>
                    <a:pt x="59337" y="2237"/>
                  </a:lnTo>
                  <a:lnTo>
                    <a:pt x="56879" y="2446"/>
                  </a:lnTo>
                  <a:lnTo>
                    <a:pt x="54473" y="2655"/>
                  </a:lnTo>
                  <a:lnTo>
                    <a:pt x="52093" y="2877"/>
                  </a:lnTo>
                  <a:lnTo>
                    <a:pt x="49753" y="3113"/>
                  </a:lnTo>
                  <a:lnTo>
                    <a:pt x="47451" y="3348"/>
                  </a:lnTo>
                  <a:lnTo>
                    <a:pt x="45202" y="3597"/>
                  </a:lnTo>
                  <a:lnTo>
                    <a:pt x="42993" y="3858"/>
                  </a:lnTo>
                  <a:lnTo>
                    <a:pt x="40822" y="4120"/>
                  </a:lnTo>
                  <a:lnTo>
                    <a:pt x="38704" y="4381"/>
                  </a:lnTo>
                  <a:lnTo>
                    <a:pt x="36638" y="4656"/>
                  </a:lnTo>
                  <a:lnTo>
                    <a:pt x="34598" y="4943"/>
                  </a:lnTo>
                  <a:lnTo>
                    <a:pt x="32624" y="5231"/>
                  </a:lnTo>
                  <a:lnTo>
                    <a:pt x="30688" y="5532"/>
                  </a:lnTo>
                  <a:lnTo>
                    <a:pt x="28806" y="5832"/>
                  </a:lnTo>
                  <a:lnTo>
                    <a:pt x="26975" y="6146"/>
                  </a:lnTo>
                  <a:lnTo>
                    <a:pt x="25197" y="6460"/>
                  </a:lnTo>
                  <a:lnTo>
                    <a:pt x="23471" y="6787"/>
                  </a:lnTo>
                  <a:lnTo>
                    <a:pt x="21797" y="7114"/>
                  </a:lnTo>
                  <a:lnTo>
                    <a:pt x="20176" y="7441"/>
                  </a:lnTo>
                  <a:lnTo>
                    <a:pt x="18607" y="7781"/>
                  </a:lnTo>
                  <a:lnTo>
                    <a:pt x="17103" y="8134"/>
                  </a:lnTo>
                  <a:lnTo>
                    <a:pt x="15651" y="8474"/>
                  </a:lnTo>
                  <a:lnTo>
                    <a:pt x="14252" y="8840"/>
                  </a:lnTo>
                  <a:lnTo>
                    <a:pt x="12919" y="9193"/>
                  </a:lnTo>
                  <a:lnTo>
                    <a:pt x="11650" y="9559"/>
                  </a:lnTo>
                  <a:lnTo>
                    <a:pt x="10434" y="9938"/>
                  </a:lnTo>
                  <a:lnTo>
                    <a:pt x="9284" y="10304"/>
                  </a:lnTo>
                  <a:lnTo>
                    <a:pt x="8185" y="10697"/>
                  </a:lnTo>
                  <a:lnTo>
                    <a:pt x="7165" y="11076"/>
                  </a:lnTo>
                  <a:lnTo>
                    <a:pt x="6198" y="11468"/>
                  </a:lnTo>
                  <a:lnTo>
                    <a:pt x="5309" y="11860"/>
                  </a:lnTo>
                  <a:lnTo>
                    <a:pt x="4890" y="12056"/>
                  </a:lnTo>
                  <a:lnTo>
                    <a:pt x="4485" y="12266"/>
                  </a:lnTo>
                  <a:lnTo>
                    <a:pt x="4093" y="12462"/>
                  </a:lnTo>
                  <a:lnTo>
                    <a:pt x="3713" y="12658"/>
                  </a:lnTo>
                  <a:lnTo>
                    <a:pt x="3360" y="12867"/>
                  </a:lnTo>
                  <a:lnTo>
                    <a:pt x="3020" y="13063"/>
                  </a:lnTo>
                  <a:lnTo>
                    <a:pt x="2707" y="13273"/>
                  </a:lnTo>
                  <a:lnTo>
                    <a:pt x="2393" y="13482"/>
                  </a:lnTo>
                  <a:lnTo>
                    <a:pt x="2105" y="13691"/>
                  </a:lnTo>
                  <a:lnTo>
                    <a:pt x="1844" y="13887"/>
                  </a:lnTo>
                  <a:lnTo>
                    <a:pt x="1595" y="14096"/>
                  </a:lnTo>
                  <a:lnTo>
                    <a:pt x="1360" y="14305"/>
                  </a:lnTo>
                  <a:lnTo>
                    <a:pt x="1138" y="14515"/>
                  </a:lnTo>
                  <a:lnTo>
                    <a:pt x="941" y="14737"/>
                  </a:lnTo>
                  <a:lnTo>
                    <a:pt x="771" y="14946"/>
                  </a:lnTo>
                  <a:lnTo>
                    <a:pt x="601" y="15155"/>
                  </a:lnTo>
                  <a:lnTo>
                    <a:pt x="458" y="15365"/>
                  </a:lnTo>
                  <a:lnTo>
                    <a:pt x="340" y="15587"/>
                  </a:lnTo>
                  <a:lnTo>
                    <a:pt x="235" y="15796"/>
                  </a:lnTo>
                  <a:lnTo>
                    <a:pt x="144" y="16018"/>
                  </a:lnTo>
                  <a:lnTo>
                    <a:pt x="78" y="16228"/>
                  </a:lnTo>
                  <a:lnTo>
                    <a:pt x="39" y="16450"/>
                  </a:lnTo>
                  <a:lnTo>
                    <a:pt x="0" y="16659"/>
                  </a:lnTo>
                  <a:lnTo>
                    <a:pt x="0" y="16881"/>
                  </a:lnTo>
                  <a:lnTo>
                    <a:pt x="0" y="17104"/>
                  </a:lnTo>
                  <a:lnTo>
                    <a:pt x="39" y="17313"/>
                  </a:lnTo>
                  <a:lnTo>
                    <a:pt x="78" y="17535"/>
                  </a:lnTo>
                  <a:lnTo>
                    <a:pt x="144" y="17744"/>
                  </a:lnTo>
                  <a:lnTo>
                    <a:pt x="235" y="17967"/>
                  </a:lnTo>
                  <a:lnTo>
                    <a:pt x="340" y="18176"/>
                  </a:lnTo>
                  <a:lnTo>
                    <a:pt x="458" y="18398"/>
                  </a:lnTo>
                  <a:lnTo>
                    <a:pt x="601" y="18607"/>
                  </a:lnTo>
                  <a:lnTo>
                    <a:pt x="771" y="18817"/>
                  </a:lnTo>
                  <a:lnTo>
                    <a:pt x="941" y="19026"/>
                  </a:lnTo>
                  <a:lnTo>
                    <a:pt x="1138" y="19248"/>
                  </a:lnTo>
                  <a:lnTo>
                    <a:pt x="1360" y="19457"/>
                  </a:lnTo>
                  <a:lnTo>
                    <a:pt x="1595" y="19666"/>
                  </a:lnTo>
                  <a:lnTo>
                    <a:pt x="1844" y="19863"/>
                  </a:lnTo>
                  <a:lnTo>
                    <a:pt x="2105" y="20072"/>
                  </a:lnTo>
                  <a:lnTo>
                    <a:pt x="2393" y="20281"/>
                  </a:lnTo>
                  <a:lnTo>
                    <a:pt x="2707" y="20490"/>
                  </a:lnTo>
                  <a:lnTo>
                    <a:pt x="3020" y="20686"/>
                  </a:lnTo>
                  <a:lnTo>
                    <a:pt x="3360" y="20896"/>
                  </a:lnTo>
                  <a:lnTo>
                    <a:pt x="3713" y="21105"/>
                  </a:lnTo>
                  <a:lnTo>
                    <a:pt x="4093" y="21301"/>
                  </a:lnTo>
                  <a:lnTo>
                    <a:pt x="4485" y="21497"/>
                  </a:lnTo>
                  <a:lnTo>
                    <a:pt x="4890" y="21706"/>
                  </a:lnTo>
                  <a:lnTo>
                    <a:pt x="5309" y="21902"/>
                  </a:lnTo>
                  <a:lnTo>
                    <a:pt x="6198" y="22295"/>
                  </a:lnTo>
                  <a:lnTo>
                    <a:pt x="7165" y="22687"/>
                  </a:lnTo>
                  <a:lnTo>
                    <a:pt x="8185" y="23066"/>
                  </a:lnTo>
                  <a:lnTo>
                    <a:pt x="9284" y="23445"/>
                  </a:lnTo>
                  <a:lnTo>
                    <a:pt x="10434" y="23825"/>
                  </a:lnTo>
                  <a:lnTo>
                    <a:pt x="11650" y="24204"/>
                  </a:lnTo>
                  <a:lnTo>
                    <a:pt x="12919" y="24570"/>
                  </a:lnTo>
                  <a:lnTo>
                    <a:pt x="14252" y="24923"/>
                  </a:lnTo>
                  <a:lnTo>
                    <a:pt x="15651" y="25276"/>
                  </a:lnTo>
                  <a:lnTo>
                    <a:pt x="17103" y="25629"/>
                  </a:lnTo>
                  <a:lnTo>
                    <a:pt x="18607" y="25982"/>
                  </a:lnTo>
                  <a:lnTo>
                    <a:pt x="20176" y="26322"/>
                  </a:lnTo>
                  <a:lnTo>
                    <a:pt x="21797" y="26649"/>
                  </a:lnTo>
                  <a:lnTo>
                    <a:pt x="23471" y="26976"/>
                  </a:lnTo>
                  <a:lnTo>
                    <a:pt x="25197" y="27303"/>
                  </a:lnTo>
                  <a:lnTo>
                    <a:pt x="26975" y="27616"/>
                  </a:lnTo>
                  <a:lnTo>
                    <a:pt x="28806" y="27930"/>
                  </a:lnTo>
                  <a:lnTo>
                    <a:pt x="30688" y="28231"/>
                  </a:lnTo>
                  <a:lnTo>
                    <a:pt x="32624" y="28532"/>
                  </a:lnTo>
                  <a:lnTo>
                    <a:pt x="34598" y="28819"/>
                  </a:lnTo>
                  <a:lnTo>
                    <a:pt x="36638" y="29094"/>
                  </a:lnTo>
                  <a:lnTo>
                    <a:pt x="38704" y="29369"/>
                  </a:lnTo>
                  <a:lnTo>
                    <a:pt x="40822" y="29643"/>
                  </a:lnTo>
                  <a:lnTo>
                    <a:pt x="42993" y="29905"/>
                  </a:lnTo>
                  <a:lnTo>
                    <a:pt x="45202" y="30153"/>
                  </a:lnTo>
                  <a:lnTo>
                    <a:pt x="47451" y="30402"/>
                  </a:lnTo>
                  <a:lnTo>
                    <a:pt x="49753" y="30650"/>
                  </a:lnTo>
                  <a:lnTo>
                    <a:pt x="52093" y="30872"/>
                  </a:lnTo>
                  <a:lnTo>
                    <a:pt x="54473" y="31095"/>
                  </a:lnTo>
                  <a:lnTo>
                    <a:pt x="56879" y="31317"/>
                  </a:lnTo>
                  <a:lnTo>
                    <a:pt x="59337" y="31526"/>
                  </a:lnTo>
                  <a:lnTo>
                    <a:pt x="61834" y="31722"/>
                  </a:lnTo>
                  <a:lnTo>
                    <a:pt x="64358" y="31918"/>
                  </a:lnTo>
                  <a:lnTo>
                    <a:pt x="66921" y="32101"/>
                  </a:lnTo>
                  <a:lnTo>
                    <a:pt x="69523" y="32271"/>
                  </a:lnTo>
                  <a:lnTo>
                    <a:pt x="72164" y="32428"/>
                  </a:lnTo>
                  <a:lnTo>
                    <a:pt x="74832" y="32585"/>
                  </a:lnTo>
                  <a:lnTo>
                    <a:pt x="77525" y="32729"/>
                  </a:lnTo>
                  <a:lnTo>
                    <a:pt x="80258" y="32873"/>
                  </a:lnTo>
                  <a:lnTo>
                    <a:pt x="83017" y="33004"/>
                  </a:lnTo>
                  <a:lnTo>
                    <a:pt x="85802" y="33121"/>
                  </a:lnTo>
                  <a:lnTo>
                    <a:pt x="88626" y="33226"/>
                  </a:lnTo>
                  <a:lnTo>
                    <a:pt x="91464" y="33331"/>
                  </a:lnTo>
                  <a:lnTo>
                    <a:pt x="94340" y="33422"/>
                  </a:lnTo>
                  <a:lnTo>
                    <a:pt x="97230" y="33500"/>
                  </a:lnTo>
                  <a:lnTo>
                    <a:pt x="100159" y="33566"/>
                  </a:lnTo>
                  <a:lnTo>
                    <a:pt x="103101" y="33618"/>
                  </a:lnTo>
                  <a:lnTo>
                    <a:pt x="106069" y="33670"/>
                  </a:lnTo>
                  <a:lnTo>
                    <a:pt x="109063" y="33710"/>
                  </a:lnTo>
                  <a:lnTo>
                    <a:pt x="112071" y="33736"/>
                  </a:lnTo>
                  <a:lnTo>
                    <a:pt x="115104" y="33749"/>
                  </a:lnTo>
                  <a:lnTo>
                    <a:pt x="118151" y="33762"/>
                  </a:lnTo>
                  <a:lnTo>
                    <a:pt x="121198" y="33749"/>
                  </a:lnTo>
                  <a:lnTo>
                    <a:pt x="124231" y="33736"/>
                  </a:lnTo>
                  <a:lnTo>
                    <a:pt x="127239" y="33710"/>
                  </a:lnTo>
                  <a:lnTo>
                    <a:pt x="130233" y="33670"/>
                  </a:lnTo>
                  <a:lnTo>
                    <a:pt x="133201" y="33618"/>
                  </a:lnTo>
                  <a:lnTo>
                    <a:pt x="136143" y="33566"/>
                  </a:lnTo>
                  <a:lnTo>
                    <a:pt x="139072" y="33500"/>
                  </a:lnTo>
                  <a:lnTo>
                    <a:pt x="141962" y="33422"/>
                  </a:lnTo>
                  <a:lnTo>
                    <a:pt x="144838" y="33331"/>
                  </a:lnTo>
                  <a:lnTo>
                    <a:pt x="147676" y="33226"/>
                  </a:lnTo>
                  <a:lnTo>
                    <a:pt x="150500" y="33121"/>
                  </a:lnTo>
                  <a:lnTo>
                    <a:pt x="153285" y="33004"/>
                  </a:lnTo>
                  <a:lnTo>
                    <a:pt x="156044" y="32873"/>
                  </a:lnTo>
                  <a:lnTo>
                    <a:pt x="158777" y="32729"/>
                  </a:lnTo>
                  <a:lnTo>
                    <a:pt x="161470" y="32585"/>
                  </a:lnTo>
                  <a:lnTo>
                    <a:pt x="164138" y="32428"/>
                  </a:lnTo>
                  <a:lnTo>
                    <a:pt x="166779" y="32271"/>
                  </a:lnTo>
                  <a:lnTo>
                    <a:pt x="169381" y="32101"/>
                  </a:lnTo>
                  <a:lnTo>
                    <a:pt x="171944" y="31918"/>
                  </a:lnTo>
                  <a:lnTo>
                    <a:pt x="174468" y="31722"/>
                  </a:lnTo>
                  <a:lnTo>
                    <a:pt x="176965" y="31526"/>
                  </a:lnTo>
                  <a:lnTo>
                    <a:pt x="179423" y="31317"/>
                  </a:lnTo>
                  <a:lnTo>
                    <a:pt x="181842" y="31095"/>
                  </a:lnTo>
                  <a:lnTo>
                    <a:pt x="184209" y="30872"/>
                  </a:lnTo>
                  <a:lnTo>
                    <a:pt x="186549" y="30650"/>
                  </a:lnTo>
                  <a:lnTo>
                    <a:pt x="188851" y="30402"/>
                  </a:lnTo>
                  <a:lnTo>
                    <a:pt x="191100" y="30153"/>
                  </a:lnTo>
                  <a:lnTo>
                    <a:pt x="193309" y="29905"/>
                  </a:lnTo>
                  <a:lnTo>
                    <a:pt x="195480" y="29643"/>
                  </a:lnTo>
                  <a:lnTo>
                    <a:pt x="197598" y="29369"/>
                  </a:lnTo>
                  <a:lnTo>
                    <a:pt x="199677" y="29094"/>
                  </a:lnTo>
                  <a:lnTo>
                    <a:pt x="201704" y="28819"/>
                  </a:lnTo>
                  <a:lnTo>
                    <a:pt x="203678" y="28532"/>
                  </a:lnTo>
                  <a:lnTo>
                    <a:pt x="205614" y="28231"/>
                  </a:lnTo>
                  <a:lnTo>
                    <a:pt x="207496" y="27930"/>
                  </a:lnTo>
                  <a:lnTo>
                    <a:pt x="209327" y="27616"/>
                  </a:lnTo>
                  <a:lnTo>
                    <a:pt x="211105" y="27303"/>
                  </a:lnTo>
                  <a:lnTo>
                    <a:pt x="212831" y="26976"/>
                  </a:lnTo>
                  <a:lnTo>
                    <a:pt x="214505" y="26649"/>
                  </a:lnTo>
                  <a:lnTo>
                    <a:pt x="216126" y="26322"/>
                  </a:lnTo>
                  <a:lnTo>
                    <a:pt x="217695" y="25982"/>
                  </a:lnTo>
                  <a:lnTo>
                    <a:pt x="219199" y="25629"/>
                  </a:lnTo>
                  <a:lnTo>
                    <a:pt x="220651" y="25276"/>
                  </a:lnTo>
                  <a:lnTo>
                    <a:pt x="222050" y="24923"/>
                  </a:lnTo>
                  <a:lnTo>
                    <a:pt x="223383" y="24570"/>
                  </a:lnTo>
                  <a:lnTo>
                    <a:pt x="224652" y="24204"/>
                  </a:lnTo>
                  <a:lnTo>
                    <a:pt x="225868" y="23825"/>
                  </a:lnTo>
                  <a:lnTo>
                    <a:pt x="227018" y="23445"/>
                  </a:lnTo>
                  <a:lnTo>
                    <a:pt x="228117" y="23066"/>
                  </a:lnTo>
                  <a:lnTo>
                    <a:pt x="229137" y="22687"/>
                  </a:lnTo>
                  <a:lnTo>
                    <a:pt x="230104" y="22295"/>
                  </a:lnTo>
                  <a:lnTo>
                    <a:pt x="230993" y="21902"/>
                  </a:lnTo>
                  <a:lnTo>
                    <a:pt x="231425" y="21706"/>
                  </a:lnTo>
                  <a:lnTo>
                    <a:pt x="231830" y="21497"/>
                  </a:lnTo>
                  <a:lnTo>
                    <a:pt x="232209" y="21301"/>
                  </a:lnTo>
                  <a:lnTo>
                    <a:pt x="232589" y="21105"/>
                  </a:lnTo>
                  <a:lnTo>
                    <a:pt x="232942" y="20896"/>
                  </a:lnTo>
                  <a:lnTo>
                    <a:pt x="233282" y="20686"/>
                  </a:lnTo>
                  <a:lnTo>
                    <a:pt x="233608" y="20490"/>
                  </a:lnTo>
                  <a:lnTo>
                    <a:pt x="233909" y="20281"/>
                  </a:lnTo>
                  <a:lnTo>
                    <a:pt x="234197" y="20072"/>
                  </a:lnTo>
                  <a:lnTo>
                    <a:pt x="234458" y="19863"/>
                  </a:lnTo>
                  <a:lnTo>
                    <a:pt x="234720" y="19666"/>
                  </a:lnTo>
                  <a:lnTo>
                    <a:pt x="234942" y="19457"/>
                  </a:lnTo>
                  <a:lnTo>
                    <a:pt x="235164" y="19248"/>
                  </a:lnTo>
                  <a:lnTo>
                    <a:pt x="235361" y="19026"/>
                  </a:lnTo>
                  <a:lnTo>
                    <a:pt x="235544" y="18817"/>
                  </a:lnTo>
                  <a:lnTo>
                    <a:pt x="235701" y="18607"/>
                  </a:lnTo>
                  <a:lnTo>
                    <a:pt x="235844" y="18398"/>
                  </a:lnTo>
                  <a:lnTo>
                    <a:pt x="235962" y="18176"/>
                  </a:lnTo>
                  <a:lnTo>
                    <a:pt x="236067" y="17967"/>
                  </a:lnTo>
                  <a:lnTo>
                    <a:pt x="236158" y="17744"/>
                  </a:lnTo>
                  <a:lnTo>
                    <a:pt x="236224" y="17535"/>
                  </a:lnTo>
                  <a:lnTo>
                    <a:pt x="236276" y="17313"/>
                  </a:lnTo>
                  <a:lnTo>
                    <a:pt x="236302" y="17104"/>
                  </a:lnTo>
                  <a:lnTo>
                    <a:pt x="236302" y="16881"/>
                  </a:lnTo>
                  <a:lnTo>
                    <a:pt x="236302" y="16659"/>
                  </a:lnTo>
                  <a:lnTo>
                    <a:pt x="236276" y="16450"/>
                  </a:lnTo>
                  <a:lnTo>
                    <a:pt x="236224" y="16228"/>
                  </a:lnTo>
                  <a:lnTo>
                    <a:pt x="236158" y="16018"/>
                  </a:lnTo>
                  <a:lnTo>
                    <a:pt x="236067" y="15796"/>
                  </a:lnTo>
                  <a:lnTo>
                    <a:pt x="235962" y="15587"/>
                  </a:lnTo>
                  <a:lnTo>
                    <a:pt x="235844" y="15365"/>
                  </a:lnTo>
                  <a:lnTo>
                    <a:pt x="235701" y="15155"/>
                  </a:lnTo>
                  <a:lnTo>
                    <a:pt x="235544" y="14946"/>
                  </a:lnTo>
                  <a:lnTo>
                    <a:pt x="235361" y="14737"/>
                  </a:lnTo>
                  <a:lnTo>
                    <a:pt x="235164" y="14515"/>
                  </a:lnTo>
                  <a:lnTo>
                    <a:pt x="234942" y="14305"/>
                  </a:lnTo>
                  <a:lnTo>
                    <a:pt x="234720" y="14096"/>
                  </a:lnTo>
                  <a:lnTo>
                    <a:pt x="234458" y="13887"/>
                  </a:lnTo>
                  <a:lnTo>
                    <a:pt x="234197" y="13691"/>
                  </a:lnTo>
                  <a:lnTo>
                    <a:pt x="233909" y="13482"/>
                  </a:lnTo>
                  <a:lnTo>
                    <a:pt x="233608" y="13273"/>
                  </a:lnTo>
                  <a:lnTo>
                    <a:pt x="233282" y="13063"/>
                  </a:lnTo>
                  <a:lnTo>
                    <a:pt x="232942" y="12867"/>
                  </a:lnTo>
                  <a:lnTo>
                    <a:pt x="232589" y="12658"/>
                  </a:lnTo>
                  <a:lnTo>
                    <a:pt x="232209" y="12462"/>
                  </a:lnTo>
                  <a:lnTo>
                    <a:pt x="231830" y="12266"/>
                  </a:lnTo>
                  <a:lnTo>
                    <a:pt x="231425" y="12056"/>
                  </a:lnTo>
                  <a:lnTo>
                    <a:pt x="230993" y="11860"/>
                  </a:lnTo>
                  <a:lnTo>
                    <a:pt x="230104" y="11468"/>
                  </a:lnTo>
                  <a:lnTo>
                    <a:pt x="229137" y="11076"/>
                  </a:lnTo>
                  <a:lnTo>
                    <a:pt x="228117" y="10697"/>
                  </a:lnTo>
                  <a:lnTo>
                    <a:pt x="227018" y="10304"/>
                  </a:lnTo>
                  <a:lnTo>
                    <a:pt x="225868" y="9938"/>
                  </a:lnTo>
                  <a:lnTo>
                    <a:pt x="224652" y="9559"/>
                  </a:lnTo>
                  <a:lnTo>
                    <a:pt x="223383" y="9193"/>
                  </a:lnTo>
                  <a:lnTo>
                    <a:pt x="222050" y="8840"/>
                  </a:lnTo>
                  <a:lnTo>
                    <a:pt x="220651" y="8474"/>
                  </a:lnTo>
                  <a:lnTo>
                    <a:pt x="219199" y="8134"/>
                  </a:lnTo>
                  <a:lnTo>
                    <a:pt x="217695" y="7781"/>
                  </a:lnTo>
                  <a:lnTo>
                    <a:pt x="216126" y="7441"/>
                  </a:lnTo>
                  <a:lnTo>
                    <a:pt x="214505" y="7114"/>
                  </a:lnTo>
                  <a:lnTo>
                    <a:pt x="212831" y="6787"/>
                  </a:lnTo>
                  <a:lnTo>
                    <a:pt x="211105" y="6460"/>
                  </a:lnTo>
                  <a:lnTo>
                    <a:pt x="209327" y="6146"/>
                  </a:lnTo>
                  <a:lnTo>
                    <a:pt x="207496" y="5832"/>
                  </a:lnTo>
                  <a:lnTo>
                    <a:pt x="205614" y="5532"/>
                  </a:lnTo>
                  <a:lnTo>
                    <a:pt x="203678" y="5231"/>
                  </a:lnTo>
                  <a:lnTo>
                    <a:pt x="201704" y="4943"/>
                  </a:lnTo>
                  <a:lnTo>
                    <a:pt x="199677" y="4656"/>
                  </a:lnTo>
                  <a:lnTo>
                    <a:pt x="197598" y="4381"/>
                  </a:lnTo>
                  <a:lnTo>
                    <a:pt x="195480" y="4120"/>
                  </a:lnTo>
                  <a:lnTo>
                    <a:pt x="193309" y="3858"/>
                  </a:lnTo>
                  <a:lnTo>
                    <a:pt x="191100" y="3597"/>
                  </a:lnTo>
                  <a:lnTo>
                    <a:pt x="188851" y="3348"/>
                  </a:lnTo>
                  <a:lnTo>
                    <a:pt x="186549" y="3113"/>
                  </a:lnTo>
                  <a:lnTo>
                    <a:pt x="184209" y="2877"/>
                  </a:lnTo>
                  <a:lnTo>
                    <a:pt x="181842" y="2655"/>
                  </a:lnTo>
                  <a:lnTo>
                    <a:pt x="179423" y="2446"/>
                  </a:lnTo>
                  <a:lnTo>
                    <a:pt x="176965" y="2237"/>
                  </a:lnTo>
                  <a:lnTo>
                    <a:pt x="174468" y="2041"/>
                  </a:lnTo>
                  <a:lnTo>
                    <a:pt x="171944" y="1844"/>
                  </a:lnTo>
                  <a:lnTo>
                    <a:pt x="169381" y="1661"/>
                  </a:lnTo>
                  <a:lnTo>
                    <a:pt x="166779" y="1491"/>
                  </a:lnTo>
                  <a:lnTo>
                    <a:pt x="164138" y="1321"/>
                  </a:lnTo>
                  <a:lnTo>
                    <a:pt x="161470" y="1178"/>
                  </a:lnTo>
                  <a:lnTo>
                    <a:pt x="158777" y="1021"/>
                  </a:lnTo>
                  <a:lnTo>
                    <a:pt x="156044" y="890"/>
                  </a:lnTo>
                  <a:lnTo>
                    <a:pt x="153285" y="759"/>
                  </a:lnTo>
                  <a:lnTo>
                    <a:pt x="150500" y="641"/>
                  </a:lnTo>
                  <a:lnTo>
                    <a:pt x="147676" y="537"/>
                  </a:lnTo>
                  <a:lnTo>
                    <a:pt x="144838" y="432"/>
                  </a:lnTo>
                  <a:lnTo>
                    <a:pt x="141962" y="341"/>
                  </a:lnTo>
                  <a:lnTo>
                    <a:pt x="139072" y="262"/>
                  </a:lnTo>
                  <a:lnTo>
                    <a:pt x="136143" y="197"/>
                  </a:lnTo>
                  <a:lnTo>
                    <a:pt x="133201" y="131"/>
                  </a:lnTo>
                  <a:lnTo>
                    <a:pt x="130233" y="92"/>
                  </a:lnTo>
                  <a:lnTo>
                    <a:pt x="127239" y="53"/>
                  </a:lnTo>
                  <a:lnTo>
                    <a:pt x="124231" y="27"/>
                  </a:lnTo>
                  <a:lnTo>
                    <a:pt x="121198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8" name="Google Shape;1760;p38">
              <a:extLst>
                <a:ext uri="{FF2B5EF4-FFF2-40B4-BE49-F238E27FC236}">
                  <a16:creationId xmlns:a16="http://schemas.microsoft.com/office/drawing/2014/main" id="{1896EF6C-FCF3-E8D4-FA20-A0D1E6D7136B}"/>
                </a:ext>
              </a:extLst>
            </p:cNvPr>
            <p:cNvSpPr/>
            <p:nvPr/>
          </p:nvSpPr>
          <p:spPr>
            <a:xfrm>
              <a:off x="4930575" y="3183725"/>
              <a:ext cx="1177800" cy="1356625"/>
            </a:xfrm>
            <a:custGeom>
              <a:avLst/>
              <a:gdLst/>
              <a:ahLst/>
              <a:cxnLst/>
              <a:rect l="l" t="t" r="r" b="b"/>
              <a:pathLst>
                <a:path w="47112" h="54265" extrusionOk="0">
                  <a:moveTo>
                    <a:pt x="44483" y="0"/>
                  </a:moveTo>
                  <a:lnTo>
                    <a:pt x="44300" y="14"/>
                  </a:lnTo>
                  <a:lnTo>
                    <a:pt x="44130" y="40"/>
                  </a:lnTo>
                  <a:lnTo>
                    <a:pt x="43960" y="105"/>
                  </a:lnTo>
                  <a:lnTo>
                    <a:pt x="43803" y="197"/>
                  </a:lnTo>
                  <a:lnTo>
                    <a:pt x="43738" y="249"/>
                  </a:lnTo>
                  <a:lnTo>
                    <a:pt x="43660" y="314"/>
                  </a:lnTo>
                  <a:lnTo>
                    <a:pt x="43594" y="393"/>
                  </a:lnTo>
                  <a:lnTo>
                    <a:pt x="43542" y="471"/>
                  </a:lnTo>
                  <a:lnTo>
                    <a:pt x="43476" y="550"/>
                  </a:lnTo>
                  <a:lnTo>
                    <a:pt x="43424" y="654"/>
                  </a:lnTo>
                  <a:lnTo>
                    <a:pt x="43385" y="746"/>
                  </a:lnTo>
                  <a:lnTo>
                    <a:pt x="43346" y="863"/>
                  </a:lnTo>
                  <a:lnTo>
                    <a:pt x="42718" y="2746"/>
                  </a:lnTo>
                  <a:lnTo>
                    <a:pt x="42064" y="4655"/>
                  </a:lnTo>
                  <a:lnTo>
                    <a:pt x="41371" y="6564"/>
                  </a:lnTo>
                  <a:lnTo>
                    <a:pt x="41005" y="7519"/>
                  </a:lnTo>
                  <a:lnTo>
                    <a:pt x="40639" y="8473"/>
                  </a:lnTo>
                  <a:lnTo>
                    <a:pt x="40273" y="9428"/>
                  </a:lnTo>
                  <a:lnTo>
                    <a:pt x="39881" y="10383"/>
                  </a:lnTo>
                  <a:lnTo>
                    <a:pt x="39488" y="11337"/>
                  </a:lnTo>
                  <a:lnTo>
                    <a:pt x="39083" y="12278"/>
                  </a:lnTo>
                  <a:lnTo>
                    <a:pt x="38665" y="13233"/>
                  </a:lnTo>
                  <a:lnTo>
                    <a:pt x="38246" y="14174"/>
                  </a:lnTo>
                  <a:lnTo>
                    <a:pt x="37815" y="15116"/>
                  </a:lnTo>
                  <a:lnTo>
                    <a:pt x="37370" y="16057"/>
                  </a:lnTo>
                  <a:lnTo>
                    <a:pt x="36912" y="16986"/>
                  </a:lnTo>
                  <a:lnTo>
                    <a:pt x="36442" y="17914"/>
                  </a:lnTo>
                  <a:lnTo>
                    <a:pt x="35971" y="18829"/>
                  </a:lnTo>
                  <a:lnTo>
                    <a:pt x="35487" y="19745"/>
                  </a:lnTo>
                  <a:lnTo>
                    <a:pt x="34990" y="20660"/>
                  </a:lnTo>
                  <a:lnTo>
                    <a:pt x="34480" y="21549"/>
                  </a:lnTo>
                  <a:lnTo>
                    <a:pt x="33957" y="22438"/>
                  </a:lnTo>
                  <a:lnTo>
                    <a:pt x="33434" y="23327"/>
                  </a:lnTo>
                  <a:lnTo>
                    <a:pt x="32885" y="24203"/>
                  </a:lnTo>
                  <a:lnTo>
                    <a:pt x="32336" y="25066"/>
                  </a:lnTo>
                  <a:lnTo>
                    <a:pt x="31774" y="25916"/>
                  </a:lnTo>
                  <a:lnTo>
                    <a:pt x="31185" y="26753"/>
                  </a:lnTo>
                  <a:lnTo>
                    <a:pt x="30597" y="27590"/>
                  </a:lnTo>
                  <a:lnTo>
                    <a:pt x="29996" y="28401"/>
                  </a:lnTo>
                  <a:lnTo>
                    <a:pt x="29381" y="29211"/>
                  </a:lnTo>
                  <a:lnTo>
                    <a:pt x="28753" y="29996"/>
                  </a:lnTo>
                  <a:lnTo>
                    <a:pt x="28126" y="30767"/>
                  </a:lnTo>
                  <a:lnTo>
                    <a:pt x="27472" y="31539"/>
                  </a:lnTo>
                  <a:lnTo>
                    <a:pt x="26805" y="32284"/>
                  </a:lnTo>
                  <a:lnTo>
                    <a:pt x="26125" y="33016"/>
                  </a:lnTo>
                  <a:lnTo>
                    <a:pt x="25432" y="33736"/>
                  </a:lnTo>
                  <a:lnTo>
                    <a:pt x="24726" y="34429"/>
                  </a:lnTo>
                  <a:lnTo>
                    <a:pt x="24007" y="35109"/>
                  </a:lnTo>
                  <a:lnTo>
                    <a:pt x="23275" y="35775"/>
                  </a:lnTo>
                  <a:lnTo>
                    <a:pt x="22529" y="36429"/>
                  </a:lnTo>
                  <a:lnTo>
                    <a:pt x="21771" y="37057"/>
                  </a:lnTo>
                  <a:lnTo>
                    <a:pt x="21000" y="37658"/>
                  </a:lnTo>
                  <a:lnTo>
                    <a:pt x="20202" y="38247"/>
                  </a:lnTo>
                  <a:lnTo>
                    <a:pt x="19404" y="38809"/>
                  </a:lnTo>
                  <a:lnTo>
                    <a:pt x="18581" y="39358"/>
                  </a:lnTo>
                  <a:lnTo>
                    <a:pt x="17744" y="39881"/>
                  </a:lnTo>
                  <a:lnTo>
                    <a:pt x="16907" y="40378"/>
                  </a:lnTo>
                  <a:lnTo>
                    <a:pt x="16031" y="40862"/>
                  </a:lnTo>
                  <a:lnTo>
                    <a:pt x="15155" y="41319"/>
                  </a:lnTo>
                  <a:lnTo>
                    <a:pt x="14266" y="41751"/>
                  </a:lnTo>
                  <a:lnTo>
                    <a:pt x="13350" y="42156"/>
                  </a:lnTo>
                  <a:lnTo>
                    <a:pt x="12435" y="42535"/>
                  </a:lnTo>
                  <a:lnTo>
                    <a:pt x="11494" y="42889"/>
                  </a:lnTo>
                  <a:lnTo>
                    <a:pt x="10526" y="43229"/>
                  </a:lnTo>
                  <a:lnTo>
                    <a:pt x="9558" y="43529"/>
                  </a:lnTo>
                  <a:lnTo>
                    <a:pt x="8565" y="43804"/>
                  </a:lnTo>
                  <a:lnTo>
                    <a:pt x="8068" y="43922"/>
                  </a:lnTo>
                  <a:lnTo>
                    <a:pt x="7558" y="44052"/>
                  </a:lnTo>
                  <a:lnTo>
                    <a:pt x="7048" y="44157"/>
                  </a:lnTo>
                  <a:lnTo>
                    <a:pt x="6538" y="44261"/>
                  </a:lnTo>
                  <a:lnTo>
                    <a:pt x="6015" y="44366"/>
                  </a:lnTo>
                  <a:lnTo>
                    <a:pt x="5505" y="44458"/>
                  </a:lnTo>
                  <a:lnTo>
                    <a:pt x="4969" y="44536"/>
                  </a:lnTo>
                  <a:lnTo>
                    <a:pt x="4446" y="44615"/>
                  </a:lnTo>
                  <a:lnTo>
                    <a:pt x="3910" y="44693"/>
                  </a:lnTo>
                  <a:lnTo>
                    <a:pt x="3374" y="44745"/>
                  </a:lnTo>
                  <a:lnTo>
                    <a:pt x="2824" y="44798"/>
                  </a:lnTo>
                  <a:lnTo>
                    <a:pt x="2275" y="44850"/>
                  </a:lnTo>
                  <a:lnTo>
                    <a:pt x="1726" y="44889"/>
                  </a:lnTo>
                  <a:lnTo>
                    <a:pt x="1164" y="44915"/>
                  </a:lnTo>
                  <a:lnTo>
                    <a:pt x="1033" y="44928"/>
                  </a:lnTo>
                  <a:lnTo>
                    <a:pt x="902" y="44954"/>
                  </a:lnTo>
                  <a:lnTo>
                    <a:pt x="772" y="44994"/>
                  </a:lnTo>
                  <a:lnTo>
                    <a:pt x="667" y="45046"/>
                  </a:lnTo>
                  <a:lnTo>
                    <a:pt x="562" y="45098"/>
                  </a:lnTo>
                  <a:lnTo>
                    <a:pt x="458" y="45177"/>
                  </a:lnTo>
                  <a:lnTo>
                    <a:pt x="379" y="45242"/>
                  </a:lnTo>
                  <a:lnTo>
                    <a:pt x="301" y="45334"/>
                  </a:lnTo>
                  <a:lnTo>
                    <a:pt x="235" y="45425"/>
                  </a:lnTo>
                  <a:lnTo>
                    <a:pt x="170" y="45517"/>
                  </a:lnTo>
                  <a:lnTo>
                    <a:pt x="118" y="45621"/>
                  </a:lnTo>
                  <a:lnTo>
                    <a:pt x="79" y="45726"/>
                  </a:lnTo>
                  <a:lnTo>
                    <a:pt x="52" y="45844"/>
                  </a:lnTo>
                  <a:lnTo>
                    <a:pt x="26" y="45948"/>
                  </a:lnTo>
                  <a:lnTo>
                    <a:pt x="13" y="46066"/>
                  </a:lnTo>
                  <a:lnTo>
                    <a:pt x="0" y="46171"/>
                  </a:lnTo>
                  <a:lnTo>
                    <a:pt x="13" y="46288"/>
                  </a:lnTo>
                  <a:lnTo>
                    <a:pt x="26" y="46393"/>
                  </a:lnTo>
                  <a:lnTo>
                    <a:pt x="52" y="46510"/>
                  </a:lnTo>
                  <a:lnTo>
                    <a:pt x="79" y="46615"/>
                  </a:lnTo>
                  <a:lnTo>
                    <a:pt x="118" y="46720"/>
                  </a:lnTo>
                  <a:lnTo>
                    <a:pt x="170" y="46811"/>
                  </a:lnTo>
                  <a:lnTo>
                    <a:pt x="222" y="46903"/>
                  </a:lnTo>
                  <a:lnTo>
                    <a:pt x="301" y="46994"/>
                  </a:lnTo>
                  <a:lnTo>
                    <a:pt x="379" y="47060"/>
                  </a:lnTo>
                  <a:lnTo>
                    <a:pt x="458" y="47138"/>
                  </a:lnTo>
                  <a:lnTo>
                    <a:pt x="549" y="47190"/>
                  </a:lnTo>
                  <a:lnTo>
                    <a:pt x="654" y="47243"/>
                  </a:lnTo>
                  <a:lnTo>
                    <a:pt x="772" y="47282"/>
                  </a:lnTo>
                  <a:lnTo>
                    <a:pt x="889" y="47308"/>
                  </a:lnTo>
                  <a:lnTo>
                    <a:pt x="1033" y="47321"/>
                  </a:lnTo>
                  <a:lnTo>
                    <a:pt x="1164" y="47321"/>
                  </a:lnTo>
                  <a:lnTo>
                    <a:pt x="1399" y="47308"/>
                  </a:lnTo>
                  <a:lnTo>
                    <a:pt x="1896" y="47883"/>
                  </a:lnTo>
                  <a:lnTo>
                    <a:pt x="2393" y="48446"/>
                  </a:lnTo>
                  <a:lnTo>
                    <a:pt x="2903" y="48969"/>
                  </a:lnTo>
                  <a:lnTo>
                    <a:pt x="3413" y="49479"/>
                  </a:lnTo>
                  <a:lnTo>
                    <a:pt x="3910" y="49949"/>
                  </a:lnTo>
                  <a:lnTo>
                    <a:pt x="4433" y="50394"/>
                  </a:lnTo>
                  <a:lnTo>
                    <a:pt x="4943" y="50812"/>
                  </a:lnTo>
                  <a:lnTo>
                    <a:pt x="5466" y="51218"/>
                  </a:lnTo>
                  <a:lnTo>
                    <a:pt x="5989" y="51584"/>
                  </a:lnTo>
                  <a:lnTo>
                    <a:pt x="6512" y="51924"/>
                  </a:lnTo>
                  <a:lnTo>
                    <a:pt x="7035" y="52251"/>
                  </a:lnTo>
                  <a:lnTo>
                    <a:pt x="7571" y="52538"/>
                  </a:lnTo>
                  <a:lnTo>
                    <a:pt x="8094" y="52813"/>
                  </a:lnTo>
                  <a:lnTo>
                    <a:pt x="8630" y="53061"/>
                  </a:lnTo>
                  <a:lnTo>
                    <a:pt x="9166" y="53284"/>
                  </a:lnTo>
                  <a:lnTo>
                    <a:pt x="9702" y="53480"/>
                  </a:lnTo>
                  <a:lnTo>
                    <a:pt x="10238" y="53650"/>
                  </a:lnTo>
                  <a:lnTo>
                    <a:pt x="10774" y="53807"/>
                  </a:lnTo>
                  <a:lnTo>
                    <a:pt x="11324" y="53937"/>
                  </a:lnTo>
                  <a:lnTo>
                    <a:pt x="11860" y="54042"/>
                  </a:lnTo>
                  <a:lnTo>
                    <a:pt x="12409" y="54134"/>
                  </a:lnTo>
                  <a:lnTo>
                    <a:pt x="12945" y="54199"/>
                  </a:lnTo>
                  <a:lnTo>
                    <a:pt x="13494" y="54238"/>
                  </a:lnTo>
                  <a:lnTo>
                    <a:pt x="14043" y="54264"/>
                  </a:lnTo>
                  <a:lnTo>
                    <a:pt x="14592" y="54264"/>
                  </a:lnTo>
                  <a:lnTo>
                    <a:pt x="15129" y="54238"/>
                  </a:lnTo>
                  <a:lnTo>
                    <a:pt x="15678" y="54199"/>
                  </a:lnTo>
                  <a:lnTo>
                    <a:pt x="16227" y="54147"/>
                  </a:lnTo>
                  <a:lnTo>
                    <a:pt x="16776" y="54068"/>
                  </a:lnTo>
                  <a:lnTo>
                    <a:pt x="17325" y="53964"/>
                  </a:lnTo>
                  <a:lnTo>
                    <a:pt x="17861" y="53846"/>
                  </a:lnTo>
                  <a:lnTo>
                    <a:pt x="18411" y="53715"/>
                  </a:lnTo>
                  <a:lnTo>
                    <a:pt x="18960" y="53558"/>
                  </a:lnTo>
                  <a:lnTo>
                    <a:pt x="19496" y="53388"/>
                  </a:lnTo>
                  <a:lnTo>
                    <a:pt x="20045" y="53205"/>
                  </a:lnTo>
                  <a:lnTo>
                    <a:pt x="20581" y="52996"/>
                  </a:lnTo>
                  <a:lnTo>
                    <a:pt x="21117" y="52774"/>
                  </a:lnTo>
                  <a:lnTo>
                    <a:pt x="21653" y="52525"/>
                  </a:lnTo>
                  <a:lnTo>
                    <a:pt x="22202" y="52277"/>
                  </a:lnTo>
                  <a:lnTo>
                    <a:pt x="22725" y="52002"/>
                  </a:lnTo>
                  <a:lnTo>
                    <a:pt x="23262" y="51715"/>
                  </a:lnTo>
                  <a:lnTo>
                    <a:pt x="23798" y="51401"/>
                  </a:lnTo>
                  <a:lnTo>
                    <a:pt x="24321" y="51087"/>
                  </a:lnTo>
                  <a:lnTo>
                    <a:pt x="24844" y="50747"/>
                  </a:lnTo>
                  <a:lnTo>
                    <a:pt x="25380" y="50407"/>
                  </a:lnTo>
                  <a:lnTo>
                    <a:pt x="25890" y="50041"/>
                  </a:lnTo>
                  <a:lnTo>
                    <a:pt x="26413" y="49662"/>
                  </a:lnTo>
                  <a:lnTo>
                    <a:pt x="26936" y="49269"/>
                  </a:lnTo>
                  <a:lnTo>
                    <a:pt x="27446" y="48864"/>
                  </a:lnTo>
                  <a:lnTo>
                    <a:pt x="27956" y="48446"/>
                  </a:lnTo>
                  <a:lnTo>
                    <a:pt x="28453" y="48014"/>
                  </a:lnTo>
                  <a:lnTo>
                    <a:pt x="28963" y="47583"/>
                  </a:lnTo>
                  <a:lnTo>
                    <a:pt x="29459" y="47125"/>
                  </a:lnTo>
                  <a:lnTo>
                    <a:pt x="29956" y="46654"/>
                  </a:lnTo>
                  <a:lnTo>
                    <a:pt x="30440" y="46184"/>
                  </a:lnTo>
                  <a:lnTo>
                    <a:pt x="30924" y="45687"/>
                  </a:lnTo>
                  <a:lnTo>
                    <a:pt x="31408" y="45190"/>
                  </a:lnTo>
                  <a:lnTo>
                    <a:pt x="31891" y="44680"/>
                  </a:lnTo>
                  <a:lnTo>
                    <a:pt x="32362" y="44157"/>
                  </a:lnTo>
                  <a:lnTo>
                    <a:pt x="32833" y="43621"/>
                  </a:lnTo>
                  <a:lnTo>
                    <a:pt x="33291" y="43085"/>
                  </a:lnTo>
                  <a:lnTo>
                    <a:pt x="33761" y="42535"/>
                  </a:lnTo>
                  <a:lnTo>
                    <a:pt x="34206" y="41973"/>
                  </a:lnTo>
                  <a:lnTo>
                    <a:pt x="34663" y="41411"/>
                  </a:lnTo>
                  <a:lnTo>
                    <a:pt x="35108" y="40836"/>
                  </a:lnTo>
                  <a:lnTo>
                    <a:pt x="35540" y="40247"/>
                  </a:lnTo>
                  <a:lnTo>
                    <a:pt x="35971" y="39659"/>
                  </a:lnTo>
                  <a:lnTo>
                    <a:pt x="36403" y="39057"/>
                  </a:lnTo>
                  <a:lnTo>
                    <a:pt x="36821" y="38443"/>
                  </a:lnTo>
                  <a:lnTo>
                    <a:pt x="37226" y="37828"/>
                  </a:lnTo>
                  <a:lnTo>
                    <a:pt x="37632" y="37214"/>
                  </a:lnTo>
                  <a:lnTo>
                    <a:pt x="38037" y="36586"/>
                  </a:lnTo>
                  <a:lnTo>
                    <a:pt x="38429" y="35958"/>
                  </a:lnTo>
                  <a:lnTo>
                    <a:pt x="38822" y="35318"/>
                  </a:lnTo>
                  <a:lnTo>
                    <a:pt x="39201" y="34664"/>
                  </a:lnTo>
                  <a:lnTo>
                    <a:pt x="39580" y="34023"/>
                  </a:lnTo>
                  <a:lnTo>
                    <a:pt x="39946" y="33369"/>
                  </a:lnTo>
                  <a:lnTo>
                    <a:pt x="40299" y="32703"/>
                  </a:lnTo>
                  <a:lnTo>
                    <a:pt x="40652" y="32049"/>
                  </a:lnTo>
                  <a:lnTo>
                    <a:pt x="40992" y="31382"/>
                  </a:lnTo>
                  <a:lnTo>
                    <a:pt x="41332" y="30702"/>
                  </a:lnTo>
                  <a:lnTo>
                    <a:pt x="41659" y="30035"/>
                  </a:lnTo>
                  <a:lnTo>
                    <a:pt x="41986" y="29355"/>
                  </a:lnTo>
                  <a:lnTo>
                    <a:pt x="42300" y="28675"/>
                  </a:lnTo>
                  <a:lnTo>
                    <a:pt x="42600" y="27995"/>
                  </a:lnTo>
                  <a:lnTo>
                    <a:pt x="42888" y="27315"/>
                  </a:lnTo>
                  <a:lnTo>
                    <a:pt x="43176" y="26636"/>
                  </a:lnTo>
                  <a:lnTo>
                    <a:pt x="43463" y="25943"/>
                  </a:lnTo>
                  <a:lnTo>
                    <a:pt x="43725" y="25263"/>
                  </a:lnTo>
                  <a:lnTo>
                    <a:pt x="43986" y="24570"/>
                  </a:lnTo>
                  <a:lnTo>
                    <a:pt x="44235" y="23877"/>
                  </a:lnTo>
                  <a:lnTo>
                    <a:pt x="44483" y="23197"/>
                  </a:lnTo>
                  <a:lnTo>
                    <a:pt x="44706" y="22504"/>
                  </a:lnTo>
                  <a:lnTo>
                    <a:pt x="44928" y="21811"/>
                  </a:lnTo>
                  <a:lnTo>
                    <a:pt x="45137" y="21131"/>
                  </a:lnTo>
                  <a:lnTo>
                    <a:pt x="45346" y="20438"/>
                  </a:lnTo>
                  <a:lnTo>
                    <a:pt x="45542" y="19758"/>
                  </a:lnTo>
                  <a:lnTo>
                    <a:pt x="45712" y="19065"/>
                  </a:lnTo>
                  <a:lnTo>
                    <a:pt x="45882" y="18385"/>
                  </a:lnTo>
                  <a:lnTo>
                    <a:pt x="46052" y="17705"/>
                  </a:lnTo>
                  <a:lnTo>
                    <a:pt x="46196" y="17038"/>
                  </a:lnTo>
                  <a:lnTo>
                    <a:pt x="46340" y="16358"/>
                  </a:lnTo>
                  <a:lnTo>
                    <a:pt x="46471" y="15691"/>
                  </a:lnTo>
                  <a:lnTo>
                    <a:pt x="46588" y="15024"/>
                  </a:lnTo>
                  <a:lnTo>
                    <a:pt x="46693" y="14358"/>
                  </a:lnTo>
                  <a:lnTo>
                    <a:pt x="46785" y="13704"/>
                  </a:lnTo>
                  <a:lnTo>
                    <a:pt x="46863" y="13050"/>
                  </a:lnTo>
                  <a:lnTo>
                    <a:pt x="46941" y="12396"/>
                  </a:lnTo>
                  <a:lnTo>
                    <a:pt x="46994" y="11755"/>
                  </a:lnTo>
                  <a:lnTo>
                    <a:pt x="47046" y="11115"/>
                  </a:lnTo>
                  <a:lnTo>
                    <a:pt x="47072" y="10474"/>
                  </a:lnTo>
                  <a:lnTo>
                    <a:pt x="47098" y="9846"/>
                  </a:lnTo>
                  <a:lnTo>
                    <a:pt x="47111" y="9232"/>
                  </a:lnTo>
                  <a:lnTo>
                    <a:pt x="47111" y="8617"/>
                  </a:lnTo>
                  <a:lnTo>
                    <a:pt x="47085" y="8003"/>
                  </a:lnTo>
                  <a:lnTo>
                    <a:pt x="47059" y="7401"/>
                  </a:lnTo>
                  <a:lnTo>
                    <a:pt x="47020" y="6813"/>
                  </a:lnTo>
                  <a:lnTo>
                    <a:pt x="46968" y="6224"/>
                  </a:lnTo>
                  <a:lnTo>
                    <a:pt x="46902" y="5649"/>
                  </a:lnTo>
                  <a:lnTo>
                    <a:pt x="46824" y="5074"/>
                  </a:lnTo>
                  <a:lnTo>
                    <a:pt x="46719" y="4512"/>
                  </a:lnTo>
                  <a:lnTo>
                    <a:pt x="46615" y="3962"/>
                  </a:lnTo>
                  <a:lnTo>
                    <a:pt x="46497" y="3426"/>
                  </a:lnTo>
                  <a:lnTo>
                    <a:pt x="46353" y="2890"/>
                  </a:lnTo>
                  <a:lnTo>
                    <a:pt x="46209" y="2367"/>
                  </a:lnTo>
                  <a:lnTo>
                    <a:pt x="46039" y="1857"/>
                  </a:lnTo>
                  <a:lnTo>
                    <a:pt x="45856" y="1347"/>
                  </a:lnTo>
                  <a:lnTo>
                    <a:pt x="45660" y="863"/>
                  </a:lnTo>
                  <a:lnTo>
                    <a:pt x="45569" y="667"/>
                  </a:lnTo>
                  <a:lnTo>
                    <a:pt x="45451" y="497"/>
                  </a:lnTo>
                  <a:lnTo>
                    <a:pt x="45320" y="354"/>
                  </a:lnTo>
                  <a:lnTo>
                    <a:pt x="45163" y="236"/>
                  </a:lnTo>
                  <a:lnTo>
                    <a:pt x="45006" y="144"/>
                  </a:lnTo>
                  <a:lnTo>
                    <a:pt x="44836" y="66"/>
                  </a:lnTo>
                  <a:lnTo>
                    <a:pt x="44666" y="27"/>
                  </a:lnTo>
                  <a:lnTo>
                    <a:pt x="4448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9" name="Google Shape;1761;p38">
              <a:extLst>
                <a:ext uri="{FF2B5EF4-FFF2-40B4-BE49-F238E27FC236}">
                  <a16:creationId xmlns:a16="http://schemas.microsoft.com/office/drawing/2014/main" id="{19249678-2A19-6254-A51C-6EF9726F063D}"/>
                </a:ext>
              </a:extLst>
            </p:cNvPr>
            <p:cNvSpPr/>
            <p:nvPr/>
          </p:nvSpPr>
          <p:spPr>
            <a:xfrm>
              <a:off x="3421975" y="2002025"/>
              <a:ext cx="2468375" cy="3059050"/>
            </a:xfrm>
            <a:custGeom>
              <a:avLst/>
              <a:gdLst/>
              <a:ahLst/>
              <a:cxnLst/>
              <a:rect l="l" t="t" r="r" b="b"/>
              <a:pathLst>
                <a:path w="98735" h="122362" extrusionOk="0">
                  <a:moveTo>
                    <a:pt x="41398" y="0"/>
                  </a:moveTo>
                  <a:lnTo>
                    <a:pt x="40875" y="13"/>
                  </a:lnTo>
                  <a:lnTo>
                    <a:pt x="40338" y="52"/>
                  </a:lnTo>
                  <a:lnTo>
                    <a:pt x="39815" y="105"/>
                  </a:lnTo>
                  <a:lnTo>
                    <a:pt x="39292" y="170"/>
                  </a:lnTo>
                  <a:lnTo>
                    <a:pt x="38769" y="249"/>
                  </a:lnTo>
                  <a:lnTo>
                    <a:pt x="38246" y="353"/>
                  </a:lnTo>
                  <a:lnTo>
                    <a:pt x="37736" y="484"/>
                  </a:lnTo>
                  <a:lnTo>
                    <a:pt x="37226" y="628"/>
                  </a:lnTo>
                  <a:lnTo>
                    <a:pt x="36703" y="785"/>
                  </a:lnTo>
                  <a:lnTo>
                    <a:pt x="36207" y="968"/>
                  </a:lnTo>
                  <a:lnTo>
                    <a:pt x="35697" y="1164"/>
                  </a:lnTo>
                  <a:lnTo>
                    <a:pt x="35200" y="1386"/>
                  </a:lnTo>
                  <a:lnTo>
                    <a:pt x="34703" y="1621"/>
                  </a:lnTo>
                  <a:lnTo>
                    <a:pt x="34206" y="1896"/>
                  </a:lnTo>
                  <a:lnTo>
                    <a:pt x="33709" y="2171"/>
                  </a:lnTo>
                  <a:lnTo>
                    <a:pt x="33225" y="2484"/>
                  </a:lnTo>
                  <a:lnTo>
                    <a:pt x="32742" y="2811"/>
                  </a:lnTo>
                  <a:lnTo>
                    <a:pt x="32271" y="3164"/>
                  </a:lnTo>
                  <a:lnTo>
                    <a:pt x="31800" y="3531"/>
                  </a:lnTo>
                  <a:lnTo>
                    <a:pt x="31329" y="3923"/>
                  </a:lnTo>
                  <a:lnTo>
                    <a:pt x="30872" y="4354"/>
                  </a:lnTo>
                  <a:lnTo>
                    <a:pt x="30414" y="4799"/>
                  </a:lnTo>
                  <a:lnTo>
                    <a:pt x="29943" y="5270"/>
                  </a:lnTo>
                  <a:lnTo>
                    <a:pt x="29499" y="5766"/>
                  </a:lnTo>
                  <a:lnTo>
                    <a:pt x="29067" y="6263"/>
                  </a:lnTo>
                  <a:lnTo>
                    <a:pt x="28636" y="6760"/>
                  </a:lnTo>
                  <a:lnTo>
                    <a:pt x="28230" y="7270"/>
                  </a:lnTo>
                  <a:lnTo>
                    <a:pt x="27838" y="7780"/>
                  </a:lnTo>
                  <a:lnTo>
                    <a:pt x="27459" y="8303"/>
                  </a:lnTo>
                  <a:lnTo>
                    <a:pt x="27093" y="8839"/>
                  </a:lnTo>
                  <a:lnTo>
                    <a:pt x="26740" y="9362"/>
                  </a:lnTo>
                  <a:lnTo>
                    <a:pt x="26400" y="9911"/>
                  </a:lnTo>
                  <a:lnTo>
                    <a:pt x="26073" y="10448"/>
                  </a:lnTo>
                  <a:lnTo>
                    <a:pt x="25759" y="10997"/>
                  </a:lnTo>
                  <a:lnTo>
                    <a:pt x="25445" y="11559"/>
                  </a:lnTo>
                  <a:lnTo>
                    <a:pt x="25158" y="12121"/>
                  </a:lnTo>
                  <a:lnTo>
                    <a:pt x="24870" y="12683"/>
                  </a:lnTo>
                  <a:lnTo>
                    <a:pt x="24595" y="13246"/>
                  </a:lnTo>
                  <a:lnTo>
                    <a:pt x="24321" y="13821"/>
                  </a:lnTo>
                  <a:lnTo>
                    <a:pt x="24072" y="14409"/>
                  </a:lnTo>
                  <a:lnTo>
                    <a:pt x="23811" y="14998"/>
                  </a:lnTo>
                  <a:lnTo>
                    <a:pt x="23576" y="15586"/>
                  </a:lnTo>
                  <a:lnTo>
                    <a:pt x="23340" y="16175"/>
                  </a:lnTo>
                  <a:lnTo>
                    <a:pt x="23105" y="16776"/>
                  </a:lnTo>
                  <a:lnTo>
                    <a:pt x="22673" y="17992"/>
                  </a:lnTo>
                  <a:lnTo>
                    <a:pt x="22255" y="19208"/>
                  </a:lnTo>
                  <a:lnTo>
                    <a:pt x="21863" y="20450"/>
                  </a:lnTo>
                  <a:lnTo>
                    <a:pt x="21483" y="21706"/>
                  </a:lnTo>
                  <a:lnTo>
                    <a:pt x="21104" y="22974"/>
                  </a:lnTo>
                  <a:lnTo>
                    <a:pt x="20542" y="24909"/>
                  </a:lnTo>
                  <a:lnTo>
                    <a:pt x="19967" y="26844"/>
                  </a:lnTo>
                  <a:lnTo>
                    <a:pt x="19391" y="28780"/>
                  </a:lnTo>
                  <a:lnTo>
                    <a:pt x="18790" y="30702"/>
                  </a:lnTo>
                  <a:lnTo>
                    <a:pt x="17587" y="34546"/>
                  </a:lnTo>
                  <a:lnTo>
                    <a:pt x="16358" y="38390"/>
                  </a:lnTo>
                  <a:lnTo>
                    <a:pt x="15116" y="42221"/>
                  </a:lnTo>
                  <a:lnTo>
                    <a:pt x="13900" y="46066"/>
                  </a:lnTo>
                  <a:lnTo>
                    <a:pt x="13298" y="47988"/>
                  </a:lnTo>
                  <a:lnTo>
                    <a:pt x="12697" y="49910"/>
                  </a:lnTo>
                  <a:lnTo>
                    <a:pt x="12108" y="51832"/>
                  </a:lnTo>
                  <a:lnTo>
                    <a:pt x="11520" y="53767"/>
                  </a:lnTo>
                  <a:lnTo>
                    <a:pt x="11088" y="55166"/>
                  </a:lnTo>
                  <a:lnTo>
                    <a:pt x="10631" y="56618"/>
                  </a:lnTo>
                  <a:lnTo>
                    <a:pt x="10121" y="58095"/>
                  </a:lnTo>
                  <a:lnTo>
                    <a:pt x="9598" y="59599"/>
                  </a:lnTo>
                  <a:lnTo>
                    <a:pt x="9049" y="61142"/>
                  </a:lnTo>
                  <a:lnTo>
                    <a:pt x="8473" y="62698"/>
                  </a:lnTo>
                  <a:lnTo>
                    <a:pt x="7296" y="65914"/>
                  </a:lnTo>
                  <a:lnTo>
                    <a:pt x="6094" y="69196"/>
                  </a:lnTo>
                  <a:lnTo>
                    <a:pt x="5505" y="70870"/>
                  </a:lnTo>
                  <a:lnTo>
                    <a:pt x="4917" y="72544"/>
                  </a:lnTo>
                  <a:lnTo>
                    <a:pt x="4328" y="74244"/>
                  </a:lnTo>
                  <a:lnTo>
                    <a:pt x="3779" y="75943"/>
                  </a:lnTo>
                  <a:lnTo>
                    <a:pt x="3230" y="77656"/>
                  </a:lnTo>
                  <a:lnTo>
                    <a:pt x="2720" y="79369"/>
                  </a:lnTo>
                  <a:lnTo>
                    <a:pt x="2472" y="80219"/>
                  </a:lnTo>
                  <a:lnTo>
                    <a:pt x="2236" y="81082"/>
                  </a:lnTo>
                  <a:lnTo>
                    <a:pt x="2014" y="81932"/>
                  </a:lnTo>
                  <a:lnTo>
                    <a:pt x="1792" y="82795"/>
                  </a:lnTo>
                  <a:lnTo>
                    <a:pt x="1582" y="83645"/>
                  </a:lnTo>
                  <a:lnTo>
                    <a:pt x="1386" y="84495"/>
                  </a:lnTo>
                  <a:lnTo>
                    <a:pt x="1203" y="85358"/>
                  </a:lnTo>
                  <a:lnTo>
                    <a:pt x="1020" y="86208"/>
                  </a:lnTo>
                  <a:lnTo>
                    <a:pt x="863" y="87058"/>
                  </a:lnTo>
                  <a:lnTo>
                    <a:pt x="706" y="87894"/>
                  </a:lnTo>
                  <a:lnTo>
                    <a:pt x="563" y="88744"/>
                  </a:lnTo>
                  <a:lnTo>
                    <a:pt x="445" y="89581"/>
                  </a:lnTo>
                  <a:lnTo>
                    <a:pt x="327" y="90418"/>
                  </a:lnTo>
                  <a:lnTo>
                    <a:pt x="236" y="91255"/>
                  </a:lnTo>
                  <a:lnTo>
                    <a:pt x="157" y="92092"/>
                  </a:lnTo>
                  <a:lnTo>
                    <a:pt x="92" y="92915"/>
                  </a:lnTo>
                  <a:lnTo>
                    <a:pt x="40" y="93739"/>
                  </a:lnTo>
                  <a:lnTo>
                    <a:pt x="13" y="94550"/>
                  </a:lnTo>
                  <a:lnTo>
                    <a:pt x="0" y="95361"/>
                  </a:lnTo>
                  <a:lnTo>
                    <a:pt x="13" y="96171"/>
                  </a:lnTo>
                  <a:lnTo>
                    <a:pt x="26" y="96969"/>
                  </a:lnTo>
                  <a:lnTo>
                    <a:pt x="79" y="97767"/>
                  </a:lnTo>
                  <a:lnTo>
                    <a:pt x="144" y="98551"/>
                  </a:lnTo>
                  <a:lnTo>
                    <a:pt x="223" y="99336"/>
                  </a:lnTo>
                  <a:lnTo>
                    <a:pt x="327" y="100120"/>
                  </a:lnTo>
                  <a:lnTo>
                    <a:pt x="458" y="100879"/>
                  </a:lnTo>
                  <a:lnTo>
                    <a:pt x="602" y="101650"/>
                  </a:lnTo>
                  <a:lnTo>
                    <a:pt x="772" y="102395"/>
                  </a:lnTo>
                  <a:lnTo>
                    <a:pt x="968" y="103141"/>
                  </a:lnTo>
                  <a:lnTo>
                    <a:pt x="1190" y="103886"/>
                  </a:lnTo>
                  <a:lnTo>
                    <a:pt x="1426" y="104605"/>
                  </a:lnTo>
                  <a:lnTo>
                    <a:pt x="1700" y="105324"/>
                  </a:lnTo>
                  <a:lnTo>
                    <a:pt x="1883" y="105795"/>
                  </a:lnTo>
                  <a:lnTo>
                    <a:pt x="2105" y="106240"/>
                  </a:lnTo>
                  <a:lnTo>
                    <a:pt x="2328" y="106684"/>
                  </a:lnTo>
                  <a:lnTo>
                    <a:pt x="2576" y="107116"/>
                  </a:lnTo>
                  <a:lnTo>
                    <a:pt x="2838" y="107547"/>
                  </a:lnTo>
                  <a:lnTo>
                    <a:pt x="3125" y="107952"/>
                  </a:lnTo>
                  <a:lnTo>
                    <a:pt x="3426" y="108358"/>
                  </a:lnTo>
                  <a:lnTo>
                    <a:pt x="3740" y="108763"/>
                  </a:lnTo>
                  <a:lnTo>
                    <a:pt x="4067" y="109155"/>
                  </a:lnTo>
                  <a:lnTo>
                    <a:pt x="4407" y="109535"/>
                  </a:lnTo>
                  <a:lnTo>
                    <a:pt x="4773" y="109901"/>
                  </a:lnTo>
                  <a:lnTo>
                    <a:pt x="5139" y="110267"/>
                  </a:lnTo>
                  <a:lnTo>
                    <a:pt x="5531" y="110620"/>
                  </a:lnTo>
                  <a:lnTo>
                    <a:pt x="5924" y="110973"/>
                  </a:lnTo>
                  <a:lnTo>
                    <a:pt x="6342" y="111313"/>
                  </a:lnTo>
                  <a:lnTo>
                    <a:pt x="6760" y="111640"/>
                  </a:lnTo>
                  <a:lnTo>
                    <a:pt x="7205" y="111967"/>
                  </a:lnTo>
                  <a:lnTo>
                    <a:pt x="7650" y="112281"/>
                  </a:lnTo>
                  <a:lnTo>
                    <a:pt x="8107" y="112594"/>
                  </a:lnTo>
                  <a:lnTo>
                    <a:pt x="8578" y="112895"/>
                  </a:lnTo>
                  <a:lnTo>
                    <a:pt x="9049" y="113183"/>
                  </a:lnTo>
                  <a:lnTo>
                    <a:pt x="9532" y="113470"/>
                  </a:lnTo>
                  <a:lnTo>
                    <a:pt x="10029" y="113758"/>
                  </a:lnTo>
                  <a:lnTo>
                    <a:pt x="10539" y="114033"/>
                  </a:lnTo>
                  <a:lnTo>
                    <a:pt x="11049" y="114294"/>
                  </a:lnTo>
                  <a:lnTo>
                    <a:pt x="11572" y="114556"/>
                  </a:lnTo>
                  <a:lnTo>
                    <a:pt x="12095" y="114804"/>
                  </a:lnTo>
                  <a:lnTo>
                    <a:pt x="12631" y="115053"/>
                  </a:lnTo>
                  <a:lnTo>
                    <a:pt x="13167" y="115288"/>
                  </a:lnTo>
                  <a:lnTo>
                    <a:pt x="13717" y="115523"/>
                  </a:lnTo>
                  <a:lnTo>
                    <a:pt x="14815" y="115981"/>
                  </a:lnTo>
                  <a:lnTo>
                    <a:pt x="15939" y="116399"/>
                  </a:lnTo>
                  <a:lnTo>
                    <a:pt x="17064" y="116805"/>
                  </a:lnTo>
                  <a:lnTo>
                    <a:pt x="18202" y="117197"/>
                  </a:lnTo>
                  <a:lnTo>
                    <a:pt x="19352" y="117550"/>
                  </a:lnTo>
                  <a:lnTo>
                    <a:pt x="20503" y="117890"/>
                  </a:lnTo>
                  <a:lnTo>
                    <a:pt x="21640" y="118217"/>
                  </a:lnTo>
                  <a:lnTo>
                    <a:pt x="22778" y="118518"/>
                  </a:lnTo>
                  <a:lnTo>
                    <a:pt x="23902" y="118818"/>
                  </a:lnTo>
                  <a:lnTo>
                    <a:pt x="25014" y="119080"/>
                  </a:lnTo>
                  <a:lnTo>
                    <a:pt x="26099" y="119341"/>
                  </a:lnTo>
                  <a:lnTo>
                    <a:pt x="27171" y="119577"/>
                  </a:lnTo>
                  <a:lnTo>
                    <a:pt x="28217" y="119812"/>
                  </a:lnTo>
                  <a:lnTo>
                    <a:pt x="30218" y="120230"/>
                  </a:lnTo>
                  <a:lnTo>
                    <a:pt x="32062" y="120610"/>
                  </a:lnTo>
                  <a:lnTo>
                    <a:pt x="32977" y="120780"/>
                  </a:lnTo>
                  <a:lnTo>
                    <a:pt x="33918" y="120963"/>
                  </a:lnTo>
                  <a:lnTo>
                    <a:pt x="34886" y="121120"/>
                  </a:lnTo>
                  <a:lnTo>
                    <a:pt x="35867" y="121277"/>
                  </a:lnTo>
                  <a:lnTo>
                    <a:pt x="36887" y="121420"/>
                  </a:lnTo>
                  <a:lnTo>
                    <a:pt x="37919" y="121564"/>
                  </a:lnTo>
                  <a:lnTo>
                    <a:pt x="38966" y="121682"/>
                  </a:lnTo>
                  <a:lnTo>
                    <a:pt x="40051" y="121800"/>
                  </a:lnTo>
                  <a:lnTo>
                    <a:pt x="41136" y="121917"/>
                  </a:lnTo>
                  <a:lnTo>
                    <a:pt x="42248" y="122009"/>
                  </a:lnTo>
                  <a:lnTo>
                    <a:pt x="43372" y="122100"/>
                  </a:lnTo>
                  <a:lnTo>
                    <a:pt x="44523" y="122166"/>
                  </a:lnTo>
                  <a:lnTo>
                    <a:pt x="45673" y="122231"/>
                  </a:lnTo>
                  <a:lnTo>
                    <a:pt x="46850" y="122283"/>
                  </a:lnTo>
                  <a:lnTo>
                    <a:pt x="48027" y="122323"/>
                  </a:lnTo>
                  <a:lnTo>
                    <a:pt x="49217" y="122349"/>
                  </a:lnTo>
                  <a:lnTo>
                    <a:pt x="50420" y="122362"/>
                  </a:lnTo>
                  <a:lnTo>
                    <a:pt x="51636" y="122349"/>
                  </a:lnTo>
                  <a:lnTo>
                    <a:pt x="52852" y="122336"/>
                  </a:lnTo>
                  <a:lnTo>
                    <a:pt x="54068" y="122310"/>
                  </a:lnTo>
                  <a:lnTo>
                    <a:pt x="55297" y="122257"/>
                  </a:lnTo>
                  <a:lnTo>
                    <a:pt x="56539" y="122192"/>
                  </a:lnTo>
                  <a:lnTo>
                    <a:pt x="57768" y="122113"/>
                  </a:lnTo>
                  <a:lnTo>
                    <a:pt x="59010" y="122022"/>
                  </a:lnTo>
                  <a:lnTo>
                    <a:pt x="60240" y="121917"/>
                  </a:lnTo>
                  <a:lnTo>
                    <a:pt x="61482" y="121786"/>
                  </a:lnTo>
                  <a:lnTo>
                    <a:pt x="62711" y="121643"/>
                  </a:lnTo>
                  <a:lnTo>
                    <a:pt x="63953" y="121473"/>
                  </a:lnTo>
                  <a:lnTo>
                    <a:pt x="65169" y="121290"/>
                  </a:lnTo>
                  <a:lnTo>
                    <a:pt x="66398" y="121093"/>
                  </a:lnTo>
                  <a:lnTo>
                    <a:pt x="67614" y="120871"/>
                  </a:lnTo>
                  <a:lnTo>
                    <a:pt x="68817" y="120636"/>
                  </a:lnTo>
                  <a:lnTo>
                    <a:pt x="70020" y="120374"/>
                  </a:lnTo>
                  <a:lnTo>
                    <a:pt x="71210" y="120100"/>
                  </a:lnTo>
                  <a:lnTo>
                    <a:pt x="72387" y="119799"/>
                  </a:lnTo>
                  <a:lnTo>
                    <a:pt x="73564" y="119485"/>
                  </a:lnTo>
                  <a:lnTo>
                    <a:pt x="74714" y="119145"/>
                  </a:lnTo>
                  <a:lnTo>
                    <a:pt x="75852" y="118779"/>
                  </a:lnTo>
                  <a:lnTo>
                    <a:pt x="76976" y="118387"/>
                  </a:lnTo>
                  <a:lnTo>
                    <a:pt x="78088" y="117981"/>
                  </a:lnTo>
                  <a:lnTo>
                    <a:pt x="79173" y="117550"/>
                  </a:lnTo>
                  <a:lnTo>
                    <a:pt x="80245" y="117092"/>
                  </a:lnTo>
                  <a:lnTo>
                    <a:pt x="81291" y="116622"/>
                  </a:lnTo>
                  <a:lnTo>
                    <a:pt x="81814" y="116373"/>
                  </a:lnTo>
                  <a:lnTo>
                    <a:pt x="82324" y="116112"/>
                  </a:lnTo>
                  <a:lnTo>
                    <a:pt x="82834" y="115850"/>
                  </a:lnTo>
                  <a:lnTo>
                    <a:pt x="83331" y="115589"/>
                  </a:lnTo>
                  <a:lnTo>
                    <a:pt x="83828" y="115314"/>
                  </a:lnTo>
                  <a:lnTo>
                    <a:pt x="84312" y="115026"/>
                  </a:lnTo>
                  <a:lnTo>
                    <a:pt x="84795" y="114752"/>
                  </a:lnTo>
                  <a:lnTo>
                    <a:pt x="85266" y="114451"/>
                  </a:lnTo>
                  <a:lnTo>
                    <a:pt x="85737" y="114150"/>
                  </a:lnTo>
                  <a:lnTo>
                    <a:pt x="86208" y="113850"/>
                  </a:lnTo>
                  <a:lnTo>
                    <a:pt x="86665" y="113536"/>
                  </a:lnTo>
                  <a:lnTo>
                    <a:pt x="87110" y="113222"/>
                  </a:lnTo>
                  <a:lnTo>
                    <a:pt x="87554" y="112895"/>
                  </a:lnTo>
                  <a:lnTo>
                    <a:pt x="87986" y="112568"/>
                  </a:lnTo>
                  <a:lnTo>
                    <a:pt x="88417" y="112228"/>
                  </a:lnTo>
                  <a:lnTo>
                    <a:pt x="88836" y="111875"/>
                  </a:lnTo>
                  <a:lnTo>
                    <a:pt x="89254" y="111522"/>
                  </a:lnTo>
                  <a:lnTo>
                    <a:pt x="89660" y="111169"/>
                  </a:lnTo>
                  <a:lnTo>
                    <a:pt x="90052" y="110803"/>
                  </a:lnTo>
                  <a:lnTo>
                    <a:pt x="90444" y="110437"/>
                  </a:lnTo>
                  <a:lnTo>
                    <a:pt x="90823" y="110045"/>
                  </a:lnTo>
                  <a:lnTo>
                    <a:pt x="91203" y="109665"/>
                  </a:lnTo>
                  <a:lnTo>
                    <a:pt x="91569" y="109273"/>
                  </a:lnTo>
                  <a:lnTo>
                    <a:pt x="91922" y="108868"/>
                  </a:lnTo>
                  <a:lnTo>
                    <a:pt x="92275" y="108462"/>
                  </a:lnTo>
                  <a:lnTo>
                    <a:pt x="92602" y="108044"/>
                  </a:lnTo>
                  <a:lnTo>
                    <a:pt x="92942" y="107626"/>
                  </a:lnTo>
                  <a:lnTo>
                    <a:pt x="93255" y="107194"/>
                  </a:lnTo>
                  <a:lnTo>
                    <a:pt x="93569" y="106750"/>
                  </a:lnTo>
                  <a:lnTo>
                    <a:pt x="93870" y="106305"/>
                  </a:lnTo>
                  <a:lnTo>
                    <a:pt x="94158" y="105847"/>
                  </a:lnTo>
                  <a:lnTo>
                    <a:pt x="94445" y="105390"/>
                  </a:lnTo>
                  <a:lnTo>
                    <a:pt x="94720" y="104919"/>
                  </a:lnTo>
                  <a:lnTo>
                    <a:pt x="94981" y="104448"/>
                  </a:lnTo>
                  <a:lnTo>
                    <a:pt x="95230" y="103964"/>
                  </a:lnTo>
                  <a:lnTo>
                    <a:pt x="95478" y="103468"/>
                  </a:lnTo>
                  <a:lnTo>
                    <a:pt x="95714" y="102971"/>
                  </a:lnTo>
                  <a:lnTo>
                    <a:pt x="95936" y="102461"/>
                  </a:lnTo>
                  <a:lnTo>
                    <a:pt x="96145" y="101951"/>
                  </a:lnTo>
                  <a:lnTo>
                    <a:pt x="96341" y="101428"/>
                  </a:lnTo>
                  <a:lnTo>
                    <a:pt x="96524" y="100892"/>
                  </a:lnTo>
                  <a:lnTo>
                    <a:pt x="96707" y="100356"/>
                  </a:lnTo>
                  <a:lnTo>
                    <a:pt x="96930" y="99610"/>
                  </a:lnTo>
                  <a:lnTo>
                    <a:pt x="97152" y="98865"/>
                  </a:lnTo>
                  <a:lnTo>
                    <a:pt x="97348" y="98120"/>
                  </a:lnTo>
                  <a:lnTo>
                    <a:pt x="97531" y="97374"/>
                  </a:lnTo>
                  <a:lnTo>
                    <a:pt x="97701" y="96629"/>
                  </a:lnTo>
                  <a:lnTo>
                    <a:pt x="97858" y="95884"/>
                  </a:lnTo>
                  <a:lnTo>
                    <a:pt x="98002" y="95151"/>
                  </a:lnTo>
                  <a:lnTo>
                    <a:pt x="98133" y="94406"/>
                  </a:lnTo>
                  <a:lnTo>
                    <a:pt x="98250" y="93661"/>
                  </a:lnTo>
                  <a:lnTo>
                    <a:pt x="98355" y="92915"/>
                  </a:lnTo>
                  <a:lnTo>
                    <a:pt x="98446" y="92183"/>
                  </a:lnTo>
                  <a:lnTo>
                    <a:pt x="98525" y="91438"/>
                  </a:lnTo>
                  <a:lnTo>
                    <a:pt x="98590" y="90706"/>
                  </a:lnTo>
                  <a:lnTo>
                    <a:pt x="98643" y="89960"/>
                  </a:lnTo>
                  <a:lnTo>
                    <a:pt x="98682" y="89215"/>
                  </a:lnTo>
                  <a:lnTo>
                    <a:pt x="98708" y="88483"/>
                  </a:lnTo>
                  <a:lnTo>
                    <a:pt x="98721" y="87738"/>
                  </a:lnTo>
                  <a:lnTo>
                    <a:pt x="98734" y="87005"/>
                  </a:lnTo>
                  <a:lnTo>
                    <a:pt x="98721" y="86273"/>
                  </a:lnTo>
                  <a:lnTo>
                    <a:pt x="98708" y="85528"/>
                  </a:lnTo>
                  <a:lnTo>
                    <a:pt x="98669" y="84796"/>
                  </a:lnTo>
                  <a:lnTo>
                    <a:pt x="98629" y="84063"/>
                  </a:lnTo>
                  <a:lnTo>
                    <a:pt x="98577" y="83318"/>
                  </a:lnTo>
                  <a:lnTo>
                    <a:pt x="98512" y="82586"/>
                  </a:lnTo>
                  <a:lnTo>
                    <a:pt x="98433" y="81854"/>
                  </a:lnTo>
                  <a:lnTo>
                    <a:pt x="98355" y="81121"/>
                  </a:lnTo>
                  <a:lnTo>
                    <a:pt x="98263" y="80389"/>
                  </a:lnTo>
                  <a:lnTo>
                    <a:pt x="98146" y="79657"/>
                  </a:lnTo>
                  <a:lnTo>
                    <a:pt x="98041" y="78925"/>
                  </a:lnTo>
                  <a:lnTo>
                    <a:pt x="97910" y="78192"/>
                  </a:lnTo>
                  <a:lnTo>
                    <a:pt x="97780" y="77460"/>
                  </a:lnTo>
                  <a:lnTo>
                    <a:pt x="97623" y="76728"/>
                  </a:lnTo>
                  <a:lnTo>
                    <a:pt x="97479" y="75996"/>
                  </a:lnTo>
                  <a:lnTo>
                    <a:pt x="97309" y="75276"/>
                  </a:lnTo>
                  <a:lnTo>
                    <a:pt x="97139" y="74544"/>
                  </a:lnTo>
                  <a:lnTo>
                    <a:pt x="96956" y="73812"/>
                  </a:lnTo>
                  <a:lnTo>
                    <a:pt x="96760" y="73093"/>
                  </a:lnTo>
                  <a:lnTo>
                    <a:pt x="96563" y="72361"/>
                  </a:lnTo>
                  <a:lnTo>
                    <a:pt x="96354" y="71641"/>
                  </a:lnTo>
                  <a:lnTo>
                    <a:pt x="96145" y="70909"/>
                  </a:lnTo>
                  <a:lnTo>
                    <a:pt x="95923" y="70190"/>
                  </a:lnTo>
                  <a:lnTo>
                    <a:pt x="95687" y="69471"/>
                  </a:lnTo>
                  <a:lnTo>
                    <a:pt x="95191" y="68020"/>
                  </a:lnTo>
                  <a:lnTo>
                    <a:pt x="94681" y="66581"/>
                  </a:lnTo>
                  <a:lnTo>
                    <a:pt x="94131" y="65143"/>
                  </a:lnTo>
                  <a:lnTo>
                    <a:pt x="93556" y="63705"/>
                  </a:lnTo>
                  <a:lnTo>
                    <a:pt x="92968" y="62279"/>
                  </a:lnTo>
                  <a:lnTo>
                    <a:pt x="92340" y="60854"/>
                  </a:lnTo>
                  <a:lnTo>
                    <a:pt x="91699" y="59429"/>
                  </a:lnTo>
                  <a:lnTo>
                    <a:pt x="91019" y="58004"/>
                  </a:lnTo>
                  <a:lnTo>
                    <a:pt x="90340" y="56591"/>
                  </a:lnTo>
                  <a:lnTo>
                    <a:pt x="89633" y="55166"/>
                  </a:lnTo>
                  <a:lnTo>
                    <a:pt x="88901" y="53767"/>
                  </a:lnTo>
                  <a:lnTo>
                    <a:pt x="88156" y="52355"/>
                  </a:lnTo>
                  <a:lnTo>
                    <a:pt x="87398" y="50956"/>
                  </a:lnTo>
                  <a:lnTo>
                    <a:pt x="86626" y="49557"/>
                  </a:lnTo>
                  <a:lnTo>
                    <a:pt x="85855" y="48158"/>
                  </a:lnTo>
                  <a:lnTo>
                    <a:pt x="85057" y="46772"/>
                  </a:lnTo>
                  <a:lnTo>
                    <a:pt x="84246" y="45386"/>
                  </a:lnTo>
                  <a:lnTo>
                    <a:pt x="83436" y="44013"/>
                  </a:lnTo>
                  <a:lnTo>
                    <a:pt x="82612" y="42627"/>
                  </a:lnTo>
                  <a:lnTo>
                    <a:pt x="80951" y="39894"/>
                  </a:lnTo>
                  <a:lnTo>
                    <a:pt x="79278" y="37174"/>
                  </a:lnTo>
                  <a:lnTo>
                    <a:pt x="75930" y="31787"/>
                  </a:lnTo>
                  <a:lnTo>
                    <a:pt x="74283" y="29133"/>
                  </a:lnTo>
                  <a:lnTo>
                    <a:pt x="72661" y="26491"/>
                  </a:lnTo>
                  <a:lnTo>
                    <a:pt x="71079" y="23876"/>
                  </a:lnTo>
                  <a:lnTo>
                    <a:pt x="70308" y="22569"/>
                  </a:lnTo>
                  <a:lnTo>
                    <a:pt x="69549" y="21274"/>
                  </a:lnTo>
                  <a:lnTo>
                    <a:pt x="68804" y="19993"/>
                  </a:lnTo>
                  <a:lnTo>
                    <a:pt x="68072" y="18711"/>
                  </a:lnTo>
                  <a:lnTo>
                    <a:pt x="67366" y="17430"/>
                  </a:lnTo>
                  <a:lnTo>
                    <a:pt x="66673" y="16162"/>
                  </a:lnTo>
                  <a:lnTo>
                    <a:pt x="66006" y="14893"/>
                  </a:lnTo>
                  <a:lnTo>
                    <a:pt x="65352" y="13638"/>
                  </a:lnTo>
                  <a:lnTo>
                    <a:pt x="64724" y="12383"/>
                  </a:lnTo>
                  <a:lnTo>
                    <a:pt x="64123" y="11141"/>
                  </a:lnTo>
                  <a:lnTo>
                    <a:pt x="64045" y="10971"/>
                  </a:lnTo>
                  <a:lnTo>
                    <a:pt x="63940" y="10814"/>
                  </a:lnTo>
                  <a:lnTo>
                    <a:pt x="63848" y="10657"/>
                  </a:lnTo>
                  <a:lnTo>
                    <a:pt x="63744" y="10500"/>
                  </a:lnTo>
                  <a:lnTo>
                    <a:pt x="63639" y="10369"/>
                  </a:lnTo>
                  <a:lnTo>
                    <a:pt x="63521" y="10238"/>
                  </a:lnTo>
                  <a:lnTo>
                    <a:pt x="63404" y="10108"/>
                  </a:lnTo>
                  <a:lnTo>
                    <a:pt x="63273" y="9990"/>
                  </a:lnTo>
                  <a:lnTo>
                    <a:pt x="63142" y="9885"/>
                  </a:lnTo>
                  <a:lnTo>
                    <a:pt x="63012" y="9781"/>
                  </a:lnTo>
                  <a:lnTo>
                    <a:pt x="62881" y="9689"/>
                  </a:lnTo>
                  <a:lnTo>
                    <a:pt x="62737" y="9598"/>
                  </a:lnTo>
                  <a:lnTo>
                    <a:pt x="62462" y="9441"/>
                  </a:lnTo>
                  <a:lnTo>
                    <a:pt x="62162" y="9323"/>
                  </a:lnTo>
                  <a:lnTo>
                    <a:pt x="61351" y="8630"/>
                  </a:lnTo>
                  <a:lnTo>
                    <a:pt x="60501" y="7950"/>
                  </a:lnTo>
                  <a:lnTo>
                    <a:pt x="59638" y="7283"/>
                  </a:lnTo>
                  <a:lnTo>
                    <a:pt x="58749" y="6616"/>
                  </a:lnTo>
                  <a:lnTo>
                    <a:pt x="57834" y="5963"/>
                  </a:lnTo>
                  <a:lnTo>
                    <a:pt x="56892" y="5335"/>
                  </a:lnTo>
                  <a:lnTo>
                    <a:pt x="55938" y="4733"/>
                  </a:lnTo>
                  <a:lnTo>
                    <a:pt x="54970" y="4145"/>
                  </a:lnTo>
                  <a:lnTo>
                    <a:pt x="54473" y="3857"/>
                  </a:lnTo>
                  <a:lnTo>
                    <a:pt x="53976" y="3583"/>
                  </a:lnTo>
                  <a:lnTo>
                    <a:pt x="53479" y="3308"/>
                  </a:lnTo>
                  <a:lnTo>
                    <a:pt x="52969" y="3047"/>
                  </a:lnTo>
                  <a:lnTo>
                    <a:pt x="52460" y="2798"/>
                  </a:lnTo>
                  <a:lnTo>
                    <a:pt x="51950" y="2550"/>
                  </a:lnTo>
                  <a:lnTo>
                    <a:pt x="51440" y="2314"/>
                  </a:lnTo>
                  <a:lnTo>
                    <a:pt x="50917" y="2092"/>
                  </a:lnTo>
                  <a:lnTo>
                    <a:pt x="50407" y="1870"/>
                  </a:lnTo>
                  <a:lnTo>
                    <a:pt x="49884" y="1661"/>
                  </a:lnTo>
                  <a:lnTo>
                    <a:pt x="49361" y="1465"/>
                  </a:lnTo>
                  <a:lnTo>
                    <a:pt x="48838" y="1281"/>
                  </a:lnTo>
                  <a:lnTo>
                    <a:pt x="48302" y="1112"/>
                  </a:lnTo>
                  <a:lnTo>
                    <a:pt x="47778" y="942"/>
                  </a:lnTo>
                  <a:lnTo>
                    <a:pt x="47242" y="785"/>
                  </a:lnTo>
                  <a:lnTo>
                    <a:pt x="46719" y="654"/>
                  </a:lnTo>
                  <a:lnTo>
                    <a:pt x="46183" y="523"/>
                  </a:lnTo>
                  <a:lnTo>
                    <a:pt x="45647" y="405"/>
                  </a:lnTo>
                  <a:lnTo>
                    <a:pt x="45124" y="301"/>
                  </a:lnTo>
                  <a:lnTo>
                    <a:pt x="44588" y="222"/>
                  </a:lnTo>
                  <a:lnTo>
                    <a:pt x="44052" y="144"/>
                  </a:lnTo>
                  <a:lnTo>
                    <a:pt x="43516" y="79"/>
                  </a:lnTo>
                  <a:lnTo>
                    <a:pt x="42993" y="39"/>
                  </a:lnTo>
                  <a:lnTo>
                    <a:pt x="42457" y="13"/>
                  </a:lnTo>
                  <a:lnTo>
                    <a:pt x="41921" y="0"/>
                  </a:lnTo>
                  <a:close/>
                </a:path>
              </a:pathLst>
            </a:custGeom>
            <a:solidFill>
              <a:srgbClr val="FBA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0" name="Google Shape;1762;p38">
              <a:extLst>
                <a:ext uri="{FF2B5EF4-FFF2-40B4-BE49-F238E27FC236}">
                  <a16:creationId xmlns:a16="http://schemas.microsoft.com/office/drawing/2014/main" id="{9CC95616-E962-9905-7A9B-5A5BF2DF3CA7}"/>
                </a:ext>
              </a:extLst>
            </p:cNvPr>
            <p:cNvSpPr/>
            <p:nvPr/>
          </p:nvSpPr>
          <p:spPr>
            <a:xfrm>
              <a:off x="4440225" y="2002025"/>
              <a:ext cx="1450125" cy="3058725"/>
            </a:xfrm>
            <a:custGeom>
              <a:avLst/>
              <a:gdLst/>
              <a:ahLst/>
              <a:cxnLst/>
              <a:rect l="l" t="t" r="r" b="b"/>
              <a:pathLst>
                <a:path w="58005" h="122349" extrusionOk="0">
                  <a:moveTo>
                    <a:pt x="720" y="0"/>
                  </a:moveTo>
                  <a:lnTo>
                    <a:pt x="1" y="26"/>
                  </a:lnTo>
                  <a:lnTo>
                    <a:pt x="668" y="79"/>
                  </a:lnTo>
                  <a:lnTo>
                    <a:pt x="1321" y="144"/>
                  </a:lnTo>
                  <a:lnTo>
                    <a:pt x="1975" y="235"/>
                  </a:lnTo>
                  <a:lnTo>
                    <a:pt x="2629" y="353"/>
                  </a:lnTo>
                  <a:lnTo>
                    <a:pt x="3283" y="497"/>
                  </a:lnTo>
                  <a:lnTo>
                    <a:pt x="3950" y="641"/>
                  </a:lnTo>
                  <a:lnTo>
                    <a:pt x="4603" y="824"/>
                  </a:lnTo>
                  <a:lnTo>
                    <a:pt x="5257" y="1007"/>
                  </a:lnTo>
                  <a:lnTo>
                    <a:pt x="5898" y="1216"/>
                  </a:lnTo>
                  <a:lnTo>
                    <a:pt x="6552" y="1451"/>
                  </a:lnTo>
                  <a:lnTo>
                    <a:pt x="7192" y="1687"/>
                  </a:lnTo>
                  <a:lnTo>
                    <a:pt x="7833" y="1948"/>
                  </a:lnTo>
                  <a:lnTo>
                    <a:pt x="8474" y="2223"/>
                  </a:lnTo>
                  <a:lnTo>
                    <a:pt x="9114" y="2511"/>
                  </a:lnTo>
                  <a:lnTo>
                    <a:pt x="9742" y="2811"/>
                  </a:lnTo>
                  <a:lnTo>
                    <a:pt x="10370" y="3125"/>
                  </a:lnTo>
                  <a:lnTo>
                    <a:pt x="10984" y="3452"/>
                  </a:lnTo>
                  <a:lnTo>
                    <a:pt x="11599" y="3792"/>
                  </a:lnTo>
                  <a:lnTo>
                    <a:pt x="12213" y="4132"/>
                  </a:lnTo>
                  <a:lnTo>
                    <a:pt x="12815" y="4498"/>
                  </a:lnTo>
                  <a:lnTo>
                    <a:pt x="13416" y="4864"/>
                  </a:lnTo>
                  <a:lnTo>
                    <a:pt x="14005" y="5243"/>
                  </a:lnTo>
                  <a:lnTo>
                    <a:pt x="14580" y="5623"/>
                  </a:lnTo>
                  <a:lnTo>
                    <a:pt x="15155" y="6015"/>
                  </a:lnTo>
                  <a:lnTo>
                    <a:pt x="15731" y="6407"/>
                  </a:lnTo>
                  <a:lnTo>
                    <a:pt x="16280" y="6812"/>
                  </a:lnTo>
                  <a:lnTo>
                    <a:pt x="16829" y="7218"/>
                  </a:lnTo>
                  <a:lnTo>
                    <a:pt x="17365" y="7636"/>
                  </a:lnTo>
                  <a:lnTo>
                    <a:pt x="17901" y="8055"/>
                  </a:lnTo>
                  <a:lnTo>
                    <a:pt x="18411" y="8473"/>
                  </a:lnTo>
                  <a:lnTo>
                    <a:pt x="18921" y="8892"/>
                  </a:lnTo>
                  <a:lnTo>
                    <a:pt x="19418" y="9323"/>
                  </a:lnTo>
                  <a:lnTo>
                    <a:pt x="19719" y="9441"/>
                  </a:lnTo>
                  <a:lnTo>
                    <a:pt x="20006" y="9598"/>
                  </a:lnTo>
                  <a:lnTo>
                    <a:pt x="20150" y="9689"/>
                  </a:lnTo>
                  <a:lnTo>
                    <a:pt x="20281" y="9781"/>
                  </a:lnTo>
                  <a:lnTo>
                    <a:pt x="20412" y="9885"/>
                  </a:lnTo>
                  <a:lnTo>
                    <a:pt x="20542" y="9990"/>
                  </a:lnTo>
                  <a:lnTo>
                    <a:pt x="20660" y="10108"/>
                  </a:lnTo>
                  <a:lnTo>
                    <a:pt x="20778" y="10238"/>
                  </a:lnTo>
                  <a:lnTo>
                    <a:pt x="20896" y="10369"/>
                  </a:lnTo>
                  <a:lnTo>
                    <a:pt x="21000" y="10500"/>
                  </a:lnTo>
                  <a:lnTo>
                    <a:pt x="21105" y="10657"/>
                  </a:lnTo>
                  <a:lnTo>
                    <a:pt x="21209" y="10814"/>
                  </a:lnTo>
                  <a:lnTo>
                    <a:pt x="21301" y="10971"/>
                  </a:lnTo>
                  <a:lnTo>
                    <a:pt x="21392" y="11141"/>
                  </a:lnTo>
                  <a:lnTo>
                    <a:pt x="21824" y="12043"/>
                  </a:lnTo>
                  <a:lnTo>
                    <a:pt x="22255" y="12919"/>
                  </a:lnTo>
                  <a:lnTo>
                    <a:pt x="22687" y="13782"/>
                  </a:lnTo>
                  <a:lnTo>
                    <a:pt x="23118" y="14632"/>
                  </a:lnTo>
                  <a:lnTo>
                    <a:pt x="23550" y="15455"/>
                  </a:lnTo>
                  <a:lnTo>
                    <a:pt x="23994" y="16279"/>
                  </a:lnTo>
                  <a:lnTo>
                    <a:pt x="24871" y="17888"/>
                  </a:lnTo>
                  <a:lnTo>
                    <a:pt x="25773" y="19457"/>
                  </a:lnTo>
                  <a:lnTo>
                    <a:pt x="26675" y="21000"/>
                  </a:lnTo>
                  <a:lnTo>
                    <a:pt x="27603" y="22529"/>
                  </a:lnTo>
                  <a:lnTo>
                    <a:pt x="28545" y="24072"/>
                  </a:lnTo>
                  <a:lnTo>
                    <a:pt x="29512" y="25615"/>
                  </a:lnTo>
                  <a:lnTo>
                    <a:pt x="30506" y="27184"/>
                  </a:lnTo>
                  <a:lnTo>
                    <a:pt x="32572" y="30440"/>
                  </a:lnTo>
                  <a:lnTo>
                    <a:pt x="33644" y="32153"/>
                  </a:lnTo>
                  <a:lnTo>
                    <a:pt x="34756" y="33931"/>
                  </a:lnTo>
                  <a:lnTo>
                    <a:pt x="35906" y="35788"/>
                  </a:lnTo>
                  <a:lnTo>
                    <a:pt x="37096" y="37749"/>
                  </a:lnTo>
                  <a:lnTo>
                    <a:pt x="37188" y="38403"/>
                  </a:lnTo>
                  <a:lnTo>
                    <a:pt x="37305" y="39149"/>
                  </a:lnTo>
                  <a:lnTo>
                    <a:pt x="37436" y="39959"/>
                  </a:lnTo>
                  <a:lnTo>
                    <a:pt x="37593" y="40835"/>
                  </a:lnTo>
                  <a:lnTo>
                    <a:pt x="37946" y="42718"/>
                  </a:lnTo>
                  <a:lnTo>
                    <a:pt x="38351" y="44693"/>
                  </a:lnTo>
                  <a:lnTo>
                    <a:pt x="38770" y="46667"/>
                  </a:lnTo>
                  <a:lnTo>
                    <a:pt x="39175" y="48550"/>
                  </a:lnTo>
                  <a:lnTo>
                    <a:pt x="39567" y="50224"/>
                  </a:lnTo>
                  <a:lnTo>
                    <a:pt x="39907" y="51623"/>
                  </a:lnTo>
                  <a:lnTo>
                    <a:pt x="39960" y="51780"/>
                  </a:lnTo>
                  <a:lnTo>
                    <a:pt x="40012" y="51950"/>
                  </a:lnTo>
                  <a:lnTo>
                    <a:pt x="40077" y="52093"/>
                  </a:lnTo>
                  <a:lnTo>
                    <a:pt x="40143" y="52250"/>
                  </a:lnTo>
                  <a:lnTo>
                    <a:pt x="40313" y="52551"/>
                  </a:lnTo>
                  <a:lnTo>
                    <a:pt x="40496" y="52826"/>
                  </a:lnTo>
                  <a:lnTo>
                    <a:pt x="40705" y="53100"/>
                  </a:lnTo>
                  <a:lnTo>
                    <a:pt x="40940" y="53362"/>
                  </a:lnTo>
                  <a:lnTo>
                    <a:pt x="41189" y="53623"/>
                  </a:lnTo>
                  <a:lnTo>
                    <a:pt x="41437" y="53859"/>
                  </a:lnTo>
                  <a:lnTo>
                    <a:pt x="41712" y="54094"/>
                  </a:lnTo>
                  <a:lnTo>
                    <a:pt x="41986" y="54329"/>
                  </a:lnTo>
                  <a:lnTo>
                    <a:pt x="42536" y="54774"/>
                  </a:lnTo>
                  <a:lnTo>
                    <a:pt x="43072" y="55205"/>
                  </a:lnTo>
                  <a:lnTo>
                    <a:pt x="43333" y="55415"/>
                  </a:lnTo>
                  <a:lnTo>
                    <a:pt x="43569" y="55611"/>
                  </a:lnTo>
                  <a:lnTo>
                    <a:pt x="43843" y="55872"/>
                  </a:lnTo>
                  <a:lnTo>
                    <a:pt x="44105" y="56121"/>
                  </a:lnTo>
                  <a:lnTo>
                    <a:pt x="44353" y="56369"/>
                  </a:lnTo>
                  <a:lnTo>
                    <a:pt x="44588" y="56618"/>
                  </a:lnTo>
                  <a:lnTo>
                    <a:pt x="44798" y="56879"/>
                  </a:lnTo>
                  <a:lnTo>
                    <a:pt x="45007" y="57141"/>
                  </a:lnTo>
                  <a:lnTo>
                    <a:pt x="45190" y="57389"/>
                  </a:lnTo>
                  <a:lnTo>
                    <a:pt x="45360" y="57651"/>
                  </a:lnTo>
                  <a:lnTo>
                    <a:pt x="45530" y="57912"/>
                  </a:lnTo>
                  <a:lnTo>
                    <a:pt x="45674" y="58187"/>
                  </a:lnTo>
                  <a:lnTo>
                    <a:pt x="45818" y="58448"/>
                  </a:lnTo>
                  <a:lnTo>
                    <a:pt x="45935" y="58723"/>
                  </a:lnTo>
                  <a:lnTo>
                    <a:pt x="46053" y="58997"/>
                  </a:lnTo>
                  <a:lnTo>
                    <a:pt x="46158" y="59272"/>
                  </a:lnTo>
                  <a:lnTo>
                    <a:pt x="46249" y="59546"/>
                  </a:lnTo>
                  <a:lnTo>
                    <a:pt x="46341" y="59834"/>
                  </a:lnTo>
                  <a:lnTo>
                    <a:pt x="46406" y="60122"/>
                  </a:lnTo>
                  <a:lnTo>
                    <a:pt x="46471" y="60409"/>
                  </a:lnTo>
                  <a:lnTo>
                    <a:pt x="46524" y="60697"/>
                  </a:lnTo>
                  <a:lnTo>
                    <a:pt x="46576" y="60998"/>
                  </a:lnTo>
                  <a:lnTo>
                    <a:pt x="46615" y="61299"/>
                  </a:lnTo>
                  <a:lnTo>
                    <a:pt x="46641" y="61612"/>
                  </a:lnTo>
                  <a:lnTo>
                    <a:pt x="46681" y="62240"/>
                  </a:lnTo>
                  <a:lnTo>
                    <a:pt x="46694" y="62881"/>
                  </a:lnTo>
                  <a:lnTo>
                    <a:pt x="46681" y="63548"/>
                  </a:lnTo>
                  <a:lnTo>
                    <a:pt x="46654" y="64241"/>
                  </a:lnTo>
                  <a:lnTo>
                    <a:pt x="46602" y="64947"/>
                  </a:lnTo>
                  <a:lnTo>
                    <a:pt x="46537" y="65784"/>
                  </a:lnTo>
                  <a:lnTo>
                    <a:pt x="46484" y="66594"/>
                  </a:lnTo>
                  <a:lnTo>
                    <a:pt x="46471" y="66987"/>
                  </a:lnTo>
                  <a:lnTo>
                    <a:pt x="46471" y="67366"/>
                  </a:lnTo>
                  <a:lnTo>
                    <a:pt x="46484" y="67745"/>
                  </a:lnTo>
                  <a:lnTo>
                    <a:pt x="46511" y="68124"/>
                  </a:lnTo>
                  <a:lnTo>
                    <a:pt x="46563" y="68490"/>
                  </a:lnTo>
                  <a:lnTo>
                    <a:pt x="46641" y="68856"/>
                  </a:lnTo>
                  <a:lnTo>
                    <a:pt x="46733" y="69209"/>
                  </a:lnTo>
                  <a:lnTo>
                    <a:pt x="46864" y="69562"/>
                  </a:lnTo>
                  <a:lnTo>
                    <a:pt x="46942" y="69732"/>
                  </a:lnTo>
                  <a:lnTo>
                    <a:pt x="47021" y="69915"/>
                  </a:lnTo>
                  <a:lnTo>
                    <a:pt x="47112" y="70085"/>
                  </a:lnTo>
                  <a:lnTo>
                    <a:pt x="47217" y="70255"/>
                  </a:lnTo>
                  <a:lnTo>
                    <a:pt x="47334" y="70425"/>
                  </a:lnTo>
                  <a:lnTo>
                    <a:pt x="47452" y="70595"/>
                  </a:lnTo>
                  <a:lnTo>
                    <a:pt x="47583" y="70765"/>
                  </a:lnTo>
                  <a:lnTo>
                    <a:pt x="47727" y="70935"/>
                  </a:lnTo>
                  <a:lnTo>
                    <a:pt x="47910" y="71158"/>
                  </a:lnTo>
                  <a:lnTo>
                    <a:pt x="48093" y="71393"/>
                  </a:lnTo>
                  <a:lnTo>
                    <a:pt x="48263" y="71641"/>
                  </a:lnTo>
                  <a:lnTo>
                    <a:pt x="48420" y="71903"/>
                  </a:lnTo>
                  <a:lnTo>
                    <a:pt x="48577" y="72164"/>
                  </a:lnTo>
                  <a:lnTo>
                    <a:pt x="48707" y="72439"/>
                  </a:lnTo>
                  <a:lnTo>
                    <a:pt x="48825" y="72714"/>
                  </a:lnTo>
                  <a:lnTo>
                    <a:pt x="48930" y="73001"/>
                  </a:lnTo>
                  <a:lnTo>
                    <a:pt x="49021" y="73289"/>
                  </a:lnTo>
                  <a:lnTo>
                    <a:pt x="49086" y="73590"/>
                  </a:lnTo>
                  <a:lnTo>
                    <a:pt x="49126" y="73890"/>
                  </a:lnTo>
                  <a:lnTo>
                    <a:pt x="49152" y="74178"/>
                  </a:lnTo>
                  <a:lnTo>
                    <a:pt x="49152" y="74479"/>
                  </a:lnTo>
                  <a:lnTo>
                    <a:pt x="49126" y="74780"/>
                  </a:lnTo>
                  <a:lnTo>
                    <a:pt x="49073" y="75080"/>
                  </a:lnTo>
                  <a:lnTo>
                    <a:pt x="48995" y="75381"/>
                  </a:lnTo>
                  <a:lnTo>
                    <a:pt x="48786" y="76048"/>
                  </a:lnTo>
                  <a:lnTo>
                    <a:pt x="48590" y="76649"/>
                  </a:lnTo>
                  <a:lnTo>
                    <a:pt x="48433" y="77225"/>
                  </a:lnTo>
                  <a:lnTo>
                    <a:pt x="48367" y="77512"/>
                  </a:lnTo>
                  <a:lnTo>
                    <a:pt x="48315" y="77787"/>
                  </a:lnTo>
                  <a:lnTo>
                    <a:pt x="48263" y="78075"/>
                  </a:lnTo>
                  <a:lnTo>
                    <a:pt x="48224" y="78362"/>
                  </a:lnTo>
                  <a:lnTo>
                    <a:pt x="48197" y="78663"/>
                  </a:lnTo>
                  <a:lnTo>
                    <a:pt x="48184" y="78977"/>
                  </a:lnTo>
                  <a:lnTo>
                    <a:pt x="48184" y="79304"/>
                  </a:lnTo>
                  <a:lnTo>
                    <a:pt x="48197" y="79631"/>
                  </a:lnTo>
                  <a:lnTo>
                    <a:pt x="48224" y="79997"/>
                  </a:lnTo>
                  <a:lnTo>
                    <a:pt x="48263" y="80376"/>
                  </a:lnTo>
                  <a:lnTo>
                    <a:pt x="48354" y="81200"/>
                  </a:lnTo>
                  <a:lnTo>
                    <a:pt x="48433" y="82037"/>
                  </a:lnTo>
                  <a:lnTo>
                    <a:pt x="48498" y="82873"/>
                  </a:lnTo>
                  <a:lnTo>
                    <a:pt x="48563" y="83710"/>
                  </a:lnTo>
                  <a:lnTo>
                    <a:pt x="48603" y="84547"/>
                  </a:lnTo>
                  <a:lnTo>
                    <a:pt x="48629" y="85384"/>
                  </a:lnTo>
                  <a:lnTo>
                    <a:pt x="48642" y="86221"/>
                  </a:lnTo>
                  <a:lnTo>
                    <a:pt x="48642" y="87058"/>
                  </a:lnTo>
                  <a:lnTo>
                    <a:pt x="48629" y="87894"/>
                  </a:lnTo>
                  <a:lnTo>
                    <a:pt x="48603" y="88731"/>
                  </a:lnTo>
                  <a:lnTo>
                    <a:pt x="48563" y="89568"/>
                  </a:lnTo>
                  <a:lnTo>
                    <a:pt x="48511" y="90405"/>
                  </a:lnTo>
                  <a:lnTo>
                    <a:pt x="48446" y="91242"/>
                  </a:lnTo>
                  <a:lnTo>
                    <a:pt x="48367" y="92079"/>
                  </a:lnTo>
                  <a:lnTo>
                    <a:pt x="48276" y="92902"/>
                  </a:lnTo>
                  <a:lnTo>
                    <a:pt x="48171" y="93739"/>
                  </a:lnTo>
                  <a:lnTo>
                    <a:pt x="48054" y="94563"/>
                  </a:lnTo>
                  <a:lnTo>
                    <a:pt x="47923" y="95400"/>
                  </a:lnTo>
                  <a:lnTo>
                    <a:pt x="47779" y="96224"/>
                  </a:lnTo>
                  <a:lnTo>
                    <a:pt x="47622" y="97047"/>
                  </a:lnTo>
                  <a:lnTo>
                    <a:pt x="47452" y="97858"/>
                  </a:lnTo>
                  <a:lnTo>
                    <a:pt x="47269" y="98682"/>
                  </a:lnTo>
                  <a:lnTo>
                    <a:pt x="47073" y="99493"/>
                  </a:lnTo>
                  <a:lnTo>
                    <a:pt x="46864" y="100303"/>
                  </a:lnTo>
                  <a:lnTo>
                    <a:pt x="46641" y="101114"/>
                  </a:lnTo>
                  <a:lnTo>
                    <a:pt x="46406" y="101925"/>
                  </a:lnTo>
                  <a:lnTo>
                    <a:pt x="46158" y="102722"/>
                  </a:lnTo>
                  <a:lnTo>
                    <a:pt x="45909" y="103520"/>
                  </a:lnTo>
                  <a:lnTo>
                    <a:pt x="45635" y="104304"/>
                  </a:lnTo>
                  <a:lnTo>
                    <a:pt x="45347" y="105102"/>
                  </a:lnTo>
                  <a:lnTo>
                    <a:pt x="45046" y="105873"/>
                  </a:lnTo>
                  <a:lnTo>
                    <a:pt x="44732" y="106658"/>
                  </a:lnTo>
                  <a:lnTo>
                    <a:pt x="44275" y="107756"/>
                  </a:lnTo>
                  <a:lnTo>
                    <a:pt x="43817" y="108868"/>
                  </a:lnTo>
                  <a:lnTo>
                    <a:pt x="43582" y="109417"/>
                  </a:lnTo>
                  <a:lnTo>
                    <a:pt x="43359" y="109979"/>
                  </a:lnTo>
                  <a:lnTo>
                    <a:pt x="43150" y="110541"/>
                  </a:lnTo>
                  <a:lnTo>
                    <a:pt x="42954" y="111104"/>
                  </a:lnTo>
                  <a:lnTo>
                    <a:pt x="42810" y="111574"/>
                  </a:lnTo>
                  <a:lnTo>
                    <a:pt x="42653" y="112071"/>
                  </a:lnTo>
                  <a:lnTo>
                    <a:pt x="42509" y="112581"/>
                  </a:lnTo>
                  <a:lnTo>
                    <a:pt x="42339" y="113091"/>
                  </a:lnTo>
                  <a:lnTo>
                    <a:pt x="42156" y="113588"/>
                  </a:lnTo>
                  <a:lnTo>
                    <a:pt x="42052" y="113837"/>
                  </a:lnTo>
                  <a:lnTo>
                    <a:pt x="41934" y="114059"/>
                  </a:lnTo>
                  <a:lnTo>
                    <a:pt x="41816" y="114294"/>
                  </a:lnTo>
                  <a:lnTo>
                    <a:pt x="41673" y="114516"/>
                  </a:lnTo>
                  <a:lnTo>
                    <a:pt x="41529" y="114726"/>
                  </a:lnTo>
                  <a:lnTo>
                    <a:pt x="41372" y="114922"/>
                  </a:lnTo>
                  <a:lnTo>
                    <a:pt x="41202" y="115105"/>
                  </a:lnTo>
                  <a:lnTo>
                    <a:pt x="41019" y="115275"/>
                  </a:lnTo>
                  <a:lnTo>
                    <a:pt x="40823" y="115445"/>
                  </a:lnTo>
                  <a:lnTo>
                    <a:pt x="40614" y="115589"/>
                  </a:lnTo>
                  <a:lnTo>
                    <a:pt x="40391" y="115746"/>
                  </a:lnTo>
                  <a:lnTo>
                    <a:pt x="40156" y="115876"/>
                  </a:lnTo>
                  <a:lnTo>
                    <a:pt x="39921" y="116007"/>
                  </a:lnTo>
                  <a:lnTo>
                    <a:pt x="39685" y="116138"/>
                  </a:lnTo>
                  <a:lnTo>
                    <a:pt x="39188" y="116360"/>
                  </a:lnTo>
                  <a:lnTo>
                    <a:pt x="38704" y="116582"/>
                  </a:lnTo>
                  <a:lnTo>
                    <a:pt x="38208" y="116792"/>
                  </a:lnTo>
                  <a:lnTo>
                    <a:pt x="37750" y="116988"/>
                  </a:lnTo>
                  <a:lnTo>
                    <a:pt x="37201" y="117223"/>
                  </a:lnTo>
                  <a:lnTo>
                    <a:pt x="36639" y="117458"/>
                  </a:lnTo>
                  <a:lnTo>
                    <a:pt x="35527" y="117916"/>
                  </a:lnTo>
                  <a:lnTo>
                    <a:pt x="34403" y="118335"/>
                  </a:lnTo>
                  <a:lnTo>
                    <a:pt x="33278" y="118727"/>
                  </a:lnTo>
                  <a:lnTo>
                    <a:pt x="32127" y="119093"/>
                  </a:lnTo>
                  <a:lnTo>
                    <a:pt x="30977" y="119433"/>
                  </a:lnTo>
                  <a:lnTo>
                    <a:pt x="29826" y="119760"/>
                  </a:lnTo>
                  <a:lnTo>
                    <a:pt x="28662" y="120047"/>
                  </a:lnTo>
                  <a:lnTo>
                    <a:pt x="27473" y="120335"/>
                  </a:lnTo>
                  <a:lnTo>
                    <a:pt x="26270" y="120597"/>
                  </a:lnTo>
                  <a:lnTo>
                    <a:pt x="25067" y="120845"/>
                  </a:lnTo>
                  <a:lnTo>
                    <a:pt x="23864" y="121067"/>
                  </a:lnTo>
                  <a:lnTo>
                    <a:pt x="22648" y="121263"/>
                  </a:lnTo>
                  <a:lnTo>
                    <a:pt x="21432" y="121447"/>
                  </a:lnTo>
                  <a:lnTo>
                    <a:pt x="20216" y="121616"/>
                  </a:lnTo>
                  <a:lnTo>
                    <a:pt x="19000" y="121760"/>
                  </a:lnTo>
                  <a:lnTo>
                    <a:pt x="17770" y="121891"/>
                  </a:lnTo>
                  <a:lnTo>
                    <a:pt x="16554" y="122009"/>
                  </a:lnTo>
                  <a:lnTo>
                    <a:pt x="15325" y="122100"/>
                  </a:lnTo>
                  <a:lnTo>
                    <a:pt x="14096" y="122179"/>
                  </a:lnTo>
                  <a:lnTo>
                    <a:pt x="12880" y="122244"/>
                  </a:lnTo>
                  <a:lnTo>
                    <a:pt x="11651" y="122296"/>
                  </a:lnTo>
                  <a:lnTo>
                    <a:pt x="10422" y="122323"/>
                  </a:lnTo>
                  <a:lnTo>
                    <a:pt x="9193" y="122349"/>
                  </a:lnTo>
                  <a:lnTo>
                    <a:pt x="10984" y="122349"/>
                  </a:lnTo>
                  <a:lnTo>
                    <a:pt x="11886" y="122336"/>
                  </a:lnTo>
                  <a:lnTo>
                    <a:pt x="12789" y="122310"/>
                  </a:lnTo>
                  <a:lnTo>
                    <a:pt x="13704" y="122283"/>
                  </a:lnTo>
                  <a:lnTo>
                    <a:pt x="14606" y="122257"/>
                  </a:lnTo>
                  <a:lnTo>
                    <a:pt x="15521" y="122205"/>
                  </a:lnTo>
                  <a:lnTo>
                    <a:pt x="16437" y="122153"/>
                  </a:lnTo>
                  <a:lnTo>
                    <a:pt x="17352" y="122087"/>
                  </a:lnTo>
                  <a:lnTo>
                    <a:pt x="18267" y="122022"/>
                  </a:lnTo>
                  <a:lnTo>
                    <a:pt x="19183" y="121943"/>
                  </a:lnTo>
                  <a:lnTo>
                    <a:pt x="20098" y="121852"/>
                  </a:lnTo>
                  <a:lnTo>
                    <a:pt x="21026" y="121747"/>
                  </a:lnTo>
                  <a:lnTo>
                    <a:pt x="21928" y="121643"/>
                  </a:lnTo>
                  <a:lnTo>
                    <a:pt x="22844" y="121525"/>
                  </a:lnTo>
                  <a:lnTo>
                    <a:pt x="23759" y="121394"/>
                  </a:lnTo>
                  <a:lnTo>
                    <a:pt x="24661" y="121250"/>
                  </a:lnTo>
                  <a:lnTo>
                    <a:pt x="25577" y="121107"/>
                  </a:lnTo>
                  <a:lnTo>
                    <a:pt x="26479" y="120950"/>
                  </a:lnTo>
                  <a:lnTo>
                    <a:pt x="27368" y="120780"/>
                  </a:lnTo>
                  <a:lnTo>
                    <a:pt x="28270" y="120597"/>
                  </a:lnTo>
                  <a:lnTo>
                    <a:pt x="29159" y="120400"/>
                  </a:lnTo>
                  <a:lnTo>
                    <a:pt x="30035" y="120204"/>
                  </a:lnTo>
                  <a:lnTo>
                    <a:pt x="30911" y="119995"/>
                  </a:lnTo>
                  <a:lnTo>
                    <a:pt x="31787" y="119760"/>
                  </a:lnTo>
                  <a:lnTo>
                    <a:pt x="32650" y="119524"/>
                  </a:lnTo>
                  <a:lnTo>
                    <a:pt x="33513" y="119276"/>
                  </a:lnTo>
                  <a:lnTo>
                    <a:pt x="34363" y="119014"/>
                  </a:lnTo>
                  <a:lnTo>
                    <a:pt x="35200" y="118740"/>
                  </a:lnTo>
                  <a:lnTo>
                    <a:pt x="36037" y="118465"/>
                  </a:lnTo>
                  <a:lnTo>
                    <a:pt x="36861" y="118165"/>
                  </a:lnTo>
                  <a:lnTo>
                    <a:pt x="37672" y="117851"/>
                  </a:lnTo>
                  <a:lnTo>
                    <a:pt x="38482" y="117537"/>
                  </a:lnTo>
                  <a:lnTo>
                    <a:pt x="39280" y="117197"/>
                  </a:lnTo>
                  <a:lnTo>
                    <a:pt x="40051" y="116844"/>
                  </a:lnTo>
                  <a:lnTo>
                    <a:pt x="40836" y="116491"/>
                  </a:lnTo>
                  <a:lnTo>
                    <a:pt x="41594" y="116112"/>
                  </a:lnTo>
                  <a:lnTo>
                    <a:pt x="42339" y="115719"/>
                  </a:lnTo>
                  <a:lnTo>
                    <a:pt x="43072" y="115327"/>
                  </a:lnTo>
                  <a:lnTo>
                    <a:pt x="43791" y="114909"/>
                  </a:lnTo>
                  <a:lnTo>
                    <a:pt x="44510" y="114477"/>
                  </a:lnTo>
                  <a:lnTo>
                    <a:pt x="45203" y="114033"/>
                  </a:lnTo>
                  <a:lnTo>
                    <a:pt x="45883" y="113575"/>
                  </a:lnTo>
                  <a:lnTo>
                    <a:pt x="46550" y="113104"/>
                  </a:lnTo>
                  <a:lnTo>
                    <a:pt x="47191" y="112620"/>
                  </a:lnTo>
                  <a:lnTo>
                    <a:pt x="47831" y="112111"/>
                  </a:lnTo>
                  <a:lnTo>
                    <a:pt x="48446" y="111601"/>
                  </a:lnTo>
                  <a:lnTo>
                    <a:pt x="49047" y="111064"/>
                  </a:lnTo>
                  <a:lnTo>
                    <a:pt x="49623" y="110515"/>
                  </a:lnTo>
                  <a:lnTo>
                    <a:pt x="50198" y="109953"/>
                  </a:lnTo>
                  <a:lnTo>
                    <a:pt x="50747" y="109378"/>
                  </a:lnTo>
                  <a:lnTo>
                    <a:pt x="51270" y="108776"/>
                  </a:lnTo>
                  <a:lnTo>
                    <a:pt x="51780" y="108162"/>
                  </a:lnTo>
                  <a:lnTo>
                    <a:pt x="52264" y="107547"/>
                  </a:lnTo>
                  <a:lnTo>
                    <a:pt x="52735" y="106893"/>
                  </a:lnTo>
                  <a:lnTo>
                    <a:pt x="53179" y="106240"/>
                  </a:lnTo>
                  <a:lnTo>
                    <a:pt x="53611" y="105560"/>
                  </a:lnTo>
                  <a:lnTo>
                    <a:pt x="54016" y="104867"/>
                  </a:lnTo>
                  <a:lnTo>
                    <a:pt x="54408" y="104161"/>
                  </a:lnTo>
                  <a:lnTo>
                    <a:pt x="54761" y="103428"/>
                  </a:lnTo>
                  <a:lnTo>
                    <a:pt x="55101" y="102696"/>
                  </a:lnTo>
                  <a:lnTo>
                    <a:pt x="55415" y="101925"/>
                  </a:lnTo>
                  <a:lnTo>
                    <a:pt x="55716" y="101153"/>
                  </a:lnTo>
                  <a:lnTo>
                    <a:pt x="55977" y="100356"/>
                  </a:lnTo>
                  <a:lnTo>
                    <a:pt x="56213" y="99597"/>
                  </a:lnTo>
                  <a:lnTo>
                    <a:pt x="56422" y="98852"/>
                  </a:lnTo>
                  <a:lnTo>
                    <a:pt x="56618" y="98107"/>
                  </a:lnTo>
                  <a:lnTo>
                    <a:pt x="56814" y="97348"/>
                  </a:lnTo>
                  <a:lnTo>
                    <a:pt x="56984" y="96603"/>
                  </a:lnTo>
                  <a:lnTo>
                    <a:pt x="57141" y="95858"/>
                  </a:lnTo>
                  <a:lnTo>
                    <a:pt x="57285" y="95112"/>
                  </a:lnTo>
                  <a:lnTo>
                    <a:pt x="57416" y="94354"/>
                  </a:lnTo>
                  <a:lnTo>
                    <a:pt x="57533" y="93609"/>
                  </a:lnTo>
                  <a:lnTo>
                    <a:pt x="57638" y="92863"/>
                  </a:lnTo>
                  <a:lnTo>
                    <a:pt x="57729" y="92118"/>
                  </a:lnTo>
                  <a:lnTo>
                    <a:pt x="57808" y="91373"/>
                  </a:lnTo>
                  <a:lnTo>
                    <a:pt x="57873" y="90627"/>
                  </a:lnTo>
                  <a:lnTo>
                    <a:pt x="57913" y="89882"/>
                  </a:lnTo>
                  <a:lnTo>
                    <a:pt x="57952" y="89137"/>
                  </a:lnTo>
                  <a:lnTo>
                    <a:pt x="57978" y="88391"/>
                  </a:lnTo>
                  <a:lnTo>
                    <a:pt x="58004" y="87646"/>
                  </a:lnTo>
                  <a:lnTo>
                    <a:pt x="58004" y="86901"/>
                  </a:lnTo>
                  <a:lnTo>
                    <a:pt x="57991" y="86155"/>
                  </a:lnTo>
                  <a:lnTo>
                    <a:pt x="57965" y="85410"/>
                  </a:lnTo>
                  <a:lnTo>
                    <a:pt x="57939" y="84678"/>
                  </a:lnTo>
                  <a:lnTo>
                    <a:pt x="57886" y="83933"/>
                  </a:lnTo>
                  <a:lnTo>
                    <a:pt x="57834" y="83187"/>
                  </a:lnTo>
                  <a:lnTo>
                    <a:pt x="57769" y="82455"/>
                  </a:lnTo>
                  <a:lnTo>
                    <a:pt x="57690" y="81710"/>
                  </a:lnTo>
                  <a:lnTo>
                    <a:pt x="57599" y="80964"/>
                  </a:lnTo>
                  <a:lnTo>
                    <a:pt x="57507" y="80232"/>
                  </a:lnTo>
                  <a:lnTo>
                    <a:pt x="57403" y="79500"/>
                  </a:lnTo>
                  <a:lnTo>
                    <a:pt x="57272" y="78755"/>
                  </a:lnTo>
                  <a:lnTo>
                    <a:pt x="57154" y="78022"/>
                  </a:lnTo>
                  <a:lnTo>
                    <a:pt x="57010" y="77277"/>
                  </a:lnTo>
                  <a:lnTo>
                    <a:pt x="56853" y="76545"/>
                  </a:lnTo>
                  <a:lnTo>
                    <a:pt x="56696" y="75813"/>
                  </a:lnTo>
                  <a:lnTo>
                    <a:pt x="56540" y="75080"/>
                  </a:lnTo>
                  <a:lnTo>
                    <a:pt x="56357" y="74348"/>
                  </a:lnTo>
                  <a:lnTo>
                    <a:pt x="56173" y="73616"/>
                  </a:lnTo>
                  <a:lnTo>
                    <a:pt x="55977" y="72884"/>
                  </a:lnTo>
                  <a:lnTo>
                    <a:pt x="55768" y="72151"/>
                  </a:lnTo>
                  <a:lnTo>
                    <a:pt x="55559" y="71419"/>
                  </a:lnTo>
                  <a:lnTo>
                    <a:pt x="55337" y="70687"/>
                  </a:lnTo>
                  <a:lnTo>
                    <a:pt x="55114" y="69955"/>
                  </a:lnTo>
                  <a:lnTo>
                    <a:pt x="54879" y="69222"/>
                  </a:lnTo>
                  <a:lnTo>
                    <a:pt x="54382" y="67771"/>
                  </a:lnTo>
                  <a:lnTo>
                    <a:pt x="53846" y="66320"/>
                  </a:lnTo>
                  <a:lnTo>
                    <a:pt x="53297" y="64868"/>
                  </a:lnTo>
                  <a:lnTo>
                    <a:pt x="52708" y="63430"/>
                  </a:lnTo>
                  <a:lnTo>
                    <a:pt x="52107" y="61992"/>
                  </a:lnTo>
                  <a:lnTo>
                    <a:pt x="51479" y="60553"/>
                  </a:lnTo>
                  <a:lnTo>
                    <a:pt x="50812" y="59115"/>
                  </a:lnTo>
                  <a:lnTo>
                    <a:pt x="50133" y="57677"/>
                  </a:lnTo>
                  <a:lnTo>
                    <a:pt x="49440" y="56251"/>
                  </a:lnTo>
                  <a:lnTo>
                    <a:pt x="48720" y="54826"/>
                  </a:lnTo>
                  <a:lnTo>
                    <a:pt x="47988" y="53414"/>
                  </a:lnTo>
                  <a:lnTo>
                    <a:pt x="47596" y="52512"/>
                  </a:lnTo>
                  <a:lnTo>
                    <a:pt x="47177" y="51610"/>
                  </a:lnTo>
                  <a:lnTo>
                    <a:pt x="46746" y="50734"/>
                  </a:lnTo>
                  <a:lnTo>
                    <a:pt x="46301" y="49884"/>
                  </a:lnTo>
                  <a:lnTo>
                    <a:pt x="45818" y="49034"/>
                  </a:lnTo>
                  <a:lnTo>
                    <a:pt x="45569" y="48628"/>
                  </a:lnTo>
                  <a:lnTo>
                    <a:pt x="45321" y="48210"/>
                  </a:lnTo>
                  <a:lnTo>
                    <a:pt x="45059" y="47818"/>
                  </a:lnTo>
                  <a:lnTo>
                    <a:pt x="44798" y="47412"/>
                  </a:lnTo>
                  <a:lnTo>
                    <a:pt x="44523" y="47033"/>
                  </a:lnTo>
                  <a:lnTo>
                    <a:pt x="44249" y="46641"/>
                  </a:lnTo>
                  <a:lnTo>
                    <a:pt x="42889" y="44313"/>
                  </a:lnTo>
                  <a:lnTo>
                    <a:pt x="41503" y="41999"/>
                  </a:lnTo>
                  <a:lnTo>
                    <a:pt x="40104" y="39698"/>
                  </a:lnTo>
                  <a:lnTo>
                    <a:pt x="38704" y="37409"/>
                  </a:lnTo>
                  <a:lnTo>
                    <a:pt x="35880" y="32885"/>
                  </a:lnTo>
                  <a:lnTo>
                    <a:pt x="33108" y="28400"/>
                  </a:lnTo>
                  <a:lnTo>
                    <a:pt x="31748" y="26191"/>
                  </a:lnTo>
                  <a:lnTo>
                    <a:pt x="30428" y="23994"/>
                  </a:lnTo>
                  <a:lnTo>
                    <a:pt x="29120" y="21810"/>
                  </a:lnTo>
                  <a:lnTo>
                    <a:pt x="27878" y="19640"/>
                  </a:lnTo>
                  <a:lnTo>
                    <a:pt x="27263" y="18567"/>
                  </a:lnTo>
                  <a:lnTo>
                    <a:pt x="26662" y="17482"/>
                  </a:lnTo>
                  <a:lnTo>
                    <a:pt x="26087" y="16423"/>
                  </a:lnTo>
                  <a:lnTo>
                    <a:pt x="25511" y="15351"/>
                  </a:lnTo>
                  <a:lnTo>
                    <a:pt x="24962" y="14292"/>
                  </a:lnTo>
                  <a:lnTo>
                    <a:pt x="24426" y="13246"/>
                  </a:lnTo>
                  <a:lnTo>
                    <a:pt x="23903" y="12187"/>
                  </a:lnTo>
                  <a:lnTo>
                    <a:pt x="23393" y="11141"/>
                  </a:lnTo>
                  <a:lnTo>
                    <a:pt x="23315" y="10971"/>
                  </a:lnTo>
                  <a:lnTo>
                    <a:pt x="23210" y="10814"/>
                  </a:lnTo>
                  <a:lnTo>
                    <a:pt x="23118" y="10657"/>
                  </a:lnTo>
                  <a:lnTo>
                    <a:pt x="23014" y="10500"/>
                  </a:lnTo>
                  <a:lnTo>
                    <a:pt x="22909" y="10369"/>
                  </a:lnTo>
                  <a:lnTo>
                    <a:pt x="22791" y="10238"/>
                  </a:lnTo>
                  <a:lnTo>
                    <a:pt x="22674" y="10108"/>
                  </a:lnTo>
                  <a:lnTo>
                    <a:pt x="22543" y="9990"/>
                  </a:lnTo>
                  <a:lnTo>
                    <a:pt x="22412" y="9885"/>
                  </a:lnTo>
                  <a:lnTo>
                    <a:pt x="22282" y="9781"/>
                  </a:lnTo>
                  <a:lnTo>
                    <a:pt x="22151" y="9689"/>
                  </a:lnTo>
                  <a:lnTo>
                    <a:pt x="22007" y="9598"/>
                  </a:lnTo>
                  <a:lnTo>
                    <a:pt x="21732" y="9441"/>
                  </a:lnTo>
                  <a:lnTo>
                    <a:pt x="21432" y="9323"/>
                  </a:lnTo>
                  <a:lnTo>
                    <a:pt x="20882" y="8852"/>
                  </a:lnTo>
                  <a:lnTo>
                    <a:pt x="20320" y="8395"/>
                  </a:lnTo>
                  <a:lnTo>
                    <a:pt x="19758" y="7937"/>
                  </a:lnTo>
                  <a:lnTo>
                    <a:pt x="19170" y="7479"/>
                  </a:lnTo>
                  <a:lnTo>
                    <a:pt x="18568" y="7022"/>
                  </a:lnTo>
                  <a:lnTo>
                    <a:pt x="17967" y="6577"/>
                  </a:lnTo>
                  <a:lnTo>
                    <a:pt x="17352" y="6146"/>
                  </a:lnTo>
                  <a:lnTo>
                    <a:pt x="16724" y="5714"/>
                  </a:lnTo>
                  <a:lnTo>
                    <a:pt x="16084" y="5283"/>
                  </a:lnTo>
                  <a:lnTo>
                    <a:pt x="15443" y="4877"/>
                  </a:lnTo>
                  <a:lnTo>
                    <a:pt x="14789" y="4472"/>
                  </a:lnTo>
                  <a:lnTo>
                    <a:pt x="14122" y="4080"/>
                  </a:lnTo>
                  <a:lnTo>
                    <a:pt x="13456" y="3700"/>
                  </a:lnTo>
                  <a:lnTo>
                    <a:pt x="12789" y="3334"/>
                  </a:lnTo>
                  <a:lnTo>
                    <a:pt x="12096" y="2981"/>
                  </a:lnTo>
                  <a:lnTo>
                    <a:pt x="11416" y="2641"/>
                  </a:lnTo>
                  <a:lnTo>
                    <a:pt x="10723" y="2328"/>
                  </a:lnTo>
                  <a:lnTo>
                    <a:pt x="10017" y="2027"/>
                  </a:lnTo>
                  <a:lnTo>
                    <a:pt x="9311" y="1739"/>
                  </a:lnTo>
                  <a:lnTo>
                    <a:pt x="8604" y="1465"/>
                  </a:lnTo>
                  <a:lnTo>
                    <a:pt x="7898" y="1216"/>
                  </a:lnTo>
                  <a:lnTo>
                    <a:pt x="7192" y="994"/>
                  </a:lnTo>
                  <a:lnTo>
                    <a:pt x="6473" y="785"/>
                  </a:lnTo>
                  <a:lnTo>
                    <a:pt x="5754" y="602"/>
                  </a:lnTo>
                  <a:lnTo>
                    <a:pt x="5035" y="432"/>
                  </a:lnTo>
                  <a:lnTo>
                    <a:pt x="4316" y="301"/>
                  </a:lnTo>
                  <a:lnTo>
                    <a:pt x="3597" y="183"/>
                  </a:lnTo>
                  <a:lnTo>
                    <a:pt x="2877" y="105"/>
                  </a:lnTo>
                  <a:lnTo>
                    <a:pt x="2158" y="39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1" name="Google Shape;1763;p38">
              <a:extLst>
                <a:ext uri="{FF2B5EF4-FFF2-40B4-BE49-F238E27FC236}">
                  <a16:creationId xmlns:a16="http://schemas.microsoft.com/office/drawing/2014/main" id="{F38B1A0A-9913-3886-7415-9475F21BE4BB}"/>
                </a:ext>
              </a:extLst>
            </p:cNvPr>
            <p:cNvSpPr/>
            <p:nvPr/>
          </p:nvSpPr>
          <p:spPr>
            <a:xfrm>
              <a:off x="4797200" y="2803550"/>
              <a:ext cx="663925" cy="2439925"/>
            </a:xfrm>
            <a:custGeom>
              <a:avLst/>
              <a:gdLst/>
              <a:ahLst/>
              <a:cxnLst/>
              <a:rect l="l" t="t" r="r" b="b"/>
              <a:pathLst>
                <a:path w="26557" h="97597" extrusionOk="0">
                  <a:moveTo>
                    <a:pt x="13128" y="1"/>
                  </a:moveTo>
                  <a:lnTo>
                    <a:pt x="12775" y="14"/>
                  </a:lnTo>
                  <a:lnTo>
                    <a:pt x="12422" y="66"/>
                  </a:lnTo>
                  <a:lnTo>
                    <a:pt x="12082" y="131"/>
                  </a:lnTo>
                  <a:lnTo>
                    <a:pt x="11755" y="223"/>
                  </a:lnTo>
                  <a:lnTo>
                    <a:pt x="11441" y="340"/>
                  </a:lnTo>
                  <a:lnTo>
                    <a:pt x="11128" y="484"/>
                  </a:lnTo>
                  <a:lnTo>
                    <a:pt x="10827" y="654"/>
                  </a:lnTo>
                  <a:lnTo>
                    <a:pt x="10526" y="837"/>
                  </a:lnTo>
                  <a:lnTo>
                    <a:pt x="10238" y="1047"/>
                  </a:lnTo>
                  <a:lnTo>
                    <a:pt x="9964" y="1269"/>
                  </a:lnTo>
                  <a:lnTo>
                    <a:pt x="9689" y="1517"/>
                  </a:lnTo>
                  <a:lnTo>
                    <a:pt x="9428" y="1792"/>
                  </a:lnTo>
                  <a:lnTo>
                    <a:pt x="9179" y="2066"/>
                  </a:lnTo>
                  <a:lnTo>
                    <a:pt x="8931" y="2367"/>
                  </a:lnTo>
                  <a:lnTo>
                    <a:pt x="8696" y="2681"/>
                  </a:lnTo>
                  <a:lnTo>
                    <a:pt x="8460" y="3008"/>
                  </a:lnTo>
                  <a:lnTo>
                    <a:pt x="8238" y="3361"/>
                  </a:lnTo>
                  <a:lnTo>
                    <a:pt x="8016" y="3714"/>
                  </a:lnTo>
                  <a:lnTo>
                    <a:pt x="7806" y="4080"/>
                  </a:lnTo>
                  <a:lnTo>
                    <a:pt x="7597" y="4472"/>
                  </a:lnTo>
                  <a:lnTo>
                    <a:pt x="7401" y="4865"/>
                  </a:lnTo>
                  <a:lnTo>
                    <a:pt x="7218" y="5270"/>
                  </a:lnTo>
                  <a:lnTo>
                    <a:pt x="7035" y="5675"/>
                  </a:lnTo>
                  <a:lnTo>
                    <a:pt x="6852" y="6094"/>
                  </a:lnTo>
                  <a:lnTo>
                    <a:pt x="6682" y="6525"/>
                  </a:lnTo>
                  <a:lnTo>
                    <a:pt x="6525" y="6970"/>
                  </a:lnTo>
                  <a:lnTo>
                    <a:pt x="6211" y="7859"/>
                  </a:lnTo>
                  <a:lnTo>
                    <a:pt x="5937" y="8761"/>
                  </a:lnTo>
                  <a:lnTo>
                    <a:pt x="5675" y="9676"/>
                  </a:lnTo>
                  <a:lnTo>
                    <a:pt x="5427" y="10605"/>
                  </a:lnTo>
                  <a:lnTo>
                    <a:pt x="5217" y="11533"/>
                  </a:lnTo>
                  <a:lnTo>
                    <a:pt x="5021" y="12449"/>
                  </a:lnTo>
                  <a:lnTo>
                    <a:pt x="4838" y="13351"/>
                  </a:lnTo>
                  <a:lnTo>
                    <a:pt x="4694" y="14227"/>
                  </a:lnTo>
                  <a:lnTo>
                    <a:pt x="4551" y="15077"/>
                  </a:lnTo>
                  <a:lnTo>
                    <a:pt x="4433" y="15900"/>
                  </a:lnTo>
                  <a:lnTo>
                    <a:pt x="4328" y="16685"/>
                  </a:lnTo>
                  <a:lnTo>
                    <a:pt x="4237" y="17417"/>
                  </a:lnTo>
                  <a:lnTo>
                    <a:pt x="4171" y="18084"/>
                  </a:lnTo>
                  <a:lnTo>
                    <a:pt x="3975" y="19915"/>
                  </a:lnTo>
                  <a:lnTo>
                    <a:pt x="3779" y="21745"/>
                  </a:lnTo>
                  <a:lnTo>
                    <a:pt x="3361" y="25433"/>
                  </a:lnTo>
                  <a:lnTo>
                    <a:pt x="2929" y="29146"/>
                  </a:lnTo>
                  <a:lnTo>
                    <a:pt x="2472" y="32886"/>
                  </a:lnTo>
                  <a:lnTo>
                    <a:pt x="2040" y="36638"/>
                  </a:lnTo>
                  <a:lnTo>
                    <a:pt x="1609" y="40417"/>
                  </a:lnTo>
                  <a:lnTo>
                    <a:pt x="1399" y="42300"/>
                  </a:lnTo>
                  <a:lnTo>
                    <a:pt x="1203" y="44196"/>
                  </a:lnTo>
                  <a:lnTo>
                    <a:pt x="1020" y="46092"/>
                  </a:lnTo>
                  <a:lnTo>
                    <a:pt x="850" y="47988"/>
                  </a:lnTo>
                  <a:lnTo>
                    <a:pt x="680" y="49884"/>
                  </a:lnTo>
                  <a:lnTo>
                    <a:pt x="536" y="51767"/>
                  </a:lnTo>
                  <a:lnTo>
                    <a:pt x="393" y="53663"/>
                  </a:lnTo>
                  <a:lnTo>
                    <a:pt x="275" y="55559"/>
                  </a:lnTo>
                  <a:lnTo>
                    <a:pt x="183" y="57442"/>
                  </a:lnTo>
                  <a:lnTo>
                    <a:pt x="105" y="59325"/>
                  </a:lnTo>
                  <a:lnTo>
                    <a:pt x="40" y="61208"/>
                  </a:lnTo>
                  <a:lnTo>
                    <a:pt x="0" y="63077"/>
                  </a:lnTo>
                  <a:lnTo>
                    <a:pt x="0" y="64947"/>
                  </a:lnTo>
                  <a:lnTo>
                    <a:pt x="13" y="66817"/>
                  </a:lnTo>
                  <a:lnTo>
                    <a:pt x="53" y="68674"/>
                  </a:lnTo>
                  <a:lnTo>
                    <a:pt x="118" y="70517"/>
                  </a:lnTo>
                  <a:lnTo>
                    <a:pt x="223" y="72361"/>
                  </a:lnTo>
                  <a:lnTo>
                    <a:pt x="275" y="73276"/>
                  </a:lnTo>
                  <a:lnTo>
                    <a:pt x="340" y="74192"/>
                  </a:lnTo>
                  <a:lnTo>
                    <a:pt x="419" y="75107"/>
                  </a:lnTo>
                  <a:lnTo>
                    <a:pt x="510" y="76022"/>
                  </a:lnTo>
                  <a:lnTo>
                    <a:pt x="602" y="76938"/>
                  </a:lnTo>
                  <a:lnTo>
                    <a:pt x="706" y="77840"/>
                  </a:lnTo>
                  <a:lnTo>
                    <a:pt x="759" y="78271"/>
                  </a:lnTo>
                  <a:lnTo>
                    <a:pt x="837" y="78729"/>
                  </a:lnTo>
                  <a:lnTo>
                    <a:pt x="942" y="79187"/>
                  </a:lnTo>
                  <a:lnTo>
                    <a:pt x="1046" y="79670"/>
                  </a:lnTo>
                  <a:lnTo>
                    <a:pt x="1177" y="80154"/>
                  </a:lnTo>
                  <a:lnTo>
                    <a:pt x="1321" y="80664"/>
                  </a:lnTo>
                  <a:lnTo>
                    <a:pt x="1478" y="81174"/>
                  </a:lnTo>
                  <a:lnTo>
                    <a:pt x="1661" y="81697"/>
                  </a:lnTo>
                  <a:lnTo>
                    <a:pt x="1844" y="82233"/>
                  </a:lnTo>
                  <a:lnTo>
                    <a:pt x="2053" y="82769"/>
                  </a:lnTo>
                  <a:lnTo>
                    <a:pt x="2275" y="83318"/>
                  </a:lnTo>
                  <a:lnTo>
                    <a:pt x="2498" y="83868"/>
                  </a:lnTo>
                  <a:lnTo>
                    <a:pt x="2746" y="84417"/>
                  </a:lnTo>
                  <a:lnTo>
                    <a:pt x="3008" y="84979"/>
                  </a:lnTo>
                  <a:lnTo>
                    <a:pt x="3282" y="85541"/>
                  </a:lnTo>
                  <a:lnTo>
                    <a:pt x="3557" y="86090"/>
                  </a:lnTo>
                  <a:lnTo>
                    <a:pt x="3858" y="86653"/>
                  </a:lnTo>
                  <a:lnTo>
                    <a:pt x="4158" y="87215"/>
                  </a:lnTo>
                  <a:lnTo>
                    <a:pt x="4485" y="87764"/>
                  </a:lnTo>
                  <a:lnTo>
                    <a:pt x="4812" y="88313"/>
                  </a:lnTo>
                  <a:lnTo>
                    <a:pt x="5152" y="88862"/>
                  </a:lnTo>
                  <a:lnTo>
                    <a:pt x="5492" y="89399"/>
                  </a:lnTo>
                  <a:lnTo>
                    <a:pt x="5858" y="89935"/>
                  </a:lnTo>
                  <a:lnTo>
                    <a:pt x="6224" y="90458"/>
                  </a:lnTo>
                  <a:lnTo>
                    <a:pt x="6590" y="90968"/>
                  </a:lnTo>
                  <a:lnTo>
                    <a:pt x="6970" y="91478"/>
                  </a:lnTo>
                  <a:lnTo>
                    <a:pt x="7362" y="91974"/>
                  </a:lnTo>
                  <a:lnTo>
                    <a:pt x="7754" y="92445"/>
                  </a:lnTo>
                  <a:lnTo>
                    <a:pt x="8159" y="92916"/>
                  </a:lnTo>
                  <a:lnTo>
                    <a:pt x="8578" y="93361"/>
                  </a:lnTo>
                  <a:lnTo>
                    <a:pt x="8983" y="93792"/>
                  </a:lnTo>
                  <a:lnTo>
                    <a:pt x="9415" y="94210"/>
                  </a:lnTo>
                  <a:lnTo>
                    <a:pt x="9833" y="94603"/>
                  </a:lnTo>
                  <a:lnTo>
                    <a:pt x="10265" y="94982"/>
                  </a:lnTo>
                  <a:lnTo>
                    <a:pt x="10709" y="95348"/>
                  </a:lnTo>
                  <a:lnTo>
                    <a:pt x="11141" y="95675"/>
                  </a:lnTo>
                  <a:lnTo>
                    <a:pt x="11585" y="95989"/>
                  </a:lnTo>
                  <a:lnTo>
                    <a:pt x="12030" y="96276"/>
                  </a:lnTo>
                  <a:lnTo>
                    <a:pt x="12474" y="96538"/>
                  </a:lnTo>
                  <a:lnTo>
                    <a:pt x="12932" y="96773"/>
                  </a:lnTo>
                  <a:lnTo>
                    <a:pt x="13377" y="96982"/>
                  </a:lnTo>
                  <a:lnTo>
                    <a:pt x="13834" y="97166"/>
                  </a:lnTo>
                  <a:lnTo>
                    <a:pt x="14292" y="97322"/>
                  </a:lnTo>
                  <a:lnTo>
                    <a:pt x="14750" y="97440"/>
                  </a:lnTo>
                  <a:lnTo>
                    <a:pt x="14972" y="97492"/>
                  </a:lnTo>
                  <a:lnTo>
                    <a:pt x="15207" y="97532"/>
                  </a:lnTo>
                  <a:lnTo>
                    <a:pt x="15429" y="97558"/>
                  </a:lnTo>
                  <a:lnTo>
                    <a:pt x="15665" y="97584"/>
                  </a:lnTo>
                  <a:lnTo>
                    <a:pt x="15887" y="97597"/>
                  </a:lnTo>
                  <a:lnTo>
                    <a:pt x="16345" y="97597"/>
                  </a:lnTo>
                  <a:lnTo>
                    <a:pt x="16567" y="97584"/>
                  </a:lnTo>
                  <a:lnTo>
                    <a:pt x="16789" y="97571"/>
                  </a:lnTo>
                  <a:lnTo>
                    <a:pt x="17025" y="97532"/>
                  </a:lnTo>
                  <a:lnTo>
                    <a:pt x="17247" y="97492"/>
                  </a:lnTo>
                  <a:lnTo>
                    <a:pt x="17469" y="97440"/>
                  </a:lnTo>
                  <a:lnTo>
                    <a:pt x="17692" y="97388"/>
                  </a:lnTo>
                  <a:lnTo>
                    <a:pt x="17914" y="97322"/>
                  </a:lnTo>
                  <a:lnTo>
                    <a:pt x="18136" y="97244"/>
                  </a:lnTo>
                  <a:lnTo>
                    <a:pt x="18358" y="97152"/>
                  </a:lnTo>
                  <a:lnTo>
                    <a:pt x="18581" y="97048"/>
                  </a:lnTo>
                  <a:lnTo>
                    <a:pt x="18803" y="96943"/>
                  </a:lnTo>
                  <a:lnTo>
                    <a:pt x="19025" y="96826"/>
                  </a:lnTo>
                  <a:lnTo>
                    <a:pt x="19248" y="96695"/>
                  </a:lnTo>
                  <a:lnTo>
                    <a:pt x="19470" y="96551"/>
                  </a:lnTo>
                  <a:lnTo>
                    <a:pt x="19679" y="96394"/>
                  </a:lnTo>
                  <a:lnTo>
                    <a:pt x="19901" y="96237"/>
                  </a:lnTo>
                  <a:lnTo>
                    <a:pt x="20111" y="96054"/>
                  </a:lnTo>
                  <a:lnTo>
                    <a:pt x="20320" y="95871"/>
                  </a:lnTo>
                  <a:lnTo>
                    <a:pt x="20542" y="95675"/>
                  </a:lnTo>
                  <a:lnTo>
                    <a:pt x="20751" y="95466"/>
                  </a:lnTo>
                  <a:lnTo>
                    <a:pt x="20960" y="95243"/>
                  </a:lnTo>
                  <a:lnTo>
                    <a:pt x="21170" y="95008"/>
                  </a:lnTo>
                  <a:lnTo>
                    <a:pt x="21379" y="94773"/>
                  </a:lnTo>
                  <a:lnTo>
                    <a:pt x="21575" y="94511"/>
                  </a:lnTo>
                  <a:lnTo>
                    <a:pt x="21784" y="94237"/>
                  </a:lnTo>
                  <a:lnTo>
                    <a:pt x="21980" y="93962"/>
                  </a:lnTo>
                  <a:lnTo>
                    <a:pt x="22190" y="93661"/>
                  </a:lnTo>
                  <a:lnTo>
                    <a:pt x="22386" y="93361"/>
                  </a:lnTo>
                  <a:lnTo>
                    <a:pt x="22582" y="93034"/>
                  </a:lnTo>
                  <a:lnTo>
                    <a:pt x="22778" y="92707"/>
                  </a:lnTo>
                  <a:lnTo>
                    <a:pt x="22974" y="92354"/>
                  </a:lnTo>
                  <a:lnTo>
                    <a:pt x="23157" y="92001"/>
                  </a:lnTo>
                  <a:lnTo>
                    <a:pt x="23353" y="91621"/>
                  </a:lnTo>
                  <a:lnTo>
                    <a:pt x="23589" y="91138"/>
                  </a:lnTo>
                  <a:lnTo>
                    <a:pt x="23811" y="90641"/>
                  </a:lnTo>
                  <a:lnTo>
                    <a:pt x="24020" y="90144"/>
                  </a:lnTo>
                  <a:lnTo>
                    <a:pt x="24229" y="89647"/>
                  </a:lnTo>
                  <a:lnTo>
                    <a:pt x="24425" y="89150"/>
                  </a:lnTo>
                  <a:lnTo>
                    <a:pt x="24609" y="88640"/>
                  </a:lnTo>
                  <a:lnTo>
                    <a:pt x="24779" y="88143"/>
                  </a:lnTo>
                  <a:lnTo>
                    <a:pt x="24948" y="87620"/>
                  </a:lnTo>
                  <a:lnTo>
                    <a:pt x="25092" y="87110"/>
                  </a:lnTo>
                  <a:lnTo>
                    <a:pt x="25249" y="86587"/>
                  </a:lnTo>
                  <a:lnTo>
                    <a:pt x="25380" y="86077"/>
                  </a:lnTo>
                  <a:lnTo>
                    <a:pt x="25511" y="85554"/>
                  </a:lnTo>
                  <a:lnTo>
                    <a:pt x="25628" y="85018"/>
                  </a:lnTo>
                  <a:lnTo>
                    <a:pt x="25733" y="84495"/>
                  </a:lnTo>
                  <a:lnTo>
                    <a:pt x="25838" y="83959"/>
                  </a:lnTo>
                  <a:lnTo>
                    <a:pt x="25942" y="83423"/>
                  </a:lnTo>
                  <a:lnTo>
                    <a:pt x="26099" y="82351"/>
                  </a:lnTo>
                  <a:lnTo>
                    <a:pt x="26243" y="81266"/>
                  </a:lnTo>
                  <a:lnTo>
                    <a:pt x="26361" y="80180"/>
                  </a:lnTo>
                  <a:lnTo>
                    <a:pt x="26439" y="79082"/>
                  </a:lnTo>
                  <a:lnTo>
                    <a:pt x="26504" y="77984"/>
                  </a:lnTo>
                  <a:lnTo>
                    <a:pt x="26544" y="76872"/>
                  </a:lnTo>
                  <a:lnTo>
                    <a:pt x="26557" y="75761"/>
                  </a:lnTo>
                  <a:lnTo>
                    <a:pt x="26557" y="74649"/>
                  </a:lnTo>
                  <a:lnTo>
                    <a:pt x="26531" y="73538"/>
                  </a:lnTo>
                  <a:lnTo>
                    <a:pt x="26491" y="72413"/>
                  </a:lnTo>
                  <a:lnTo>
                    <a:pt x="26452" y="71302"/>
                  </a:lnTo>
                  <a:lnTo>
                    <a:pt x="26387" y="70177"/>
                  </a:lnTo>
                  <a:lnTo>
                    <a:pt x="26308" y="69066"/>
                  </a:lnTo>
                  <a:lnTo>
                    <a:pt x="26217" y="67941"/>
                  </a:lnTo>
                  <a:lnTo>
                    <a:pt x="26034" y="65732"/>
                  </a:lnTo>
                  <a:lnTo>
                    <a:pt x="25811" y="63522"/>
                  </a:lnTo>
                  <a:lnTo>
                    <a:pt x="25602" y="61351"/>
                  </a:lnTo>
                  <a:lnTo>
                    <a:pt x="25380" y="59207"/>
                  </a:lnTo>
                  <a:lnTo>
                    <a:pt x="25197" y="57115"/>
                  </a:lnTo>
                  <a:lnTo>
                    <a:pt x="24896" y="53689"/>
                  </a:lnTo>
                  <a:lnTo>
                    <a:pt x="24556" y="49871"/>
                  </a:lnTo>
                  <a:lnTo>
                    <a:pt x="24177" y="45726"/>
                  </a:lnTo>
                  <a:lnTo>
                    <a:pt x="23759" y="41346"/>
                  </a:lnTo>
                  <a:lnTo>
                    <a:pt x="23314" y="36835"/>
                  </a:lnTo>
                  <a:lnTo>
                    <a:pt x="22856" y="32245"/>
                  </a:lnTo>
                  <a:lnTo>
                    <a:pt x="22373" y="27695"/>
                  </a:lnTo>
                  <a:lnTo>
                    <a:pt x="21876" y="23262"/>
                  </a:lnTo>
                  <a:lnTo>
                    <a:pt x="21627" y="21105"/>
                  </a:lnTo>
                  <a:lnTo>
                    <a:pt x="21379" y="19012"/>
                  </a:lnTo>
                  <a:lnTo>
                    <a:pt x="21130" y="16999"/>
                  </a:lnTo>
                  <a:lnTo>
                    <a:pt x="20869" y="15064"/>
                  </a:lnTo>
                  <a:lnTo>
                    <a:pt x="20620" y="13220"/>
                  </a:lnTo>
                  <a:lnTo>
                    <a:pt x="20372" y="11481"/>
                  </a:lnTo>
                  <a:lnTo>
                    <a:pt x="20124" y="9846"/>
                  </a:lnTo>
                  <a:lnTo>
                    <a:pt x="19888" y="8356"/>
                  </a:lnTo>
                  <a:lnTo>
                    <a:pt x="19640" y="6983"/>
                  </a:lnTo>
                  <a:lnTo>
                    <a:pt x="19404" y="5767"/>
                  </a:lnTo>
                  <a:lnTo>
                    <a:pt x="19182" y="4708"/>
                  </a:lnTo>
                  <a:lnTo>
                    <a:pt x="19064" y="4237"/>
                  </a:lnTo>
                  <a:lnTo>
                    <a:pt x="18947" y="3806"/>
                  </a:lnTo>
                  <a:lnTo>
                    <a:pt x="18842" y="3426"/>
                  </a:lnTo>
                  <a:lnTo>
                    <a:pt x="18738" y="3099"/>
                  </a:lnTo>
                  <a:lnTo>
                    <a:pt x="18620" y="2812"/>
                  </a:lnTo>
                  <a:lnTo>
                    <a:pt x="18515" y="2576"/>
                  </a:lnTo>
                  <a:lnTo>
                    <a:pt x="18411" y="2380"/>
                  </a:lnTo>
                  <a:lnTo>
                    <a:pt x="18319" y="2250"/>
                  </a:lnTo>
                  <a:lnTo>
                    <a:pt x="18267" y="2197"/>
                  </a:lnTo>
                  <a:lnTo>
                    <a:pt x="18215" y="2158"/>
                  </a:lnTo>
                  <a:lnTo>
                    <a:pt x="18162" y="2145"/>
                  </a:lnTo>
                  <a:lnTo>
                    <a:pt x="18123" y="2132"/>
                  </a:lnTo>
                  <a:lnTo>
                    <a:pt x="17652" y="1766"/>
                  </a:lnTo>
                  <a:lnTo>
                    <a:pt x="17182" y="1439"/>
                  </a:lnTo>
                  <a:lnTo>
                    <a:pt x="16737" y="1151"/>
                  </a:lnTo>
                  <a:lnTo>
                    <a:pt x="16292" y="903"/>
                  </a:lnTo>
                  <a:lnTo>
                    <a:pt x="15874" y="680"/>
                  </a:lnTo>
                  <a:lnTo>
                    <a:pt x="15443" y="484"/>
                  </a:lnTo>
                  <a:lnTo>
                    <a:pt x="15037" y="327"/>
                  </a:lnTo>
                  <a:lnTo>
                    <a:pt x="14632" y="197"/>
                  </a:lnTo>
                  <a:lnTo>
                    <a:pt x="14240" y="105"/>
                  </a:lnTo>
                  <a:lnTo>
                    <a:pt x="13860" y="40"/>
                  </a:lnTo>
                  <a:lnTo>
                    <a:pt x="13494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2" name="Google Shape;1764;p38">
              <a:extLst>
                <a:ext uri="{FF2B5EF4-FFF2-40B4-BE49-F238E27FC236}">
                  <a16:creationId xmlns:a16="http://schemas.microsoft.com/office/drawing/2014/main" id="{38A78677-C049-6FDE-414E-9237198773E3}"/>
                </a:ext>
              </a:extLst>
            </p:cNvPr>
            <p:cNvSpPr/>
            <p:nvPr/>
          </p:nvSpPr>
          <p:spPr>
            <a:xfrm>
              <a:off x="4682125" y="4784175"/>
              <a:ext cx="889825" cy="502800"/>
            </a:xfrm>
            <a:custGeom>
              <a:avLst/>
              <a:gdLst/>
              <a:ahLst/>
              <a:cxnLst/>
              <a:rect l="l" t="t" r="r" b="b"/>
              <a:pathLst>
                <a:path w="35593" h="20112" extrusionOk="0">
                  <a:moveTo>
                    <a:pt x="21811" y="1"/>
                  </a:moveTo>
                  <a:lnTo>
                    <a:pt x="21092" y="27"/>
                  </a:lnTo>
                  <a:lnTo>
                    <a:pt x="20399" y="53"/>
                  </a:lnTo>
                  <a:lnTo>
                    <a:pt x="19719" y="105"/>
                  </a:lnTo>
                  <a:lnTo>
                    <a:pt x="19052" y="171"/>
                  </a:lnTo>
                  <a:lnTo>
                    <a:pt x="18424" y="249"/>
                  </a:lnTo>
                  <a:lnTo>
                    <a:pt x="17783" y="236"/>
                  </a:lnTo>
                  <a:lnTo>
                    <a:pt x="16463" y="236"/>
                  </a:lnTo>
                  <a:lnTo>
                    <a:pt x="15783" y="249"/>
                  </a:lnTo>
                  <a:lnTo>
                    <a:pt x="15090" y="288"/>
                  </a:lnTo>
                  <a:lnTo>
                    <a:pt x="14397" y="328"/>
                  </a:lnTo>
                  <a:lnTo>
                    <a:pt x="13678" y="380"/>
                  </a:lnTo>
                  <a:lnTo>
                    <a:pt x="12972" y="445"/>
                  </a:lnTo>
                  <a:lnTo>
                    <a:pt x="12252" y="524"/>
                  </a:lnTo>
                  <a:lnTo>
                    <a:pt x="11533" y="628"/>
                  </a:lnTo>
                  <a:lnTo>
                    <a:pt x="10814" y="746"/>
                  </a:lnTo>
                  <a:lnTo>
                    <a:pt x="10108" y="877"/>
                  </a:lnTo>
                  <a:lnTo>
                    <a:pt x="9402" y="1034"/>
                  </a:lnTo>
                  <a:lnTo>
                    <a:pt x="8696" y="1204"/>
                  </a:lnTo>
                  <a:lnTo>
                    <a:pt x="8016" y="1400"/>
                  </a:lnTo>
                  <a:lnTo>
                    <a:pt x="7336" y="1622"/>
                  </a:lnTo>
                  <a:lnTo>
                    <a:pt x="6682" y="1857"/>
                  </a:lnTo>
                  <a:lnTo>
                    <a:pt x="6042" y="2119"/>
                  </a:lnTo>
                  <a:lnTo>
                    <a:pt x="5728" y="2263"/>
                  </a:lnTo>
                  <a:lnTo>
                    <a:pt x="5414" y="2420"/>
                  </a:lnTo>
                  <a:lnTo>
                    <a:pt x="5113" y="2577"/>
                  </a:lnTo>
                  <a:lnTo>
                    <a:pt x="4812" y="2734"/>
                  </a:lnTo>
                  <a:lnTo>
                    <a:pt x="4525" y="2904"/>
                  </a:lnTo>
                  <a:lnTo>
                    <a:pt x="4237" y="3074"/>
                  </a:lnTo>
                  <a:lnTo>
                    <a:pt x="3963" y="3257"/>
                  </a:lnTo>
                  <a:lnTo>
                    <a:pt x="3688" y="3453"/>
                  </a:lnTo>
                  <a:lnTo>
                    <a:pt x="3426" y="3649"/>
                  </a:lnTo>
                  <a:lnTo>
                    <a:pt x="3165" y="3858"/>
                  </a:lnTo>
                  <a:lnTo>
                    <a:pt x="2917" y="4067"/>
                  </a:lnTo>
                  <a:lnTo>
                    <a:pt x="2681" y="4290"/>
                  </a:lnTo>
                  <a:lnTo>
                    <a:pt x="2446" y="4525"/>
                  </a:lnTo>
                  <a:lnTo>
                    <a:pt x="2224" y="4760"/>
                  </a:lnTo>
                  <a:lnTo>
                    <a:pt x="2001" y="4996"/>
                  </a:lnTo>
                  <a:lnTo>
                    <a:pt x="1792" y="5257"/>
                  </a:lnTo>
                  <a:lnTo>
                    <a:pt x="1596" y="5519"/>
                  </a:lnTo>
                  <a:lnTo>
                    <a:pt x="1413" y="5780"/>
                  </a:lnTo>
                  <a:lnTo>
                    <a:pt x="1230" y="6068"/>
                  </a:lnTo>
                  <a:lnTo>
                    <a:pt x="1060" y="6356"/>
                  </a:lnTo>
                  <a:lnTo>
                    <a:pt x="903" y="6643"/>
                  </a:lnTo>
                  <a:lnTo>
                    <a:pt x="759" y="6957"/>
                  </a:lnTo>
                  <a:lnTo>
                    <a:pt x="628" y="7271"/>
                  </a:lnTo>
                  <a:lnTo>
                    <a:pt x="498" y="7598"/>
                  </a:lnTo>
                  <a:lnTo>
                    <a:pt x="380" y="7925"/>
                  </a:lnTo>
                  <a:lnTo>
                    <a:pt x="288" y="8265"/>
                  </a:lnTo>
                  <a:lnTo>
                    <a:pt x="197" y="8618"/>
                  </a:lnTo>
                  <a:lnTo>
                    <a:pt x="118" y="8984"/>
                  </a:lnTo>
                  <a:lnTo>
                    <a:pt x="66" y="9311"/>
                  </a:lnTo>
                  <a:lnTo>
                    <a:pt x="27" y="9637"/>
                  </a:lnTo>
                  <a:lnTo>
                    <a:pt x="1" y="9951"/>
                  </a:lnTo>
                  <a:lnTo>
                    <a:pt x="1" y="10265"/>
                  </a:lnTo>
                  <a:lnTo>
                    <a:pt x="27" y="10579"/>
                  </a:lnTo>
                  <a:lnTo>
                    <a:pt x="53" y="10893"/>
                  </a:lnTo>
                  <a:lnTo>
                    <a:pt x="105" y="11193"/>
                  </a:lnTo>
                  <a:lnTo>
                    <a:pt x="158" y="11494"/>
                  </a:lnTo>
                  <a:lnTo>
                    <a:pt x="236" y="11782"/>
                  </a:lnTo>
                  <a:lnTo>
                    <a:pt x="328" y="12070"/>
                  </a:lnTo>
                  <a:lnTo>
                    <a:pt x="432" y="12357"/>
                  </a:lnTo>
                  <a:lnTo>
                    <a:pt x="550" y="12645"/>
                  </a:lnTo>
                  <a:lnTo>
                    <a:pt x="681" y="12919"/>
                  </a:lnTo>
                  <a:lnTo>
                    <a:pt x="811" y="13181"/>
                  </a:lnTo>
                  <a:lnTo>
                    <a:pt x="968" y="13456"/>
                  </a:lnTo>
                  <a:lnTo>
                    <a:pt x="1125" y="13717"/>
                  </a:lnTo>
                  <a:lnTo>
                    <a:pt x="1295" y="13966"/>
                  </a:lnTo>
                  <a:lnTo>
                    <a:pt x="1478" y="14214"/>
                  </a:lnTo>
                  <a:lnTo>
                    <a:pt x="1674" y="14462"/>
                  </a:lnTo>
                  <a:lnTo>
                    <a:pt x="1870" y="14698"/>
                  </a:lnTo>
                  <a:lnTo>
                    <a:pt x="2080" y="14933"/>
                  </a:lnTo>
                  <a:lnTo>
                    <a:pt x="2289" y="15155"/>
                  </a:lnTo>
                  <a:lnTo>
                    <a:pt x="2511" y="15378"/>
                  </a:lnTo>
                  <a:lnTo>
                    <a:pt x="2747" y="15587"/>
                  </a:lnTo>
                  <a:lnTo>
                    <a:pt x="2969" y="15796"/>
                  </a:lnTo>
                  <a:lnTo>
                    <a:pt x="3217" y="16005"/>
                  </a:lnTo>
                  <a:lnTo>
                    <a:pt x="3701" y="16385"/>
                  </a:lnTo>
                  <a:lnTo>
                    <a:pt x="4211" y="16751"/>
                  </a:lnTo>
                  <a:lnTo>
                    <a:pt x="4721" y="17078"/>
                  </a:lnTo>
                  <a:lnTo>
                    <a:pt x="5087" y="17300"/>
                  </a:lnTo>
                  <a:lnTo>
                    <a:pt x="5466" y="17509"/>
                  </a:lnTo>
                  <a:lnTo>
                    <a:pt x="5845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55"/>
                  </a:lnTo>
                  <a:lnTo>
                    <a:pt x="8251" y="18686"/>
                  </a:lnTo>
                  <a:lnTo>
                    <a:pt x="8657" y="18817"/>
                  </a:lnTo>
                  <a:lnTo>
                    <a:pt x="9075" y="18947"/>
                  </a:lnTo>
                  <a:lnTo>
                    <a:pt x="9507" y="19065"/>
                  </a:lnTo>
                  <a:lnTo>
                    <a:pt x="9925" y="19170"/>
                  </a:lnTo>
                  <a:lnTo>
                    <a:pt x="10357" y="19274"/>
                  </a:lnTo>
                  <a:lnTo>
                    <a:pt x="11220" y="19457"/>
                  </a:lnTo>
                  <a:lnTo>
                    <a:pt x="12083" y="19614"/>
                  </a:lnTo>
                  <a:lnTo>
                    <a:pt x="12959" y="19732"/>
                  </a:lnTo>
                  <a:lnTo>
                    <a:pt x="13835" y="19850"/>
                  </a:lnTo>
                  <a:lnTo>
                    <a:pt x="14711" y="19928"/>
                  </a:lnTo>
                  <a:lnTo>
                    <a:pt x="15587" y="19993"/>
                  </a:lnTo>
                  <a:lnTo>
                    <a:pt x="16450" y="20046"/>
                  </a:lnTo>
                  <a:lnTo>
                    <a:pt x="17300" y="20085"/>
                  </a:lnTo>
                  <a:lnTo>
                    <a:pt x="18150" y="20111"/>
                  </a:lnTo>
                  <a:lnTo>
                    <a:pt x="19405" y="20111"/>
                  </a:lnTo>
                  <a:lnTo>
                    <a:pt x="20046" y="20085"/>
                  </a:lnTo>
                  <a:lnTo>
                    <a:pt x="20712" y="20046"/>
                  </a:lnTo>
                  <a:lnTo>
                    <a:pt x="21392" y="19980"/>
                  </a:lnTo>
                  <a:lnTo>
                    <a:pt x="22085" y="19902"/>
                  </a:lnTo>
                  <a:lnTo>
                    <a:pt x="22778" y="19810"/>
                  </a:lnTo>
                  <a:lnTo>
                    <a:pt x="23484" y="19706"/>
                  </a:lnTo>
                  <a:lnTo>
                    <a:pt x="24191" y="19575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2"/>
                  </a:lnTo>
                  <a:lnTo>
                    <a:pt x="26989" y="18843"/>
                  </a:lnTo>
                  <a:lnTo>
                    <a:pt x="27669" y="18607"/>
                  </a:lnTo>
                  <a:lnTo>
                    <a:pt x="28335" y="18346"/>
                  </a:lnTo>
                  <a:lnTo>
                    <a:pt x="29002" y="18058"/>
                  </a:lnTo>
                  <a:lnTo>
                    <a:pt x="29630" y="17757"/>
                  </a:lnTo>
                  <a:lnTo>
                    <a:pt x="29944" y="17601"/>
                  </a:lnTo>
                  <a:lnTo>
                    <a:pt x="30258" y="17431"/>
                  </a:lnTo>
                  <a:lnTo>
                    <a:pt x="30558" y="17248"/>
                  </a:lnTo>
                  <a:lnTo>
                    <a:pt x="30859" y="17078"/>
                  </a:lnTo>
                  <a:lnTo>
                    <a:pt x="31147" y="16881"/>
                  </a:lnTo>
                  <a:lnTo>
                    <a:pt x="31421" y="16685"/>
                  </a:lnTo>
                  <a:lnTo>
                    <a:pt x="31709" y="16489"/>
                  </a:lnTo>
                  <a:lnTo>
                    <a:pt x="31970" y="16280"/>
                  </a:lnTo>
                  <a:lnTo>
                    <a:pt x="32232" y="16071"/>
                  </a:lnTo>
                  <a:lnTo>
                    <a:pt x="32494" y="15848"/>
                  </a:lnTo>
                  <a:lnTo>
                    <a:pt x="32742" y="15626"/>
                  </a:lnTo>
                  <a:lnTo>
                    <a:pt x="32977" y="15391"/>
                  </a:lnTo>
                  <a:lnTo>
                    <a:pt x="33213" y="15142"/>
                  </a:lnTo>
                  <a:lnTo>
                    <a:pt x="33435" y="14894"/>
                  </a:lnTo>
                  <a:lnTo>
                    <a:pt x="33644" y="14645"/>
                  </a:lnTo>
                  <a:lnTo>
                    <a:pt x="33853" y="14384"/>
                  </a:lnTo>
                  <a:lnTo>
                    <a:pt x="34050" y="14109"/>
                  </a:lnTo>
                  <a:lnTo>
                    <a:pt x="34233" y="13835"/>
                  </a:lnTo>
                  <a:lnTo>
                    <a:pt x="34403" y="13547"/>
                  </a:lnTo>
                  <a:lnTo>
                    <a:pt x="34559" y="13259"/>
                  </a:lnTo>
                  <a:lnTo>
                    <a:pt x="34716" y="12959"/>
                  </a:lnTo>
                  <a:lnTo>
                    <a:pt x="34860" y="12658"/>
                  </a:lnTo>
                  <a:lnTo>
                    <a:pt x="34991" y="12344"/>
                  </a:lnTo>
                  <a:lnTo>
                    <a:pt x="35109" y="12017"/>
                  </a:lnTo>
                  <a:lnTo>
                    <a:pt x="35213" y="11690"/>
                  </a:lnTo>
                  <a:lnTo>
                    <a:pt x="35305" y="11350"/>
                  </a:lnTo>
                  <a:lnTo>
                    <a:pt x="35383" y="10997"/>
                  </a:lnTo>
                  <a:lnTo>
                    <a:pt x="35449" y="10644"/>
                  </a:lnTo>
                  <a:lnTo>
                    <a:pt x="35501" y="10291"/>
                  </a:lnTo>
                  <a:lnTo>
                    <a:pt x="35553" y="9912"/>
                  </a:lnTo>
                  <a:lnTo>
                    <a:pt x="35579" y="9494"/>
                  </a:lnTo>
                  <a:lnTo>
                    <a:pt x="35592" y="9075"/>
                  </a:lnTo>
                  <a:lnTo>
                    <a:pt x="35579" y="8670"/>
                  </a:lnTo>
                  <a:lnTo>
                    <a:pt x="35566" y="8278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396" y="7166"/>
                  </a:lnTo>
                  <a:lnTo>
                    <a:pt x="35318" y="6826"/>
                  </a:lnTo>
                  <a:lnTo>
                    <a:pt x="35213" y="6486"/>
                  </a:lnTo>
                  <a:lnTo>
                    <a:pt x="35109" y="6159"/>
                  </a:lnTo>
                  <a:lnTo>
                    <a:pt x="34978" y="5846"/>
                  </a:lnTo>
                  <a:lnTo>
                    <a:pt x="34834" y="5532"/>
                  </a:lnTo>
                  <a:lnTo>
                    <a:pt x="34690" y="5231"/>
                  </a:lnTo>
                  <a:lnTo>
                    <a:pt x="34520" y="4943"/>
                  </a:lnTo>
                  <a:lnTo>
                    <a:pt x="34337" y="4669"/>
                  </a:lnTo>
                  <a:lnTo>
                    <a:pt x="34154" y="4394"/>
                  </a:lnTo>
                  <a:lnTo>
                    <a:pt x="33945" y="4146"/>
                  </a:lnTo>
                  <a:lnTo>
                    <a:pt x="33736" y="3884"/>
                  </a:lnTo>
                  <a:lnTo>
                    <a:pt x="33513" y="3649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68" y="2982"/>
                  </a:lnTo>
                  <a:lnTo>
                    <a:pt x="32507" y="2773"/>
                  </a:lnTo>
                  <a:lnTo>
                    <a:pt x="32232" y="2577"/>
                  </a:lnTo>
                  <a:lnTo>
                    <a:pt x="31957" y="2394"/>
                  </a:lnTo>
                  <a:lnTo>
                    <a:pt x="31670" y="2211"/>
                  </a:lnTo>
                  <a:lnTo>
                    <a:pt x="31369" y="2041"/>
                  </a:lnTo>
                  <a:lnTo>
                    <a:pt x="31068" y="1871"/>
                  </a:lnTo>
                  <a:lnTo>
                    <a:pt x="30754" y="1714"/>
                  </a:lnTo>
                  <a:lnTo>
                    <a:pt x="30441" y="1570"/>
                  </a:lnTo>
                  <a:lnTo>
                    <a:pt x="30114" y="1426"/>
                  </a:lnTo>
                  <a:lnTo>
                    <a:pt x="29774" y="1295"/>
                  </a:lnTo>
                  <a:lnTo>
                    <a:pt x="29447" y="1164"/>
                  </a:lnTo>
                  <a:lnTo>
                    <a:pt x="29107" y="1047"/>
                  </a:lnTo>
                  <a:lnTo>
                    <a:pt x="28754" y="929"/>
                  </a:lnTo>
                  <a:lnTo>
                    <a:pt x="28414" y="825"/>
                  </a:lnTo>
                  <a:lnTo>
                    <a:pt x="27695" y="641"/>
                  </a:lnTo>
                  <a:lnTo>
                    <a:pt x="26976" y="485"/>
                  </a:lnTo>
                  <a:lnTo>
                    <a:pt x="26243" y="341"/>
                  </a:lnTo>
                  <a:lnTo>
                    <a:pt x="25498" y="236"/>
                  </a:lnTo>
                  <a:lnTo>
                    <a:pt x="24753" y="145"/>
                  </a:lnTo>
                  <a:lnTo>
                    <a:pt x="24007" y="79"/>
                  </a:lnTo>
                  <a:lnTo>
                    <a:pt x="23275" y="40"/>
                  </a:lnTo>
                  <a:lnTo>
                    <a:pt x="22543" y="14"/>
                  </a:lnTo>
                  <a:lnTo>
                    <a:pt x="2181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3" name="Google Shape;1765;p38">
              <a:extLst>
                <a:ext uri="{FF2B5EF4-FFF2-40B4-BE49-F238E27FC236}">
                  <a16:creationId xmlns:a16="http://schemas.microsoft.com/office/drawing/2014/main" id="{8AECD036-8895-483E-B668-204160B64833}"/>
                </a:ext>
              </a:extLst>
            </p:cNvPr>
            <p:cNvSpPr/>
            <p:nvPr/>
          </p:nvSpPr>
          <p:spPr>
            <a:xfrm>
              <a:off x="3777950" y="2841150"/>
              <a:ext cx="664275" cy="2440250"/>
            </a:xfrm>
            <a:custGeom>
              <a:avLst/>
              <a:gdLst/>
              <a:ahLst/>
              <a:cxnLst/>
              <a:rect l="l" t="t" r="r" b="b"/>
              <a:pathLst>
                <a:path w="26571" h="97610" extrusionOk="0">
                  <a:moveTo>
                    <a:pt x="13128" y="0"/>
                  </a:moveTo>
                  <a:lnTo>
                    <a:pt x="12775" y="26"/>
                  </a:lnTo>
                  <a:lnTo>
                    <a:pt x="12435" y="66"/>
                  </a:lnTo>
                  <a:lnTo>
                    <a:pt x="12096" y="131"/>
                  </a:lnTo>
                  <a:lnTo>
                    <a:pt x="11769" y="236"/>
                  </a:lnTo>
                  <a:lnTo>
                    <a:pt x="11455" y="353"/>
                  </a:lnTo>
                  <a:lnTo>
                    <a:pt x="11141" y="497"/>
                  </a:lnTo>
                  <a:lnTo>
                    <a:pt x="10840" y="654"/>
                  </a:lnTo>
                  <a:lnTo>
                    <a:pt x="10540" y="850"/>
                  </a:lnTo>
                  <a:lnTo>
                    <a:pt x="10252" y="1046"/>
                  </a:lnTo>
                  <a:lnTo>
                    <a:pt x="9977" y="1282"/>
                  </a:lnTo>
                  <a:lnTo>
                    <a:pt x="9703" y="1530"/>
                  </a:lnTo>
                  <a:lnTo>
                    <a:pt x="9441" y="1792"/>
                  </a:lnTo>
                  <a:lnTo>
                    <a:pt x="9193" y="2079"/>
                  </a:lnTo>
                  <a:lnTo>
                    <a:pt x="8944" y="2367"/>
                  </a:lnTo>
                  <a:lnTo>
                    <a:pt x="8696" y="2694"/>
                  </a:lnTo>
                  <a:lnTo>
                    <a:pt x="8474" y="3021"/>
                  </a:lnTo>
                  <a:lnTo>
                    <a:pt x="8238" y="3361"/>
                  </a:lnTo>
                  <a:lnTo>
                    <a:pt x="8029" y="3714"/>
                  </a:lnTo>
                  <a:lnTo>
                    <a:pt x="7820" y="4093"/>
                  </a:lnTo>
                  <a:lnTo>
                    <a:pt x="7611" y="4472"/>
                  </a:lnTo>
                  <a:lnTo>
                    <a:pt x="7414" y="4864"/>
                  </a:lnTo>
                  <a:lnTo>
                    <a:pt x="7231" y="5270"/>
                  </a:lnTo>
                  <a:lnTo>
                    <a:pt x="7048" y="5688"/>
                  </a:lnTo>
                  <a:lnTo>
                    <a:pt x="6865" y="6107"/>
                  </a:lnTo>
                  <a:lnTo>
                    <a:pt x="6695" y="6538"/>
                  </a:lnTo>
                  <a:lnTo>
                    <a:pt x="6538" y="6970"/>
                  </a:lnTo>
                  <a:lnTo>
                    <a:pt x="6225" y="7859"/>
                  </a:lnTo>
                  <a:lnTo>
                    <a:pt x="5937" y="8774"/>
                  </a:lnTo>
                  <a:lnTo>
                    <a:pt x="5675" y="9689"/>
                  </a:lnTo>
                  <a:lnTo>
                    <a:pt x="5440" y="10618"/>
                  </a:lnTo>
                  <a:lnTo>
                    <a:pt x="5218" y="11533"/>
                  </a:lnTo>
                  <a:lnTo>
                    <a:pt x="5035" y="12448"/>
                  </a:lnTo>
                  <a:lnTo>
                    <a:pt x="4852" y="13350"/>
                  </a:lnTo>
                  <a:lnTo>
                    <a:pt x="4695" y="14240"/>
                  </a:lnTo>
                  <a:lnTo>
                    <a:pt x="4564" y="15089"/>
                  </a:lnTo>
                  <a:lnTo>
                    <a:pt x="4433" y="15913"/>
                  </a:lnTo>
                  <a:lnTo>
                    <a:pt x="4329" y="16685"/>
                  </a:lnTo>
                  <a:lnTo>
                    <a:pt x="4250" y="17417"/>
                  </a:lnTo>
                  <a:lnTo>
                    <a:pt x="4172" y="18097"/>
                  </a:lnTo>
                  <a:lnTo>
                    <a:pt x="3989" y="19914"/>
                  </a:lnTo>
                  <a:lnTo>
                    <a:pt x="3793" y="21745"/>
                  </a:lnTo>
                  <a:lnTo>
                    <a:pt x="3374" y="25432"/>
                  </a:lnTo>
                  <a:lnTo>
                    <a:pt x="2930" y="29146"/>
                  </a:lnTo>
                  <a:lnTo>
                    <a:pt x="2485" y="32885"/>
                  </a:lnTo>
                  <a:lnTo>
                    <a:pt x="2040" y="36651"/>
                  </a:lnTo>
                  <a:lnTo>
                    <a:pt x="1622" y="40430"/>
                  </a:lnTo>
                  <a:lnTo>
                    <a:pt x="1413" y="42313"/>
                  </a:lnTo>
                  <a:lnTo>
                    <a:pt x="1217" y="44209"/>
                  </a:lnTo>
                  <a:lnTo>
                    <a:pt x="1034" y="46105"/>
                  </a:lnTo>
                  <a:lnTo>
                    <a:pt x="851" y="47988"/>
                  </a:lnTo>
                  <a:lnTo>
                    <a:pt x="694" y="49884"/>
                  </a:lnTo>
                  <a:lnTo>
                    <a:pt x="537" y="51780"/>
                  </a:lnTo>
                  <a:lnTo>
                    <a:pt x="406" y="53676"/>
                  </a:lnTo>
                  <a:lnTo>
                    <a:pt x="288" y="55559"/>
                  </a:lnTo>
                  <a:lnTo>
                    <a:pt x="184" y="57441"/>
                  </a:lnTo>
                  <a:lnTo>
                    <a:pt x="105" y="59324"/>
                  </a:lnTo>
                  <a:lnTo>
                    <a:pt x="53" y="61207"/>
                  </a:lnTo>
                  <a:lnTo>
                    <a:pt x="14" y="63090"/>
                  </a:lnTo>
                  <a:lnTo>
                    <a:pt x="1" y="64960"/>
                  </a:lnTo>
                  <a:lnTo>
                    <a:pt x="14" y="66817"/>
                  </a:lnTo>
                  <a:lnTo>
                    <a:pt x="53" y="68673"/>
                  </a:lnTo>
                  <a:lnTo>
                    <a:pt x="131" y="70530"/>
                  </a:lnTo>
                  <a:lnTo>
                    <a:pt x="223" y="72374"/>
                  </a:lnTo>
                  <a:lnTo>
                    <a:pt x="288" y="73289"/>
                  </a:lnTo>
                  <a:lnTo>
                    <a:pt x="354" y="74204"/>
                  </a:lnTo>
                  <a:lnTo>
                    <a:pt x="432" y="75120"/>
                  </a:lnTo>
                  <a:lnTo>
                    <a:pt x="524" y="76035"/>
                  </a:lnTo>
                  <a:lnTo>
                    <a:pt x="615" y="76937"/>
                  </a:lnTo>
                  <a:lnTo>
                    <a:pt x="720" y="77853"/>
                  </a:lnTo>
                  <a:lnTo>
                    <a:pt x="772" y="78284"/>
                  </a:lnTo>
                  <a:lnTo>
                    <a:pt x="851" y="78729"/>
                  </a:lnTo>
                  <a:lnTo>
                    <a:pt x="942" y="79199"/>
                  </a:lnTo>
                  <a:lnTo>
                    <a:pt x="1060" y="79670"/>
                  </a:lnTo>
                  <a:lnTo>
                    <a:pt x="1190" y="80167"/>
                  </a:lnTo>
                  <a:lnTo>
                    <a:pt x="1334" y="80664"/>
                  </a:lnTo>
                  <a:lnTo>
                    <a:pt x="1491" y="81187"/>
                  </a:lnTo>
                  <a:lnTo>
                    <a:pt x="1661" y="81710"/>
                  </a:lnTo>
                  <a:lnTo>
                    <a:pt x="1857" y="82233"/>
                  </a:lnTo>
                  <a:lnTo>
                    <a:pt x="2053" y="82782"/>
                  </a:lnTo>
                  <a:lnTo>
                    <a:pt x="2276" y="83318"/>
                  </a:lnTo>
                  <a:lnTo>
                    <a:pt x="2511" y="83867"/>
                  </a:lnTo>
                  <a:lnTo>
                    <a:pt x="2760" y="84430"/>
                  </a:lnTo>
                  <a:lnTo>
                    <a:pt x="3021" y="84979"/>
                  </a:lnTo>
                  <a:lnTo>
                    <a:pt x="3283" y="85541"/>
                  </a:lnTo>
                  <a:lnTo>
                    <a:pt x="3570" y="86103"/>
                  </a:lnTo>
                  <a:lnTo>
                    <a:pt x="3871" y="86665"/>
                  </a:lnTo>
                  <a:lnTo>
                    <a:pt x="4172" y="87215"/>
                  </a:lnTo>
                  <a:lnTo>
                    <a:pt x="4486" y="87777"/>
                  </a:lnTo>
                  <a:lnTo>
                    <a:pt x="4812" y="88326"/>
                  </a:lnTo>
                  <a:lnTo>
                    <a:pt x="5152" y="88875"/>
                  </a:lnTo>
                  <a:lnTo>
                    <a:pt x="5505" y="89411"/>
                  </a:lnTo>
                  <a:lnTo>
                    <a:pt x="5858" y="89947"/>
                  </a:lnTo>
                  <a:lnTo>
                    <a:pt x="6225" y="90470"/>
                  </a:lnTo>
                  <a:lnTo>
                    <a:pt x="6604" y="90980"/>
                  </a:lnTo>
                  <a:lnTo>
                    <a:pt x="6983" y="91477"/>
                  </a:lnTo>
                  <a:lnTo>
                    <a:pt x="7375" y="91974"/>
                  </a:lnTo>
                  <a:lnTo>
                    <a:pt x="7767" y="92458"/>
                  </a:lnTo>
                  <a:lnTo>
                    <a:pt x="8173" y="92916"/>
                  </a:lnTo>
                  <a:lnTo>
                    <a:pt x="8578" y="93373"/>
                  </a:lnTo>
                  <a:lnTo>
                    <a:pt x="8997" y="93805"/>
                  </a:lnTo>
                  <a:lnTo>
                    <a:pt x="9415" y="94223"/>
                  </a:lnTo>
                  <a:lnTo>
                    <a:pt x="9847" y="94615"/>
                  </a:lnTo>
                  <a:lnTo>
                    <a:pt x="10278" y="94995"/>
                  </a:lnTo>
                  <a:lnTo>
                    <a:pt x="10710" y="95348"/>
                  </a:lnTo>
                  <a:lnTo>
                    <a:pt x="11154" y="95688"/>
                  </a:lnTo>
                  <a:lnTo>
                    <a:pt x="11599" y="96001"/>
                  </a:lnTo>
                  <a:lnTo>
                    <a:pt x="12043" y="96289"/>
                  </a:lnTo>
                  <a:lnTo>
                    <a:pt x="12488" y="96551"/>
                  </a:lnTo>
                  <a:lnTo>
                    <a:pt x="12932" y="96786"/>
                  </a:lnTo>
                  <a:lnTo>
                    <a:pt x="13390" y="96995"/>
                  </a:lnTo>
                  <a:lnTo>
                    <a:pt x="13848" y="97178"/>
                  </a:lnTo>
                  <a:lnTo>
                    <a:pt x="14305" y="97322"/>
                  </a:lnTo>
                  <a:lnTo>
                    <a:pt x="14750" y="97440"/>
                  </a:lnTo>
                  <a:lnTo>
                    <a:pt x="14985" y="97492"/>
                  </a:lnTo>
                  <a:lnTo>
                    <a:pt x="15208" y="97531"/>
                  </a:lnTo>
                  <a:lnTo>
                    <a:pt x="15443" y="97557"/>
                  </a:lnTo>
                  <a:lnTo>
                    <a:pt x="15665" y="97584"/>
                  </a:lnTo>
                  <a:lnTo>
                    <a:pt x="15901" y="97597"/>
                  </a:lnTo>
                  <a:lnTo>
                    <a:pt x="16123" y="97610"/>
                  </a:lnTo>
                  <a:lnTo>
                    <a:pt x="16345" y="97597"/>
                  </a:lnTo>
                  <a:lnTo>
                    <a:pt x="16580" y="97597"/>
                  </a:lnTo>
                  <a:lnTo>
                    <a:pt x="16803" y="97571"/>
                  </a:lnTo>
                  <a:lnTo>
                    <a:pt x="17025" y="97544"/>
                  </a:lnTo>
                  <a:lnTo>
                    <a:pt x="17247" y="97505"/>
                  </a:lnTo>
                  <a:lnTo>
                    <a:pt x="17483" y="97453"/>
                  </a:lnTo>
                  <a:lnTo>
                    <a:pt x="17705" y="97387"/>
                  </a:lnTo>
                  <a:lnTo>
                    <a:pt x="17927" y="97322"/>
                  </a:lnTo>
                  <a:lnTo>
                    <a:pt x="18150" y="97244"/>
                  </a:lnTo>
                  <a:lnTo>
                    <a:pt x="18372" y="97152"/>
                  </a:lnTo>
                  <a:lnTo>
                    <a:pt x="18594" y="97061"/>
                  </a:lnTo>
                  <a:lnTo>
                    <a:pt x="18816" y="96943"/>
                  </a:lnTo>
                  <a:lnTo>
                    <a:pt x="19039" y="96825"/>
                  </a:lnTo>
                  <a:lnTo>
                    <a:pt x="19248" y="96694"/>
                  </a:lnTo>
                  <a:lnTo>
                    <a:pt x="19470" y="96551"/>
                  </a:lnTo>
                  <a:lnTo>
                    <a:pt x="19692" y="96407"/>
                  </a:lnTo>
                  <a:lnTo>
                    <a:pt x="19902" y="96237"/>
                  </a:lnTo>
                  <a:lnTo>
                    <a:pt x="20124" y="96067"/>
                  </a:lnTo>
                  <a:lnTo>
                    <a:pt x="20333" y="95871"/>
                  </a:lnTo>
                  <a:lnTo>
                    <a:pt x="20542" y="95675"/>
                  </a:lnTo>
                  <a:lnTo>
                    <a:pt x="20752" y="95465"/>
                  </a:lnTo>
                  <a:lnTo>
                    <a:pt x="20961" y="95243"/>
                  </a:lnTo>
                  <a:lnTo>
                    <a:pt x="21170" y="95021"/>
                  </a:lnTo>
                  <a:lnTo>
                    <a:pt x="21379" y="94772"/>
                  </a:lnTo>
                  <a:lnTo>
                    <a:pt x="21588" y="94511"/>
                  </a:lnTo>
                  <a:lnTo>
                    <a:pt x="21785" y="94249"/>
                  </a:lnTo>
                  <a:lnTo>
                    <a:pt x="21994" y="93962"/>
                  </a:lnTo>
                  <a:lnTo>
                    <a:pt x="22190" y="93661"/>
                  </a:lnTo>
                  <a:lnTo>
                    <a:pt x="22386" y="93360"/>
                  </a:lnTo>
                  <a:lnTo>
                    <a:pt x="22595" y="93033"/>
                  </a:lnTo>
                  <a:lnTo>
                    <a:pt x="22778" y="92706"/>
                  </a:lnTo>
                  <a:lnTo>
                    <a:pt x="22974" y="92353"/>
                  </a:lnTo>
                  <a:lnTo>
                    <a:pt x="23171" y="92000"/>
                  </a:lnTo>
                  <a:lnTo>
                    <a:pt x="23354" y="91621"/>
                  </a:lnTo>
                  <a:lnTo>
                    <a:pt x="23589" y="91137"/>
                  </a:lnTo>
                  <a:lnTo>
                    <a:pt x="23824" y="90654"/>
                  </a:lnTo>
                  <a:lnTo>
                    <a:pt x="24034" y="90157"/>
                  </a:lnTo>
                  <a:lnTo>
                    <a:pt x="24230" y="89660"/>
                  </a:lnTo>
                  <a:lnTo>
                    <a:pt x="24426" y="89150"/>
                  </a:lnTo>
                  <a:lnTo>
                    <a:pt x="24609" y="88653"/>
                  </a:lnTo>
                  <a:lnTo>
                    <a:pt x="24792" y="88143"/>
                  </a:lnTo>
                  <a:lnTo>
                    <a:pt x="24949" y="87633"/>
                  </a:lnTo>
                  <a:lnTo>
                    <a:pt x="25106" y="87110"/>
                  </a:lnTo>
                  <a:lnTo>
                    <a:pt x="25250" y="86600"/>
                  </a:lnTo>
                  <a:lnTo>
                    <a:pt x="25393" y="86077"/>
                  </a:lnTo>
                  <a:lnTo>
                    <a:pt x="25511" y="85554"/>
                  </a:lnTo>
                  <a:lnTo>
                    <a:pt x="25629" y="85031"/>
                  </a:lnTo>
                  <a:lnTo>
                    <a:pt x="25746" y="84495"/>
                  </a:lnTo>
                  <a:lnTo>
                    <a:pt x="25851" y="83972"/>
                  </a:lnTo>
                  <a:lnTo>
                    <a:pt x="25943" y="83436"/>
                  </a:lnTo>
                  <a:lnTo>
                    <a:pt x="26113" y="82364"/>
                  </a:lnTo>
                  <a:lnTo>
                    <a:pt x="26256" y="81278"/>
                  </a:lnTo>
                  <a:lnTo>
                    <a:pt x="26361" y="80193"/>
                  </a:lnTo>
                  <a:lnTo>
                    <a:pt x="26453" y="79095"/>
                  </a:lnTo>
                  <a:lnTo>
                    <a:pt x="26505" y="77983"/>
                  </a:lnTo>
                  <a:lnTo>
                    <a:pt x="26544" y="76885"/>
                  </a:lnTo>
                  <a:lnTo>
                    <a:pt x="26570" y="75773"/>
                  </a:lnTo>
                  <a:lnTo>
                    <a:pt x="26557" y="74662"/>
                  </a:lnTo>
                  <a:lnTo>
                    <a:pt x="26544" y="73538"/>
                  </a:lnTo>
                  <a:lnTo>
                    <a:pt x="26505" y="72426"/>
                  </a:lnTo>
                  <a:lnTo>
                    <a:pt x="26453" y="71302"/>
                  </a:lnTo>
                  <a:lnTo>
                    <a:pt x="26387" y="70190"/>
                  </a:lnTo>
                  <a:lnTo>
                    <a:pt x="26309" y="69066"/>
                  </a:lnTo>
                  <a:lnTo>
                    <a:pt x="26230" y="67954"/>
                  </a:lnTo>
                  <a:lnTo>
                    <a:pt x="26034" y="65731"/>
                  </a:lnTo>
                  <a:lnTo>
                    <a:pt x="25825" y="63535"/>
                  </a:lnTo>
                  <a:lnTo>
                    <a:pt x="25603" y="61364"/>
                  </a:lnTo>
                  <a:lnTo>
                    <a:pt x="25393" y="59220"/>
                  </a:lnTo>
                  <a:lnTo>
                    <a:pt x="25197" y="57115"/>
                  </a:lnTo>
                  <a:lnTo>
                    <a:pt x="24910" y="53702"/>
                  </a:lnTo>
                  <a:lnTo>
                    <a:pt x="24557" y="49871"/>
                  </a:lnTo>
                  <a:lnTo>
                    <a:pt x="24177" y="45726"/>
                  </a:lnTo>
                  <a:lnTo>
                    <a:pt x="23772" y="41358"/>
                  </a:lnTo>
                  <a:lnTo>
                    <a:pt x="23327" y="36834"/>
                  </a:lnTo>
                  <a:lnTo>
                    <a:pt x="22857" y="32258"/>
                  </a:lnTo>
                  <a:lnTo>
                    <a:pt x="22386" y="27707"/>
                  </a:lnTo>
                  <a:lnTo>
                    <a:pt x="21889" y="23262"/>
                  </a:lnTo>
                  <a:lnTo>
                    <a:pt x="21641" y="21117"/>
                  </a:lnTo>
                  <a:lnTo>
                    <a:pt x="21379" y="19025"/>
                  </a:lnTo>
                  <a:lnTo>
                    <a:pt x="21131" y="17012"/>
                  </a:lnTo>
                  <a:lnTo>
                    <a:pt x="20882" y="15063"/>
                  </a:lnTo>
                  <a:lnTo>
                    <a:pt x="20634" y="13220"/>
                  </a:lnTo>
                  <a:lnTo>
                    <a:pt x="20385" y="11481"/>
                  </a:lnTo>
                  <a:lnTo>
                    <a:pt x="20137" y="9859"/>
                  </a:lnTo>
                  <a:lnTo>
                    <a:pt x="19889" y="8356"/>
                  </a:lnTo>
                  <a:lnTo>
                    <a:pt x="19653" y="6996"/>
                  </a:lnTo>
                  <a:lnTo>
                    <a:pt x="19418" y="5767"/>
                  </a:lnTo>
                  <a:lnTo>
                    <a:pt x="19182" y="4707"/>
                  </a:lnTo>
                  <a:lnTo>
                    <a:pt x="19065" y="4237"/>
                  </a:lnTo>
                  <a:lnTo>
                    <a:pt x="18960" y="3818"/>
                  </a:lnTo>
                  <a:lnTo>
                    <a:pt x="18843" y="3439"/>
                  </a:lnTo>
                  <a:lnTo>
                    <a:pt x="18738" y="3099"/>
                  </a:lnTo>
                  <a:lnTo>
                    <a:pt x="18633" y="2811"/>
                  </a:lnTo>
                  <a:lnTo>
                    <a:pt x="18529" y="2576"/>
                  </a:lnTo>
                  <a:lnTo>
                    <a:pt x="18424" y="2393"/>
                  </a:lnTo>
                  <a:lnTo>
                    <a:pt x="18319" y="2249"/>
                  </a:lnTo>
                  <a:lnTo>
                    <a:pt x="18267" y="2210"/>
                  </a:lnTo>
                  <a:lnTo>
                    <a:pt x="18228" y="2171"/>
                  </a:lnTo>
                  <a:lnTo>
                    <a:pt x="18176" y="2145"/>
                  </a:lnTo>
                  <a:lnTo>
                    <a:pt x="18123" y="2145"/>
                  </a:lnTo>
                  <a:lnTo>
                    <a:pt x="17653" y="1779"/>
                  </a:lnTo>
                  <a:lnTo>
                    <a:pt x="17195" y="1452"/>
                  </a:lnTo>
                  <a:lnTo>
                    <a:pt x="16750" y="1164"/>
                  </a:lnTo>
                  <a:lnTo>
                    <a:pt x="16306" y="902"/>
                  </a:lnTo>
                  <a:lnTo>
                    <a:pt x="15874" y="680"/>
                  </a:lnTo>
                  <a:lnTo>
                    <a:pt x="15456" y="497"/>
                  </a:lnTo>
                  <a:lnTo>
                    <a:pt x="15051" y="340"/>
                  </a:lnTo>
                  <a:lnTo>
                    <a:pt x="14645" y="209"/>
                  </a:lnTo>
                  <a:lnTo>
                    <a:pt x="14253" y="118"/>
                  </a:lnTo>
                  <a:lnTo>
                    <a:pt x="13874" y="53"/>
                  </a:lnTo>
                  <a:lnTo>
                    <a:pt x="13495" y="13"/>
                  </a:lnTo>
                  <a:lnTo>
                    <a:pt x="13128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4" name="Google Shape;1766;p38">
              <a:extLst>
                <a:ext uri="{FF2B5EF4-FFF2-40B4-BE49-F238E27FC236}">
                  <a16:creationId xmlns:a16="http://schemas.microsoft.com/office/drawing/2014/main" id="{623369EF-51CE-8FD5-AD38-7BC190A109F0}"/>
                </a:ext>
              </a:extLst>
            </p:cNvPr>
            <p:cNvSpPr/>
            <p:nvPr/>
          </p:nvSpPr>
          <p:spPr>
            <a:xfrm>
              <a:off x="3696550" y="4820800"/>
              <a:ext cx="889825" cy="502775"/>
            </a:xfrm>
            <a:custGeom>
              <a:avLst/>
              <a:gdLst/>
              <a:ahLst/>
              <a:cxnLst/>
              <a:rect l="l" t="t" r="r" b="b"/>
              <a:pathLst>
                <a:path w="35593" h="20111" extrusionOk="0">
                  <a:moveTo>
                    <a:pt x="21811" y="0"/>
                  </a:moveTo>
                  <a:lnTo>
                    <a:pt x="21105" y="13"/>
                  </a:lnTo>
                  <a:lnTo>
                    <a:pt x="20399" y="53"/>
                  </a:lnTo>
                  <a:lnTo>
                    <a:pt x="19719" y="92"/>
                  </a:lnTo>
                  <a:lnTo>
                    <a:pt x="19065" y="157"/>
                  </a:lnTo>
                  <a:lnTo>
                    <a:pt x="18424" y="236"/>
                  </a:lnTo>
                  <a:lnTo>
                    <a:pt x="17797" y="223"/>
                  </a:lnTo>
                  <a:lnTo>
                    <a:pt x="17143" y="223"/>
                  </a:lnTo>
                  <a:lnTo>
                    <a:pt x="16476" y="236"/>
                  </a:lnTo>
                  <a:lnTo>
                    <a:pt x="15783" y="249"/>
                  </a:lnTo>
                  <a:lnTo>
                    <a:pt x="15090" y="275"/>
                  </a:lnTo>
                  <a:lnTo>
                    <a:pt x="14397" y="314"/>
                  </a:lnTo>
                  <a:lnTo>
                    <a:pt x="13678" y="366"/>
                  </a:lnTo>
                  <a:lnTo>
                    <a:pt x="12972" y="432"/>
                  </a:lnTo>
                  <a:lnTo>
                    <a:pt x="12253" y="523"/>
                  </a:lnTo>
                  <a:lnTo>
                    <a:pt x="11533" y="615"/>
                  </a:lnTo>
                  <a:lnTo>
                    <a:pt x="10814" y="732"/>
                  </a:lnTo>
                  <a:lnTo>
                    <a:pt x="10108" y="876"/>
                  </a:lnTo>
                  <a:lnTo>
                    <a:pt x="9402" y="1020"/>
                  </a:lnTo>
                  <a:lnTo>
                    <a:pt x="8709" y="1203"/>
                  </a:lnTo>
                  <a:lnTo>
                    <a:pt x="8016" y="1399"/>
                  </a:lnTo>
                  <a:lnTo>
                    <a:pt x="7349" y="1609"/>
                  </a:lnTo>
                  <a:lnTo>
                    <a:pt x="6682" y="1857"/>
                  </a:lnTo>
                  <a:lnTo>
                    <a:pt x="6042" y="2118"/>
                  </a:lnTo>
                  <a:lnTo>
                    <a:pt x="5728" y="2262"/>
                  </a:lnTo>
                  <a:lnTo>
                    <a:pt x="5414" y="2406"/>
                  </a:lnTo>
                  <a:lnTo>
                    <a:pt x="5113" y="2563"/>
                  </a:lnTo>
                  <a:lnTo>
                    <a:pt x="4826" y="2733"/>
                  </a:lnTo>
                  <a:lnTo>
                    <a:pt x="4525" y="2903"/>
                  </a:lnTo>
                  <a:lnTo>
                    <a:pt x="4250" y="3073"/>
                  </a:lnTo>
                  <a:lnTo>
                    <a:pt x="3963" y="3256"/>
                  </a:lnTo>
                  <a:lnTo>
                    <a:pt x="3688" y="3452"/>
                  </a:lnTo>
                  <a:lnTo>
                    <a:pt x="3427" y="3648"/>
                  </a:lnTo>
                  <a:lnTo>
                    <a:pt x="3178" y="3858"/>
                  </a:lnTo>
                  <a:lnTo>
                    <a:pt x="2917" y="4067"/>
                  </a:lnTo>
                  <a:lnTo>
                    <a:pt x="2681" y="4289"/>
                  </a:lnTo>
                  <a:lnTo>
                    <a:pt x="2446" y="4511"/>
                  </a:lnTo>
                  <a:lnTo>
                    <a:pt x="2224" y="4747"/>
                  </a:lnTo>
                  <a:lnTo>
                    <a:pt x="2001" y="4995"/>
                  </a:lnTo>
                  <a:lnTo>
                    <a:pt x="1805" y="5244"/>
                  </a:lnTo>
                  <a:lnTo>
                    <a:pt x="1596" y="5505"/>
                  </a:lnTo>
                  <a:lnTo>
                    <a:pt x="1413" y="5780"/>
                  </a:lnTo>
                  <a:lnTo>
                    <a:pt x="1230" y="6054"/>
                  </a:lnTo>
                  <a:lnTo>
                    <a:pt x="1060" y="6342"/>
                  </a:lnTo>
                  <a:lnTo>
                    <a:pt x="903" y="6643"/>
                  </a:lnTo>
                  <a:lnTo>
                    <a:pt x="759" y="6943"/>
                  </a:lnTo>
                  <a:lnTo>
                    <a:pt x="628" y="7257"/>
                  </a:lnTo>
                  <a:lnTo>
                    <a:pt x="498" y="7584"/>
                  </a:lnTo>
                  <a:lnTo>
                    <a:pt x="380" y="7924"/>
                  </a:lnTo>
                  <a:lnTo>
                    <a:pt x="288" y="8264"/>
                  </a:lnTo>
                  <a:lnTo>
                    <a:pt x="197" y="8617"/>
                  </a:lnTo>
                  <a:lnTo>
                    <a:pt x="118" y="8983"/>
                  </a:lnTo>
                  <a:lnTo>
                    <a:pt x="66" y="9310"/>
                  </a:lnTo>
                  <a:lnTo>
                    <a:pt x="27" y="9624"/>
                  </a:lnTo>
                  <a:lnTo>
                    <a:pt x="14" y="9951"/>
                  </a:lnTo>
                  <a:lnTo>
                    <a:pt x="1" y="10265"/>
                  </a:lnTo>
                  <a:lnTo>
                    <a:pt x="27" y="10578"/>
                  </a:lnTo>
                  <a:lnTo>
                    <a:pt x="53" y="10879"/>
                  </a:lnTo>
                  <a:lnTo>
                    <a:pt x="105" y="11180"/>
                  </a:lnTo>
                  <a:lnTo>
                    <a:pt x="158" y="11481"/>
                  </a:lnTo>
                  <a:lnTo>
                    <a:pt x="236" y="11781"/>
                  </a:lnTo>
                  <a:lnTo>
                    <a:pt x="328" y="12069"/>
                  </a:lnTo>
                  <a:lnTo>
                    <a:pt x="432" y="12357"/>
                  </a:lnTo>
                  <a:lnTo>
                    <a:pt x="550" y="12631"/>
                  </a:lnTo>
                  <a:lnTo>
                    <a:pt x="681" y="12906"/>
                  </a:lnTo>
                  <a:lnTo>
                    <a:pt x="811" y="13180"/>
                  </a:lnTo>
                  <a:lnTo>
                    <a:pt x="968" y="13442"/>
                  </a:lnTo>
                  <a:lnTo>
                    <a:pt x="1125" y="13703"/>
                  </a:lnTo>
                  <a:lnTo>
                    <a:pt x="1308" y="13965"/>
                  </a:lnTo>
                  <a:lnTo>
                    <a:pt x="1478" y="14213"/>
                  </a:lnTo>
                  <a:lnTo>
                    <a:pt x="1674" y="14449"/>
                  </a:lnTo>
                  <a:lnTo>
                    <a:pt x="1871" y="14697"/>
                  </a:lnTo>
                  <a:lnTo>
                    <a:pt x="2080" y="14920"/>
                  </a:lnTo>
                  <a:lnTo>
                    <a:pt x="2289" y="15155"/>
                  </a:lnTo>
                  <a:lnTo>
                    <a:pt x="2511" y="15377"/>
                  </a:lnTo>
                  <a:lnTo>
                    <a:pt x="2747" y="15586"/>
                  </a:lnTo>
                  <a:lnTo>
                    <a:pt x="2969" y="15796"/>
                  </a:lnTo>
                  <a:lnTo>
                    <a:pt x="3217" y="15992"/>
                  </a:lnTo>
                  <a:lnTo>
                    <a:pt x="3701" y="16384"/>
                  </a:lnTo>
                  <a:lnTo>
                    <a:pt x="4211" y="16737"/>
                  </a:lnTo>
                  <a:lnTo>
                    <a:pt x="4721" y="17077"/>
                  </a:lnTo>
                  <a:lnTo>
                    <a:pt x="5087" y="17299"/>
                  </a:lnTo>
                  <a:lnTo>
                    <a:pt x="5466" y="17508"/>
                  </a:lnTo>
                  <a:lnTo>
                    <a:pt x="5846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41"/>
                  </a:lnTo>
                  <a:lnTo>
                    <a:pt x="8251" y="18685"/>
                  </a:lnTo>
                  <a:lnTo>
                    <a:pt x="8657" y="18816"/>
                  </a:lnTo>
                  <a:lnTo>
                    <a:pt x="9075" y="18947"/>
                  </a:lnTo>
                  <a:lnTo>
                    <a:pt x="9507" y="19064"/>
                  </a:lnTo>
                  <a:lnTo>
                    <a:pt x="9925" y="19169"/>
                  </a:lnTo>
                  <a:lnTo>
                    <a:pt x="10357" y="19274"/>
                  </a:lnTo>
                  <a:lnTo>
                    <a:pt x="11220" y="19444"/>
                  </a:lnTo>
                  <a:lnTo>
                    <a:pt x="12096" y="19601"/>
                  </a:lnTo>
                  <a:lnTo>
                    <a:pt x="12959" y="19731"/>
                  </a:lnTo>
                  <a:lnTo>
                    <a:pt x="13835" y="19836"/>
                  </a:lnTo>
                  <a:lnTo>
                    <a:pt x="14711" y="19927"/>
                  </a:lnTo>
                  <a:lnTo>
                    <a:pt x="15587" y="19993"/>
                  </a:lnTo>
                  <a:lnTo>
                    <a:pt x="16450" y="20045"/>
                  </a:lnTo>
                  <a:lnTo>
                    <a:pt x="17300" y="20084"/>
                  </a:lnTo>
                  <a:lnTo>
                    <a:pt x="18150" y="20111"/>
                  </a:lnTo>
                  <a:lnTo>
                    <a:pt x="18764" y="20111"/>
                  </a:lnTo>
                  <a:lnTo>
                    <a:pt x="19405" y="20097"/>
                  </a:lnTo>
                  <a:lnTo>
                    <a:pt x="20046" y="20084"/>
                  </a:lnTo>
                  <a:lnTo>
                    <a:pt x="20713" y="20032"/>
                  </a:lnTo>
                  <a:lnTo>
                    <a:pt x="21392" y="19980"/>
                  </a:lnTo>
                  <a:lnTo>
                    <a:pt x="22085" y="19901"/>
                  </a:lnTo>
                  <a:lnTo>
                    <a:pt x="22778" y="19810"/>
                  </a:lnTo>
                  <a:lnTo>
                    <a:pt x="23485" y="19692"/>
                  </a:lnTo>
                  <a:lnTo>
                    <a:pt x="24191" y="19561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1"/>
                  </a:lnTo>
                  <a:lnTo>
                    <a:pt x="26989" y="18842"/>
                  </a:lnTo>
                  <a:lnTo>
                    <a:pt x="27669" y="18594"/>
                  </a:lnTo>
                  <a:lnTo>
                    <a:pt x="28349" y="18345"/>
                  </a:lnTo>
                  <a:lnTo>
                    <a:pt x="29002" y="18058"/>
                  </a:lnTo>
                  <a:lnTo>
                    <a:pt x="29643" y="17757"/>
                  </a:lnTo>
                  <a:lnTo>
                    <a:pt x="29944" y="17587"/>
                  </a:lnTo>
                  <a:lnTo>
                    <a:pt x="30258" y="17417"/>
                  </a:lnTo>
                  <a:lnTo>
                    <a:pt x="30558" y="17247"/>
                  </a:lnTo>
                  <a:lnTo>
                    <a:pt x="30859" y="17064"/>
                  </a:lnTo>
                  <a:lnTo>
                    <a:pt x="31147" y="16881"/>
                  </a:lnTo>
                  <a:lnTo>
                    <a:pt x="31434" y="16685"/>
                  </a:lnTo>
                  <a:lnTo>
                    <a:pt x="31709" y="16489"/>
                  </a:lnTo>
                  <a:lnTo>
                    <a:pt x="31971" y="16279"/>
                  </a:lnTo>
                  <a:lnTo>
                    <a:pt x="32245" y="16070"/>
                  </a:lnTo>
                  <a:lnTo>
                    <a:pt x="32494" y="15848"/>
                  </a:lnTo>
                  <a:lnTo>
                    <a:pt x="32742" y="15613"/>
                  </a:lnTo>
                  <a:lnTo>
                    <a:pt x="32977" y="15377"/>
                  </a:lnTo>
                  <a:lnTo>
                    <a:pt x="33213" y="15142"/>
                  </a:lnTo>
                  <a:lnTo>
                    <a:pt x="33435" y="14893"/>
                  </a:lnTo>
                  <a:lnTo>
                    <a:pt x="33644" y="14645"/>
                  </a:lnTo>
                  <a:lnTo>
                    <a:pt x="33853" y="14370"/>
                  </a:lnTo>
                  <a:lnTo>
                    <a:pt x="34050" y="14109"/>
                  </a:lnTo>
                  <a:lnTo>
                    <a:pt x="34233" y="13834"/>
                  </a:lnTo>
                  <a:lnTo>
                    <a:pt x="34403" y="13547"/>
                  </a:lnTo>
                  <a:lnTo>
                    <a:pt x="34573" y="13259"/>
                  </a:lnTo>
                  <a:lnTo>
                    <a:pt x="34716" y="12958"/>
                  </a:lnTo>
                  <a:lnTo>
                    <a:pt x="34860" y="12644"/>
                  </a:lnTo>
                  <a:lnTo>
                    <a:pt x="34991" y="12331"/>
                  </a:lnTo>
                  <a:lnTo>
                    <a:pt x="35109" y="12017"/>
                  </a:lnTo>
                  <a:lnTo>
                    <a:pt x="35213" y="11677"/>
                  </a:lnTo>
                  <a:lnTo>
                    <a:pt x="35305" y="11337"/>
                  </a:lnTo>
                  <a:lnTo>
                    <a:pt x="35383" y="10997"/>
                  </a:lnTo>
                  <a:lnTo>
                    <a:pt x="35462" y="10644"/>
                  </a:lnTo>
                  <a:lnTo>
                    <a:pt x="35514" y="10278"/>
                  </a:lnTo>
                  <a:lnTo>
                    <a:pt x="35553" y="9912"/>
                  </a:lnTo>
                  <a:lnTo>
                    <a:pt x="35579" y="9480"/>
                  </a:lnTo>
                  <a:lnTo>
                    <a:pt x="35593" y="9075"/>
                  </a:lnTo>
                  <a:lnTo>
                    <a:pt x="35593" y="8669"/>
                  </a:lnTo>
                  <a:lnTo>
                    <a:pt x="35566" y="8277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409" y="7166"/>
                  </a:lnTo>
                  <a:lnTo>
                    <a:pt x="35318" y="6813"/>
                  </a:lnTo>
                  <a:lnTo>
                    <a:pt x="35226" y="6486"/>
                  </a:lnTo>
                  <a:lnTo>
                    <a:pt x="35109" y="6159"/>
                  </a:lnTo>
                  <a:lnTo>
                    <a:pt x="34978" y="5832"/>
                  </a:lnTo>
                  <a:lnTo>
                    <a:pt x="34847" y="5531"/>
                  </a:lnTo>
                  <a:lnTo>
                    <a:pt x="34690" y="5230"/>
                  </a:lnTo>
                  <a:lnTo>
                    <a:pt x="34520" y="4943"/>
                  </a:lnTo>
                  <a:lnTo>
                    <a:pt x="34337" y="4668"/>
                  </a:lnTo>
                  <a:lnTo>
                    <a:pt x="34154" y="4394"/>
                  </a:lnTo>
                  <a:lnTo>
                    <a:pt x="33945" y="4132"/>
                  </a:lnTo>
                  <a:lnTo>
                    <a:pt x="33736" y="3884"/>
                  </a:lnTo>
                  <a:lnTo>
                    <a:pt x="33514" y="3648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81" y="2981"/>
                  </a:lnTo>
                  <a:lnTo>
                    <a:pt x="32507" y="2772"/>
                  </a:lnTo>
                  <a:lnTo>
                    <a:pt x="32245" y="2576"/>
                  </a:lnTo>
                  <a:lnTo>
                    <a:pt x="31958" y="2380"/>
                  </a:lnTo>
                  <a:lnTo>
                    <a:pt x="31670" y="2197"/>
                  </a:lnTo>
                  <a:lnTo>
                    <a:pt x="31369" y="2027"/>
                  </a:lnTo>
                  <a:lnTo>
                    <a:pt x="31068" y="1870"/>
                  </a:lnTo>
                  <a:lnTo>
                    <a:pt x="30755" y="1713"/>
                  </a:lnTo>
                  <a:lnTo>
                    <a:pt x="30441" y="1556"/>
                  </a:lnTo>
                  <a:lnTo>
                    <a:pt x="30114" y="1425"/>
                  </a:lnTo>
                  <a:lnTo>
                    <a:pt x="29787" y="1282"/>
                  </a:lnTo>
                  <a:lnTo>
                    <a:pt x="29447" y="1164"/>
                  </a:lnTo>
                  <a:lnTo>
                    <a:pt x="29107" y="1046"/>
                  </a:lnTo>
                  <a:lnTo>
                    <a:pt x="28754" y="929"/>
                  </a:lnTo>
                  <a:lnTo>
                    <a:pt x="28414" y="824"/>
                  </a:lnTo>
                  <a:lnTo>
                    <a:pt x="27695" y="641"/>
                  </a:lnTo>
                  <a:lnTo>
                    <a:pt x="26976" y="471"/>
                  </a:lnTo>
                  <a:lnTo>
                    <a:pt x="26243" y="340"/>
                  </a:lnTo>
                  <a:lnTo>
                    <a:pt x="25498" y="223"/>
                  </a:lnTo>
                  <a:lnTo>
                    <a:pt x="24753" y="144"/>
                  </a:lnTo>
                  <a:lnTo>
                    <a:pt x="24021" y="79"/>
                  </a:lnTo>
                  <a:lnTo>
                    <a:pt x="23275" y="26"/>
                  </a:lnTo>
                  <a:lnTo>
                    <a:pt x="2254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5" name="Google Shape;1767;p38">
              <a:extLst>
                <a:ext uri="{FF2B5EF4-FFF2-40B4-BE49-F238E27FC236}">
                  <a16:creationId xmlns:a16="http://schemas.microsoft.com/office/drawing/2014/main" id="{57855F59-4FF1-5916-18D7-EFFA8CE31B97}"/>
                </a:ext>
              </a:extLst>
            </p:cNvPr>
            <p:cNvSpPr/>
            <p:nvPr/>
          </p:nvSpPr>
          <p:spPr>
            <a:xfrm>
              <a:off x="4809300" y="238125"/>
              <a:ext cx="1575300" cy="1900875"/>
            </a:xfrm>
            <a:custGeom>
              <a:avLst/>
              <a:gdLst/>
              <a:ahLst/>
              <a:cxnLst/>
              <a:rect l="l" t="t" r="r" b="b"/>
              <a:pathLst>
                <a:path w="63012" h="76035" extrusionOk="0">
                  <a:moveTo>
                    <a:pt x="23719" y="0"/>
                  </a:moveTo>
                  <a:lnTo>
                    <a:pt x="22922" y="13"/>
                  </a:lnTo>
                  <a:lnTo>
                    <a:pt x="22124" y="39"/>
                  </a:lnTo>
                  <a:lnTo>
                    <a:pt x="21326" y="118"/>
                  </a:lnTo>
                  <a:lnTo>
                    <a:pt x="20503" y="209"/>
                  </a:lnTo>
                  <a:lnTo>
                    <a:pt x="19679" y="340"/>
                  </a:lnTo>
                  <a:lnTo>
                    <a:pt x="18842" y="510"/>
                  </a:lnTo>
                  <a:lnTo>
                    <a:pt x="18005" y="693"/>
                  </a:lnTo>
                  <a:lnTo>
                    <a:pt x="17155" y="928"/>
                  </a:lnTo>
                  <a:lnTo>
                    <a:pt x="16292" y="1190"/>
                  </a:lnTo>
                  <a:lnTo>
                    <a:pt x="15416" y="1478"/>
                  </a:lnTo>
                  <a:lnTo>
                    <a:pt x="14540" y="1804"/>
                  </a:lnTo>
                  <a:lnTo>
                    <a:pt x="13651" y="2171"/>
                  </a:lnTo>
                  <a:lnTo>
                    <a:pt x="12762" y="2563"/>
                  </a:lnTo>
                  <a:lnTo>
                    <a:pt x="11847" y="2994"/>
                  </a:lnTo>
                  <a:lnTo>
                    <a:pt x="10931" y="3465"/>
                  </a:lnTo>
                  <a:lnTo>
                    <a:pt x="10016" y="3962"/>
                  </a:lnTo>
                  <a:lnTo>
                    <a:pt x="9807" y="4080"/>
                  </a:lnTo>
                  <a:lnTo>
                    <a:pt x="9218" y="4433"/>
                  </a:lnTo>
                  <a:lnTo>
                    <a:pt x="8787" y="4707"/>
                  </a:lnTo>
                  <a:lnTo>
                    <a:pt x="8303" y="5034"/>
                  </a:lnTo>
                  <a:lnTo>
                    <a:pt x="7741" y="5413"/>
                  </a:lnTo>
                  <a:lnTo>
                    <a:pt x="7113" y="5858"/>
                  </a:lnTo>
                  <a:lnTo>
                    <a:pt x="6433" y="6355"/>
                  </a:lnTo>
                  <a:lnTo>
                    <a:pt x="5714" y="6904"/>
                  </a:lnTo>
                  <a:lnTo>
                    <a:pt x="4956" y="7518"/>
                  </a:lnTo>
                  <a:lnTo>
                    <a:pt x="4158" y="8198"/>
                  </a:lnTo>
                  <a:lnTo>
                    <a:pt x="3334" y="8931"/>
                  </a:lnTo>
                  <a:lnTo>
                    <a:pt x="2916" y="9310"/>
                  </a:lnTo>
                  <a:lnTo>
                    <a:pt x="2484" y="9715"/>
                  </a:lnTo>
                  <a:lnTo>
                    <a:pt x="2066" y="10134"/>
                  </a:lnTo>
                  <a:lnTo>
                    <a:pt x="1635" y="10565"/>
                  </a:lnTo>
                  <a:lnTo>
                    <a:pt x="1203" y="11010"/>
                  </a:lnTo>
                  <a:lnTo>
                    <a:pt x="772" y="11467"/>
                  </a:lnTo>
                  <a:lnTo>
                    <a:pt x="667" y="11585"/>
                  </a:lnTo>
                  <a:lnTo>
                    <a:pt x="575" y="11716"/>
                  </a:lnTo>
                  <a:lnTo>
                    <a:pt x="484" y="11860"/>
                  </a:lnTo>
                  <a:lnTo>
                    <a:pt x="405" y="12003"/>
                  </a:lnTo>
                  <a:lnTo>
                    <a:pt x="340" y="12160"/>
                  </a:lnTo>
                  <a:lnTo>
                    <a:pt x="275" y="12317"/>
                  </a:lnTo>
                  <a:lnTo>
                    <a:pt x="209" y="12487"/>
                  </a:lnTo>
                  <a:lnTo>
                    <a:pt x="157" y="12670"/>
                  </a:lnTo>
                  <a:lnTo>
                    <a:pt x="118" y="12853"/>
                  </a:lnTo>
                  <a:lnTo>
                    <a:pt x="79" y="13049"/>
                  </a:lnTo>
                  <a:lnTo>
                    <a:pt x="52" y="13246"/>
                  </a:lnTo>
                  <a:lnTo>
                    <a:pt x="26" y="13455"/>
                  </a:lnTo>
                  <a:lnTo>
                    <a:pt x="0" y="13899"/>
                  </a:lnTo>
                  <a:lnTo>
                    <a:pt x="13" y="14370"/>
                  </a:lnTo>
                  <a:lnTo>
                    <a:pt x="39" y="14854"/>
                  </a:lnTo>
                  <a:lnTo>
                    <a:pt x="92" y="15377"/>
                  </a:lnTo>
                  <a:lnTo>
                    <a:pt x="170" y="15926"/>
                  </a:lnTo>
                  <a:lnTo>
                    <a:pt x="275" y="16501"/>
                  </a:lnTo>
                  <a:lnTo>
                    <a:pt x="405" y="17090"/>
                  </a:lnTo>
                  <a:lnTo>
                    <a:pt x="549" y="17704"/>
                  </a:lnTo>
                  <a:lnTo>
                    <a:pt x="732" y="18345"/>
                  </a:lnTo>
                  <a:lnTo>
                    <a:pt x="928" y="19012"/>
                  </a:lnTo>
                  <a:lnTo>
                    <a:pt x="1138" y="19679"/>
                  </a:lnTo>
                  <a:lnTo>
                    <a:pt x="1373" y="20385"/>
                  </a:lnTo>
                  <a:lnTo>
                    <a:pt x="1635" y="21104"/>
                  </a:lnTo>
                  <a:lnTo>
                    <a:pt x="1909" y="21836"/>
                  </a:lnTo>
                  <a:lnTo>
                    <a:pt x="2197" y="22582"/>
                  </a:lnTo>
                  <a:lnTo>
                    <a:pt x="2511" y="23340"/>
                  </a:lnTo>
                  <a:lnTo>
                    <a:pt x="2837" y="24125"/>
                  </a:lnTo>
                  <a:lnTo>
                    <a:pt x="3191" y="24922"/>
                  </a:lnTo>
                  <a:lnTo>
                    <a:pt x="3544" y="25720"/>
                  </a:lnTo>
                  <a:lnTo>
                    <a:pt x="3923" y="26530"/>
                  </a:lnTo>
                  <a:lnTo>
                    <a:pt x="4315" y="27367"/>
                  </a:lnTo>
                  <a:lnTo>
                    <a:pt x="4720" y="28204"/>
                  </a:lnTo>
                  <a:lnTo>
                    <a:pt x="5570" y="29891"/>
                  </a:lnTo>
                  <a:lnTo>
                    <a:pt x="6472" y="31617"/>
                  </a:lnTo>
                  <a:lnTo>
                    <a:pt x="7401" y="33369"/>
                  </a:lnTo>
                  <a:lnTo>
                    <a:pt x="8382" y="35121"/>
                  </a:lnTo>
                  <a:lnTo>
                    <a:pt x="9388" y="36886"/>
                  </a:lnTo>
                  <a:lnTo>
                    <a:pt x="10421" y="38638"/>
                  </a:lnTo>
                  <a:lnTo>
                    <a:pt x="11480" y="40391"/>
                  </a:lnTo>
                  <a:lnTo>
                    <a:pt x="12553" y="42130"/>
                  </a:lnTo>
                  <a:lnTo>
                    <a:pt x="13638" y="43830"/>
                  </a:lnTo>
                  <a:lnTo>
                    <a:pt x="14723" y="45503"/>
                  </a:lnTo>
                  <a:lnTo>
                    <a:pt x="15822" y="47151"/>
                  </a:lnTo>
                  <a:lnTo>
                    <a:pt x="16907" y="48733"/>
                  </a:lnTo>
                  <a:lnTo>
                    <a:pt x="17979" y="50276"/>
                  </a:lnTo>
                  <a:lnTo>
                    <a:pt x="19038" y="51740"/>
                  </a:lnTo>
                  <a:lnTo>
                    <a:pt x="20071" y="53152"/>
                  </a:lnTo>
                  <a:lnTo>
                    <a:pt x="21091" y="54473"/>
                  </a:lnTo>
                  <a:lnTo>
                    <a:pt x="22072" y="55715"/>
                  </a:lnTo>
                  <a:lnTo>
                    <a:pt x="23026" y="56866"/>
                  </a:lnTo>
                  <a:lnTo>
                    <a:pt x="23771" y="57755"/>
                  </a:lnTo>
                  <a:lnTo>
                    <a:pt x="24556" y="58670"/>
                  </a:lnTo>
                  <a:lnTo>
                    <a:pt x="25393" y="59612"/>
                  </a:lnTo>
                  <a:lnTo>
                    <a:pt x="26282" y="60592"/>
                  </a:lnTo>
                  <a:lnTo>
                    <a:pt x="27197" y="61586"/>
                  </a:lnTo>
                  <a:lnTo>
                    <a:pt x="28152" y="62593"/>
                  </a:lnTo>
                  <a:lnTo>
                    <a:pt x="29146" y="63600"/>
                  </a:lnTo>
                  <a:lnTo>
                    <a:pt x="30179" y="64620"/>
                  </a:lnTo>
                  <a:lnTo>
                    <a:pt x="31238" y="65627"/>
                  </a:lnTo>
                  <a:lnTo>
                    <a:pt x="32323" y="66620"/>
                  </a:lnTo>
                  <a:lnTo>
                    <a:pt x="32872" y="67117"/>
                  </a:lnTo>
                  <a:lnTo>
                    <a:pt x="33434" y="67601"/>
                  </a:lnTo>
                  <a:lnTo>
                    <a:pt x="34010" y="68085"/>
                  </a:lnTo>
                  <a:lnTo>
                    <a:pt x="34572" y="68556"/>
                  </a:lnTo>
                  <a:lnTo>
                    <a:pt x="35160" y="69026"/>
                  </a:lnTo>
                  <a:lnTo>
                    <a:pt x="35749" y="69484"/>
                  </a:lnTo>
                  <a:lnTo>
                    <a:pt x="36337" y="69942"/>
                  </a:lnTo>
                  <a:lnTo>
                    <a:pt x="36926" y="70373"/>
                  </a:lnTo>
                  <a:lnTo>
                    <a:pt x="37527" y="70805"/>
                  </a:lnTo>
                  <a:lnTo>
                    <a:pt x="38142" y="71223"/>
                  </a:lnTo>
                  <a:lnTo>
                    <a:pt x="38743" y="71628"/>
                  </a:lnTo>
                  <a:lnTo>
                    <a:pt x="39358" y="72021"/>
                  </a:lnTo>
                  <a:lnTo>
                    <a:pt x="39985" y="72400"/>
                  </a:lnTo>
                  <a:lnTo>
                    <a:pt x="40600" y="72766"/>
                  </a:lnTo>
                  <a:lnTo>
                    <a:pt x="41227" y="73119"/>
                  </a:lnTo>
                  <a:lnTo>
                    <a:pt x="41855" y="73459"/>
                  </a:lnTo>
                  <a:lnTo>
                    <a:pt x="42483" y="73773"/>
                  </a:lnTo>
                  <a:lnTo>
                    <a:pt x="43123" y="74073"/>
                  </a:lnTo>
                  <a:lnTo>
                    <a:pt x="43751" y="74348"/>
                  </a:lnTo>
                  <a:lnTo>
                    <a:pt x="44392" y="74610"/>
                  </a:lnTo>
                  <a:lnTo>
                    <a:pt x="45032" y="74858"/>
                  </a:lnTo>
                  <a:lnTo>
                    <a:pt x="45673" y="75080"/>
                  </a:lnTo>
                  <a:lnTo>
                    <a:pt x="46314" y="75289"/>
                  </a:lnTo>
                  <a:lnTo>
                    <a:pt x="46968" y="75459"/>
                  </a:lnTo>
                  <a:lnTo>
                    <a:pt x="47608" y="75616"/>
                  </a:lnTo>
                  <a:lnTo>
                    <a:pt x="48249" y="75747"/>
                  </a:lnTo>
                  <a:lnTo>
                    <a:pt x="48903" y="75865"/>
                  </a:lnTo>
                  <a:lnTo>
                    <a:pt x="49543" y="75943"/>
                  </a:lnTo>
                  <a:lnTo>
                    <a:pt x="50184" y="75996"/>
                  </a:lnTo>
                  <a:lnTo>
                    <a:pt x="50838" y="76035"/>
                  </a:lnTo>
                  <a:lnTo>
                    <a:pt x="51479" y="76035"/>
                  </a:lnTo>
                  <a:lnTo>
                    <a:pt x="52119" y="76009"/>
                  </a:lnTo>
                  <a:lnTo>
                    <a:pt x="52760" y="75956"/>
                  </a:lnTo>
                  <a:lnTo>
                    <a:pt x="53401" y="75878"/>
                  </a:lnTo>
                  <a:lnTo>
                    <a:pt x="54041" y="75760"/>
                  </a:lnTo>
                  <a:lnTo>
                    <a:pt x="54355" y="75695"/>
                  </a:lnTo>
                  <a:lnTo>
                    <a:pt x="54682" y="75616"/>
                  </a:lnTo>
                  <a:lnTo>
                    <a:pt x="54996" y="75525"/>
                  </a:lnTo>
                  <a:lnTo>
                    <a:pt x="55310" y="75433"/>
                  </a:lnTo>
                  <a:lnTo>
                    <a:pt x="55624" y="75342"/>
                  </a:lnTo>
                  <a:lnTo>
                    <a:pt x="55937" y="75224"/>
                  </a:lnTo>
                  <a:lnTo>
                    <a:pt x="56264" y="75106"/>
                  </a:lnTo>
                  <a:lnTo>
                    <a:pt x="56578" y="74989"/>
                  </a:lnTo>
                  <a:lnTo>
                    <a:pt x="56892" y="74845"/>
                  </a:lnTo>
                  <a:lnTo>
                    <a:pt x="57193" y="74714"/>
                  </a:lnTo>
                  <a:lnTo>
                    <a:pt x="57507" y="74557"/>
                  </a:lnTo>
                  <a:lnTo>
                    <a:pt x="57820" y="74400"/>
                  </a:lnTo>
                  <a:lnTo>
                    <a:pt x="58134" y="74230"/>
                  </a:lnTo>
                  <a:lnTo>
                    <a:pt x="58435" y="74047"/>
                  </a:lnTo>
                  <a:lnTo>
                    <a:pt x="58749" y="73864"/>
                  </a:lnTo>
                  <a:lnTo>
                    <a:pt x="59049" y="73668"/>
                  </a:lnTo>
                  <a:lnTo>
                    <a:pt x="59363" y="73459"/>
                  </a:lnTo>
                  <a:lnTo>
                    <a:pt x="59664" y="73237"/>
                  </a:lnTo>
                  <a:lnTo>
                    <a:pt x="59899" y="73067"/>
                  </a:lnTo>
                  <a:lnTo>
                    <a:pt x="60109" y="72884"/>
                  </a:lnTo>
                  <a:lnTo>
                    <a:pt x="60331" y="72700"/>
                  </a:lnTo>
                  <a:lnTo>
                    <a:pt x="60527" y="72504"/>
                  </a:lnTo>
                  <a:lnTo>
                    <a:pt x="60723" y="72295"/>
                  </a:lnTo>
                  <a:lnTo>
                    <a:pt x="60906" y="72086"/>
                  </a:lnTo>
                  <a:lnTo>
                    <a:pt x="61076" y="71864"/>
                  </a:lnTo>
                  <a:lnTo>
                    <a:pt x="61246" y="71641"/>
                  </a:lnTo>
                  <a:lnTo>
                    <a:pt x="61403" y="71406"/>
                  </a:lnTo>
                  <a:lnTo>
                    <a:pt x="61560" y="71158"/>
                  </a:lnTo>
                  <a:lnTo>
                    <a:pt x="61704" y="70909"/>
                  </a:lnTo>
                  <a:lnTo>
                    <a:pt x="61835" y="70661"/>
                  </a:lnTo>
                  <a:lnTo>
                    <a:pt x="61965" y="70399"/>
                  </a:lnTo>
                  <a:lnTo>
                    <a:pt x="62083" y="70125"/>
                  </a:lnTo>
                  <a:lnTo>
                    <a:pt x="62188" y="69850"/>
                  </a:lnTo>
                  <a:lnTo>
                    <a:pt x="62292" y="69575"/>
                  </a:lnTo>
                  <a:lnTo>
                    <a:pt x="62384" y="69288"/>
                  </a:lnTo>
                  <a:lnTo>
                    <a:pt x="62475" y="68987"/>
                  </a:lnTo>
                  <a:lnTo>
                    <a:pt x="62554" y="68686"/>
                  </a:lnTo>
                  <a:lnTo>
                    <a:pt x="62632" y="68386"/>
                  </a:lnTo>
                  <a:lnTo>
                    <a:pt x="62698" y="68072"/>
                  </a:lnTo>
                  <a:lnTo>
                    <a:pt x="62763" y="67758"/>
                  </a:lnTo>
                  <a:lnTo>
                    <a:pt x="62867" y="67104"/>
                  </a:lnTo>
                  <a:lnTo>
                    <a:pt x="62933" y="66437"/>
                  </a:lnTo>
                  <a:lnTo>
                    <a:pt x="62985" y="65744"/>
                  </a:lnTo>
                  <a:lnTo>
                    <a:pt x="63011" y="65038"/>
                  </a:lnTo>
                  <a:lnTo>
                    <a:pt x="63011" y="64319"/>
                  </a:lnTo>
                  <a:lnTo>
                    <a:pt x="62985" y="63574"/>
                  </a:lnTo>
                  <a:lnTo>
                    <a:pt x="62946" y="62815"/>
                  </a:lnTo>
                  <a:lnTo>
                    <a:pt x="62881" y="62031"/>
                  </a:lnTo>
                  <a:lnTo>
                    <a:pt x="62789" y="61246"/>
                  </a:lnTo>
                  <a:lnTo>
                    <a:pt x="62684" y="60449"/>
                  </a:lnTo>
                  <a:lnTo>
                    <a:pt x="62567" y="59638"/>
                  </a:lnTo>
                  <a:lnTo>
                    <a:pt x="62423" y="58814"/>
                  </a:lnTo>
                  <a:lnTo>
                    <a:pt x="62253" y="57977"/>
                  </a:lnTo>
                  <a:lnTo>
                    <a:pt x="62083" y="57127"/>
                  </a:lnTo>
                  <a:lnTo>
                    <a:pt x="61887" y="56278"/>
                  </a:lnTo>
                  <a:lnTo>
                    <a:pt x="61691" y="55428"/>
                  </a:lnTo>
                  <a:lnTo>
                    <a:pt x="61468" y="54565"/>
                  </a:lnTo>
                  <a:lnTo>
                    <a:pt x="61233" y="53702"/>
                  </a:lnTo>
                  <a:lnTo>
                    <a:pt x="60985" y="52826"/>
                  </a:lnTo>
                  <a:lnTo>
                    <a:pt x="60736" y="51949"/>
                  </a:lnTo>
                  <a:lnTo>
                    <a:pt x="60462" y="51073"/>
                  </a:lnTo>
                  <a:lnTo>
                    <a:pt x="60187" y="50197"/>
                  </a:lnTo>
                  <a:lnTo>
                    <a:pt x="59899" y="49321"/>
                  </a:lnTo>
                  <a:lnTo>
                    <a:pt x="59311" y="47582"/>
                  </a:lnTo>
                  <a:lnTo>
                    <a:pt x="58696" y="45843"/>
                  </a:lnTo>
                  <a:lnTo>
                    <a:pt x="58056" y="44130"/>
                  </a:lnTo>
                  <a:lnTo>
                    <a:pt x="57415" y="42457"/>
                  </a:lnTo>
                  <a:lnTo>
                    <a:pt x="56774" y="40809"/>
                  </a:lnTo>
                  <a:lnTo>
                    <a:pt x="56120" y="39201"/>
                  </a:lnTo>
                  <a:lnTo>
                    <a:pt x="55480" y="37658"/>
                  </a:lnTo>
                  <a:lnTo>
                    <a:pt x="54264" y="34768"/>
                  </a:lnTo>
                  <a:lnTo>
                    <a:pt x="53165" y="32179"/>
                  </a:lnTo>
                  <a:lnTo>
                    <a:pt x="52237" y="29969"/>
                  </a:lnTo>
                  <a:lnTo>
                    <a:pt x="51858" y="29015"/>
                  </a:lnTo>
                  <a:lnTo>
                    <a:pt x="51544" y="28191"/>
                  </a:lnTo>
                  <a:lnTo>
                    <a:pt x="51152" y="27171"/>
                  </a:lnTo>
                  <a:lnTo>
                    <a:pt x="50760" y="26164"/>
                  </a:lnTo>
                  <a:lnTo>
                    <a:pt x="50367" y="25171"/>
                  </a:lnTo>
                  <a:lnTo>
                    <a:pt x="49949" y="24190"/>
                  </a:lnTo>
                  <a:lnTo>
                    <a:pt x="49530" y="23235"/>
                  </a:lnTo>
                  <a:lnTo>
                    <a:pt x="49112" y="22281"/>
                  </a:lnTo>
                  <a:lnTo>
                    <a:pt x="48680" y="21339"/>
                  </a:lnTo>
                  <a:lnTo>
                    <a:pt x="48236" y="20424"/>
                  </a:lnTo>
                  <a:lnTo>
                    <a:pt x="47791" y="19509"/>
                  </a:lnTo>
                  <a:lnTo>
                    <a:pt x="47334" y="18620"/>
                  </a:lnTo>
                  <a:lnTo>
                    <a:pt x="46863" y="17744"/>
                  </a:lnTo>
                  <a:lnTo>
                    <a:pt x="46392" y="16894"/>
                  </a:lnTo>
                  <a:lnTo>
                    <a:pt x="45908" y="16044"/>
                  </a:lnTo>
                  <a:lnTo>
                    <a:pt x="45425" y="15220"/>
                  </a:lnTo>
                  <a:lnTo>
                    <a:pt x="44915" y="14422"/>
                  </a:lnTo>
                  <a:lnTo>
                    <a:pt x="44418" y="13625"/>
                  </a:lnTo>
                  <a:lnTo>
                    <a:pt x="43895" y="12853"/>
                  </a:lnTo>
                  <a:lnTo>
                    <a:pt x="43372" y="12108"/>
                  </a:lnTo>
                  <a:lnTo>
                    <a:pt x="42836" y="11376"/>
                  </a:lnTo>
                  <a:lnTo>
                    <a:pt x="42300" y="10657"/>
                  </a:lnTo>
                  <a:lnTo>
                    <a:pt x="41750" y="9964"/>
                  </a:lnTo>
                  <a:lnTo>
                    <a:pt x="41201" y="9284"/>
                  </a:lnTo>
                  <a:lnTo>
                    <a:pt x="40626" y="8630"/>
                  </a:lnTo>
                  <a:lnTo>
                    <a:pt x="40051" y="8002"/>
                  </a:lnTo>
                  <a:lnTo>
                    <a:pt x="39475" y="7388"/>
                  </a:lnTo>
                  <a:lnTo>
                    <a:pt x="38887" y="6799"/>
                  </a:lnTo>
                  <a:lnTo>
                    <a:pt x="38285" y="6224"/>
                  </a:lnTo>
                  <a:lnTo>
                    <a:pt x="37671" y="5675"/>
                  </a:lnTo>
                  <a:lnTo>
                    <a:pt x="37056" y="5152"/>
                  </a:lnTo>
                  <a:lnTo>
                    <a:pt x="36442" y="4655"/>
                  </a:lnTo>
                  <a:lnTo>
                    <a:pt x="35801" y="4184"/>
                  </a:lnTo>
                  <a:lnTo>
                    <a:pt x="35160" y="3727"/>
                  </a:lnTo>
                  <a:lnTo>
                    <a:pt x="34507" y="3295"/>
                  </a:lnTo>
                  <a:lnTo>
                    <a:pt x="33853" y="2890"/>
                  </a:lnTo>
                  <a:lnTo>
                    <a:pt x="33186" y="2511"/>
                  </a:lnTo>
                  <a:lnTo>
                    <a:pt x="32506" y="2157"/>
                  </a:lnTo>
                  <a:lnTo>
                    <a:pt x="31826" y="1831"/>
                  </a:lnTo>
                  <a:lnTo>
                    <a:pt x="31133" y="1517"/>
                  </a:lnTo>
                  <a:lnTo>
                    <a:pt x="30427" y="1242"/>
                  </a:lnTo>
                  <a:lnTo>
                    <a:pt x="29721" y="994"/>
                  </a:lnTo>
                  <a:lnTo>
                    <a:pt x="29002" y="771"/>
                  </a:lnTo>
                  <a:lnTo>
                    <a:pt x="28269" y="575"/>
                  </a:lnTo>
                  <a:lnTo>
                    <a:pt x="27537" y="405"/>
                  </a:lnTo>
                  <a:lnTo>
                    <a:pt x="26792" y="275"/>
                  </a:lnTo>
                  <a:lnTo>
                    <a:pt x="26034" y="157"/>
                  </a:lnTo>
                  <a:lnTo>
                    <a:pt x="25275" y="78"/>
                  </a:lnTo>
                  <a:lnTo>
                    <a:pt x="24491" y="26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6" name="Google Shape;1768;p38">
              <a:extLst>
                <a:ext uri="{FF2B5EF4-FFF2-40B4-BE49-F238E27FC236}">
                  <a16:creationId xmlns:a16="http://schemas.microsoft.com/office/drawing/2014/main" id="{C43CDC57-F540-348C-6B50-EDF0187B3440}"/>
                </a:ext>
              </a:extLst>
            </p:cNvPr>
            <p:cNvSpPr/>
            <p:nvPr/>
          </p:nvSpPr>
          <p:spPr>
            <a:xfrm>
              <a:off x="2828000" y="238125"/>
              <a:ext cx="1575325" cy="1900875"/>
            </a:xfrm>
            <a:custGeom>
              <a:avLst/>
              <a:gdLst/>
              <a:ahLst/>
              <a:cxnLst/>
              <a:rect l="l" t="t" r="r" b="b"/>
              <a:pathLst>
                <a:path w="63013" h="76035" extrusionOk="0">
                  <a:moveTo>
                    <a:pt x="39293" y="0"/>
                  </a:moveTo>
                  <a:lnTo>
                    <a:pt x="38522" y="26"/>
                  </a:lnTo>
                  <a:lnTo>
                    <a:pt x="37750" y="78"/>
                  </a:lnTo>
                  <a:lnTo>
                    <a:pt x="36979" y="157"/>
                  </a:lnTo>
                  <a:lnTo>
                    <a:pt x="36220" y="275"/>
                  </a:lnTo>
                  <a:lnTo>
                    <a:pt x="35475" y="405"/>
                  </a:lnTo>
                  <a:lnTo>
                    <a:pt x="34743" y="575"/>
                  </a:lnTo>
                  <a:lnTo>
                    <a:pt x="34011" y="771"/>
                  </a:lnTo>
                  <a:lnTo>
                    <a:pt x="33291" y="994"/>
                  </a:lnTo>
                  <a:lnTo>
                    <a:pt x="32585" y="1242"/>
                  </a:lnTo>
                  <a:lnTo>
                    <a:pt x="31879" y="1517"/>
                  </a:lnTo>
                  <a:lnTo>
                    <a:pt x="31186" y="1831"/>
                  </a:lnTo>
                  <a:lnTo>
                    <a:pt x="30506" y="2157"/>
                  </a:lnTo>
                  <a:lnTo>
                    <a:pt x="29826" y="2511"/>
                  </a:lnTo>
                  <a:lnTo>
                    <a:pt x="29160" y="2890"/>
                  </a:lnTo>
                  <a:lnTo>
                    <a:pt x="28506" y="3295"/>
                  </a:lnTo>
                  <a:lnTo>
                    <a:pt x="27852" y="3727"/>
                  </a:lnTo>
                  <a:lnTo>
                    <a:pt x="27211" y="4184"/>
                  </a:lnTo>
                  <a:lnTo>
                    <a:pt x="26571" y="4655"/>
                  </a:lnTo>
                  <a:lnTo>
                    <a:pt x="25956" y="5152"/>
                  </a:lnTo>
                  <a:lnTo>
                    <a:pt x="25341" y="5675"/>
                  </a:lnTo>
                  <a:lnTo>
                    <a:pt x="24727" y="6224"/>
                  </a:lnTo>
                  <a:lnTo>
                    <a:pt x="24125" y="6799"/>
                  </a:lnTo>
                  <a:lnTo>
                    <a:pt x="23537" y="7388"/>
                  </a:lnTo>
                  <a:lnTo>
                    <a:pt x="22962" y="8002"/>
                  </a:lnTo>
                  <a:lnTo>
                    <a:pt x="22386" y="8630"/>
                  </a:lnTo>
                  <a:lnTo>
                    <a:pt x="21811" y="9284"/>
                  </a:lnTo>
                  <a:lnTo>
                    <a:pt x="21262" y="9964"/>
                  </a:lnTo>
                  <a:lnTo>
                    <a:pt x="20713" y="10657"/>
                  </a:lnTo>
                  <a:lnTo>
                    <a:pt x="20177" y="11376"/>
                  </a:lnTo>
                  <a:lnTo>
                    <a:pt x="19640" y="12108"/>
                  </a:lnTo>
                  <a:lnTo>
                    <a:pt x="19117" y="12853"/>
                  </a:lnTo>
                  <a:lnTo>
                    <a:pt x="18594" y="13625"/>
                  </a:lnTo>
                  <a:lnTo>
                    <a:pt x="18098" y="14422"/>
                  </a:lnTo>
                  <a:lnTo>
                    <a:pt x="17601" y="15220"/>
                  </a:lnTo>
                  <a:lnTo>
                    <a:pt x="17104" y="16044"/>
                  </a:lnTo>
                  <a:lnTo>
                    <a:pt x="16620" y="16894"/>
                  </a:lnTo>
                  <a:lnTo>
                    <a:pt x="16149" y="17744"/>
                  </a:lnTo>
                  <a:lnTo>
                    <a:pt x="15679" y="18620"/>
                  </a:lnTo>
                  <a:lnTo>
                    <a:pt x="15221" y="19509"/>
                  </a:lnTo>
                  <a:lnTo>
                    <a:pt x="14776" y="20424"/>
                  </a:lnTo>
                  <a:lnTo>
                    <a:pt x="14332" y="21339"/>
                  </a:lnTo>
                  <a:lnTo>
                    <a:pt x="13900" y="22281"/>
                  </a:lnTo>
                  <a:lnTo>
                    <a:pt x="13482" y="23235"/>
                  </a:lnTo>
                  <a:lnTo>
                    <a:pt x="13063" y="24190"/>
                  </a:lnTo>
                  <a:lnTo>
                    <a:pt x="12645" y="25171"/>
                  </a:lnTo>
                  <a:lnTo>
                    <a:pt x="12253" y="26164"/>
                  </a:lnTo>
                  <a:lnTo>
                    <a:pt x="11860" y="27171"/>
                  </a:lnTo>
                  <a:lnTo>
                    <a:pt x="11468" y="28191"/>
                  </a:lnTo>
                  <a:lnTo>
                    <a:pt x="11154" y="29015"/>
                  </a:lnTo>
                  <a:lnTo>
                    <a:pt x="10775" y="29969"/>
                  </a:lnTo>
                  <a:lnTo>
                    <a:pt x="9847" y="32179"/>
                  </a:lnTo>
                  <a:lnTo>
                    <a:pt x="8749" y="34768"/>
                  </a:lnTo>
                  <a:lnTo>
                    <a:pt x="7532" y="37658"/>
                  </a:lnTo>
                  <a:lnTo>
                    <a:pt x="6892" y="39201"/>
                  </a:lnTo>
                  <a:lnTo>
                    <a:pt x="6251" y="40809"/>
                  </a:lnTo>
                  <a:lnTo>
                    <a:pt x="5597" y="42457"/>
                  </a:lnTo>
                  <a:lnTo>
                    <a:pt x="4957" y="44130"/>
                  </a:lnTo>
                  <a:lnTo>
                    <a:pt x="4316" y="45843"/>
                  </a:lnTo>
                  <a:lnTo>
                    <a:pt x="3701" y="47582"/>
                  </a:lnTo>
                  <a:lnTo>
                    <a:pt x="3113" y="49321"/>
                  </a:lnTo>
                  <a:lnTo>
                    <a:pt x="2825" y="50197"/>
                  </a:lnTo>
                  <a:lnTo>
                    <a:pt x="2551" y="51073"/>
                  </a:lnTo>
                  <a:lnTo>
                    <a:pt x="2289" y="51949"/>
                  </a:lnTo>
                  <a:lnTo>
                    <a:pt x="2028" y="52826"/>
                  </a:lnTo>
                  <a:lnTo>
                    <a:pt x="1779" y="53702"/>
                  </a:lnTo>
                  <a:lnTo>
                    <a:pt x="1544" y="54565"/>
                  </a:lnTo>
                  <a:lnTo>
                    <a:pt x="1335" y="55428"/>
                  </a:lnTo>
                  <a:lnTo>
                    <a:pt x="1125" y="56278"/>
                  </a:lnTo>
                  <a:lnTo>
                    <a:pt x="929" y="57127"/>
                  </a:lnTo>
                  <a:lnTo>
                    <a:pt x="759" y="57977"/>
                  </a:lnTo>
                  <a:lnTo>
                    <a:pt x="589" y="58814"/>
                  </a:lnTo>
                  <a:lnTo>
                    <a:pt x="446" y="59638"/>
                  </a:lnTo>
                  <a:lnTo>
                    <a:pt x="328" y="60449"/>
                  </a:lnTo>
                  <a:lnTo>
                    <a:pt x="223" y="61246"/>
                  </a:lnTo>
                  <a:lnTo>
                    <a:pt x="132" y="62031"/>
                  </a:lnTo>
                  <a:lnTo>
                    <a:pt x="66" y="62815"/>
                  </a:lnTo>
                  <a:lnTo>
                    <a:pt x="27" y="63574"/>
                  </a:lnTo>
                  <a:lnTo>
                    <a:pt x="1" y="64319"/>
                  </a:lnTo>
                  <a:lnTo>
                    <a:pt x="1" y="65038"/>
                  </a:lnTo>
                  <a:lnTo>
                    <a:pt x="27" y="65744"/>
                  </a:lnTo>
                  <a:lnTo>
                    <a:pt x="79" y="66437"/>
                  </a:lnTo>
                  <a:lnTo>
                    <a:pt x="145" y="67104"/>
                  </a:lnTo>
                  <a:lnTo>
                    <a:pt x="249" y="67758"/>
                  </a:lnTo>
                  <a:lnTo>
                    <a:pt x="315" y="68072"/>
                  </a:lnTo>
                  <a:lnTo>
                    <a:pt x="380" y="68386"/>
                  </a:lnTo>
                  <a:lnTo>
                    <a:pt x="459" y="68686"/>
                  </a:lnTo>
                  <a:lnTo>
                    <a:pt x="537" y="68987"/>
                  </a:lnTo>
                  <a:lnTo>
                    <a:pt x="629" y="69288"/>
                  </a:lnTo>
                  <a:lnTo>
                    <a:pt x="720" y="69575"/>
                  </a:lnTo>
                  <a:lnTo>
                    <a:pt x="825" y="69850"/>
                  </a:lnTo>
                  <a:lnTo>
                    <a:pt x="929" y="70125"/>
                  </a:lnTo>
                  <a:lnTo>
                    <a:pt x="1060" y="70399"/>
                  </a:lnTo>
                  <a:lnTo>
                    <a:pt x="1178" y="70661"/>
                  </a:lnTo>
                  <a:lnTo>
                    <a:pt x="1322" y="70909"/>
                  </a:lnTo>
                  <a:lnTo>
                    <a:pt x="1452" y="71158"/>
                  </a:lnTo>
                  <a:lnTo>
                    <a:pt x="1609" y="71406"/>
                  </a:lnTo>
                  <a:lnTo>
                    <a:pt x="1766" y="71641"/>
                  </a:lnTo>
                  <a:lnTo>
                    <a:pt x="1936" y="71864"/>
                  </a:lnTo>
                  <a:lnTo>
                    <a:pt x="2106" y="72086"/>
                  </a:lnTo>
                  <a:lnTo>
                    <a:pt x="2289" y="72295"/>
                  </a:lnTo>
                  <a:lnTo>
                    <a:pt x="2485" y="72504"/>
                  </a:lnTo>
                  <a:lnTo>
                    <a:pt x="2695" y="72700"/>
                  </a:lnTo>
                  <a:lnTo>
                    <a:pt x="2904" y="72884"/>
                  </a:lnTo>
                  <a:lnTo>
                    <a:pt x="3113" y="73067"/>
                  </a:lnTo>
                  <a:lnTo>
                    <a:pt x="3348" y="73237"/>
                  </a:lnTo>
                  <a:lnTo>
                    <a:pt x="3649" y="73459"/>
                  </a:lnTo>
                  <a:lnTo>
                    <a:pt x="3963" y="73668"/>
                  </a:lnTo>
                  <a:lnTo>
                    <a:pt x="4264" y="73864"/>
                  </a:lnTo>
                  <a:lnTo>
                    <a:pt x="4577" y="74047"/>
                  </a:lnTo>
                  <a:lnTo>
                    <a:pt x="4878" y="74230"/>
                  </a:lnTo>
                  <a:lnTo>
                    <a:pt x="5192" y="74400"/>
                  </a:lnTo>
                  <a:lnTo>
                    <a:pt x="5506" y="74557"/>
                  </a:lnTo>
                  <a:lnTo>
                    <a:pt x="5820" y="74714"/>
                  </a:lnTo>
                  <a:lnTo>
                    <a:pt x="6133" y="74845"/>
                  </a:lnTo>
                  <a:lnTo>
                    <a:pt x="6447" y="74989"/>
                  </a:lnTo>
                  <a:lnTo>
                    <a:pt x="6761" y="75106"/>
                  </a:lnTo>
                  <a:lnTo>
                    <a:pt x="7075" y="75224"/>
                  </a:lnTo>
                  <a:lnTo>
                    <a:pt x="7389" y="75342"/>
                  </a:lnTo>
                  <a:lnTo>
                    <a:pt x="7702" y="75433"/>
                  </a:lnTo>
                  <a:lnTo>
                    <a:pt x="8016" y="75525"/>
                  </a:lnTo>
                  <a:lnTo>
                    <a:pt x="8330" y="75616"/>
                  </a:lnTo>
                  <a:lnTo>
                    <a:pt x="8657" y="75695"/>
                  </a:lnTo>
                  <a:lnTo>
                    <a:pt x="8971" y="75760"/>
                  </a:lnTo>
                  <a:lnTo>
                    <a:pt x="9611" y="75878"/>
                  </a:lnTo>
                  <a:lnTo>
                    <a:pt x="10252" y="75956"/>
                  </a:lnTo>
                  <a:lnTo>
                    <a:pt x="10893" y="76009"/>
                  </a:lnTo>
                  <a:lnTo>
                    <a:pt x="11534" y="76035"/>
                  </a:lnTo>
                  <a:lnTo>
                    <a:pt x="12174" y="76035"/>
                  </a:lnTo>
                  <a:lnTo>
                    <a:pt x="12828" y="75996"/>
                  </a:lnTo>
                  <a:lnTo>
                    <a:pt x="13469" y="75943"/>
                  </a:lnTo>
                  <a:lnTo>
                    <a:pt x="14123" y="75865"/>
                  </a:lnTo>
                  <a:lnTo>
                    <a:pt x="14763" y="75747"/>
                  </a:lnTo>
                  <a:lnTo>
                    <a:pt x="15404" y="75616"/>
                  </a:lnTo>
                  <a:lnTo>
                    <a:pt x="16058" y="75459"/>
                  </a:lnTo>
                  <a:lnTo>
                    <a:pt x="16698" y="75289"/>
                  </a:lnTo>
                  <a:lnTo>
                    <a:pt x="17339" y="75080"/>
                  </a:lnTo>
                  <a:lnTo>
                    <a:pt x="17980" y="74858"/>
                  </a:lnTo>
                  <a:lnTo>
                    <a:pt x="18621" y="74610"/>
                  </a:lnTo>
                  <a:lnTo>
                    <a:pt x="19261" y="74348"/>
                  </a:lnTo>
                  <a:lnTo>
                    <a:pt x="19889" y="74073"/>
                  </a:lnTo>
                  <a:lnTo>
                    <a:pt x="20530" y="73773"/>
                  </a:lnTo>
                  <a:lnTo>
                    <a:pt x="21157" y="73459"/>
                  </a:lnTo>
                  <a:lnTo>
                    <a:pt x="21785" y="73119"/>
                  </a:lnTo>
                  <a:lnTo>
                    <a:pt x="22413" y="72766"/>
                  </a:lnTo>
                  <a:lnTo>
                    <a:pt x="23027" y="72400"/>
                  </a:lnTo>
                  <a:lnTo>
                    <a:pt x="23655" y="72021"/>
                  </a:lnTo>
                  <a:lnTo>
                    <a:pt x="24269" y="71628"/>
                  </a:lnTo>
                  <a:lnTo>
                    <a:pt x="24871" y="71223"/>
                  </a:lnTo>
                  <a:lnTo>
                    <a:pt x="25485" y="70805"/>
                  </a:lnTo>
                  <a:lnTo>
                    <a:pt x="26087" y="70373"/>
                  </a:lnTo>
                  <a:lnTo>
                    <a:pt x="26675" y="69942"/>
                  </a:lnTo>
                  <a:lnTo>
                    <a:pt x="27264" y="69484"/>
                  </a:lnTo>
                  <a:lnTo>
                    <a:pt x="27852" y="69026"/>
                  </a:lnTo>
                  <a:lnTo>
                    <a:pt x="28440" y="68556"/>
                  </a:lnTo>
                  <a:lnTo>
                    <a:pt x="29016" y="68085"/>
                  </a:lnTo>
                  <a:lnTo>
                    <a:pt x="29578" y="67601"/>
                  </a:lnTo>
                  <a:lnTo>
                    <a:pt x="30140" y="67117"/>
                  </a:lnTo>
                  <a:lnTo>
                    <a:pt x="30689" y="66620"/>
                  </a:lnTo>
                  <a:lnTo>
                    <a:pt x="31788" y="65627"/>
                  </a:lnTo>
                  <a:lnTo>
                    <a:pt x="32847" y="64620"/>
                  </a:lnTo>
                  <a:lnTo>
                    <a:pt x="33867" y="63600"/>
                  </a:lnTo>
                  <a:lnTo>
                    <a:pt x="34860" y="62593"/>
                  </a:lnTo>
                  <a:lnTo>
                    <a:pt x="35815" y="61586"/>
                  </a:lnTo>
                  <a:lnTo>
                    <a:pt x="36730" y="60592"/>
                  </a:lnTo>
                  <a:lnTo>
                    <a:pt x="37619" y="59612"/>
                  </a:lnTo>
                  <a:lnTo>
                    <a:pt x="38456" y="58670"/>
                  </a:lnTo>
                  <a:lnTo>
                    <a:pt x="39241" y="57755"/>
                  </a:lnTo>
                  <a:lnTo>
                    <a:pt x="39986" y="56866"/>
                  </a:lnTo>
                  <a:lnTo>
                    <a:pt x="40941" y="55715"/>
                  </a:lnTo>
                  <a:lnTo>
                    <a:pt x="41921" y="54473"/>
                  </a:lnTo>
                  <a:lnTo>
                    <a:pt x="42941" y="53152"/>
                  </a:lnTo>
                  <a:lnTo>
                    <a:pt x="43974" y="51740"/>
                  </a:lnTo>
                  <a:lnTo>
                    <a:pt x="45033" y="50276"/>
                  </a:lnTo>
                  <a:lnTo>
                    <a:pt x="46105" y="48733"/>
                  </a:lnTo>
                  <a:lnTo>
                    <a:pt x="47191" y="47151"/>
                  </a:lnTo>
                  <a:lnTo>
                    <a:pt x="48289" y="45503"/>
                  </a:lnTo>
                  <a:lnTo>
                    <a:pt x="49374" y="43830"/>
                  </a:lnTo>
                  <a:lnTo>
                    <a:pt x="50460" y="42130"/>
                  </a:lnTo>
                  <a:lnTo>
                    <a:pt x="51532" y="40391"/>
                  </a:lnTo>
                  <a:lnTo>
                    <a:pt x="52591" y="38638"/>
                  </a:lnTo>
                  <a:lnTo>
                    <a:pt x="53624" y="36886"/>
                  </a:lnTo>
                  <a:lnTo>
                    <a:pt x="54631" y="35121"/>
                  </a:lnTo>
                  <a:lnTo>
                    <a:pt x="55611" y="33369"/>
                  </a:lnTo>
                  <a:lnTo>
                    <a:pt x="56540" y="31617"/>
                  </a:lnTo>
                  <a:lnTo>
                    <a:pt x="57442" y="29891"/>
                  </a:lnTo>
                  <a:lnTo>
                    <a:pt x="58292" y="28204"/>
                  </a:lnTo>
                  <a:lnTo>
                    <a:pt x="58697" y="27367"/>
                  </a:lnTo>
                  <a:lnTo>
                    <a:pt x="59090" y="26530"/>
                  </a:lnTo>
                  <a:lnTo>
                    <a:pt x="59469" y="25720"/>
                  </a:lnTo>
                  <a:lnTo>
                    <a:pt x="59822" y="24922"/>
                  </a:lnTo>
                  <a:lnTo>
                    <a:pt x="60175" y="24125"/>
                  </a:lnTo>
                  <a:lnTo>
                    <a:pt x="60502" y="23340"/>
                  </a:lnTo>
                  <a:lnTo>
                    <a:pt x="60815" y="22582"/>
                  </a:lnTo>
                  <a:lnTo>
                    <a:pt x="61103" y="21836"/>
                  </a:lnTo>
                  <a:lnTo>
                    <a:pt x="61378" y="21104"/>
                  </a:lnTo>
                  <a:lnTo>
                    <a:pt x="61639" y="20385"/>
                  </a:lnTo>
                  <a:lnTo>
                    <a:pt x="61875" y="19679"/>
                  </a:lnTo>
                  <a:lnTo>
                    <a:pt x="62084" y="19012"/>
                  </a:lnTo>
                  <a:lnTo>
                    <a:pt x="62280" y="18345"/>
                  </a:lnTo>
                  <a:lnTo>
                    <a:pt x="62463" y="17704"/>
                  </a:lnTo>
                  <a:lnTo>
                    <a:pt x="62607" y="17090"/>
                  </a:lnTo>
                  <a:lnTo>
                    <a:pt x="62738" y="16501"/>
                  </a:lnTo>
                  <a:lnTo>
                    <a:pt x="62842" y="15926"/>
                  </a:lnTo>
                  <a:lnTo>
                    <a:pt x="62921" y="15377"/>
                  </a:lnTo>
                  <a:lnTo>
                    <a:pt x="62973" y="14854"/>
                  </a:lnTo>
                  <a:lnTo>
                    <a:pt x="63012" y="14370"/>
                  </a:lnTo>
                  <a:lnTo>
                    <a:pt x="63012" y="13899"/>
                  </a:lnTo>
                  <a:lnTo>
                    <a:pt x="62986" y="13455"/>
                  </a:lnTo>
                  <a:lnTo>
                    <a:pt x="62960" y="13246"/>
                  </a:lnTo>
                  <a:lnTo>
                    <a:pt x="62934" y="13049"/>
                  </a:lnTo>
                  <a:lnTo>
                    <a:pt x="62895" y="12853"/>
                  </a:lnTo>
                  <a:lnTo>
                    <a:pt x="62855" y="12670"/>
                  </a:lnTo>
                  <a:lnTo>
                    <a:pt x="62803" y="12487"/>
                  </a:lnTo>
                  <a:lnTo>
                    <a:pt x="62751" y="12317"/>
                  </a:lnTo>
                  <a:lnTo>
                    <a:pt x="62685" y="12160"/>
                  </a:lnTo>
                  <a:lnTo>
                    <a:pt x="62607" y="12003"/>
                  </a:lnTo>
                  <a:lnTo>
                    <a:pt x="62528" y="11860"/>
                  </a:lnTo>
                  <a:lnTo>
                    <a:pt x="62437" y="11716"/>
                  </a:lnTo>
                  <a:lnTo>
                    <a:pt x="62345" y="11585"/>
                  </a:lnTo>
                  <a:lnTo>
                    <a:pt x="62241" y="11467"/>
                  </a:lnTo>
                  <a:lnTo>
                    <a:pt x="61809" y="11010"/>
                  </a:lnTo>
                  <a:lnTo>
                    <a:pt x="61378" y="10565"/>
                  </a:lnTo>
                  <a:lnTo>
                    <a:pt x="60946" y="10134"/>
                  </a:lnTo>
                  <a:lnTo>
                    <a:pt x="60528" y="9715"/>
                  </a:lnTo>
                  <a:lnTo>
                    <a:pt x="60096" y="9310"/>
                  </a:lnTo>
                  <a:lnTo>
                    <a:pt x="59678" y="8931"/>
                  </a:lnTo>
                  <a:lnTo>
                    <a:pt x="58854" y="8198"/>
                  </a:lnTo>
                  <a:lnTo>
                    <a:pt x="58070" y="7518"/>
                  </a:lnTo>
                  <a:lnTo>
                    <a:pt x="57298" y="6904"/>
                  </a:lnTo>
                  <a:lnTo>
                    <a:pt x="56579" y="6355"/>
                  </a:lnTo>
                  <a:lnTo>
                    <a:pt x="55899" y="5858"/>
                  </a:lnTo>
                  <a:lnTo>
                    <a:pt x="55285" y="5413"/>
                  </a:lnTo>
                  <a:lnTo>
                    <a:pt x="54722" y="5034"/>
                  </a:lnTo>
                  <a:lnTo>
                    <a:pt x="54225" y="4707"/>
                  </a:lnTo>
                  <a:lnTo>
                    <a:pt x="53807" y="4433"/>
                  </a:lnTo>
                  <a:lnTo>
                    <a:pt x="53219" y="4080"/>
                  </a:lnTo>
                  <a:lnTo>
                    <a:pt x="53009" y="3962"/>
                  </a:lnTo>
                  <a:lnTo>
                    <a:pt x="52081" y="3465"/>
                  </a:lnTo>
                  <a:lnTo>
                    <a:pt x="51166" y="2994"/>
                  </a:lnTo>
                  <a:lnTo>
                    <a:pt x="50264" y="2563"/>
                  </a:lnTo>
                  <a:lnTo>
                    <a:pt x="49361" y="2171"/>
                  </a:lnTo>
                  <a:lnTo>
                    <a:pt x="48472" y="1804"/>
                  </a:lnTo>
                  <a:lnTo>
                    <a:pt x="47596" y="1478"/>
                  </a:lnTo>
                  <a:lnTo>
                    <a:pt x="46720" y="1190"/>
                  </a:lnTo>
                  <a:lnTo>
                    <a:pt x="45857" y="928"/>
                  </a:lnTo>
                  <a:lnTo>
                    <a:pt x="45007" y="693"/>
                  </a:lnTo>
                  <a:lnTo>
                    <a:pt x="44170" y="510"/>
                  </a:lnTo>
                  <a:lnTo>
                    <a:pt x="43333" y="340"/>
                  </a:lnTo>
                  <a:lnTo>
                    <a:pt x="42510" y="209"/>
                  </a:lnTo>
                  <a:lnTo>
                    <a:pt x="41699" y="118"/>
                  </a:lnTo>
                  <a:lnTo>
                    <a:pt x="40888" y="39"/>
                  </a:lnTo>
                  <a:lnTo>
                    <a:pt x="40091" y="13"/>
                  </a:lnTo>
                  <a:lnTo>
                    <a:pt x="3929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7" name="Google Shape;1769;p38">
              <a:extLst>
                <a:ext uri="{FF2B5EF4-FFF2-40B4-BE49-F238E27FC236}">
                  <a16:creationId xmlns:a16="http://schemas.microsoft.com/office/drawing/2014/main" id="{D2F83885-FA28-2431-EC74-DF17C04B8D17}"/>
                </a:ext>
              </a:extLst>
            </p:cNvPr>
            <p:cNvSpPr/>
            <p:nvPr/>
          </p:nvSpPr>
          <p:spPr>
            <a:xfrm>
              <a:off x="3379800" y="338475"/>
              <a:ext cx="2453650" cy="2454975"/>
            </a:xfrm>
            <a:custGeom>
              <a:avLst/>
              <a:gdLst/>
              <a:ahLst/>
              <a:cxnLst/>
              <a:rect l="l" t="t" r="r" b="b"/>
              <a:pathLst>
                <a:path w="98146" h="98199" extrusionOk="0">
                  <a:moveTo>
                    <a:pt x="46759" y="0"/>
                  </a:moveTo>
                  <a:lnTo>
                    <a:pt x="45987" y="26"/>
                  </a:lnTo>
                  <a:lnTo>
                    <a:pt x="45203" y="66"/>
                  </a:lnTo>
                  <a:lnTo>
                    <a:pt x="44405" y="105"/>
                  </a:lnTo>
                  <a:lnTo>
                    <a:pt x="43869" y="144"/>
                  </a:lnTo>
                  <a:lnTo>
                    <a:pt x="43333" y="196"/>
                  </a:lnTo>
                  <a:lnTo>
                    <a:pt x="42810" y="262"/>
                  </a:lnTo>
                  <a:lnTo>
                    <a:pt x="42287" y="340"/>
                  </a:lnTo>
                  <a:lnTo>
                    <a:pt x="41777" y="419"/>
                  </a:lnTo>
                  <a:lnTo>
                    <a:pt x="41267" y="523"/>
                  </a:lnTo>
                  <a:lnTo>
                    <a:pt x="40757" y="628"/>
                  </a:lnTo>
                  <a:lnTo>
                    <a:pt x="40260" y="746"/>
                  </a:lnTo>
                  <a:lnTo>
                    <a:pt x="39763" y="863"/>
                  </a:lnTo>
                  <a:lnTo>
                    <a:pt x="39280" y="1007"/>
                  </a:lnTo>
                  <a:lnTo>
                    <a:pt x="38796" y="1151"/>
                  </a:lnTo>
                  <a:lnTo>
                    <a:pt x="38312" y="1308"/>
                  </a:lnTo>
                  <a:lnTo>
                    <a:pt x="37828" y="1465"/>
                  </a:lnTo>
                  <a:lnTo>
                    <a:pt x="37357" y="1648"/>
                  </a:lnTo>
                  <a:lnTo>
                    <a:pt x="36900" y="1831"/>
                  </a:lnTo>
                  <a:lnTo>
                    <a:pt x="36429" y="2014"/>
                  </a:lnTo>
                  <a:lnTo>
                    <a:pt x="35971" y="2223"/>
                  </a:lnTo>
                  <a:lnTo>
                    <a:pt x="35527" y="2432"/>
                  </a:lnTo>
                  <a:lnTo>
                    <a:pt x="35082" y="2641"/>
                  </a:lnTo>
                  <a:lnTo>
                    <a:pt x="34638" y="2877"/>
                  </a:lnTo>
                  <a:lnTo>
                    <a:pt x="34193" y="3112"/>
                  </a:lnTo>
                  <a:lnTo>
                    <a:pt x="33762" y="3361"/>
                  </a:lnTo>
                  <a:lnTo>
                    <a:pt x="33330" y="3609"/>
                  </a:lnTo>
                  <a:lnTo>
                    <a:pt x="32912" y="3871"/>
                  </a:lnTo>
                  <a:lnTo>
                    <a:pt x="32493" y="4132"/>
                  </a:lnTo>
                  <a:lnTo>
                    <a:pt x="32075" y="4407"/>
                  </a:lnTo>
                  <a:lnTo>
                    <a:pt x="31657" y="4694"/>
                  </a:lnTo>
                  <a:lnTo>
                    <a:pt x="31251" y="4982"/>
                  </a:lnTo>
                  <a:lnTo>
                    <a:pt x="30859" y="5283"/>
                  </a:lnTo>
                  <a:lnTo>
                    <a:pt x="30454" y="5597"/>
                  </a:lnTo>
                  <a:lnTo>
                    <a:pt x="30061" y="5910"/>
                  </a:lnTo>
                  <a:lnTo>
                    <a:pt x="29669" y="6224"/>
                  </a:lnTo>
                  <a:lnTo>
                    <a:pt x="29290" y="6551"/>
                  </a:lnTo>
                  <a:lnTo>
                    <a:pt x="28911" y="6878"/>
                  </a:lnTo>
                  <a:lnTo>
                    <a:pt x="28165" y="7571"/>
                  </a:lnTo>
                  <a:lnTo>
                    <a:pt x="27433" y="8277"/>
                  </a:lnTo>
                  <a:lnTo>
                    <a:pt x="26727" y="9022"/>
                  </a:lnTo>
                  <a:lnTo>
                    <a:pt x="26021" y="9781"/>
                  </a:lnTo>
                  <a:lnTo>
                    <a:pt x="25341" y="10565"/>
                  </a:lnTo>
                  <a:lnTo>
                    <a:pt x="24687" y="11363"/>
                  </a:lnTo>
                  <a:lnTo>
                    <a:pt x="24033" y="12187"/>
                  </a:lnTo>
                  <a:lnTo>
                    <a:pt x="23406" y="13024"/>
                  </a:lnTo>
                  <a:lnTo>
                    <a:pt x="22791" y="13887"/>
                  </a:lnTo>
                  <a:lnTo>
                    <a:pt x="22203" y="14763"/>
                  </a:lnTo>
                  <a:lnTo>
                    <a:pt x="21614" y="15652"/>
                  </a:lnTo>
                  <a:lnTo>
                    <a:pt x="21052" y="16554"/>
                  </a:lnTo>
                  <a:lnTo>
                    <a:pt x="20503" y="17482"/>
                  </a:lnTo>
                  <a:lnTo>
                    <a:pt x="19967" y="18411"/>
                  </a:lnTo>
                  <a:lnTo>
                    <a:pt x="19444" y="19352"/>
                  </a:lnTo>
                  <a:lnTo>
                    <a:pt x="18947" y="20307"/>
                  </a:lnTo>
                  <a:lnTo>
                    <a:pt x="18450" y="21274"/>
                  </a:lnTo>
                  <a:lnTo>
                    <a:pt x="17979" y="22242"/>
                  </a:lnTo>
                  <a:lnTo>
                    <a:pt x="17522" y="23223"/>
                  </a:lnTo>
                  <a:lnTo>
                    <a:pt x="17077" y="24216"/>
                  </a:lnTo>
                  <a:lnTo>
                    <a:pt x="16646" y="25210"/>
                  </a:lnTo>
                  <a:lnTo>
                    <a:pt x="16227" y="26204"/>
                  </a:lnTo>
                  <a:lnTo>
                    <a:pt x="15822" y="27198"/>
                  </a:lnTo>
                  <a:lnTo>
                    <a:pt x="15430" y="28191"/>
                  </a:lnTo>
                  <a:lnTo>
                    <a:pt x="15064" y="29198"/>
                  </a:lnTo>
                  <a:lnTo>
                    <a:pt x="14697" y="30205"/>
                  </a:lnTo>
                  <a:lnTo>
                    <a:pt x="14344" y="31199"/>
                  </a:lnTo>
                  <a:lnTo>
                    <a:pt x="14004" y="32192"/>
                  </a:lnTo>
                  <a:lnTo>
                    <a:pt x="13691" y="33199"/>
                  </a:lnTo>
                  <a:lnTo>
                    <a:pt x="13377" y="34180"/>
                  </a:lnTo>
                  <a:lnTo>
                    <a:pt x="13076" y="35174"/>
                  </a:lnTo>
                  <a:lnTo>
                    <a:pt x="12788" y="36141"/>
                  </a:lnTo>
                  <a:lnTo>
                    <a:pt x="12527" y="37122"/>
                  </a:lnTo>
                  <a:lnTo>
                    <a:pt x="12265" y="38076"/>
                  </a:lnTo>
                  <a:lnTo>
                    <a:pt x="12017" y="39031"/>
                  </a:lnTo>
                  <a:lnTo>
                    <a:pt x="11782" y="39972"/>
                  </a:lnTo>
                  <a:lnTo>
                    <a:pt x="11546" y="40901"/>
                  </a:lnTo>
                  <a:lnTo>
                    <a:pt x="11337" y="41816"/>
                  </a:lnTo>
                  <a:lnTo>
                    <a:pt x="11141" y="42718"/>
                  </a:lnTo>
                  <a:lnTo>
                    <a:pt x="10762" y="44484"/>
                  </a:lnTo>
                  <a:lnTo>
                    <a:pt x="10435" y="46183"/>
                  </a:lnTo>
                  <a:lnTo>
                    <a:pt x="10147" y="47792"/>
                  </a:lnTo>
                  <a:lnTo>
                    <a:pt x="9912" y="49321"/>
                  </a:lnTo>
                  <a:lnTo>
                    <a:pt x="9794" y="50054"/>
                  </a:lnTo>
                  <a:lnTo>
                    <a:pt x="9663" y="50760"/>
                  </a:lnTo>
                  <a:lnTo>
                    <a:pt x="9506" y="51453"/>
                  </a:lnTo>
                  <a:lnTo>
                    <a:pt x="9363" y="52120"/>
                  </a:lnTo>
                  <a:lnTo>
                    <a:pt x="9193" y="52760"/>
                  </a:lnTo>
                  <a:lnTo>
                    <a:pt x="9010" y="53375"/>
                  </a:lnTo>
                  <a:lnTo>
                    <a:pt x="8827" y="53976"/>
                  </a:lnTo>
                  <a:lnTo>
                    <a:pt x="8617" y="54565"/>
                  </a:lnTo>
                  <a:lnTo>
                    <a:pt x="8408" y="55127"/>
                  </a:lnTo>
                  <a:lnTo>
                    <a:pt x="8199" y="55676"/>
                  </a:lnTo>
                  <a:lnTo>
                    <a:pt x="7977" y="56212"/>
                  </a:lnTo>
                  <a:lnTo>
                    <a:pt x="7741" y="56735"/>
                  </a:lnTo>
                  <a:lnTo>
                    <a:pt x="7506" y="57232"/>
                  </a:lnTo>
                  <a:lnTo>
                    <a:pt x="7271" y="57729"/>
                  </a:lnTo>
                  <a:lnTo>
                    <a:pt x="7022" y="58200"/>
                  </a:lnTo>
                  <a:lnTo>
                    <a:pt x="6761" y="58671"/>
                  </a:lnTo>
                  <a:lnTo>
                    <a:pt x="6512" y="59115"/>
                  </a:lnTo>
                  <a:lnTo>
                    <a:pt x="6251" y="59560"/>
                  </a:lnTo>
                  <a:lnTo>
                    <a:pt x="5728" y="60410"/>
                  </a:lnTo>
                  <a:lnTo>
                    <a:pt x="5192" y="61233"/>
                  </a:lnTo>
                  <a:lnTo>
                    <a:pt x="4669" y="62018"/>
                  </a:lnTo>
                  <a:lnTo>
                    <a:pt x="3622" y="63535"/>
                  </a:lnTo>
                  <a:lnTo>
                    <a:pt x="3113" y="64280"/>
                  </a:lnTo>
                  <a:lnTo>
                    <a:pt x="2629" y="65025"/>
                  </a:lnTo>
                  <a:lnTo>
                    <a:pt x="2171" y="65771"/>
                  </a:lnTo>
                  <a:lnTo>
                    <a:pt x="1962" y="66150"/>
                  </a:lnTo>
                  <a:lnTo>
                    <a:pt x="1753" y="66529"/>
                  </a:lnTo>
                  <a:lnTo>
                    <a:pt x="1543" y="66908"/>
                  </a:lnTo>
                  <a:lnTo>
                    <a:pt x="1360" y="67287"/>
                  </a:lnTo>
                  <a:lnTo>
                    <a:pt x="1177" y="67680"/>
                  </a:lnTo>
                  <a:lnTo>
                    <a:pt x="1007" y="68085"/>
                  </a:lnTo>
                  <a:lnTo>
                    <a:pt x="837" y="68490"/>
                  </a:lnTo>
                  <a:lnTo>
                    <a:pt x="694" y="68909"/>
                  </a:lnTo>
                  <a:lnTo>
                    <a:pt x="563" y="69327"/>
                  </a:lnTo>
                  <a:lnTo>
                    <a:pt x="432" y="69759"/>
                  </a:lnTo>
                  <a:lnTo>
                    <a:pt x="327" y="70203"/>
                  </a:lnTo>
                  <a:lnTo>
                    <a:pt x="236" y="70648"/>
                  </a:lnTo>
                  <a:lnTo>
                    <a:pt x="157" y="71119"/>
                  </a:lnTo>
                  <a:lnTo>
                    <a:pt x="92" y="71589"/>
                  </a:lnTo>
                  <a:lnTo>
                    <a:pt x="40" y="72073"/>
                  </a:lnTo>
                  <a:lnTo>
                    <a:pt x="14" y="72583"/>
                  </a:lnTo>
                  <a:lnTo>
                    <a:pt x="1" y="73106"/>
                  </a:lnTo>
                  <a:lnTo>
                    <a:pt x="1" y="73629"/>
                  </a:lnTo>
                  <a:lnTo>
                    <a:pt x="27" y="74178"/>
                  </a:lnTo>
                  <a:lnTo>
                    <a:pt x="66" y="74754"/>
                  </a:lnTo>
                  <a:lnTo>
                    <a:pt x="131" y="75342"/>
                  </a:lnTo>
                  <a:lnTo>
                    <a:pt x="210" y="75943"/>
                  </a:lnTo>
                  <a:lnTo>
                    <a:pt x="314" y="76558"/>
                  </a:lnTo>
                  <a:lnTo>
                    <a:pt x="445" y="77212"/>
                  </a:lnTo>
                  <a:lnTo>
                    <a:pt x="602" y="77866"/>
                  </a:lnTo>
                  <a:lnTo>
                    <a:pt x="772" y="78559"/>
                  </a:lnTo>
                  <a:lnTo>
                    <a:pt x="968" y="79265"/>
                  </a:lnTo>
                  <a:lnTo>
                    <a:pt x="1190" y="79997"/>
                  </a:lnTo>
                  <a:lnTo>
                    <a:pt x="1426" y="80755"/>
                  </a:lnTo>
                  <a:lnTo>
                    <a:pt x="1700" y="81540"/>
                  </a:lnTo>
                  <a:lnTo>
                    <a:pt x="1962" y="82220"/>
                  </a:lnTo>
                  <a:lnTo>
                    <a:pt x="2223" y="82887"/>
                  </a:lnTo>
                  <a:lnTo>
                    <a:pt x="2511" y="83527"/>
                  </a:lnTo>
                  <a:lnTo>
                    <a:pt x="2799" y="84142"/>
                  </a:lnTo>
                  <a:lnTo>
                    <a:pt x="3099" y="84743"/>
                  </a:lnTo>
                  <a:lnTo>
                    <a:pt x="3413" y="85319"/>
                  </a:lnTo>
                  <a:lnTo>
                    <a:pt x="3740" y="85881"/>
                  </a:lnTo>
                  <a:lnTo>
                    <a:pt x="4067" y="86417"/>
                  </a:lnTo>
                  <a:lnTo>
                    <a:pt x="4420" y="86940"/>
                  </a:lnTo>
                  <a:lnTo>
                    <a:pt x="4773" y="87437"/>
                  </a:lnTo>
                  <a:lnTo>
                    <a:pt x="5139" y="87921"/>
                  </a:lnTo>
                  <a:lnTo>
                    <a:pt x="5505" y="88378"/>
                  </a:lnTo>
                  <a:lnTo>
                    <a:pt x="5898" y="88823"/>
                  </a:lnTo>
                  <a:lnTo>
                    <a:pt x="6290" y="89241"/>
                  </a:lnTo>
                  <a:lnTo>
                    <a:pt x="6682" y="89647"/>
                  </a:lnTo>
                  <a:lnTo>
                    <a:pt x="7101" y="90039"/>
                  </a:lnTo>
                  <a:lnTo>
                    <a:pt x="7519" y="90405"/>
                  </a:lnTo>
                  <a:lnTo>
                    <a:pt x="7950" y="90771"/>
                  </a:lnTo>
                  <a:lnTo>
                    <a:pt x="8382" y="91111"/>
                  </a:lnTo>
                  <a:lnTo>
                    <a:pt x="8827" y="91425"/>
                  </a:lnTo>
                  <a:lnTo>
                    <a:pt x="9271" y="91739"/>
                  </a:lnTo>
                  <a:lnTo>
                    <a:pt x="9729" y="92026"/>
                  </a:lnTo>
                  <a:lnTo>
                    <a:pt x="10199" y="92301"/>
                  </a:lnTo>
                  <a:lnTo>
                    <a:pt x="10670" y="92576"/>
                  </a:lnTo>
                  <a:lnTo>
                    <a:pt x="11141" y="92824"/>
                  </a:lnTo>
                  <a:lnTo>
                    <a:pt x="11625" y="93046"/>
                  </a:lnTo>
                  <a:lnTo>
                    <a:pt x="12122" y="93269"/>
                  </a:lnTo>
                  <a:lnTo>
                    <a:pt x="12605" y="93478"/>
                  </a:lnTo>
                  <a:lnTo>
                    <a:pt x="13115" y="93674"/>
                  </a:lnTo>
                  <a:lnTo>
                    <a:pt x="13625" y="93857"/>
                  </a:lnTo>
                  <a:lnTo>
                    <a:pt x="14135" y="94027"/>
                  </a:lnTo>
                  <a:lnTo>
                    <a:pt x="14645" y="94184"/>
                  </a:lnTo>
                  <a:lnTo>
                    <a:pt x="15168" y="94328"/>
                  </a:lnTo>
                  <a:lnTo>
                    <a:pt x="15691" y="94459"/>
                  </a:lnTo>
                  <a:lnTo>
                    <a:pt x="16227" y="94589"/>
                  </a:lnTo>
                  <a:lnTo>
                    <a:pt x="16763" y="94694"/>
                  </a:lnTo>
                  <a:lnTo>
                    <a:pt x="17300" y="94799"/>
                  </a:lnTo>
                  <a:lnTo>
                    <a:pt x="17836" y="94890"/>
                  </a:lnTo>
                  <a:lnTo>
                    <a:pt x="18385" y="94982"/>
                  </a:lnTo>
                  <a:lnTo>
                    <a:pt x="18934" y="95047"/>
                  </a:lnTo>
                  <a:lnTo>
                    <a:pt x="19483" y="95112"/>
                  </a:lnTo>
                  <a:lnTo>
                    <a:pt x="20032" y="95178"/>
                  </a:lnTo>
                  <a:lnTo>
                    <a:pt x="20582" y="95217"/>
                  </a:lnTo>
                  <a:lnTo>
                    <a:pt x="21144" y="95256"/>
                  </a:lnTo>
                  <a:lnTo>
                    <a:pt x="22268" y="95322"/>
                  </a:lnTo>
                  <a:lnTo>
                    <a:pt x="23393" y="95348"/>
                  </a:lnTo>
                  <a:lnTo>
                    <a:pt x="24517" y="95361"/>
                  </a:lnTo>
                  <a:lnTo>
                    <a:pt x="25642" y="95335"/>
                  </a:lnTo>
                  <a:lnTo>
                    <a:pt x="26779" y="95308"/>
                  </a:lnTo>
                  <a:lnTo>
                    <a:pt x="27904" y="95256"/>
                  </a:lnTo>
                  <a:lnTo>
                    <a:pt x="29028" y="95178"/>
                  </a:lnTo>
                  <a:lnTo>
                    <a:pt x="30140" y="95099"/>
                  </a:lnTo>
                  <a:lnTo>
                    <a:pt x="32350" y="94929"/>
                  </a:lnTo>
                  <a:lnTo>
                    <a:pt x="32572" y="95099"/>
                  </a:lnTo>
                  <a:lnTo>
                    <a:pt x="32820" y="95282"/>
                  </a:lnTo>
                  <a:lnTo>
                    <a:pt x="33069" y="95452"/>
                  </a:lnTo>
                  <a:lnTo>
                    <a:pt x="33343" y="95622"/>
                  </a:lnTo>
                  <a:lnTo>
                    <a:pt x="33631" y="95779"/>
                  </a:lnTo>
                  <a:lnTo>
                    <a:pt x="33932" y="95936"/>
                  </a:lnTo>
                  <a:lnTo>
                    <a:pt x="34245" y="96093"/>
                  </a:lnTo>
                  <a:lnTo>
                    <a:pt x="34572" y="96250"/>
                  </a:lnTo>
                  <a:lnTo>
                    <a:pt x="34912" y="96394"/>
                  </a:lnTo>
                  <a:lnTo>
                    <a:pt x="35278" y="96538"/>
                  </a:lnTo>
                  <a:lnTo>
                    <a:pt x="35645" y="96681"/>
                  </a:lnTo>
                  <a:lnTo>
                    <a:pt x="36024" y="96812"/>
                  </a:lnTo>
                  <a:lnTo>
                    <a:pt x="36429" y="96930"/>
                  </a:lnTo>
                  <a:lnTo>
                    <a:pt x="36834" y="97061"/>
                  </a:lnTo>
                  <a:lnTo>
                    <a:pt x="37253" y="97178"/>
                  </a:lnTo>
                  <a:lnTo>
                    <a:pt x="37684" y="97283"/>
                  </a:lnTo>
                  <a:lnTo>
                    <a:pt x="38129" y="97387"/>
                  </a:lnTo>
                  <a:lnTo>
                    <a:pt x="38587" y="97492"/>
                  </a:lnTo>
                  <a:lnTo>
                    <a:pt x="39044" y="97584"/>
                  </a:lnTo>
                  <a:lnTo>
                    <a:pt x="39515" y="97675"/>
                  </a:lnTo>
                  <a:lnTo>
                    <a:pt x="40496" y="97832"/>
                  </a:lnTo>
                  <a:lnTo>
                    <a:pt x="41502" y="97963"/>
                  </a:lnTo>
                  <a:lnTo>
                    <a:pt x="42548" y="98067"/>
                  </a:lnTo>
                  <a:lnTo>
                    <a:pt x="43608" y="98133"/>
                  </a:lnTo>
                  <a:lnTo>
                    <a:pt x="44706" y="98185"/>
                  </a:lnTo>
                  <a:lnTo>
                    <a:pt x="45268" y="98198"/>
                  </a:lnTo>
                  <a:lnTo>
                    <a:pt x="45830" y="98198"/>
                  </a:lnTo>
                  <a:lnTo>
                    <a:pt x="46746" y="98185"/>
                  </a:lnTo>
                  <a:lnTo>
                    <a:pt x="47648" y="98159"/>
                  </a:lnTo>
                  <a:lnTo>
                    <a:pt x="48537" y="98107"/>
                  </a:lnTo>
                  <a:lnTo>
                    <a:pt x="49400" y="98041"/>
                  </a:lnTo>
                  <a:lnTo>
                    <a:pt x="50250" y="97950"/>
                  </a:lnTo>
                  <a:lnTo>
                    <a:pt x="51074" y="97845"/>
                  </a:lnTo>
                  <a:lnTo>
                    <a:pt x="51871" y="97714"/>
                  </a:lnTo>
                  <a:lnTo>
                    <a:pt x="52656" y="97571"/>
                  </a:lnTo>
                  <a:lnTo>
                    <a:pt x="53401" y="97414"/>
                  </a:lnTo>
                  <a:lnTo>
                    <a:pt x="54133" y="97244"/>
                  </a:lnTo>
                  <a:lnTo>
                    <a:pt x="54826" y="97061"/>
                  </a:lnTo>
                  <a:lnTo>
                    <a:pt x="55480" y="96851"/>
                  </a:lnTo>
                  <a:lnTo>
                    <a:pt x="56108" y="96642"/>
                  </a:lnTo>
                  <a:lnTo>
                    <a:pt x="56709" y="96407"/>
                  </a:lnTo>
                  <a:lnTo>
                    <a:pt x="57272" y="96171"/>
                  </a:lnTo>
                  <a:lnTo>
                    <a:pt x="57782" y="95910"/>
                  </a:lnTo>
                  <a:lnTo>
                    <a:pt x="59115" y="96067"/>
                  </a:lnTo>
                  <a:lnTo>
                    <a:pt x="60449" y="96198"/>
                  </a:lnTo>
                  <a:lnTo>
                    <a:pt x="61796" y="96328"/>
                  </a:lnTo>
                  <a:lnTo>
                    <a:pt x="63143" y="96446"/>
                  </a:lnTo>
                  <a:lnTo>
                    <a:pt x="64489" y="96551"/>
                  </a:lnTo>
                  <a:lnTo>
                    <a:pt x="65836" y="96642"/>
                  </a:lnTo>
                  <a:lnTo>
                    <a:pt x="67183" y="96708"/>
                  </a:lnTo>
                  <a:lnTo>
                    <a:pt x="68517" y="96760"/>
                  </a:lnTo>
                  <a:lnTo>
                    <a:pt x="69850" y="96786"/>
                  </a:lnTo>
                  <a:lnTo>
                    <a:pt x="71171" y="96799"/>
                  </a:lnTo>
                  <a:lnTo>
                    <a:pt x="72492" y="96773"/>
                  </a:lnTo>
                  <a:lnTo>
                    <a:pt x="73786" y="96721"/>
                  </a:lnTo>
                  <a:lnTo>
                    <a:pt x="74427" y="96681"/>
                  </a:lnTo>
                  <a:lnTo>
                    <a:pt x="75067" y="96642"/>
                  </a:lnTo>
                  <a:lnTo>
                    <a:pt x="75708" y="96590"/>
                  </a:lnTo>
                  <a:lnTo>
                    <a:pt x="76336" y="96525"/>
                  </a:lnTo>
                  <a:lnTo>
                    <a:pt x="76963" y="96459"/>
                  </a:lnTo>
                  <a:lnTo>
                    <a:pt x="77578" y="96381"/>
                  </a:lnTo>
                  <a:lnTo>
                    <a:pt x="78206" y="96302"/>
                  </a:lnTo>
                  <a:lnTo>
                    <a:pt x="78807" y="96198"/>
                  </a:lnTo>
                  <a:lnTo>
                    <a:pt x="79409" y="96093"/>
                  </a:lnTo>
                  <a:lnTo>
                    <a:pt x="80010" y="95975"/>
                  </a:lnTo>
                  <a:lnTo>
                    <a:pt x="80598" y="95858"/>
                  </a:lnTo>
                  <a:lnTo>
                    <a:pt x="81187" y="95714"/>
                  </a:lnTo>
                  <a:lnTo>
                    <a:pt x="81762" y="95570"/>
                  </a:lnTo>
                  <a:lnTo>
                    <a:pt x="82338" y="95413"/>
                  </a:lnTo>
                  <a:lnTo>
                    <a:pt x="82900" y="95243"/>
                  </a:lnTo>
                  <a:lnTo>
                    <a:pt x="83449" y="95060"/>
                  </a:lnTo>
                  <a:lnTo>
                    <a:pt x="83998" y="94877"/>
                  </a:lnTo>
                  <a:lnTo>
                    <a:pt x="84534" y="94668"/>
                  </a:lnTo>
                  <a:lnTo>
                    <a:pt x="85070" y="94459"/>
                  </a:lnTo>
                  <a:lnTo>
                    <a:pt x="85593" y="94223"/>
                  </a:lnTo>
                  <a:lnTo>
                    <a:pt x="86103" y="93988"/>
                  </a:lnTo>
                  <a:lnTo>
                    <a:pt x="86600" y="93726"/>
                  </a:lnTo>
                  <a:lnTo>
                    <a:pt x="87097" y="93465"/>
                  </a:lnTo>
                  <a:lnTo>
                    <a:pt x="87581" y="93190"/>
                  </a:lnTo>
                  <a:lnTo>
                    <a:pt x="88052" y="92889"/>
                  </a:lnTo>
                  <a:lnTo>
                    <a:pt x="88522" y="92589"/>
                  </a:lnTo>
                  <a:lnTo>
                    <a:pt x="88967" y="92262"/>
                  </a:lnTo>
                  <a:lnTo>
                    <a:pt x="89411" y="91922"/>
                  </a:lnTo>
                  <a:lnTo>
                    <a:pt x="89843" y="91582"/>
                  </a:lnTo>
                  <a:lnTo>
                    <a:pt x="90261" y="91216"/>
                  </a:lnTo>
                  <a:lnTo>
                    <a:pt x="90667" y="90837"/>
                  </a:lnTo>
                  <a:lnTo>
                    <a:pt x="91059" y="90431"/>
                  </a:lnTo>
                  <a:lnTo>
                    <a:pt x="91451" y="90026"/>
                  </a:lnTo>
                  <a:lnTo>
                    <a:pt x="91817" y="89594"/>
                  </a:lnTo>
                  <a:lnTo>
                    <a:pt x="92170" y="89150"/>
                  </a:lnTo>
                  <a:lnTo>
                    <a:pt x="92523" y="88692"/>
                  </a:lnTo>
                  <a:lnTo>
                    <a:pt x="92850" y="88221"/>
                  </a:lnTo>
                  <a:lnTo>
                    <a:pt x="93164" y="87725"/>
                  </a:lnTo>
                  <a:lnTo>
                    <a:pt x="93478" y="87215"/>
                  </a:lnTo>
                  <a:lnTo>
                    <a:pt x="93766" y="86692"/>
                  </a:lnTo>
                  <a:lnTo>
                    <a:pt x="94262" y="85711"/>
                  </a:lnTo>
                  <a:lnTo>
                    <a:pt x="94733" y="84756"/>
                  </a:lnTo>
                  <a:lnTo>
                    <a:pt x="95178" y="83841"/>
                  </a:lnTo>
                  <a:lnTo>
                    <a:pt x="95570" y="82952"/>
                  </a:lnTo>
                  <a:lnTo>
                    <a:pt x="95936" y="82076"/>
                  </a:lnTo>
                  <a:lnTo>
                    <a:pt x="96276" y="81239"/>
                  </a:lnTo>
                  <a:lnTo>
                    <a:pt x="96590" y="80415"/>
                  </a:lnTo>
                  <a:lnTo>
                    <a:pt x="96864" y="79618"/>
                  </a:lnTo>
                  <a:lnTo>
                    <a:pt x="97100" y="78846"/>
                  </a:lnTo>
                  <a:lnTo>
                    <a:pt x="97322" y="78101"/>
                  </a:lnTo>
                  <a:lnTo>
                    <a:pt x="97518" y="77369"/>
                  </a:lnTo>
                  <a:lnTo>
                    <a:pt x="97675" y="76663"/>
                  </a:lnTo>
                  <a:lnTo>
                    <a:pt x="97819" y="75970"/>
                  </a:lnTo>
                  <a:lnTo>
                    <a:pt x="97924" y="75303"/>
                  </a:lnTo>
                  <a:lnTo>
                    <a:pt x="98015" y="74649"/>
                  </a:lnTo>
                  <a:lnTo>
                    <a:pt x="98081" y="74008"/>
                  </a:lnTo>
                  <a:lnTo>
                    <a:pt x="98120" y="73394"/>
                  </a:lnTo>
                  <a:lnTo>
                    <a:pt x="98146" y="72792"/>
                  </a:lnTo>
                  <a:lnTo>
                    <a:pt x="98133" y="72217"/>
                  </a:lnTo>
                  <a:lnTo>
                    <a:pt x="98120" y="71642"/>
                  </a:lnTo>
                  <a:lnTo>
                    <a:pt x="98081" y="71092"/>
                  </a:lnTo>
                  <a:lnTo>
                    <a:pt x="98015" y="70543"/>
                  </a:lnTo>
                  <a:lnTo>
                    <a:pt x="97937" y="70020"/>
                  </a:lnTo>
                  <a:lnTo>
                    <a:pt x="97845" y="69497"/>
                  </a:lnTo>
                  <a:lnTo>
                    <a:pt x="97727" y="68987"/>
                  </a:lnTo>
                  <a:lnTo>
                    <a:pt x="97610" y="68490"/>
                  </a:lnTo>
                  <a:lnTo>
                    <a:pt x="97466" y="68007"/>
                  </a:lnTo>
                  <a:lnTo>
                    <a:pt x="97309" y="67536"/>
                  </a:lnTo>
                  <a:lnTo>
                    <a:pt x="97152" y="67065"/>
                  </a:lnTo>
                  <a:lnTo>
                    <a:pt x="96969" y="66594"/>
                  </a:lnTo>
                  <a:lnTo>
                    <a:pt x="96773" y="66137"/>
                  </a:lnTo>
                  <a:lnTo>
                    <a:pt x="96577" y="65692"/>
                  </a:lnTo>
                  <a:lnTo>
                    <a:pt x="96368" y="65248"/>
                  </a:lnTo>
                  <a:lnTo>
                    <a:pt x="96145" y="64803"/>
                  </a:lnTo>
                  <a:lnTo>
                    <a:pt x="95923" y="64372"/>
                  </a:lnTo>
                  <a:lnTo>
                    <a:pt x="95688" y="63940"/>
                  </a:lnTo>
                  <a:lnTo>
                    <a:pt x="95204" y="63077"/>
                  </a:lnTo>
                  <a:lnTo>
                    <a:pt x="94707" y="62227"/>
                  </a:lnTo>
                  <a:lnTo>
                    <a:pt x="93674" y="60501"/>
                  </a:lnTo>
                  <a:lnTo>
                    <a:pt x="93151" y="59612"/>
                  </a:lnTo>
                  <a:lnTo>
                    <a:pt x="92641" y="58710"/>
                  </a:lnTo>
                  <a:lnTo>
                    <a:pt x="92157" y="57781"/>
                  </a:lnTo>
                  <a:lnTo>
                    <a:pt x="91909" y="57311"/>
                  </a:lnTo>
                  <a:lnTo>
                    <a:pt x="91673" y="56827"/>
                  </a:lnTo>
                  <a:lnTo>
                    <a:pt x="91451" y="56330"/>
                  </a:lnTo>
                  <a:lnTo>
                    <a:pt x="91229" y="55833"/>
                  </a:lnTo>
                  <a:lnTo>
                    <a:pt x="91020" y="55323"/>
                  </a:lnTo>
                  <a:lnTo>
                    <a:pt x="90824" y="54787"/>
                  </a:lnTo>
                  <a:lnTo>
                    <a:pt x="90641" y="54251"/>
                  </a:lnTo>
                  <a:lnTo>
                    <a:pt x="90457" y="53702"/>
                  </a:lnTo>
                  <a:lnTo>
                    <a:pt x="90287" y="53140"/>
                  </a:lnTo>
                  <a:lnTo>
                    <a:pt x="90144" y="52551"/>
                  </a:lnTo>
                  <a:lnTo>
                    <a:pt x="90000" y="51963"/>
                  </a:lnTo>
                  <a:lnTo>
                    <a:pt x="89869" y="51348"/>
                  </a:lnTo>
                  <a:lnTo>
                    <a:pt x="89764" y="50721"/>
                  </a:lnTo>
                  <a:lnTo>
                    <a:pt x="89673" y="50080"/>
                  </a:lnTo>
                  <a:lnTo>
                    <a:pt x="89424" y="48341"/>
                  </a:lnTo>
                  <a:lnTo>
                    <a:pt x="89150" y="46523"/>
                  </a:lnTo>
                  <a:lnTo>
                    <a:pt x="88993" y="45582"/>
                  </a:lnTo>
                  <a:lnTo>
                    <a:pt x="88823" y="44627"/>
                  </a:lnTo>
                  <a:lnTo>
                    <a:pt x="88640" y="43660"/>
                  </a:lnTo>
                  <a:lnTo>
                    <a:pt x="88444" y="42679"/>
                  </a:lnTo>
                  <a:lnTo>
                    <a:pt x="88235" y="41672"/>
                  </a:lnTo>
                  <a:lnTo>
                    <a:pt x="88012" y="40652"/>
                  </a:lnTo>
                  <a:lnTo>
                    <a:pt x="87777" y="39632"/>
                  </a:lnTo>
                  <a:lnTo>
                    <a:pt x="87529" y="38586"/>
                  </a:lnTo>
                  <a:lnTo>
                    <a:pt x="87267" y="37540"/>
                  </a:lnTo>
                  <a:lnTo>
                    <a:pt x="86992" y="36494"/>
                  </a:lnTo>
                  <a:lnTo>
                    <a:pt x="86705" y="35435"/>
                  </a:lnTo>
                  <a:lnTo>
                    <a:pt x="86391" y="34363"/>
                  </a:lnTo>
                  <a:lnTo>
                    <a:pt x="86064" y="33291"/>
                  </a:lnTo>
                  <a:lnTo>
                    <a:pt x="85724" y="32219"/>
                  </a:lnTo>
                  <a:lnTo>
                    <a:pt x="85371" y="31133"/>
                  </a:lnTo>
                  <a:lnTo>
                    <a:pt x="84992" y="30061"/>
                  </a:lnTo>
                  <a:lnTo>
                    <a:pt x="84587" y="28976"/>
                  </a:lnTo>
                  <a:lnTo>
                    <a:pt x="84181" y="27904"/>
                  </a:lnTo>
                  <a:lnTo>
                    <a:pt x="83750" y="26831"/>
                  </a:lnTo>
                  <a:lnTo>
                    <a:pt x="83292" y="25759"/>
                  </a:lnTo>
                  <a:lnTo>
                    <a:pt x="82821" y="24700"/>
                  </a:lnTo>
                  <a:lnTo>
                    <a:pt x="82324" y="23641"/>
                  </a:lnTo>
                  <a:lnTo>
                    <a:pt x="81814" y="22582"/>
                  </a:lnTo>
                  <a:lnTo>
                    <a:pt x="81278" y="21549"/>
                  </a:lnTo>
                  <a:lnTo>
                    <a:pt x="80729" y="20516"/>
                  </a:lnTo>
                  <a:lnTo>
                    <a:pt x="80154" y="19496"/>
                  </a:lnTo>
                  <a:lnTo>
                    <a:pt x="79552" y="18476"/>
                  </a:lnTo>
                  <a:lnTo>
                    <a:pt x="78925" y="17482"/>
                  </a:lnTo>
                  <a:lnTo>
                    <a:pt x="78284" y="16502"/>
                  </a:lnTo>
                  <a:lnTo>
                    <a:pt x="77617" y="15547"/>
                  </a:lnTo>
                  <a:lnTo>
                    <a:pt x="76924" y="14593"/>
                  </a:lnTo>
                  <a:lnTo>
                    <a:pt x="76571" y="14135"/>
                  </a:lnTo>
                  <a:lnTo>
                    <a:pt x="76205" y="13664"/>
                  </a:lnTo>
                  <a:lnTo>
                    <a:pt x="75839" y="13207"/>
                  </a:lnTo>
                  <a:lnTo>
                    <a:pt x="75460" y="12762"/>
                  </a:lnTo>
                  <a:lnTo>
                    <a:pt x="75081" y="12317"/>
                  </a:lnTo>
                  <a:lnTo>
                    <a:pt x="74688" y="11873"/>
                  </a:lnTo>
                  <a:lnTo>
                    <a:pt x="74296" y="11441"/>
                  </a:lnTo>
                  <a:lnTo>
                    <a:pt x="73904" y="11010"/>
                  </a:lnTo>
                  <a:lnTo>
                    <a:pt x="73485" y="10578"/>
                  </a:lnTo>
                  <a:lnTo>
                    <a:pt x="73080" y="10160"/>
                  </a:lnTo>
                  <a:lnTo>
                    <a:pt x="72662" y="9755"/>
                  </a:lnTo>
                  <a:lnTo>
                    <a:pt x="72230" y="9349"/>
                  </a:lnTo>
                  <a:lnTo>
                    <a:pt x="71799" y="8944"/>
                  </a:lnTo>
                  <a:lnTo>
                    <a:pt x="71354" y="8552"/>
                  </a:lnTo>
                  <a:lnTo>
                    <a:pt x="70909" y="8172"/>
                  </a:lnTo>
                  <a:lnTo>
                    <a:pt x="70452" y="7793"/>
                  </a:lnTo>
                  <a:lnTo>
                    <a:pt x="69994" y="7414"/>
                  </a:lnTo>
                  <a:lnTo>
                    <a:pt x="69523" y="7061"/>
                  </a:lnTo>
                  <a:lnTo>
                    <a:pt x="69053" y="6695"/>
                  </a:lnTo>
                  <a:lnTo>
                    <a:pt x="68569" y="6355"/>
                  </a:lnTo>
                  <a:lnTo>
                    <a:pt x="68072" y="6002"/>
                  </a:lnTo>
                  <a:lnTo>
                    <a:pt x="67575" y="5675"/>
                  </a:lnTo>
                  <a:lnTo>
                    <a:pt x="67078" y="5348"/>
                  </a:lnTo>
                  <a:lnTo>
                    <a:pt x="66568" y="5021"/>
                  </a:lnTo>
                  <a:lnTo>
                    <a:pt x="66045" y="4721"/>
                  </a:lnTo>
                  <a:lnTo>
                    <a:pt x="65522" y="4420"/>
                  </a:lnTo>
                  <a:lnTo>
                    <a:pt x="64986" y="4119"/>
                  </a:lnTo>
                  <a:lnTo>
                    <a:pt x="64450" y="3844"/>
                  </a:lnTo>
                  <a:lnTo>
                    <a:pt x="63901" y="3557"/>
                  </a:lnTo>
                  <a:lnTo>
                    <a:pt x="63339" y="3295"/>
                  </a:lnTo>
                  <a:lnTo>
                    <a:pt x="62776" y="3034"/>
                  </a:lnTo>
                  <a:lnTo>
                    <a:pt x="62201" y="2785"/>
                  </a:lnTo>
                  <a:lnTo>
                    <a:pt x="61626" y="2550"/>
                  </a:lnTo>
                  <a:lnTo>
                    <a:pt x="61037" y="2328"/>
                  </a:lnTo>
                  <a:lnTo>
                    <a:pt x="60436" y="2105"/>
                  </a:lnTo>
                  <a:lnTo>
                    <a:pt x="59834" y="1896"/>
                  </a:lnTo>
                  <a:lnTo>
                    <a:pt x="59220" y="1700"/>
                  </a:lnTo>
                  <a:lnTo>
                    <a:pt x="58592" y="1504"/>
                  </a:lnTo>
                  <a:lnTo>
                    <a:pt x="57965" y="1334"/>
                  </a:lnTo>
                  <a:lnTo>
                    <a:pt x="57337" y="1164"/>
                  </a:lnTo>
                  <a:lnTo>
                    <a:pt x="56683" y="1007"/>
                  </a:lnTo>
                  <a:lnTo>
                    <a:pt x="56029" y="850"/>
                  </a:lnTo>
                  <a:lnTo>
                    <a:pt x="55376" y="719"/>
                  </a:lnTo>
                  <a:lnTo>
                    <a:pt x="54709" y="602"/>
                  </a:lnTo>
                  <a:lnTo>
                    <a:pt x="54029" y="484"/>
                  </a:lnTo>
                  <a:lnTo>
                    <a:pt x="53336" y="379"/>
                  </a:lnTo>
                  <a:lnTo>
                    <a:pt x="52643" y="288"/>
                  </a:lnTo>
                  <a:lnTo>
                    <a:pt x="51937" y="209"/>
                  </a:lnTo>
                  <a:lnTo>
                    <a:pt x="51218" y="144"/>
                  </a:lnTo>
                  <a:lnTo>
                    <a:pt x="50498" y="92"/>
                  </a:lnTo>
                  <a:lnTo>
                    <a:pt x="49766" y="53"/>
                  </a:lnTo>
                  <a:lnTo>
                    <a:pt x="49034" y="13"/>
                  </a:lnTo>
                  <a:lnTo>
                    <a:pt x="48276" y="0"/>
                  </a:lnTo>
                  <a:close/>
                </a:path>
              </a:pathLst>
            </a:custGeom>
            <a:solidFill>
              <a:srgbClr val="FBA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8" name="Google Shape;1770;p38">
              <a:extLst>
                <a:ext uri="{FF2B5EF4-FFF2-40B4-BE49-F238E27FC236}">
                  <a16:creationId xmlns:a16="http://schemas.microsoft.com/office/drawing/2014/main" id="{D6A714C1-A383-B255-B0CF-4919940B3128}"/>
                </a:ext>
              </a:extLst>
            </p:cNvPr>
            <p:cNvSpPr/>
            <p:nvPr/>
          </p:nvSpPr>
          <p:spPr>
            <a:xfrm>
              <a:off x="4279075" y="560750"/>
              <a:ext cx="1554375" cy="2232700"/>
            </a:xfrm>
            <a:custGeom>
              <a:avLst/>
              <a:gdLst/>
              <a:ahLst/>
              <a:cxnLst/>
              <a:rect l="l" t="t" r="r" b="b"/>
              <a:pathLst>
                <a:path w="62175" h="89308" extrusionOk="0">
                  <a:moveTo>
                    <a:pt x="35749" y="1"/>
                  </a:moveTo>
                  <a:lnTo>
                    <a:pt x="36207" y="537"/>
                  </a:lnTo>
                  <a:lnTo>
                    <a:pt x="36651" y="1099"/>
                  </a:lnTo>
                  <a:lnTo>
                    <a:pt x="37083" y="1661"/>
                  </a:lnTo>
                  <a:lnTo>
                    <a:pt x="37514" y="2237"/>
                  </a:lnTo>
                  <a:lnTo>
                    <a:pt x="37946" y="2825"/>
                  </a:lnTo>
                  <a:lnTo>
                    <a:pt x="38364" y="3426"/>
                  </a:lnTo>
                  <a:lnTo>
                    <a:pt x="38770" y="4028"/>
                  </a:lnTo>
                  <a:lnTo>
                    <a:pt x="39175" y="4656"/>
                  </a:lnTo>
                  <a:lnTo>
                    <a:pt x="39580" y="5283"/>
                  </a:lnTo>
                  <a:lnTo>
                    <a:pt x="39973" y="5924"/>
                  </a:lnTo>
                  <a:lnTo>
                    <a:pt x="40352" y="6565"/>
                  </a:lnTo>
                  <a:lnTo>
                    <a:pt x="40731" y="7218"/>
                  </a:lnTo>
                  <a:lnTo>
                    <a:pt x="41097" y="7885"/>
                  </a:lnTo>
                  <a:lnTo>
                    <a:pt x="41463" y="8552"/>
                  </a:lnTo>
                  <a:lnTo>
                    <a:pt x="41829" y="9232"/>
                  </a:lnTo>
                  <a:lnTo>
                    <a:pt x="42182" y="9912"/>
                  </a:lnTo>
                  <a:lnTo>
                    <a:pt x="42522" y="10592"/>
                  </a:lnTo>
                  <a:lnTo>
                    <a:pt x="42862" y="11298"/>
                  </a:lnTo>
                  <a:lnTo>
                    <a:pt x="43189" y="11991"/>
                  </a:lnTo>
                  <a:lnTo>
                    <a:pt x="43516" y="12697"/>
                  </a:lnTo>
                  <a:lnTo>
                    <a:pt x="44157" y="14122"/>
                  </a:lnTo>
                  <a:lnTo>
                    <a:pt x="44758" y="15561"/>
                  </a:lnTo>
                  <a:lnTo>
                    <a:pt x="45347" y="17012"/>
                  </a:lnTo>
                  <a:lnTo>
                    <a:pt x="45909" y="18463"/>
                  </a:lnTo>
                  <a:lnTo>
                    <a:pt x="46432" y="19928"/>
                  </a:lnTo>
                  <a:lnTo>
                    <a:pt x="46942" y="21392"/>
                  </a:lnTo>
                  <a:lnTo>
                    <a:pt x="47426" y="22857"/>
                  </a:lnTo>
                  <a:lnTo>
                    <a:pt x="47896" y="24321"/>
                  </a:lnTo>
                  <a:lnTo>
                    <a:pt x="48328" y="25773"/>
                  </a:lnTo>
                  <a:lnTo>
                    <a:pt x="48746" y="27211"/>
                  </a:lnTo>
                  <a:lnTo>
                    <a:pt x="49125" y="28636"/>
                  </a:lnTo>
                  <a:lnTo>
                    <a:pt x="49492" y="30035"/>
                  </a:lnTo>
                  <a:lnTo>
                    <a:pt x="49832" y="31421"/>
                  </a:lnTo>
                  <a:lnTo>
                    <a:pt x="50158" y="32781"/>
                  </a:lnTo>
                  <a:lnTo>
                    <a:pt x="50446" y="34115"/>
                  </a:lnTo>
                  <a:lnTo>
                    <a:pt x="50721" y="35423"/>
                  </a:lnTo>
                  <a:lnTo>
                    <a:pt x="50982" y="36691"/>
                  </a:lnTo>
                  <a:lnTo>
                    <a:pt x="51204" y="37920"/>
                  </a:lnTo>
                  <a:lnTo>
                    <a:pt x="51414" y="39110"/>
                  </a:lnTo>
                  <a:lnTo>
                    <a:pt x="51597" y="40247"/>
                  </a:lnTo>
                  <a:lnTo>
                    <a:pt x="51754" y="41346"/>
                  </a:lnTo>
                  <a:lnTo>
                    <a:pt x="51897" y="42392"/>
                  </a:lnTo>
                  <a:lnTo>
                    <a:pt x="51989" y="43059"/>
                  </a:lnTo>
                  <a:lnTo>
                    <a:pt x="52094" y="43699"/>
                  </a:lnTo>
                  <a:lnTo>
                    <a:pt x="52224" y="44314"/>
                  </a:lnTo>
                  <a:lnTo>
                    <a:pt x="52355" y="44902"/>
                  </a:lnTo>
                  <a:lnTo>
                    <a:pt x="52486" y="45478"/>
                  </a:lnTo>
                  <a:lnTo>
                    <a:pt x="52643" y="46027"/>
                  </a:lnTo>
                  <a:lnTo>
                    <a:pt x="52813" y="46563"/>
                  </a:lnTo>
                  <a:lnTo>
                    <a:pt x="52983" y="47086"/>
                  </a:lnTo>
                  <a:lnTo>
                    <a:pt x="53166" y="47583"/>
                  </a:lnTo>
                  <a:lnTo>
                    <a:pt x="53349" y="48067"/>
                  </a:lnTo>
                  <a:lnTo>
                    <a:pt x="53545" y="48537"/>
                  </a:lnTo>
                  <a:lnTo>
                    <a:pt x="53741" y="48982"/>
                  </a:lnTo>
                  <a:lnTo>
                    <a:pt x="53950" y="49427"/>
                  </a:lnTo>
                  <a:lnTo>
                    <a:pt x="54160" y="49858"/>
                  </a:lnTo>
                  <a:lnTo>
                    <a:pt x="54382" y="50276"/>
                  </a:lnTo>
                  <a:lnTo>
                    <a:pt x="54604" y="50682"/>
                  </a:lnTo>
                  <a:lnTo>
                    <a:pt x="55036" y="51466"/>
                  </a:lnTo>
                  <a:lnTo>
                    <a:pt x="55493" y="52225"/>
                  </a:lnTo>
                  <a:lnTo>
                    <a:pt x="56369" y="53663"/>
                  </a:lnTo>
                  <a:lnTo>
                    <a:pt x="56788" y="54382"/>
                  </a:lnTo>
                  <a:lnTo>
                    <a:pt x="57193" y="55088"/>
                  </a:lnTo>
                  <a:lnTo>
                    <a:pt x="57389" y="55441"/>
                  </a:lnTo>
                  <a:lnTo>
                    <a:pt x="57572" y="55794"/>
                  </a:lnTo>
                  <a:lnTo>
                    <a:pt x="57742" y="56160"/>
                  </a:lnTo>
                  <a:lnTo>
                    <a:pt x="57912" y="56527"/>
                  </a:lnTo>
                  <a:lnTo>
                    <a:pt x="58069" y="56893"/>
                  </a:lnTo>
                  <a:lnTo>
                    <a:pt x="58226" y="57272"/>
                  </a:lnTo>
                  <a:lnTo>
                    <a:pt x="58357" y="57664"/>
                  </a:lnTo>
                  <a:lnTo>
                    <a:pt x="58488" y="58056"/>
                  </a:lnTo>
                  <a:lnTo>
                    <a:pt x="58592" y="58462"/>
                  </a:lnTo>
                  <a:lnTo>
                    <a:pt x="58697" y="58867"/>
                  </a:lnTo>
                  <a:lnTo>
                    <a:pt x="58775" y="59299"/>
                  </a:lnTo>
                  <a:lnTo>
                    <a:pt x="58854" y="59730"/>
                  </a:lnTo>
                  <a:lnTo>
                    <a:pt x="58906" y="60175"/>
                  </a:lnTo>
                  <a:lnTo>
                    <a:pt x="58945" y="60645"/>
                  </a:lnTo>
                  <a:lnTo>
                    <a:pt x="58971" y="61116"/>
                  </a:lnTo>
                  <a:lnTo>
                    <a:pt x="58971" y="61613"/>
                  </a:lnTo>
                  <a:lnTo>
                    <a:pt x="58958" y="62123"/>
                  </a:lnTo>
                  <a:lnTo>
                    <a:pt x="58919" y="62646"/>
                  </a:lnTo>
                  <a:lnTo>
                    <a:pt x="58867" y="63195"/>
                  </a:lnTo>
                  <a:lnTo>
                    <a:pt x="58801" y="63757"/>
                  </a:lnTo>
                  <a:lnTo>
                    <a:pt x="58710" y="64346"/>
                  </a:lnTo>
                  <a:lnTo>
                    <a:pt x="58592" y="64947"/>
                  </a:lnTo>
                  <a:lnTo>
                    <a:pt x="58448" y="65575"/>
                  </a:lnTo>
                  <a:lnTo>
                    <a:pt x="58278" y="66229"/>
                  </a:lnTo>
                  <a:lnTo>
                    <a:pt x="58095" y="66909"/>
                  </a:lnTo>
                  <a:lnTo>
                    <a:pt x="57886" y="67602"/>
                  </a:lnTo>
                  <a:lnTo>
                    <a:pt x="57638" y="68334"/>
                  </a:lnTo>
                  <a:lnTo>
                    <a:pt x="57376" y="69079"/>
                  </a:lnTo>
                  <a:lnTo>
                    <a:pt x="57088" y="69864"/>
                  </a:lnTo>
                  <a:lnTo>
                    <a:pt x="56762" y="70674"/>
                  </a:lnTo>
                  <a:lnTo>
                    <a:pt x="56409" y="71511"/>
                  </a:lnTo>
                  <a:lnTo>
                    <a:pt x="56029" y="72387"/>
                  </a:lnTo>
                  <a:lnTo>
                    <a:pt x="55624" y="73290"/>
                  </a:lnTo>
                  <a:lnTo>
                    <a:pt x="55179" y="74218"/>
                  </a:lnTo>
                  <a:lnTo>
                    <a:pt x="54709" y="75186"/>
                  </a:lnTo>
                  <a:lnTo>
                    <a:pt x="54199" y="76192"/>
                  </a:lnTo>
                  <a:lnTo>
                    <a:pt x="53911" y="76728"/>
                  </a:lnTo>
                  <a:lnTo>
                    <a:pt x="53610" y="77251"/>
                  </a:lnTo>
                  <a:lnTo>
                    <a:pt x="53310" y="77748"/>
                  </a:lnTo>
                  <a:lnTo>
                    <a:pt x="52983" y="78232"/>
                  </a:lnTo>
                  <a:lnTo>
                    <a:pt x="52656" y="78690"/>
                  </a:lnTo>
                  <a:lnTo>
                    <a:pt x="52316" y="79134"/>
                  </a:lnTo>
                  <a:lnTo>
                    <a:pt x="51963" y="79566"/>
                  </a:lnTo>
                  <a:lnTo>
                    <a:pt x="51597" y="79971"/>
                  </a:lnTo>
                  <a:lnTo>
                    <a:pt x="51231" y="80350"/>
                  </a:lnTo>
                  <a:lnTo>
                    <a:pt x="50851" y="80730"/>
                  </a:lnTo>
                  <a:lnTo>
                    <a:pt x="50459" y="81083"/>
                  </a:lnTo>
                  <a:lnTo>
                    <a:pt x="50054" y="81410"/>
                  </a:lnTo>
                  <a:lnTo>
                    <a:pt x="49648" y="81736"/>
                  </a:lnTo>
                  <a:lnTo>
                    <a:pt x="49230" y="82037"/>
                  </a:lnTo>
                  <a:lnTo>
                    <a:pt x="48799" y="82325"/>
                  </a:lnTo>
                  <a:lnTo>
                    <a:pt x="48367" y="82586"/>
                  </a:lnTo>
                  <a:lnTo>
                    <a:pt x="47922" y="82848"/>
                  </a:lnTo>
                  <a:lnTo>
                    <a:pt x="47465" y="83083"/>
                  </a:lnTo>
                  <a:lnTo>
                    <a:pt x="47007" y="83305"/>
                  </a:lnTo>
                  <a:lnTo>
                    <a:pt x="46536" y="83528"/>
                  </a:lnTo>
                  <a:lnTo>
                    <a:pt x="46066" y="83724"/>
                  </a:lnTo>
                  <a:lnTo>
                    <a:pt x="45582" y="83907"/>
                  </a:lnTo>
                  <a:lnTo>
                    <a:pt x="45085" y="84077"/>
                  </a:lnTo>
                  <a:lnTo>
                    <a:pt x="44588" y="84234"/>
                  </a:lnTo>
                  <a:lnTo>
                    <a:pt x="44078" y="84378"/>
                  </a:lnTo>
                  <a:lnTo>
                    <a:pt x="43568" y="84508"/>
                  </a:lnTo>
                  <a:lnTo>
                    <a:pt x="43045" y="84626"/>
                  </a:lnTo>
                  <a:lnTo>
                    <a:pt x="42509" y="84744"/>
                  </a:lnTo>
                  <a:lnTo>
                    <a:pt x="41986" y="84835"/>
                  </a:lnTo>
                  <a:lnTo>
                    <a:pt x="41437" y="84927"/>
                  </a:lnTo>
                  <a:lnTo>
                    <a:pt x="40888" y="85005"/>
                  </a:lnTo>
                  <a:lnTo>
                    <a:pt x="40339" y="85071"/>
                  </a:lnTo>
                  <a:lnTo>
                    <a:pt x="39776" y="85123"/>
                  </a:lnTo>
                  <a:lnTo>
                    <a:pt x="39214" y="85175"/>
                  </a:lnTo>
                  <a:lnTo>
                    <a:pt x="38652" y="85215"/>
                  </a:lnTo>
                  <a:lnTo>
                    <a:pt x="38077" y="85241"/>
                  </a:lnTo>
                  <a:lnTo>
                    <a:pt x="37488" y="85254"/>
                  </a:lnTo>
                  <a:lnTo>
                    <a:pt x="36900" y="85267"/>
                  </a:lnTo>
                  <a:lnTo>
                    <a:pt x="35723" y="85280"/>
                  </a:lnTo>
                  <a:lnTo>
                    <a:pt x="34507" y="85254"/>
                  </a:lnTo>
                  <a:lnTo>
                    <a:pt x="33291" y="85201"/>
                  </a:lnTo>
                  <a:lnTo>
                    <a:pt x="32049" y="85123"/>
                  </a:lnTo>
                  <a:lnTo>
                    <a:pt x="30793" y="85031"/>
                  </a:lnTo>
                  <a:lnTo>
                    <a:pt x="29538" y="84914"/>
                  </a:lnTo>
                  <a:lnTo>
                    <a:pt x="28257" y="84783"/>
                  </a:lnTo>
                  <a:lnTo>
                    <a:pt x="26962" y="84652"/>
                  </a:lnTo>
                  <a:lnTo>
                    <a:pt x="25668" y="84495"/>
                  </a:lnTo>
                  <a:lnTo>
                    <a:pt x="23053" y="84182"/>
                  </a:lnTo>
                  <a:lnTo>
                    <a:pt x="20411" y="83868"/>
                  </a:lnTo>
                  <a:lnTo>
                    <a:pt x="19248" y="84482"/>
                  </a:lnTo>
                  <a:lnTo>
                    <a:pt x="18568" y="84822"/>
                  </a:lnTo>
                  <a:lnTo>
                    <a:pt x="17822" y="85188"/>
                  </a:lnTo>
                  <a:lnTo>
                    <a:pt x="17025" y="85581"/>
                  </a:lnTo>
                  <a:lnTo>
                    <a:pt x="16175" y="85960"/>
                  </a:lnTo>
                  <a:lnTo>
                    <a:pt x="15299" y="86352"/>
                  </a:lnTo>
                  <a:lnTo>
                    <a:pt x="14371" y="86718"/>
                  </a:lnTo>
                  <a:lnTo>
                    <a:pt x="13429" y="87084"/>
                  </a:lnTo>
                  <a:lnTo>
                    <a:pt x="12945" y="87254"/>
                  </a:lnTo>
                  <a:lnTo>
                    <a:pt x="12462" y="87411"/>
                  </a:lnTo>
                  <a:lnTo>
                    <a:pt x="11978" y="87568"/>
                  </a:lnTo>
                  <a:lnTo>
                    <a:pt x="11481" y="87712"/>
                  </a:lnTo>
                  <a:lnTo>
                    <a:pt x="10997" y="87856"/>
                  </a:lnTo>
                  <a:lnTo>
                    <a:pt x="10500" y="87987"/>
                  </a:lnTo>
                  <a:lnTo>
                    <a:pt x="10016" y="88104"/>
                  </a:lnTo>
                  <a:lnTo>
                    <a:pt x="9520" y="88196"/>
                  </a:lnTo>
                  <a:lnTo>
                    <a:pt x="9036" y="88287"/>
                  </a:lnTo>
                  <a:lnTo>
                    <a:pt x="8539" y="88366"/>
                  </a:lnTo>
                  <a:lnTo>
                    <a:pt x="8068" y="88431"/>
                  </a:lnTo>
                  <a:lnTo>
                    <a:pt x="7584" y="88470"/>
                  </a:lnTo>
                  <a:lnTo>
                    <a:pt x="7114" y="88496"/>
                  </a:lnTo>
                  <a:lnTo>
                    <a:pt x="6643" y="88510"/>
                  </a:lnTo>
                  <a:lnTo>
                    <a:pt x="5754" y="88496"/>
                  </a:lnTo>
                  <a:lnTo>
                    <a:pt x="4878" y="88470"/>
                  </a:lnTo>
                  <a:lnTo>
                    <a:pt x="4015" y="88418"/>
                  </a:lnTo>
                  <a:lnTo>
                    <a:pt x="3178" y="88353"/>
                  </a:lnTo>
                  <a:lnTo>
                    <a:pt x="2354" y="88261"/>
                  </a:lnTo>
                  <a:lnTo>
                    <a:pt x="1543" y="88157"/>
                  </a:lnTo>
                  <a:lnTo>
                    <a:pt x="759" y="88039"/>
                  </a:lnTo>
                  <a:lnTo>
                    <a:pt x="0" y="87895"/>
                  </a:lnTo>
                  <a:lnTo>
                    <a:pt x="497" y="88052"/>
                  </a:lnTo>
                  <a:lnTo>
                    <a:pt x="1020" y="88209"/>
                  </a:lnTo>
                  <a:lnTo>
                    <a:pt x="1556" y="88353"/>
                  </a:lnTo>
                  <a:lnTo>
                    <a:pt x="2106" y="88483"/>
                  </a:lnTo>
                  <a:lnTo>
                    <a:pt x="2681" y="88614"/>
                  </a:lnTo>
                  <a:lnTo>
                    <a:pt x="3269" y="88732"/>
                  </a:lnTo>
                  <a:lnTo>
                    <a:pt x="3871" y="88836"/>
                  </a:lnTo>
                  <a:lnTo>
                    <a:pt x="4485" y="88928"/>
                  </a:lnTo>
                  <a:lnTo>
                    <a:pt x="5113" y="89020"/>
                  </a:lnTo>
                  <a:lnTo>
                    <a:pt x="5754" y="89098"/>
                  </a:lnTo>
                  <a:lnTo>
                    <a:pt x="6421" y="89163"/>
                  </a:lnTo>
                  <a:lnTo>
                    <a:pt x="7087" y="89216"/>
                  </a:lnTo>
                  <a:lnTo>
                    <a:pt x="7767" y="89255"/>
                  </a:lnTo>
                  <a:lnTo>
                    <a:pt x="8447" y="89281"/>
                  </a:lnTo>
                  <a:lnTo>
                    <a:pt x="9153" y="89307"/>
                  </a:lnTo>
                  <a:lnTo>
                    <a:pt x="9859" y="89307"/>
                  </a:lnTo>
                  <a:lnTo>
                    <a:pt x="10775" y="89294"/>
                  </a:lnTo>
                  <a:lnTo>
                    <a:pt x="11677" y="89268"/>
                  </a:lnTo>
                  <a:lnTo>
                    <a:pt x="12566" y="89216"/>
                  </a:lnTo>
                  <a:lnTo>
                    <a:pt x="13429" y="89150"/>
                  </a:lnTo>
                  <a:lnTo>
                    <a:pt x="14279" y="89059"/>
                  </a:lnTo>
                  <a:lnTo>
                    <a:pt x="15103" y="88954"/>
                  </a:lnTo>
                  <a:lnTo>
                    <a:pt x="15900" y="88823"/>
                  </a:lnTo>
                  <a:lnTo>
                    <a:pt x="16685" y="88680"/>
                  </a:lnTo>
                  <a:lnTo>
                    <a:pt x="17430" y="88523"/>
                  </a:lnTo>
                  <a:lnTo>
                    <a:pt x="18162" y="88353"/>
                  </a:lnTo>
                  <a:lnTo>
                    <a:pt x="18855" y="88170"/>
                  </a:lnTo>
                  <a:lnTo>
                    <a:pt x="19509" y="87960"/>
                  </a:lnTo>
                  <a:lnTo>
                    <a:pt x="20137" y="87751"/>
                  </a:lnTo>
                  <a:lnTo>
                    <a:pt x="20738" y="87516"/>
                  </a:lnTo>
                  <a:lnTo>
                    <a:pt x="21301" y="87280"/>
                  </a:lnTo>
                  <a:lnTo>
                    <a:pt x="21811" y="87019"/>
                  </a:lnTo>
                  <a:lnTo>
                    <a:pt x="23144" y="87176"/>
                  </a:lnTo>
                  <a:lnTo>
                    <a:pt x="24478" y="87307"/>
                  </a:lnTo>
                  <a:lnTo>
                    <a:pt x="25825" y="87437"/>
                  </a:lnTo>
                  <a:lnTo>
                    <a:pt x="27172" y="87555"/>
                  </a:lnTo>
                  <a:lnTo>
                    <a:pt x="28518" y="87660"/>
                  </a:lnTo>
                  <a:lnTo>
                    <a:pt x="29865" y="87751"/>
                  </a:lnTo>
                  <a:lnTo>
                    <a:pt x="31212" y="87817"/>
                  </a:lnTo>
                  <a:lnTo>
                    <a:pt x="32546" y="87869"/>
                  </a:lnTo>
                  <a:lnTo>
                    <a:pt x="33879" y="87895"/>
                  </a:lnTo>
                  <a:lnTo>
                    <a:pt x="35200" y="87908"/>
                  </a:lnTo>
                  <a:lnTo>
                    <a:pt x="36521" y="87882"/>
                  </a:lnTo>
                  <a:lnTo>
                    <a:pt x="37815" y="87830"/>
                  </a:lnTo>
                  <a:lnTo>
                    <a:pt x="38456" y="87790"/>
                  </a:lnTo>
                  <a:lnTo>
                    <a:pt x="39096" y="87751"/>
                  </a:lnTo>
                  <a:lnTo>
                    <a:pt x="39737" y="87699"/>
                  </a:lnTo>
                  <a:lnTo>
                    <a:pt x="40365" y="87634"/>
                  </a:lnTo>
                  <a:lnTo>
                    <a:pt x="40992" y="87568"/>
                  </a:lnTo>
                  <a:lnTo>
                    <a:pt x="41607" y="87490"/>
                  </a:lnTo>
                  <a:lnTo>
                    <a:pt x="42235" y="87411"/>
                  </a:lnTo>
                  <a:lnTo>
                    <a:pt x="42836" y="87307"/>
                  </a:lnTo>
                  <a:lnTo>
                    <a:pt x="43438" y="87202"/>
                  </a:lnTo>
                  <a:lnTo>
                    <a:pt x="44039" y="87084"/>
                  </a:lnTo>
                  <a:lnTo>
                    <a:pt x="44627" y="86967"/>
                  </a:lnTo>
                  <a:lnTo>
                    <a:pt x="45216" y="86823"/>
                  </a:lnTo>
                  <a:lnTo>
                    <a:pt x="45791" y="86679"/>
                  </a:lnTo>
                  <a:lnTo>
                    <a:pt x="46367" y="86522"/>
                  </a:lnTo>
                  <a:lnTo>
                    <a:pt x="46929" y="86352"/>
                  </a:lnTo>
                  <a:lnTo>
                    <a:pt x="47478" y="86169"/>
                  </a:lnTo>
                  <a:lnTo>
                    <a:pt x="48027" y="85986"/>
                  </a:lnTo>
                  <a:lnTo>
                    <a:pt x="48563" y="85777"/>
                  </a:lnTo>
                  <a:lnTo>
                    <a:pt x="49099" y="85568"/>
                  </a:lnTo>
                  <a:lnTo>
                    <a:pt x="49622" y="85332"/>
                  </a:lnTo>
                  <a:lnTo>
                    <a:pt x="50132" y="85097"/>
                  </a:lnTo>
                  <a:lnTo>
                    <a:pt x="50629" y="84835"/>
                  </a:lnTo>
                  <a:lnTo>
                    <a:pt x="51126" y="84574"/>
                  </a:lnTo>
                  <a:lnTo>
                    <a:pt x="51610" y="84299"/>
                  </a:lnTo>
                  <a:lnTo>
                    <a:pt x="52081" y="83998"/>
                  </a:lnTo>
                  <a:lnTo>
                    <a:pt x="52551" y="83698"/>
                  </a:lnTo>
                  <a:lnTo>
                    <a:pt x="52996" y="83371"/>
                  </a:lnTo>
                  <a:lnTo>
                    <a:pt x="53440" y="83031"/>
                  </a:lnTo>
                  <a:lnTo>
                    <a:pt x="53872" y="82691"/>
                  </a:lnTo>
                  <a:lnTo>
                    <a:pt x="54290" y="82325"/>
                  </a:lnTo>
                  <a:lnTo>
                    <a:pt x="54696" y="81946"/>
                  </a:lnTo>
                  <a:lnTo>
                    <a:pt x="55088" y="81540"/>
                  </a:lnTo>
                  <a:lnTo>
                    <a:pt x="55480" y="81135"/>
                  </a:lnTo>
                  <a:lnTo>
                    <a:pt x="55846" y="80703"/>
                  </a:lnTo>
                  <a:lnTo>
                    <a:pt x="56199" y="80259"/>
                  </a:lnTo>
                  <a:lnTo>
                    <a:pt x="56552" y="79801"/>
                  </a:lnTo>
                  <a:lnTo>
                    <a:pt x="56879" y="79330"/>
                  </a:lnTo>
                  <a:lnTo>
                    <a:pt x="57193" y="78834"/>
                  </a:lnTo>
                  <a:lnTo>
                    <a:pt x="57507" y="78324"/>
                  </a:lnTo>
                  <a:lnTo>
                    <a:pt x="57795" y="77801"/>
                  </a:lnTo>
                  <a:lnTo>
                    <a:pt x="58291" y="76820"/>
                  </a:lnTo>
                  <a:lnTo>
                    <a:pt x="58762" y="75865"/>
                  </a:lnTo>
                  <a:lnTo>
                    <a:pt x="59207" y="74950"/>
                  </a:lnTo>
                  <a:lnTo>
                    <a:pt x="59599" y="74061"/>
                  </a:lnTo>
                  <a:lnTo>
                    <a:pt x="59965" y="73185"/>
                  </a:lnTo>
                  <a:lnTo>
                    <a:pt x="60305" y="72348"/>
                  </a:lnTo>
                  <a:lnTo>
                    <a:pt x="60619" y="71524"/>
                  </a:lnTo>
                  <a:lnTo>
                    <a:pt x="60893" y="70727"/>
                  </a:lnTo>
                  <a:lnTo>
                    <a:pt x="61129" y="69955"/>
                  </a:lnTo>
                  <a:lnTo>
                    <a:pt x="61351" y="69210"/>
                  </a:lnTo>
                  <a:lnTo>
                    <a:pt x="61547" y="68478"/>
                  </a:lnTo>
                  <a:lnTo>
                    <a:pt x="61704" y="67772"/>
                  </a:lnTo>
                  <a:lnTo>
                    <a:pt x="61848" y="67079"/>
                  </a:lnTo>
                  <a:lnTo>
                    <a:pt x="61953" y="66412"/>
                  </a:lnTo>
                  <a:lnTo>
                    <a:pt x="62044" y="65758"/>
                  </a:lnTo>
                  <a:lnTo>
                    <a:pt x="62110" y="65117"/>
                  </a:lnTo>
                  <a:lnTo>
                    <a:pt x="62149" y="64503"/>
                  </a:lnTo>
                  <a:lnTo>
                    <a:pt x="62175" y="63901"/>
                  </a:lnTo>
                  <a:lnTo>
                    <a:pt x="62162" y="63326"/>
                  </a:lnTo>
                  <a:lnTo>
                    <a:pt x="62149" y="62751"/>
                  </a:lnTo>
                  <a:lnTo>
                    <a:pt x="62110" y="62201"/>
                  </a:lnTo>
                  <a:lnTo>
                    <a:pt x="62044" y="61652"/>
                  </a:lnTo>
                  <a:lnTo>
                    <a:pt x="61966" y="61129"/>
                  </a:lnTo>
                  <a:lnTo>
                    <a:pt x="61874" y="60606"/>
                  </a:lnTo>
                  <a:lnTo>
                    <a:pt x="61756" y="60096"/>
                  </a:lnTo>
                  <a:lnTo>
                    <a:pt x="61639" y="59599"/>
                  </a:lnTo>
                  <a:lnTo>
                    <a:pt x="61495" y="59116"/>
                  </a:lnTo>
                  <a:lnTo>
                    <a:pt x="61338" y="58645"/>
                  </a:lnTo>
                  <a:lnTo>
                    <a:pt x="61181" y="58174"/>
                  </a:lnTo>
                  <a:lnTo>
                    <a:pt x="60998" y="57703"/>
                  </a:lnTo>
                  <a:lnTo>
                    <a:pt x="60802" y="57246"/>
                  </a:lnTo>
                  <a:lnTo>
                    <a:pt x="60606" y="56801"/>
                  </a:lnTo>
                  <a:lnTo>
                    <a:pt x="60397" y="56357"/>
                  </a:lnTo>
                  <a:lnTo>
                    <a:pt x="60174" y="55912"/>
                  </a:lnTo>
                  <a:lnTo>
                    <a:pt x="59952" y="55481"/>
                  </a:lnTo>
                  <a:lnTo>
                    <a:pt x="59717" y="55049"/>
                  </a:lnTo>
                  <a:lnTo>
                    <a:pt x="59233" y="54186"/>
                  </a:lnTo>
                  <a:lnTo>
                    <a:pt x="58736" y="53336"/>
                  </a:lnTo>
                  <a:lnTo>
                    <a:pt x="57703" y="51610"/>
                  </a:lnTo>
                  <a:lnTo>
                    <a:pt x="57180" y="50721"/>
                  </a:lnTo>
                  <a:lnTo>
                    <a:pt x="56670" y="49819"/>
                  </a:lnTo>
                  <a:lnTo>
                    <a:pt x="56186" y="48890"/>
                  </a:lnTo>
                  <a:lnTo>
                    <a:pt x="55938" y="48420"/>
                  </a:lnTo>
                  <a:lnTo>
                    <a:pt x="55702" y="47936"/>
                  </a:lnTo>
                  <a:lnTo>
                    <a:pt x="55480" y="47439"/>
                  </a:lnTo>
                  <a:lnTo>
                    <a:pt x="55258" y="46942"/>
                  </a:lnTo>
                  <a:lnTo>
                    <a:pt x="55049" y="46432"/>
                  </a:lnTo>
                  <a:lnTo>
                    <a:pt x="54853" y="45896"/>
                  </a:lnTo>
                  <a:lnTo>
                    <a:pt x="54670" y="45360"/>
                  </a:lnTo>
                  <a:lnTo>
                    <a:pt x="54486" y="44811"/>
                  </a:lnTo>
                  <a:lnTo>
                    <a:pt x="54316" y="44249"/>
                  </a:lnTo>
                  <a:lnTo>
                    <a:pt x="54173" y="43660"/>
                  </a:lnTo>
                  <a:lnTo>
                    <a:pt x="54029" y="43072"/>
                  </a:lnTo>
                  <a:lnTo>
                    <a:pt x="53898" y="42457"/>
                  </a:lnTo>
                  <a:lnTo>
                    <a:pt x="53793" y="41830"/>
                  </a:lnTo>
                  <a:lnTo>
                    <a:pt x="53702" y="41189"/>
                  </a:lnTo>
                  <a:lnTo>
                    <a:pt x="53545" y="40064"/>
                  </a:lnTo>
                  <a:lnTo>
                    <a:pt x="53375" y="38914"/>
                  </a:lnTo>
                  <a:lnTo>
                    <a:pt x="53192" y="37724"/>
                  </a:lnTo>
                  <a:lnTo>
                    <a:pt x="52983" y="36508"/>
                  </a:lnTo>
                  <a:lnTo>
                    <a:pt x="52760" y="35266"/>
                  </a:lnTo>
                  <a:lnTo>
                    <a:pt x="52512" y="33984"/>
                  </a:lnTo>
                  <a:lnTo>
                    <a:pt x="52251" y="32690"/>
                  </a:lnTo>
                  <a:lnTo>
                    <a:pt x="51950" y="31356"/>
                  </a:lnTo>
                  <a:lnTo>
                    <a:pt x="51636" y="30022"/>
                  </a:lnTo>
                  <a:lnTo>
                    <a:pt x="51296" y="28662"/>
                  </a:lnTo>
                  <a:lnTo>
                    <a:pt x="50943" y="27289"/>
                  </a:lnTo>
                  <a:lnTo>
                    <a:pt x="50551" y="25903"/>
                  </a:lnTo>
                  <a:lnTo>
                    <a:pt x="50132" y="24517"/>
                  </a:lnTo>
                  <a:lnTo>
                    <a:pt x="49688" y="23118"/>
                  </a:lnTo>
                  <a:lnTo>
                    <a:pt x="49204" y="21719"/>
                  </a:lnTo>
                  <a:lnTo>
                    <a:pt x="48707" y="20320"/>
                  </a:lnTo>
                  <a:lnTo>
                    <a:pt x="48171" y="18921"/>
                  </a:lnTo>
                  <a:lnTo>
                    <a:pt x="47883" y="18215"/>
                  </a:lnTo>
                  <a:lnTo>
                    <a:pt x="47596" y="17522"/>
                  </a:lnTo>
                  <a:lnTo>
                    <a:pt x="47308" y="16829"/>
                  </a:lnTo>
                  <a:lnTo>
                    <a:pt x="46994" y="16136"/>
                  </a:lnTo>
                  <a:lnTo>
                    <a:pt x="46680" y="15443"/>
                  </a:lnTo>
                  <a:lnTo>
                    <a:pt x="46367" y="14763"/>
                  </a:lnTo>
                  <a:lnTo>
                    <a:pt x="46027" y="14083"/>
                  </a:lnTo>
                  <a:lnTo>
                    <a:pt x="45700" y="13403"/>
                  </a:lnTo>
                  <a:lnTo>
                    <a:pt x="45347" y="12723"/>
                  </a:lnTo>
                  <a:lnTo>
                    <a:pt x="44994" y="12043"/>
                  </a:lnTo>
                  <a:lnTo>
                    <a:pt x="44627" y="11376"/>
                  </a:lnTo>
                  <a:lnTo>
                    <a:pt x="44248" y="10723"/>
                  </a:lnTo>
                  <a:lnTo>
                    <a:pt x="43856" y="10056"/>
                  </a:lnTo>
                  <a:lnTo>
                    <a:pt x="43464" y="9415"/>
                  </a:lnTo>
                  <a:lnTo>
                    <a:pt x="43058" y="8761"/>
                  </a:lnTo>
                  <a:lnTo>
                    <a:pt x="42640" y="8121"/>
                  </a:lnTo>
                  <a:lnTo>
                    <a:pt x="42222" y="7493"/>
                  </a:lnTo>
                  <a:lnTo>
                    <a:pt x="41790" y="6865"/>
                  </a:lnTo>
                  <a:lnTo>
                    <a:pt x="41345" y="6251"/>
                  </a:lnTo>
                  <a:lnTo>
                    <a:pt x="40888" y="5636"/>
                  </a:lnTo>
                  <a:lnTo>
                    <a:pt x="40430" y="5035"/>
                  </a:lnTo>
                  <a:lnTo>
                    <a:pt x="39946" y="4433"/>
                  </a:lnTo>
                  <a:lnTo>
                    <a:pt x="39463" y="3845"/>
                  </a:lnTo>
                  <a:lnTo>
                    <a:pt x="38966" y="3270"/>
                  </a:lnTo>
                  <a:lnTo>
                    <a:pt x="38456" y="2694"/>
                  </a:lnTo>
                  <a:lnTo>
                    <a:pt x="37946" y="2132"/>
                  </a:lnTo>
                  <a:lnTo>
                    <a:pt x="37410" y="1583"/>
                  </a:lnTo>
                  <a:lnTo>
                    <a:pt x="36874" y="1047"/>
                  </a:lnTo>
                  <a:lnTo>
                    <a:pt x="36311" y="524"/>
                  </a:lnTo>
                  <a:lnTo>
                    <a:pt x="35749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9" name="Google Shape;1771;p38">
              <a:extLst>
                <a:ext uri="{FF2B5EF4-FFF2-40B4-BE49-F238E27FC236}">
                  <a16:creationId xmlns:a16="http://schemas.microsoft.com/office/drawing/2014/main" id="{A4987C09-2CF2-E7F0-5C74-AD2789695F73}"/>
                </a:ext>
              </a:extLst>
            </p:cNvPr>
            <p:cNvSpPr/>
            <p:nvPr/>
          </p:nvSpPr>
          <p:spPr>
            <a:xfrm>
              <a:off x="3879950" y="1486500"/>
              <a:ext cx="1368050" cy="1097400"/>
            </a:xfrm>
            <a:custGeom>
              <a:avLst/>
              <a:gdLst/>
              <a:ahLst/>
              <a:cxnLst/>
              <a:rect l="l" t="t" r="r" b="b"/>
              <a:pathLst>
                <a:path w="54722" h="43896" extrusionOk="0">
                  <a:moveTo>
                    <a:pt x="25968" y="1"/>
                  </a:moveTo>
                  <a:lnTo>
                    <a:pt x="25419" y="14"/>
                  </a:lnTo>
                  <a:lnTo>
                    <a:pt x="24857" y="53"/>
                  </a:lnTo>
                  <a:lnTo>
                    <a:pt x="24295" y="92"/>
                  </a:lnTo>
                  <a:lnTo>
                    <a:pt x="23732" y="158"/>
                  </a:lnTo>
                  <a:lnTo>
                    <a:pt x="23170" y="249"/>
                  </a:lnTo>
                  <a:lnTo>
                    <a:pt x="22608" y="341"/>
                  </a:lnTo>
                  <a:lnTo>
                    <a:pt x="22046" y="458"/>
                  </a:lnTo>
                  <a:lnTo>
                    <a:pt x="21483" y="589"/>
                  </a:lnTo>
                  <a:lnTo>
                    <a:pt x="20921" y="746"/>
                  </a:lnTo>
                  <a:lnTo>
                    <a:pt x="20359" y="903"/>
                  </a:lnTo>
                  <a:lnTo>
                    <a:pt x="19810" y="1086"/>
                  </a:lnTo>
                  <a:lnTo>
                    <a:pt x="19247" y="1282"/>
                  </a:lnTo>
                  <a:lnTo>
                    <a:pt x="18698" y="1491"/>
                  </a:lnTo>
                  <a:lnTo>
                    <a:pt x="18136" y="1714"/>
                  </a:lnTo>
                  <a:lnTo>
                    <a:pt x="17587" y="1949"/>
                  </a:lnTo>
                  <a:lnTo>
                    <a:pt x="17051" y="2198"/>
                  </a:lnTo>
                  <a:lnTo>
                    <a:pt x="16502" y="2472"/>
                  </a:lnTo>
                  <a:lnTo>
                    <a:pt x="15965" y="2747"/>
                  </a:lnTo>
                  <a:lnTo>
                    <a:pt x="15429" y="3034"/>
                  </a:lnTo>
                  <a:lnTo>
                    <a:pt x="14893" y="3335"/>
                  </a:lnTo>
                  <a:lnTo>
                    <a:pt x="14370" y="3662"/>
                  </a:lnTo>
                  <a:lnTo>
                    <a:pt x="13847" y="3989"/>
                  </a:lnTo>
                  <a:lnTo>
                    <a:pt x="13337" y="4329"/>
                  </a:lnTo>
                  <a:lnTo>
                    <a:pt x="12814" y="4682"/>
                  </a:lnTo>
                  <a:lnTo>
                    <a:pt x="12317" y="5048"/>
                  </a:lnTo>
                  <a:lnTo>
                    <a:pt x="11807" y="5414"/>
                  </a:lnTo>
                  <a:lnTo>
                    <a:pt x="11324" y="5806"/>
                  </a:lnTo>
                  <a:lnTo>
                    <a:pt x="10827" y="6199"/>
                  </a:lnTo>
                  <a:lnTo>
                    <a:pt x="10343" y="6604"/>
                  </a:lnTo>
                  <a:lnTo>
                    <a:pt x="9872" y="7022"/>
                  </a:lnTo>
                  <a:lnTo>
                    <a:pt x="9402" y="7454"/>
                  </a:lnTo>
                  <a:lnTo>
                    <a:pt x="8944" y="7885"/>
                  </a:lnTo>
                  <a:lnTo>
                    <a:pt x="8499" y="8330"/>
                  </a:lnTo>
                  <a:lnTo>
                    <a:pt x="8055" y="8788"/>
                  </a:lnTo>
                  <a:lnTo>
                    <a:pt x="7623" y="9245"/>
                  </a:lnTo>
                  <a:lnTo>
                    <a:pt x="7192" y="9716"/>
                  </a:lnTo>
                  <a:lnTo>
                    <a:pt x="6773" y="10187"/>
                  </a:lnTo>
                  <a:lnTo>
                    <a:pt x="6368" y="10671"/>
                  </a:lnTo>
                  <a:lnTo>
                    <a:pt x="5976" y="11167"/>
                  </a:lnTo>
                  <a:lnTo>
                    <a:pt x="5583" y="11664"/>
                  </a:lnTo>
                  <a:lnTo>
                    <a:pt x="5204" y="12174"/>
                  </a:lnTo>
                  <a:lnTo>
                    <a:pt x="4838" y="12684"/>
                  </a:lnTo>
                  <a:lnTo>
                    <a:pt x="4485" y="13207"/>
                  </a:lnTo>
                  <a:lnTo>
                    <a:pt x="4132" y="13730"/>
                  </a:lnTo>
                  <a:lnTo>
                    <a:pt x="3805" y="14266"/>
                  </a:lnTo>
                  <a:lnTo>
                    <a:pt x="3478" y="14802"/>
                  </a:lnTo>
                  <a:lnTo>
                    <a:pt x="3164" y="15339"/>
                  </a:lnTo>
                  <a:lnTo>
                    <a:pt x="2877" y="15888"/>
                  </a:lnTo>
                  <a:lnTo>
                    <a:pt x="2589" y="16437"/>
                  </a:lnTo>
                  <a:lnTo>
                    <a:pt x="2315" y="16986"/>
                  </a:lnTo>
                  <a:lnTo>
                    <a:pt x="2053" y="17548"/>
                  </a:lnTo>
                  <a:lnTo>
                    <a:pt x="1805" y="18111"/>
                  </a:lnTo>
                  <a:lnTo>
                    <a:pt x="1569" y="18673"/>
                  </a:lnTo>
                  <a:lnTo>
                    <a:pt x="1360" y="19248"/>
                  </a:lnTo>
                  <a:lnTo>
                    <a:pt x="1151" y="19810"/>
                  </a:lnTo>
                  <a:lnTo>
                    <a:pt x="968" y="20386"/>
                  </a:lnTo>
                  <a:lnTo>
                    <a:pt x="785" y="20961"/>
                  </a:lnTo>
                  <a:lnTo>
                    <a:pt x="628" y="21549"/>
                  </a:lnTo>
                  <a:lnTo>
                    <a:pt x="484" y="22125"/>
                  </a:lnTo>
                  <a:lnTo>
                    <a:pt x="353" y="22700"/>
                  </a:lnTo>
                  <a:lnTo>
                    <a:pt x="236" y="23380"/>
                  </a:lnTo>
                  <a:lnTo>
                    <a:pt x="131" y="24034"/>
                  </a:lnTo>
                  <a:lnTo>
                    <a:pt x="66" y="24688"/>
                  </a:lnTo>
                  <a:lnTo>
                    <a:pt x="13" y="25315"/>
                  </a:lnTo>
                  <a:lnTo>
                    <a:pt x="0" y="25943"/>
                  </a:lnTo>
                  <a:lnTo>
                    <a:pt x="0" y="26544"/>
                  </a:lnTo>
                  <a:lnTo>
                    <a:pt x="26" y="27146"/>
                  </a:lnTo>
                  <a:lnTo>
                    <a:pt x="79" y="27734"/>
                  </a:lnTo>
                  <a:lnTo>
                    <a:pt x="157" y="28310"/>
                  </a:lnTo>
                  <a:lnTo>
                    <a:pt x="262" y="28872"/>
                  </a:lnTo>
                  <a:lnTo>
                    <a:pt x="379" y="29421"/>
                  </a:lnTo>
                  <a:lnTo>
                    <a:pt x="523" y="29957"/>
                  </a:lnTo>
                  <a:lnTo>
                    <a:pt x="693" y="30480"/>
                  </a:lnTo>
                  <a:lnTo>
                    <a:pt x="876" y="31003"/>
                  </a:lnTo>
                  <a:lnTo>
                    <a:pt x="1085" y="31500"/>
                  </a:lnTo>
                  <a:lnTo>
                    <a:pt x="1308" y="31997"/>
                  </a:lnTo>
                  <a:lnTo>
                    <a:pt x="1556" y="32468"/>
                  </a:lnTo>
                  <a:lnTo>
                    <a:pt x="1818" y="32938"/>
                  </a:lnTo>
                  <a:lnTo>
                    <a:pt x="2092" y="33396"/>
                  </a:lnTo>
                  <a:lnTo>
                    <a:pt x="2393" y="33841"/>
                  </a:lnTo>
                  <a:lnTo>
                    <a:pt x="2720" y="34285"/>
                  </a:lnTo>
                  <a:lnTo>
                    <a:pt x="3047" y="34704"/>
                  </a:lnTo>
                  <a:lnTo>
                    <a:pt x="3400" y="35122"/>
                  </a:lnTo>
                  <a:lnTo>
                    <a:pt x="3766" y="35527"/>
                  </a:lnTo>
                  <a:lnTo>
                    <a:pt x="4145" y="35920"/>
                  </a:lnTo>
                  <a:lnTo>
                    <a:pt x="4537" y="36299"/>
                  </a:lnTo>
                  <a:lnTo>
                    <a:pt x="4943" y="36665"/>
                  </a:lnTo>
                  <a:lnTo>
                    <a:pt x="5361" y="37031"/>
                  </a:lnTo>
                  <a:lnTo>
                    <a:pt x="5793" y="37384"/>
                  </a:lnTo>
                  <a:lnTo>
                    <a:pt x="6237" y="37724"/>
                  </a:lnTo>
                  <a:lnTo>
                    <a:pt x="6695" y="38051"/>
                  </a:lnTo>
                  <a:lnTo>
                    <a:pt x="7166" y="38365"/>
                  </a:lnTo>
                  <a:lnTo>
                    <a:pt x="7636" y="38679"/>
                  </a:lnTo>
                  <a:lnTo>
                    <a:pt x="8133" y="38979"/>
                  </a:lnTo>
                  <a:lnTo>
                    <a:pt x="8630" y="39267"/>
                  </a:lnTo>
                  <a:lnTo>
                    <a:pt x="9127" y="39555"/>
                  </a:lnTo>
                  <a:lnTo>
                    <a:pt x="9650" y="39816"/>
                  </a:lnTo>
                  <a:lnTo>
                    <a:pt x="10173" y="40078"/>
                  </a:lnTo>
                  <a:lnTo>
                    <a:pt x="10696" y="40339"/>
                  </a:lnTo>
                  <a:lnTo>
                    <a:pt x="11232" y="40574"/>
                  </a:lnTo>
                  <a:lnTo>
                    <a:pt x="11768" y="40810"/>
                  </a:lnTo>
                  <a:lnTo>
                    <a:pt x="12317" y="41032"/>
                  </a:lnTo>
                  <a:lnTo>
                    <a:pt x="12880" y="41254"/>
                  </a:lnTo>
                  <a:lnTo>
                    <a:pt x="13429" y="41451"/>
                  </a:lnTo>
                  <a:lnTo>
                    <a:pt x="13991" y="41647"/>
                  </a:lnTo>
                  <a:lnTo>
                    <a:pt x="14553" y="41843"/>
                  </a:lnTo>
                  <a:lnTo>
                    <a:pt x="15129" y="42013"/>
                  </a:lnTo>
                  <a:lnTo>
                    <a:pt x="15691" y="42183"/>
                  </a:lnTo>
                  <a:lnTo>
                    <a:pt x="16266" y="42353"/>
                  </a:lnTo>
                  <a:lnTo>
                    <a:pt x="16842" y="42497"/>
                  </a:lnTo>
                  <a:lnTo>
                    <a:pt x="17417" y="42640"/>
                  </a:lnTo>
                  <a:lnTo>
                    <a:pt x="17992" y="42784"/>
                  </a:lnTo>
                  <a:lnTo>
                    <a:pt x="18568" y="42902"/>
                  </a:lnTo>
                  <a:lnTo>
                    <a:pt x="19130" y="43033"/>
                  </a:lnTo>
                  <a:lnTo>
                    <a:pt x="20280" y="43242"/>
                  </a:lnTo>
                  <a:lnTo>
                    <a:pt x="21405" y="43425"/>
                  </a:lnTo>
                  <a:lnTo>
                    <a:pt x="22516" y="43569"/>
                  </a:lnTo>
                  <a:lnTo>
                    <a:pt x="23615" y="43700"/>
                  </a:lnTo>
                  <a:lnTo>
                    <a:pt x="24687" y="43791"/>
                  </a:lnTo>
                  <a:lnTo>
                    <a:pt x="25759" y="43843"/>
                  </a:lnTo>
                  <a:lnTo>
                    <a:pt x="26857" y="43883"/>
                  </a:lnTo>
                  <a:lnTo>
                    <a:pt x="27969" y="43896"/>
                  </a:lnTo>
                  <a:lnTo>
                    <a:pt x="29093" y="43883"/>
                  </a:lnTo>
                  <a:lnTo>
                    <a:pt x="30244" y="43843"/>
                  </a:lnTo>
                  <a:lnTo>
                    <a:pt x="31395" y="43778"/>
                  </a:lnTo>
                  <a:lnTo>
                    <a:pt x="32558" y="43673"/>
                  </a:lnTo>
                  <a:lnTo>
                    <a:pt x="33722" y="43543"/>
                  </a:lnTo>
                  <a:lnTo>
                    <a:pt x="34311" y="43464"/>
                  </a:lnTo>
                  <a:lnTo>
                    <a:pt x="34886" y="43386"/>
                  </a:lnTo>
                  <a:lnTo>
                    <a:pt x="35474" y="43294"/>
                  </a:lnTo>
                  <a:lnTo>
                    <a:pt x="36050" y="43190"/>
                  </a:lnTo>
                  <a:lnTo>
                    <a:pt x="36638" y="43072"/>
                  </a:lnTo>
                  <a:lnTo>
                    <a:pt x="37213" y="42954"/>
                  </a:lnTo>
                  <a:lnTo>
                    <a:pt x="37789" y="42837"/>
                  </a:lnTo>
                  <a:lnTo>
                    <a:pt x="38364" y="42693"/>
                  </a:lnTo>
                  <a:lnTo>
                    <a:pt x="38926" y="42549"/>
                  </a:lnTo>
                  <a:lnTo>
                    <a:pt x="39502" y="42392"/>
                  </a:lnTo>
                  <a:lnTo>
                    <a:pt x="40064" y="42235"/>
                  </a:lnTo>
                  <a:lnTo>
                    <a:pt x="40613" y="42052"/>
                  </a:lnTo>
                  <a:lnTo>
                    <a:pt x="41175" y="41869"/>
                  </a:lnTo>
                  <a:lnTo>
                    <a:pt x="41711" y="41686"/>
                  </a:lnTo>
                  <a:lnTo>
                    <a:pt x="42260" y="41477"/>
                  </a:lnTo>
                  <a:lnTo>
                    <a:pt x="42797" y="41268"/>
                  </a:lnTo>
                  <a:lnTo>
                    <a:pt x="43333" y="41045"/>
                  </a:lnTo>
                  <a:lnTo>
                    <a:pt x="43856" y="40810"/>
                  </a:lnTo>
                  <a:lnTo>
                    <a:pt x="44366" y="40574"/>
                  </a:lnTo>
                  <a:lnTo>
                    <a:pt x="44876" y="40313"/>
                  </a:lnTo>
                  <a:lnTo>
                    <a:pt x="45386" y="40051"/>
                  </a:lnTo>
                  <a:lnTo>
                    <a:pt x="45869" y="39777"/>
                  </a:lnTo>
                  <a:lnTo>
                    <a:pt x="46353" y="39489"/>
                  </a:lnTo>
                  <a:lnTo>
                    <a:pt x="46837" y="39188"/>
                  </a:lnTo>
                  <a:lnTo>
                    <a:pt x="47295" y="38888"/>
                  </a:lnTo>
                  <a:lnTo>
                    <a:pt x="47752" y="38574"/>
                  </a:lnTo>
                  <a:lnTo>
                    <a:pt x="48197" y="38234"/>
                  </a:lnTo>
                  <a:lnTo>
                    <a:pt x="48641" y="37894"/>
                  </a:lnTo>
                  <a:lnTo>
                    <a:pt x="49060" y="37541"/>
                  </a:lnTo>
                  <a:lnTo>
                    <a:pt x="49465" y="37175"/>
                  </a:lnTo>
                  <a:lnTo>
                    <a:pt x="49870" y="36809"/>
                  </a:lnTo>
                  <a:lnTo>
                    <a:pt x="50263" y="36416"/>
                  </a:lnTo>
                  <a:lnTo>
                    <a:pt x="50629" y="36011"/>
                  </a:lnTo>
                  <a:lnTo>
                    <a:pt x="50995" y="35606"/>
                  </a:lnTo>
                  <a:lnTo>
                    <a:pt x="51348" y="35174"/>
                  </a:lnTo>
                  <a:lnTo>
                    <a:pt x="51675" y="34743"/>
                  </a:lnTo>
                  <a:lnTo>
                    <a:pt x="52002" y="34285"/>
                  </a:lnTo>
                  <a:lnTo>
                    <a:pt x="52303" y="33827"/>
                  </a:lnTo>
                  <a:lnTo>
                    <a:pt x="52590" y="33344"/>
                  </a:lnTo>
                  <a:lnTo>
                    <a:pt x="52865" y="32860"/>
                  </a:lnTo>
                  <a:lnTo>
                    <a:pt x="53126" y="32363"/>
                  </a:lnTo>
                  <a:lnTo>
                    <a:pt x="53375" y="31840"/>
                  </a:lnTo>
                  <a:lnTo>
                    <a:pt x="53597" y="31317"/>
                  </a:lnTo>
                  <a:lnTo>
                    <a:pt x="53806" y="30768"/>
                  </a:lnTo>
                  <a:lnTo>
                    <a:pt x="54002" y="30219"/>
                  </a:lnTo>
                  <a:lnTo>
                    <a:pt x="54172" y="29643"/>
                  </a:lnTo>
                  <a:lnTo>
                    <a:pt x="54329" y="29055"/>
                  </a:lnTo>
                  <a:lnTo>
                    <a:pt x="54460" y="28466"/>
                  </a:lnTo>
                  <a:lnTo>
                    <a:pt x="54525" y="28140"/>
                  </a:lnTo>
                  <a:lnTo>
                    <a:pt x="54578" y="27826"/>
                  </a:lnTo>
                  <a:lnTo>
                    <a:pt x="54617" y="27512"/>
                  </a:lnTo>
                  <a:lnTo>
                    <a:pt x="54656" y="27198"/>
                  </a:lnTo>
                  <a:lnTo>
                    <a:pt x="54682" y="26897"/>
                  </a:lnTo>
                  <a:lnTo>
                    <a:pt x="54708" y="26597"/>
                  </a:lnTo>
                  <a:lnTo>
                    <a:pt x="54708" y="26296"/>
                  </a:lnTo>
                  <a:lnTo>
                    <a:pt x="54722" y="25995"/>
                  </a:lnTo>
                  <a:lnTo>
                    <a:pt x="54708" y="25708"/>
                  </a:lnTo>
                  <a:lnTo>
                    <a:pt x="54695" y="25420"/>
                  </a:lnTo>
                  <a:lnTo>
                    <a:pt x="54656" y="24858"/>
                  </a:lnTo>
                  <a:lnTo>
                    <a:pt x="54578" y="24295"/>
                  </a:lnTo>
                  <a:lnTo>
                    <a:pt x="54473" y="23746"/>
                  </a:lnTo>
                  <a:lnTo>
                    <a:pt x="54342" y="23223"/>
                  </a:lnTo>
                  <a:lnTo>
                    <a:pt x="54185" y="22687"/>
                  </a:lnTo>
                  <a:lnTo>
                    <a:pt x="54002" y="22177"/>
                  </a:lnTo>
                  <a:lnTo>
                    <a:pt x="53806" y="21667"/>
                  </a:lnTo>
                  <a:lnTo>
                    <a:pt x="53584" y="21170"/>
                  </a:lnTo>
                  <a:lnTo>
                    <a:pt x="53336" y="20673"/>
                  </a:lnTo>
                  <a:lnTo>
                    <a:pt x="53087" y="20190"/>
                  </a:lnTo>
                  <a:lnTo>
                    <a:pt x="52812" y="19706"/>
                  </a:lnTo>
                  <a:lnTo>
                    <a:pt x="52512" y="19222"/>
                  </a:lnTo>
                  <a:lnTo>
                    <a:pt x="52211" y="18751"/>
                  </a:lnTo>
                  <a:lnTo>
                    <a:pt x="51897" y="18281"/>
                  </a:lnTo>
                  <a:lnTo>
                    <a:pt x="51570" y="17810"/>
                  </a:lnTo>
                  <a:lnTo>
                    <a:pt x="50890" y="16881"/>
                  </a:lnTo>
                  <a:lnTo>
                    <a:pt x="50184" y="15940"/>
                  </a:lnTo>
                  <a:lnTo>
                    <a:pt x="48733" y="14057"/>
                  </a:lnTo>
                  <a:lnTo>
                    <a:pt x="48014" y="13090"/>
                  </a:lnTo>
                  <a:lnTo>
                    <a:pt x="47648" y="12606"/>
                  </a:lnTo>
                  <a:lnTo>
                    <a:pt x="47308" y="12109"/>
                  </a:lnTo>
                  <a:lnTo>
                    <a:pt x="46588" y="11076"/>
                  </a:lnTo>
                  <a:lnTo>
                    <a:pt x="45856" y="10056"/>
                  </a:lnTo>
                  <a:lnTo>
                    <a:pt x="45490" y="9559"/>
                  </a:lnTo>
                  <a:lnTo>
                    <a:pt x="45111" y="9062"/>
                  </a:lnTo>
                  <a:lnTo>
                    <a:pt x="44732" y="8578"/>
                  </a:lnTo>
                  <a:lnTo>
                    <a:pt x="44339" y="8108"/>
                  </a:lnTo>
                  <a:lnTo>
                    <a:pt x="43947" y="7637"/>
                  </a:lnTo>
                  <a:lnTo>
                    <a:pt x="43529" y="7166"/>
                  </a:lnTo>
                  <a:lnTo>
                    <a:pt x="43097" y="6722"/>
                  </a:lnTo>
                  <a:lnTo>
                    <a:pt x="42666" y="6277"/>
                  </a:lnTo>
                  <a:lnTo>
                    <a:pt x="42208" y="5846"/>
                  </a:lnTo>
                  <a:lnTo>
                    <a:pt x="41724" y="5414"/>
                  </a:lnTo>
                  <a:lnTo>
                    <a:pt x="41228" y="5009"/>
                  </a:lnTo>
                  <a:lnTo>
                    <a:pt x="40704" y="4603"/>
                  </a:lnTo>
                  <a:lnTo>
                    <a:pt x="40168" y="4224"/>
                  </a:lnTo>
                  <a:lnTo>
                    <a:pt x="39606" y="3845"/>
                  </a:lnTo>
                  <a:lnTo>
                    <a:pt x="39005" y="3479"/>
                  </a:lnTo>
                  <a:lnTo>
                    <a:pt x="38390" y="3126"/>
                  </a:lnTo>
                  <a:lnTo>
                    <a:pt x="37736" y="2786"/>
                  </a:lnTo>
                  <a:lnTo>
                    <a:pt x="37056" y="2472"/>
                  </a:lnTo>
                  <a:lnTo>
                    <a:pt x="36337" y="2158"/>
                  </a:lnTo>
                  <a:lnTo>
                    <a:pt x="35592" y="1871"/>
                  </a:lnTo>
                  <a:lnTo>
                    <a:pt x="34807" y="1596"/>
                  </a:lnTo>
                  <a:lnTo>
                    <a:pt x="33997" y="1335"/>
                  </a:lnTo>
                  <a:lnTo>
                    <a:pt x="33134" y="1086"/>
                  </a:lnTo>
                  <a:lnTo>
                    <a:pt x="32232" y="864"/>
                  </a:lnTo>
                  <a:lnTo>
                    <a:pt x="31290" y="655"/>
                  </a:lnTo>
                  <a:lnTo>
                    <a:pt x="30296" y="472"/>
                  </a:lnTo>
                  <a:lnTo>
                    <a:pt x="29276" y="288"/>
                  </a:lnTo>
                  <a:lnTo>
                    <a:pt x="28191" y="145"/>
                  </a:lnTo>
                  <a:lnTo>
                    <a:pt x="27642" y="79"/>
                  </a:lnTo>
                  <a:lnTo>
                    <a:pt x="27093" y="40"/>
                  </a:lnTo>
                  <a:lnTo>
                    <a:pt x="26531" y="14"/>
                  </a:lnTo>
                  <a:lnTo>
                    <a:pt x="25968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0" name="Google Shape;1772;p38">
              <a:extLst>
                <a:ext uri="{FF2B5EF4-FFF2-40B4-BE49-F238E27FC236}">
                  <a16:creationId xmlns:a16="http://schemas.microsoft.com/office/drawing/2014/main" id="{79CF603B-FFB4-3D62-D477-6AE2037384C6}"/>
                </a:ext>
              </a:extLst>
            </p:cNvPr>
            <p:cNvSpPr/>
            <p:nvPr/>
          </p:nvSpPr>
          <p:spPr>
            <a:xfrm>
              <a:off x="4175450" y="1834000"/>
              <a:ext cx="740100" cy="413850"/>
            </a:xfrm>
            <a:custGeom>
              <a:avLst/>
              <a:gdLst/>
              <a:ahLst/>
              <a:cxnLst/>
              <a:rect l="l" t="t" r="r" b="b"/>
              <a:pathLst>
                <a:path w="29604" h="16554" extrusionOk="0">
                  <a:moveTo>
                    <a:pt x="2799" y="0"/>
                  </a:moveTo>
                  <a:lnTo>
                    <a:pt x="2655" y="26"/>
                  </a:lnTo>
                  <a:lnTo>
                    <a:pt x="2511" y="66"/>
                  </a:lnTo>
                  <a:lnTo>
                    <a:pt x="2380" y="118"/>
                  </a:lnTo>
                  <a:lnTo>
                    <a:pt x="2250" y="196"/>
                  </a:lnTo>
                  <a:lnTo>
                    <a:pt x="2119" y="301"/>
                  </a:lnTo>
                  <a:lnTo>
                    <a:pt x="2014" y="419"/>
                  </a:lnTo>
                  <a:lnTo>
                    <a:pt x="1831" y="641"/>
                  </a:lnTo>
                  <a:lnTo>
                    <a:pt x="1661" y="876"/>
                  </a:lnTo>
                  <a:lnTo>
                    <a:pt x="1491" y="1112"/>
                  </a:lnTo>
                  <a:lnTo>
                    <a:pt x="1347" y="1360"/>
                  </a:lnTo>
                  <a:lnTo>
                    <a:pt x="1203" y="1609"/>
                  </a:lnTo>
                  <a:lnTo>
                    <a:pt x="1060" y="1857"/>
                  </a:lnTo>
                  <a:lnTo>
                    <a:pt x="929" y="2118"/>
                  </a:lnTo>
                  <a:lnTo>
                    <a:pt x="811" y="2380"/>
                  </a:lnTo>
                  <a:lnTo>
                    <a:pt x="707" y="2655"/>
                  </a:lnTo>
                  <a:lnTo>
                    <a:pt x="602" y="2916"/>
                  </a:lnTo>
                  <a:lnTo>
                    <a:pt x="510" y="3191"/>
                  </a:lnTo>
                  <a:lnTo>
                    <a:pt x="419" y="3478"/>
                  </a:lnTo>
                  <a:lnTo>
                    <a:pt x="340" y="3753"/>
                  </a:lnTo>
                  <a:lnTo>
                    <a:pt x="275" y="4028"/>
                  </a:lnTo>
                  <a:lnTo>
                    <a:pt x="210" y="4315"/>
                  </a:lnTo>
                  <a:lnTo>
                    <a:pt x="157" y="4603"/>
                  </a:lnTo>
                  <a:lnTo>
                    <a:pt x="105" y="4890"/>
                  </a:lnTo>
                  <a:lnTo>
                    <a:pt x="79" y="5178"/>
                  </a:lnTo>
                  <a:lnTo>
                    <a:pt x="14" y="5767"/>
                  </a:lnTo>
                  <a:lnTo>
                    <a:pt x="1" y="6342"/>
                  </a:lnTo>
                  <a:lnTo>
                    <a:pt x="1" y="6930"/>
                  </a:lnTo>
                  <a:lnTo>
                    <a:pt x="40" y="7506"/>
                  </a:lnTo>
                  <a:lnTo>
                    <a:pt x="92" y="8081"/>
                  </a:lnTo>
                  <a:lnTo>
                    <a:pt x="184" y="8643"/>
                  </a:lnTo>
                  <a:lnTo>
                    <a:pt x="301" y="9192"/>
                  </a:lnTo>
                  <a:lnTo>
                    <a:pt x="445" y="9742"/>
                  </a:lnTo>
                  <a:lnTo>
                    <a:pt x="628" y="10265"/>
                  </a:lnTo>
                  <a:lnTo>
                    <a:pt x="824" y="10775"/>
                  </a:lnTo>
                  <a:lnTo>
                    <a:pt x="1033" y="11271"/>
                  </a:lnTo>
                  <a:lnTo>
                    <a:pt x="1164" y="11507"/>
                  </a:lnTo>
                  <a:lnTo>
                    <a:pt x="1282" y="11742"/>
                  </a:lnTo>
                  <a:lnTo>
                    <a:pt x="1413" y="11964"/>
                  </a:lnTo>
                  <a:lnTo>
                    <a:pt x="1557" y="12187"/>
                  </a:lnTo>
                  <a:lnTo>
                    <a:pt x="1700" y="12396"/>
                  </a:lnTo>
                  <a:lnTo>
                    <a:pt x="1844" y="12605"/>
                  </a:lnTo>
                  <a:lnTo>
                    <a:pt x="2001" y="12814"/>
                  </a:lnTo>
                  <a:lnTo>
                    <a:pt x="2158" y="12997"/>
                  </a:lnTo>
                  <a:lnTo>
                    <a:pt x="2328" y="13180"/>
                  </a:lnTo>
                  <a:lnTo>
                    <a:pt x="2498" y="13364"/>
                  </a:lnTo>
                  <a:lnTo>
                    <a:pt x="2681" y="13520"/>
                  </a:lnTo>
                  <a:lnTo>
                    <a:pt x="2864" y="13690"/>
                  </a:lnTo>
                  <a:lnTo>
                    <a:pt x="3047" y="13834"/>
                  </a:lnTo>
                  <a:lnTo>
                    <a:pt x="3243" y="13978"/>
                  </a:lnTo>
                  <a:lnTo>
                    <a:pt x="3439" y="14109"/>
                  </a:lnTo>
                  <a:lnTo>
                    <a:pt x="3636" y="14226"/>
                  </a:lnTo>
                  <a:lnTo>
                    <a:pt x="3845" y="14344"/>
                  </a:lnTo>
                  <a:lnTo>
                    <a:pt x="4067" y="14436"/>
                  </a:lnTo>
                  <a:lnTo>
                    <a:pt x="4276" y="14527"/>
                  </a:lnTo>
                  <a:lnTo>
                    <a:pt x="4499" y="14606"/>
                  </a:lnTo>
                  <a:lnTo>
                    <a:pt x="4734" y="14671"/>
                  </a:lnTo>
                  <a:lnTo>
                    <a:pt x="4956" y="14736"/>
                  </a:lnTo>
                  <a:lnTo>
                    <a:pt x="5192" y="14776"/>
                  </a:lnTo>
                  <a:lnTo>
                    <a:pt x="5440" y="14815"/>
                  </a:lnTo>
                  <a:lnTo>
                    <a:pt x="5871" y="14841"/>
                  </a:lnTo>
                  <a:lnTo>
                    <a:pt x="6303" y="14867"/>
                  </a:lnTo>
                  <a:lnTo>
                    <a:pt x="6721" y="14867"/>
                  </a:lnTo>
                  <a:lnTo>
                    <a:pt x="7140" y="14841"/>
                  </a:lnTo>
                  <a:lnTo>
                    <a:pt x="7532" y="14802"/>
                  </a:lnTo>
                  <a:lnTo>
                    <a:pt x="7924" y="14750"/>
                  </a:lnTo>
                  <a:lnTo>
                    <a:pt x="8304" y="14671"/>
                  </a:lnTo>
                  <a:lnTo>
                    <a:pt x="8670" y="14580"/>
                  </a:lnTo>
                  <a:lnTo>
                    <a:pt x="9023" y="14475"/>
                  </a:lnTo>
                  <a:lnTo>
                    <a:pt x="9376" y="14357"/>
                  </a:lnTo>
                  <a:lnTo>
                    <a:pt x="9703" y="14213"/>
                  </a:lnTo>
                  <a:lnTo>
                    <a:pt x="10029" y="14057"/>
                  </a:lnTo>
                  <a:lnTo>
                    <a:pt x="10343" y="13887"/>
                  </a:lnTo>
                  <a:lnTo>
                    <a:pt x="10657" y="13703"/>
                  </a:lnTo>
                  <a:lnTo>
                    <a:pt x="10945" y="13507"/>
                  </a:lnTo>
                  <a:lnTo>
                    <a:pt x="11232" y="13298"/>
                  </a:lnTo>
                  <a:lnTo>
                    <a:pt x="11520" y="13076"/>
                  </a:lnTo>
                  <a:lnTo>
                    <a:pt x="11782" y="12840"/>
                  </a:lnTo>
                  <a:lnTo>
                    <a:pt x="12043" y="12592"/>
                  </a:lnTo>
                  <a:lnTo>
                    <a:pt x="12292" y="12331"/>
                  </a:lnTo>
                  <a:lnTo>
                    <a:pt x="12527" y="12069"/>
                  </a:lnTo>
                  <a:lnTo>
                    <a:pt x="12749" y="11781"/>
                  </a:lnTo>
                  <a:lnTo>
                    <a:pt x="12971" y="11494"/>
                  </a:lnTo>
                  <a:lnTo>
                    <a:pt x="13181" y="11193"/>
                  </a:lnTo>
                  <a:lnTo>
                    <a:pt x="13377" y="10892"/>
                  </a:lnTo>
                  <a:lnTo>
                    <a:pt x="13573" y="10578"/>
                  </a:lnTo>
                  <a:lnTo>
                    <a:pt x="13756" y="10252"/>
                  </a:lnTo>
                  <a:lnTo>
                    <a:pt x="13926" y="9912"/>
                  </a:lnTo>
                  <a:lnTo>
                    <a:pt x="14096" y="9572"/>
                  </a:lnTo>
                  <a:lnTo>
                    <a:pt x="14253" y="9232"/>
                  </a:lnTo>
                  <a:lnTo>
                    <a:pt x="14397" y="8879"/>
                  </a:lnTo>
                  <a:lnTo>
                    <a:pt x="14541" y="8526"/>
                  </a:lnTo>
                  <a:lnTo>
                    <a:pt x="14632" y="8996"/>
                  </a:lnTo>
                  <a:lnTo>
                    <a:pt x="14737" y="9454"/>
                  </a:lnTo>
                  <a:lnTo>
                    <a:pt x="14867" y="9912"/>
                  </a:lnTo>
                  <a:lnTo>
                    <a:pt x="15011" y="10369"/>
                  </a:lnTo>
                  <a:lnTo>
                    <a:pt x="15181" y="10814"/>
                  </a:lnTo>
                  <a:lnTo>
                    <a:pt x="15364" y="11245"/>
                  </a:lnTo>
                  <a:lnTo>
                    <a:pt x="15560" y="11677"/>
                  </a:lnTo>
                  <a:lnTo>
                    <a:pt x="15783" y="12095"/>
                  </a:lnTo>
                  <a:lnTo>
                    <a:pt x="16018" y="12501"/>
                  </a:lnTo>
                  <a:lnTo>
                    <a:pt x="16267" y="12893"/>
                  </a:lnTo>
                  <a:lnTo>
                    <a:pt x="16541" y="13272"/>
                  </a:lnTo>
                  <a:lnTo>
                    <a:pt x="16816" y="13638"/>
                  </a:lnTo>
                  <a:lnTo>
                    <a:pt x="17116" y="13978"/>
                  </a:lnTo>
                  <a:lnTo>
                    <a:pt x="17430" y="14305"/>
                  </a:lnTo>
                  <a:lnTo>
                    <a:pt x="17757" y="14619"/>
                  </a:lnTo>
                  <a:lnTo>
                    <a:pt x="18097" y="14906"/>
                  </a:lnTo>
                  <a:lnTo>
                    <a:pt x="18463" y="15181"/>
                  </a:lnTo>
                  <a:lnTo>
                    <a:pt x="18829" y="15429"/>
                  </a:lnTo>
                  <a:lnTo>
                    <a:pt x="19209" y="15665"/>
                  </a:lnTo>
                  <a:lnTo>
                    <a:pt x="19601" y="15874"/>
                  </a:lnTo>
                  <a:lnTo>
                    <a:pt x="20006" y="16044"/>
                  </a:lnTo>
                  <a:lnTo>
                    <a:pt x="20425" y="16201"/>
                  </a:lnTo>
                  <a:lnTo>
                    <a:pt x="20856" y="16332"/>
                  </a:lnTo>
                  <a:lnTo>
                    <a:pt x="21301" y="16436"/>
                  </a:lnTo>
                  <a:lnTo>
                    <a:pt x="21758" y="16502"/>
                  </a:lnTo>
                  <a:lnTo>
                    <a:pt x="22216" y="16541"/>
                  </a:lnTo>
                  <a:lnTo>
                    <a:pt x="22451" y="16554"/>
                  </a:lnTo>
                  <a:lnTo>
                    <a:pt x="22935" y="16554"/>
                  </a:lnTo>
                  <a:lnTo>
                    <a:pt x="23170" y="16541"/>
                  </a:lnTo>
                  <a:lnTo>
                    <a:pt x="23419" y="16515"/>
                  </a:lnTo>
                  <a:lnTo>
                    <a:pt x="23667" y="16489"/>
                  </a:lnTo>
                  <a:lnTo>
                    <a:pt x="23916" y="16449"/>
                  </a:lnTo>
                  <a:lnTo>
                    <a:pt x="24164" y="16397"/>
                  </a:lnTo>
                  <a:lnTo>
                    <a:pt x="24413" y="16345"/>
                  </a:lnTo>
                  <a:lnTo>
                    <a:pt x="24674" y="16279"/>
                  </a:lnTo>
                  <a:lnTo>
                    <a:pt x="24923" y="16201"/>
                  </a:lnTo>
                  <a:lnTo>
                    <a:pt x="25184" y="16109"/>
                  </a:lnTo>
                  <a:lnTo>
                    <a:pt x="25433" y="16031"/>
                  </a:lnTo>
                  <a:lnTo>
                    <a:pt x="25668" y="15926"/>
                  </a:lnTo>
                  <a:lnTo>
                    <a:pt x="25903" y="15822"/>
                  </a:lnTo>
                  <a:lnTo>
                    <a:pt x="26112" y="15704"/>
                  </a:lnTo>
                  <a:lnTo>
                    <a:pt x="26335" y="15586"/>
                  </a:lnTo>
                  <a:lnTo>
                    <a:pt x="26544" y="15456"/>
                  </a:lnTo>
                  <a:lnTo>
                    <a:pt x="26740" y="15325"/>
                  </a:lnTo>
                  <a:lnTo>
                    <a:pt x="26923" y="15181"/>
                  </a:lnTo>
                  <a:lnTo>
                    <a:pt x="27106" y="15037"/>
                  </a:lnTo>
                  <a:lnTo>
                    <a:pt x="27289" y="14880"/>
                  </a:lnTo>
                  <a:lnTo>
                    <a:pt x="27459" y="14710"/>
                  </a:lnTo>
                  <a:lnTo>
                    <a:pt x="27616" y="14540"/>
                  </a:lnTo>
                  <a:lnTo>
                    <a:pt x="27773" y="14370"/>
                  </a:lnTo>
                  <a:lnTo>
                    <a:pt x="27930" y="14187"/>
                  </a:lnTo>
                  <a:lnTo>
                    <a:pt x="28061" y="14004"/>
                  </a:lnTo>
                  <a:lnTo>
                    <a:pt x="28205" y="13821"/>
                  </a:lnTo>
                  <a:lnTo>
                    <a:pt x="28335" y="13625"/>
                  </a:lnTo>
                  <a:lnTo>
                    <a:pt x="28453" y="13416"/>
                  </a:lnTo>
                  <a:lnTo>
                    <a:pt x="28571" y="13220"/>
                  </a:lnTo>
                  <a:lnTo>
                    <a:pt x="28675" y="13010"/>
                  </a:lnTo>
                  <a:lnTo>
                    <a:pt x="28871" y="12579"/>
                  </a:lnTo>
                  <a:lnTo>
                    <a:pt x="29041" y="12134"/>
                  </a:lnTo>
                  <a:lnTo>
                    <a:pt x="29198" y="11677"/>
                  </a:lnTo>
                  <a:lnTo>
                    <a:pt x="29316" y="11206"/>
                  </a:lnTo>
                  <a:lnTo>
                    <a:pt x="29421" y="10722"/>
                  </a:lnTo>
                  <a:lnTo>
                    <a:pt x="29499" y="10225"/>
                  </a:lnTo>
                  <a:lnTo>
                    <a:pt x="29551" y="9742"/>
                  </a:lnTo>
                  <a:lnTo>
                    <a:pt x="29591" y="9232"/>
                  </a:lnTo>
                  <a:lnTo>
                    <a:pt x="29604" y="8735"/>
                  </a:lnTo>
                  <a:lnTo>
                    <a:pt x="29604" y="8225"/>
                  </a:lnTo>
                  <a:lnTo>
                    <a:pt x="29577" y="7728"/>
                  </a:lnTo>
                  <a:lnTo>
                    <a:pt x="29525" y="7218"/>
                  </a:lnTo>
                  <a:lnTo>
                    <a:pt x="29460" y="6721"/>
                  </a:lnTo>
                  <a:lnTo>
                    <a:pt x="29381" y="6237"/>
                  </a:lnTo>
                  <a:lnTo>
                    <a:pt x="29290" y="5753"/>
                  </a:lnTo>
                  <a:lnTo>
                    <a:pt x="29172" y="5270"/>
                  </a:lnTo>
                  <a:lnTo>
                    <a:pt x="29041" y="4812"/>
                  </a:lnTo>
                  <a:lnTo>
                    <a:pt x="28898" y="4354"/>
                  </a:lnTo>
                  <a:lnTo>
                    <a:pt x="28728" y="3923"/>
                  </a:lnTo>
                  <a:lnTo>
                    <a:pt x="28558" y="3491"/>
                  </a:lnTo>
                  <a:lnTo>
                    <a:pt x="28361" y="3099"/>
                  </a:lnTo>
                  <a:lnTo>
                    <a:pt x="28165" y="2707"/>
                  </a:lnTo>
                  <a:lnTo>
                    <a:pt x="28113" y="2641"/>
                  </a:lnTo>
                  <a:lnTo>
                    <a:pt x="28074" y="2576"/>
                  </a:lnTo>
                  <a:lnTo>
                    <a:pt x="28021" y="2537"/>
                  </a:lnTo>
                  <a:lnTo>
                    <a:pt x="27969" y="2485"/>
                  </a:lnTo>
                  <a:lnTo>
                    <a:pt x="27865" y="2432"/>
                  </a:lnTo>
                  <a:lnTo>
                    <a:pt x="27747" y="2393"/>
                  </a:lnTo>
                  <a:lnTo>
                    <a:pt x="27616" y="2393"/>
                  </a:lnTo>
                  <a:lnTo>
                    <a:pt x="27498" y="2406"/>
                  </a:lnTo>
                  <a:lnTo>
                    <a:pt x="27381" y="2445"/>
                  </a:lnTo>
                  <a:lnTo>
                    <a:pt x="27276" y="2511"/>
                  </a:lnTo>
                  <a:lnTo>
                    <a:pt x="27172" y="2589"/>
                  </a:lnTo>
                  <a:lnTo>
                    <a:pt x="27093" y="2694"/>
                  </a:lnTo>
                  <a:lnTo>
                    <a:pt x="27015" y="2798"/>
                  </a:lnTo>
                  <a:lnTo>
                    <a:pt x="26962" y="2916"/>
                  </a:lnTo>
                  <a:lnTo>
                    <a:pt x="26936" y="3047"/>
                  </a:lnTo>
                  <a:lnTo>
                    <a:pt x="26936" y="3191"/>
                  </a:lnTo>
                  <a:lnTo>
                    <a:pt x="26962" y="3321"/>
                  </a:lnTo>
                  <a:lnTo>
                    <a:pt x="26989" y="3400"/>
                  </a:lnTo>
                  <a:lnTo>
                    <a:pt x="27028" y="3465"/>
                  </a:lnTo>
                  <a:lnTo>
                    <a:pt x="27198" y="3779"/>
                  </a:lnTo>
                  <a:lnTo>
                    <a:pt x="27355" y="4093"/>
                  </a:lnTo>
                  <a:lnTo>
                    <a:pt x="27498" y="4420"/>
                  </a:lnTo>
                  <a:lnTo>
                    <a:pt x="27629" y="4760"/>
                  </a:lnTo>
                  <a:lnTo>
                    <a:pt x="27747" y="5100"/>
                  </a:lnTo>
                  <a:lnTo>
                    <a:pt x="27865" y="5440"/>
                  </a:lnTo>
                  <a:lnTo>
                    <a:pt x="27956" y="5793"/>
                  </a:lnTo>
                  <a:lnTo>
                    <a:pt x="28048" y="6159"/>
                  </a:lnTo>
                  <a:lnTo>
                    <a:pt x="28126" y="6512"/>
                  </a:lnTo>
                  <a:lnTo>
                    <a:pt x="28178" y="6878"/>
                  </a:lnTo>
                  <a:lnTo>
                    <a:pt x="28231" y="7244"/>
                  </a:lnTo>
                  <a:lnTo>
                    <a:pt x="28270" y="7610"/>
                  </a:lnTo>
                  <a:lnTo>
                    <a:pt x="28296" y="7976"/>
                  </a:lnTo>
                  <a:lnTo>
                    <a:pt x="28309" y="8342"/>
                  </a:lnTo>
                  <a:lnTo>
                    <a:pt x="28296" y="8709"/>
                  </a:lnTo>
                  <a:lnTo>
                    <a:pt x="28283" y="9075"/>
                  </a:lnTo>
                  <a:lnTo>
                    <a:pt x="28244" y="9441"/>
                  </a:lnTo>
                  <a:lnTo>
                    <a:pt x="28205" y="9807"/>
                  </a:lnTo>
                  <a:lnTo>
                    <a:pt x="28139" y="10160"/>
                  </a:lnTo>
                  <a:lnTo>
                    <a:pt x="28061" y="10526"/>
                  </a:lnTo>
                  <a:lnTo>
                    <a:pt x="27969" y="10866"/>
                  </a:lnTo>
                  <a:lnTo>
                    <a:pt x="27865" y="11219"/>
                  </a:lnTo>
                  <a:lnTo>
                    <a:pt x="27747" y="11546"/>
                  </a:lnTo>
                  <a:lnTo>
                    <a:pt x="27603" y="11886"/>
                  </a:lnTo>
                  <a:lnTo>
                    <a:pt x="27446" y="12200"/>
                  </a:lnTo>
                  <a:lnTo>
                    <a:pt x="27276" y="12514"/>
                  </a:lnTo>
                  <a:lnTo>
                    <a:pt x="27080" y="12827"/>
                  </a:lnTo>
                  <a:lnTo>
                    <a:pt x="26871" y="13115"/>
                  </a:lnTo>
                  <a:lnTo>
                    <a:pt x="26649" y="13403"/>
                  </a:lnTo>
                  <a:lnTo>
                    <a:pt x="26413" y="13677"/>
                  </a:lnTo>
                  <a:lnTo>
                    <a:pt x="26152" y="13939"/>
                  </a:lnTo>
                  <a:lnTo>
                    <a:pt x="25864" y="14187"/>
                  </a:lnTo>
                  <a:lnTo>
                    <a:pt x="25681" y="14331"/>
                  </a:lnTo>
                  <a:lnTo>
                    <a:pt x="25485" y="14462"/>
                  </a:lnTo>
                  <a:lnTo>
                    <a:pt x="25289" y="14593"/>
                  </a:lnTo>
                  <a:lnTo>
                    <a:pt x="25079" y="14697"/>
                  </a:lnTo>
                  <a:lnTo>
                    <a:pt x="24870" y="14802"/>
                  </a:lnTo>
                  <a:lnTo>
                    <a:pt x="24661" y="14893"/>
                  </a:lnTo>
                  <a:lnTo>
                    <a:pt x="24439" y="14972"/>
                  </a:lnTo>
                  <a:lnTo>
                    <a:pt x="24216" y="15037"/>
                  </a:lnTo>
                  <a:lnTo>
                    <a:pt x="23994" y="15089"/>
                  </a:lnTo>
                  <a:lnTo>
                    <a:pt x="23772" y="15129"/>
                  </a:lnTo>
                  <a:lnTo>
                    <a:pt x="23537" y="15168"/>
                  </a:lnTo>
                  <a:lnTo>
                    <a:pt x="23314" y="15181"/>
                  </a:lnTo>
                  <a:lnTo>
                    <a:pt x="23079" y="15194"/>
                  </a:lnTo>
                  <a:lnTo>
                    <a:pt x="22844" y="15207"/>
                  </a:lnTo>
                  <a:lnTo>
                    <a:pt x="22608" y="15194"/>
                  </a:lnTo>
                  <a:lnTo>
                    <a:pt x="22373" y="15181"/>
                  </a:lnTo>
                  <a:lnTo>
                    <a:pt x="22151" y="15155"/>
                  </a:lnTo>
                  <a:lnTo>
                    <a:pt x="21915" y="15129"/>
                  </a:lnTo>
                  <a:lnTo>
                    <a:pt x="21680" y="15089"/>
                  </a:lnTo>
                  <a:lnTo>
                    <a:pt x="21444" y="15037"/>
                  </a:lnTo>
                  <a:lnTo>
                    <a:pt x="21222" y="14972"/>
                  </a:lnTo>
                  <a:lnTo>
                    <a:pt x="21000" y="14920"/>
                  </a:lnTo>
                  <a:lnTo>
                    <a:pt x="20542" y="14763"/>
                  </a:lnTo>
                  <a:lnTo>
                    <a:pt x="20111" y="14580"/>
                  </a:lnTo>
                  <a:lnTo>
                    <a:pt x="19692" y="14383"/>
                  </a:lnTo>
                  <a:lnTo>
                    <a:pt x="19300" y="14161"/>
                  </a:lnTo>
                  <a:lnTo>
                    <a:pt x="18921" y="13913"/>
                  </a:lnTo>
                  <a:lnTo>
                    <a:pt x="18686" y="13730"/>
                  </a:lnTo>
                  <a:lnTo>
                    <a:pt x="18450" y="13547"/>
                  </a:lnTo>
                  <a:lnTo>
                    <a:pt x="18228" y="13350"/>
                  </a:lnTo>
                  <a:lnTo>
                    <a:pt x="18019" y="13141"/>
                  </a:lnTo>
                  <a:lnTo>
                    <a:pt x="17809" y="12919"/>
                  </a:lnTo>
                  <a:lnTo>
                    <a:pt x="17626" y="12697"/>
                  </a:lnTo>
                  <a:lnTo>
                    <a:pt x="17443" y="12461"/>
                  </a:lnTo>
                  <a:lnTo>
                    <a:pt x="17273" y="12226"/>
                  </a:lnTo>
                  <a:lnTo>
                    <a:pt x="17103" y="11977"/>
                  </a:lnTo>
                  <a:lnTo>
                    <a:pt x="16946" y="11729"/>
                  </a:lnTo>
                  <a:lnTo>
                    <a:pt x="16803" y="11468"/>
                  </a:lnTo>
                  <a:lnTo>
                    <a:pt x="16672" y="11206"/>
                  </a:lnTo>
                  <a:lnTo>
                    <a:pt x="16541" y="10931"/>
                  </a:lnTo>
                  <a:lnTo>
                    <a:pt x="16423" y="10657"/>
                  </a:lnTo>
                  <a:lnTo>
                    <a:pt x="16319" y="10382"/>
                  </a:lnTo>
                  <a:lnTo>
                    <a:pt x="16214" y="10095"/>
                  </a:lnTo>
                  <a:lnTo>
                    <a:pt x="16136" y="9807"/>
                  </a:lnTo>
                  <a:lnTo>
                    <a:pt x="16044" y="9519"/>
                  </a:lnTo>
                  <a:lnTo>
                    <a:pt x="15979" y="9232"/>
                  </a:lnTo>
                  <a:lnTo>
                    <a:pt x="15914" y="8931"/>
                  </a:lnTo>
                  <a:lnTo>
                    <a:pt x="15861" y="8643"/>
                  </a:lnTo>
                  <a:lnTo>
                    <a:pt x="15809" y="8342"/>
                  </a:lnTo>
                  <a:lnTo>
                    <a:pt x="15770" y="8042"/>
                  </a:lnTo>
                  <a:lnTo>
                    <a:pt x="15744" y="7754"/>
                  </a:lnTo>
                  <a:lnTo>
                    <a:pt x="15730" y="7453"/>
                  </a:lnTo>
                  <a:lnTo>
                    <a:pt x="15717" y="7153"/>
                  </a:lnTo>
                  <a:lnTo>
                    <a:pt x="15717" y="6865"/>
                  </a:lnTo>
                  <a:lnTo>
                    <a:pt x="15717" y="6564"/>
                  </a:lnTo>
                  <a:lnTo>
                    <a:pt x="15730" y="6277"/>
                  </a:lnTo>
                  <a:lnTo>
                    <a:pt x="15757" y="5989"/>
                  </a:lnTo>
                  <a:lnTo>
                    <a:pt x="15783" y="5701"/>
                  </a:lnTo>
                  <a:lnTo>
                    <a:pt x="15822" y="5414"/>
                  </a:lnTo>
                  <a:lnTo>
                    <a:pt x="15835" y="5322"/>
                  </a:lnTo>
                  <a:lnTo>
                    <a:pt x="15822" y="5230"/>
                  </a:lnTo>
                  <a:lnTo>
                    <a:pt x="15809" y="5139"/>
                  </a:lnTo>
                  <a:lnTo>
                    <a:pt x="15783" y="5060"/>
                  </a:lnTo>
                  <a:lnTo>
                    <a:pt x="15757" y="4995"/>
                  </a:lnTo>
                  <a:lnTo>
                    <a:pt x="15717" y="4917"/>
                  </a:lnTo>
                  <a:lnTo>
                    <a:pt x="15665" y="4864"/>
                  </a:lnTo>
                  <a:lnTo>
                    <a:pt x="15613" y="4812"/>
                  </a:lnTo>
                  <a:lnTo>
                    <a:pt x="15547" y="4760"/>
                  </a:lnTo>
                  <a:lnTo>
                    <a:pt x="15482" y="4721"/>
                  </a:lnTo>
                  <a:lnTo>
                    <a:pt x="15404" y="4681"/>
                  </a:lnTo>
                  <a:lnTo>
                    <a:pt x="15338" y="4655"/>
                  </a:lnTo>
                  <a:lnTo>
                    <a:pt x="15181" y="4629"/>
                  </a:lnTo>
                  <a:lnTo>
                    <a:pt x="15024" y="4629"/>
                  </a:lnTo>
                  <a:lnTo>
                    <a:pt x="14881" y="4564"/>
                  </a:lnTo>
                  <a:lnTo>
                    <a:pt x="14724" y="4537"/>
                  </a:lnTo>
                  <a:lnTo>
                    <a:pt x="14567" y="4537"/>
                  </a:lnTo>
                  <a:lnTo>
                    <a:pt x="14501" y="4551"/>
                  </a:lnTo>
                  <a:lnTo>
                    <a:pt x="14423" y="4577"/>
                  </a:lnTo>
                  <a:lnTo>
                    <a:pt x="14358" y="4603"/>
                  </a:lnTo>
                  <a:lnTo>
                    <a:pt x="14292" y="4642"/>
                  </a:lnTo>
                  <a:lnTo>
                    <a:pt x="14227" y="4694"/>
                  </a:lnTo>
                  <a:lnTo>
                    <a:pt x="14174" y="4747"/>
                  </a:lnTo>
                  <a:lnTo>
                    <a:pt x="14135" y="4812"/>
                  </a:lnTo>
                  <a:lnTo>
                    <a:pt x="14096" y="4890"/>
                  </a:lnTo>
                  <a:lnTo>
                    <a:pt x="14057" y="4969"/>
                  </a:lnTo>
                  <a:lnTo>
                    <a:pt x="14031" y="5074"/>
                  </a:lnTo>
                  <a:lnTo>
                    <a:pt x="13900" y="5845"/>
                  </a:lnTo>
                  <a:lnTo>
                    <a:pt x="13821" y="6224"/>
                  </a:lnTo>
                  <a:lnTo>
                    <a:pt x="13730" y="6603"/>
                  </a:lnTo>
                  <a:lnTo>
                    <a:pt x="13638" y="6970"/>
                  </a:lnTo>
                  <a:lnTo>
                    <a:pt x="13534" y="7336"/>
                  </a:lnTo>
                  <a:lnTo>
                    <a:pt x="13429" y="7689"/>
                  </a:lnTo>
                  <a:lnTo>
                    <a:pt x="13311" y="8042"/>
                  </a:lnTo>
                  <a:lnTo>
                    <a:pt x="13181" y="8382"/>
                  </a:lnTo>
                  <a:lnTo>
                    <a:pt x="13050" y="8722"/>
                  </a:lnTo>
                  <a:lnTo>
                    <a:pt x="12906" y="9049"/>
                  </a:lnTo>
                  <a:lnTo>
                    <a:pt x="12749" y="9362"/>
                  </a:lnTo>
                  <a:lnTo>
                    <a:pt x="12592" y="9676"/>
                  </a:lnTo>
                  <a:lnTo>
                    <a:pt x="12422" y="9977"/>
                  </a:lnTo>
                  <a:lnTo>
                    <a:pt x="12239" y="10265"/>
                  </a:lnTo>
                  <a:lnTo>
                    <a:pt x="12043" y="10552"/>
                  </a:lnTo>
                  <a:lnTo>
                    <a:pt x="11834" y="10827"/>
                  </a:lnTo>
                  <a:lnTo>
                    <a:pt x="11612" y="11088"/>
                  </a:lnTo>
                  <a:lnTo>
                    <a:pt x="11376" y="11337"/>
                  </a:lnTo>
                  <a:lnTo>
                    <a:pt x="11141" y="11572"/>
                  </a:lnTo>
                  <a:lnTo>
                    <a:pt x="10879" y="11794"/>
                  </a:lnTo>
                  <a:lnTo>
                    <a:pt x="10618" y="12017"/>
                  </a:lnTo>
                  <a:lnTo>
                    <a:pt x="10330" y="12226"/>
                  </a:lnTo>
                  <a:lnTo>
                    <a:pt x="10043" y="12409"/>
                  </a:lnTo>
                  <a:lnTo>
                    <a:pt x="9729" y="12592"/>
                  </a:lnTo>
                  <a:lnTo>
                    <a:pt x="9402" y="12762"/>
                  </a:lnTo>
                  <a:lnTo>
                    <a:pt x="9062" y="12906"/>
                  </a:lnTo>
                  <a:lnTo>
                    <a:pt x="8709" y="13050"/>
                  </a:lnTo>
                  <a:lnTo>
                    <a:pt x="8343" y="13167"/>
                  </a:lnTo>
                  <a:lnTo>
                    <a:pt x="7964" y="13285"/>
                  </a:lnTo>
                  <a:lnTo>
                    <a:pt x="7558" y="13377"/>
                  </a:lnTo>
                  <a:lnTo>
                    <a:pt x="7140" y="13455"/>
                  </a:lnTo>
                  <a:lnTo>
                    <a:pt x="6904" y="13481"/>
                  </a:lnTo>
                  <a:lnTo>
                    <a:pt x="6669" y="13507"/>
                  </a:lnTo>
                  <a:lnTo>
                    <a:pt x="6447" y="13520"/>
                  </a:lnTo>
                  <a:lnTo>
                    <a:pt x="6211" y="13507"/>
                  </a:lnTo>
                  <a:lnTo>
                    <a:pt x="6002" y="13494"/>
                  </a:lnTo>
                  <a:lnTo>
                    <a:pt x="5780" y="13455"/>
                  </a:lnTo>
                  <a:lnTo>
                    <a:pt x="5584" y="13416"/>
                  </a:lnTo>
                  <a:lnTo>
                    <a:pt x="5375" y="13364"/>
                  </a:lnTo>
                  <a:lnTo>
                    <a:pt x="5178" y="13298"/>
                  </a:lnTo>
                  <a:lnTo>
                    <a:pt x="4982" y="13220"/>
                  </a:lnTo>
                  <a:lnTo>
                    <a:pt x="4799" y="13141"/>
                  </a:lnTo>
                  <a:lnTo>
                    <a:pt x="4616" y="13037"/>
                  </a:lnTo>
                  <a:lnTo>
                    <a:pt x="4446" y="12932"/>
                  </a:lnTo>
                  <a:lnTo>
                    <a:pt x="4263" y="12814"/>
                  </a:lnTo>
                  <a:lnTo>
                    <a:pt x="4106" y="12684"/>
                  </a:lnTo>
                  <a:lnTo>
                    <a:pt x="3949" y="12553"/>
                  </a:lnTo>
                  <a:lnTo>
                    <a:pt x="3792" y="12409"/>
                  </a:lnTo>
                  <a:lnTo>
                    <a:pt x="3636" y="12252"/>
                  </a:lnTo>
                  <a:lnTo>
                    <a:pt x="3492" y="12082"/>
                  </a:lnTo>
                  <a:lnTo>
                    <a:pt x="3361" y="11912"/>
                  </a:lnTo>
                  <a:lnTo>
                    <a:pt x="3230" y="11742"/>
                  </a:lnTo>
                  <a:lnTo>
                    <a:pt x="3099" y="11546"/>
                  </a:lnTo>
                  <a:lnTo>
                    <a:pt x="2982" y="11350"/>
                  </a:lnTo>
                  <a:lnTo>
                    <a:pt x="2864" y="11154"/>
                  </a:lnTo>
                  <a:lnTo>
                    <a:pt x="2759" y="10945"/>
                  </a:lnTo>
                  <a:lnTo>
                    <a:pt x="2655" y="10735"/>
                  </a:lnTo>
                  <a:lnTo>
                    <a:pt x="2459" y="10291"/>
                  </a:lnTo>
                  <a:lnTo>
                    <a:pt x="2302" y="9820"/>
                  </a:lnTo>
                  <a:lnTo>
                    <a:pt x="2158" y="9323"/>
                  </a:lnTo>
                  <a:lnTo>
                    <a:pt x="2040" y="8826"/>
                  </a:lnTo>
                  <a:lnTo>
                    <a:pt x="1949" y="8303"/>
                  </a:lnTo>
                  <a:lnTo>
                    <a:pt x="1870" y="7767"/>
                  </a:lnTo>
                  <a:lnTo>
                    <a:pt x="1831" y="7218"/>
                  </a:lnTo>
                  <a:lnTo>
                    <a:pt x="1818" y="6669"/>
                  </a:lnTo>
                  <a:lnTo>
                    <a:pt x="1818" y="6107"/>
                  </a:lnTo>
                  <a:lnTo>
                    <a:pt x="1857" y="5544"/>
                  </a:lnTo>
                  <a:lnTo>
                    <a:pt x="1910" y="4982"/>
                  </a:lnTo>
                  <a:lnTo>
                    <a:pt x="2001" y="4407"/>
                  </a:lnTo>
                  <a:lnTo>
                    <a:pt x="2106" y="3858"/>
                  </a:lnTo>
                  <a:lnTo>
                    <a:pt x="2250" y="3295"/>
                  </a:lnTo>
                  <a:lnTo>
                    <a:pt x="2406" y="2746"/>
                  </a:lnTo>
                  <a:lnTo>
                    <a:pt x="2603" y="2210"/>
                  </a:lnTo>
                  <a:lnTo>
                    <a:pt x="2825" y="1687"/>
                  </a:lnTo>
                  <a:lnTo>
                    <a:pt x="2943" y="1425"/>
                  </a:lnTo>
                  <a:lnTo>
                    <a:pt x="3073" y="1177"/>
                  </a:lnTo>
                  <a:lnTo>
                    <a:pt x="3204" y="929"/>
                  </a:lnTo>
                  <a:lnTo>
                    <a:pt x="3348" y="680"/>
                  </a:lnTo>
                  <a:lnTo>
                    <a:pt x="3413" y="549"/>
                  </a:lnTo>
                  <a:lnTo>
                    <a:pt x="3439" y="419"/>
                  </a:lnTo>
                  <a:lnTo>
                    <a:pt x="3439" y="366"/>
                  </a:lnTo>
                  <a:lnTo>
                    <a:pt x="3439" y="314"/>
                  </a:lnTo>
                  <a:lnTo>
                    <a:pt x="3400" y="223"/>
                  </a:lnTo>
                  <a:lnTo>
                    <a:pt x="3348" y="144"/>
                  </a:lnTo>
                  <a:lnTo>
                    <a:pt x="3269" y="92"/>
                  </a:lnTo>
                  <a:lnTo>
                    <a:pt x="3165" y="39"/>
                  </a:lnTo>
                  <a:lnTo>
                    <a:pt x="3047" y="13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1" name="Google Shape;1773;p38">
              <a:extLst>
                <a:ext uri="{FF2B5EF4-FFF2-40B4-BE49-F238E27FC236}">
                  <a16:creationId xmlns:a16="http://schemas.microsoft.com/office/drawing/2014/main" id="{A1017821-BB3F-AA1C-BE22-055CF187EAF7}"/>
                </a:ext>
              </a:extLst>
            </p:cNvPr>
            <p:cNvSpPr/>
            <p:nvPr/>
          </p:nvSpPr>
          <p:spPr>
            <a:xfrm>
              <a:off x="4403950" y="1734300"/>
              <a:ext cx="312200" cy="227200"/>
            </a:xfrm>
            <a:custGeom>
              <a:avLst/>
              <a:gdLst/>
              <a:ahLst/>
              <a:cxnLst/>
              <a:rect l="l" t="t" r="r" b="b"/>
              <a:pathLst>
                <a:path w="12488" h="9088" extrusionOk="0">
                  <a:moveTo>
                    <a:pt x="5231" y="0"/>
                  </a:moveTo>
                  <a:lnTo>
                    <a:pt x="4917" y="13"/>
                  </a:lnTo>
                  <a:lnTo>
                    <a:pt x="4629" y="39"/>
                  </a:lnTo>
                  <a:lnTo>
                    <a:pt x="4328" y="66"/>
                  </a:lnTo>
                  <a:lnTo>
                    <a:pt x="4041" y="105"/>
                  </a:lnTo>
                  <a:lnTo>
                    <a:pt x="3766" y="144"/>
                  </a:lnTo>
                  <a:lnTo>
                    <a:pt x="3492" y="196"/>
                  </a:lnTo>
                  <a:lnTo>
                    <a:pt x="3217" y="262"/>
                  </a:lnTo>
                  <a:lnTo>
                    <a:pt x="2955" y="327"/>
                  </a:lnTo>
                  <a:lnTo>
                    <a:pt x="2707" y="392"/>
                  </a:lnTo>
                  <a:lnTo>
                    <a:pt x="2459" y="471"/>
                  </a:lnTo>
                  <a:lnTo>
                    <a:pt x="2236" y="562"/>
                  </a:lnTo>
                  <a:lnTo>
                    <a:pt x="2001" y="654"/>
                  </a:lnTo>
                  <a:lnTo>
                    <a:pt x="1792" y="759"/>
                  </a:lnTo>
                  <a:lnTo>
                    <a:pt x="1582" y="863"/>
                  </a:lnTo>
                  <a:lnTo>
                    <a:pt x="1386" y="968"/>
                  </a:lnTo>
                  <a:lnTo>
                    <a:pt x="1203" y="1085"/>
                  </a:lnTo>
                  <a:lnTo>
                    <a:pt x="1033" y="1203"/>
                  </a:lnTo>
                  <a:lnTo>
                    <a:pt x="876" y="1334"/>
                  </a:lnTo>
                  <a:lnTo>
                    <a:pt x="720" y="1465"/>
                  </a:lnTo>
                  <a:lnTo>
                    <a:pt x="589" y="1595"/>
                  </a:lnTo>
                  <a:lnTo>
                    <a:pt x="471" y="1739"/>
                  </a:lnTo>
                  <a:lnTo>
                    <a:pt x="353" y="1883"/>
                  </a:lnTo>
                  <a:lnTo>
                    <a:pt x="262" y="2027"/>
                  </a:lnTo>
                  <a:lnTo>
                    <a:pt x="183" y="2184"/>
                  </a:lnTo>
                  <a:lnTo>
                    <a:pt x="118" y="2341"/>
                  </a:lnTo>
                  <a:lnTo>
                    <a:pt x="66" y="2498"/>
                  </a:lnTo>
                  <a:lnTo>
                    <a:pt x="26" y="2668"/>
                  </a:lnTo>
                  <a:lnTo>
                    <a:pt x="0" y="2838"/>
                  </a:lnTo>
                  <a:lnTo>
                    <a:pt x="0" y="3008"/>
                  </a:lnTo>
                  <a:lnTo>
                    <a:pt x="13" y="3204"/>
                  </a:lnTo>
                  <a:lnTo>
                    <a:pt x="53" y="3400"/>
                  </a:lnTo>
                  <a:lnTo>
                    <a:pt x="105" y="3609"/>
                  </a:lnTo>
                  <a:lnTo>
                    <a:pt x="183" y="3818"/>
                  </a:lnTo>
                  <a:lnTo>
                    <a:pt x="275" y="4054"/>
                  </a:lnTo>
                  <a:lnTo>
                    <a:pt x="380" y="4276"/>
                  </a:lnTo>
                  <a:lnTo>
                    <a:pt x="497" y="4511"/>
                  </a:lnTo>
                  <a:lnTo>
                    <a:pt x="641" y="4760"/>
                  </a:lnTo>
                  <a:lnTo>
                    <a:pt x="785" y="5008"/>
                  </a:lnTo>
                  <a:lnTo>
                    <a:pt x="942" y="5243"/>
                  </a:lnTo>
                  <a:lnTo>
                    <a:pt x="1125" y="5492"/>
                  </a:lnTo>
                  <a:lnTo>
                    <a:pt x="1308" y="5753"/>
                  </a:lnTo>
                  <a:lnTo>
                    <a:pt x="1504" y="5989"/>
                  </a:lnTo>
                  <a:lnTo>
                    <a:pt x="1700" y="6237"/>
                  </a:lnTo>
                  <a:lnTo>
                    <a:pt x="1922" y="6486"/>
                  </a:lnTo>
                  <a:lnTo>
                    <a:pt x="2145" y="6721"/>
                  </a:lnTo>
                  <a:lnTo>
                    <a:pt x="2367" y="6956"/>
                  </a:lnTo>
                  <a:lnTo>
                    <a:pt x="2602" y="7179"/>
                  </a:lnTo>
                  <a:lnTo>
                    <a:pt x="2838" y="7401"/>
                  </a:lnTo>
                  <a:lnTo>
                    <a:pt x="3086" y="7610"/>
                  </a:lnTo>
                  <a:lnTo>
                    <a:pt x="3335" y="7819"/>
                  </a:lnTo>
                  <a:lnTo>
                    <a:pt x="3583" y="8002"/>
                  </a:lnTo>
                  <a:lnTo>
                    <a:pt x="3831" y="8185"/>
                  </a:lnTo>
                  <a:lnTo>
                    <a:pt x="4080" y="8355"/>
                  </a:lnTo>
                  <a:lnTo>
                    <a:pt x="4328" y="8512"/>
                  </a:lnTo>
                  <a:lnTo>
                    <a:pt x="4590" y="8643"/>
                  </a:lnTo>
                  <a:lnTo>
                    <a:pt x="4838" y="8774"/>
                  </a:lnTo>
                  <a:lnTo>
                    <a:pt x="5087" y="8878"/>
                  </a:lnTo>
                  <a:lnTo>
                    <a:pt x="5335" y="8957"/>
                  </a:lnTo>
                  <a:lnTo>
                    <a:pt x="5571" y="9035"/>
                  </a:lnTo>
                  <a:lnTo>
                    <a:pt x="5806" y="9075"/>
                  </a:lnTo>
                  <a:lnTo>
                    <a:pt x="5963" y="9088"/>
                  </a:lnTo>
                  <a:lnTo>
                    <a:pt x="6146" y="9088"/>
                  </a:lnTo>
                  <a:lnTo>
                    <a:pt x="6342" y="9048"/>
                  </a:lnTo>
                  <a:lnTo>
                    <a:pt x="6551" y="9009"/>
                  </a:lnTo>
                  <a:lnTo>
                    <a:pt x="6787" y="8931"/>
                  </a:lnTo>
                  <a:lnTo>
                    <a:pt x="7022" y="8852"/>
                  </a:lnTo>
                  <a:lnTo>
                    <a:pt x="7270" y="8735"/>
                  </a:lnTo>
                  <a:lnTo>
                    <a:pt x="7519" y="8617"/>
                  </a:lnTo>
                  <a:lnTo>
                    <a:pt x="7780" y="8486"/>
                  </a:lnTo>
                  <a:lnTo>
                    <a:pt x="8055" y="8329"/>
                  </a:lnTo>
                  <a:lnTo>
                    <a:pt x="8329" y="8172"/>
                  </a:lnTo>
                  <a:lnTo>
                    <a:pt x="8604" y="8002"/>
                  </a:lnTo>
                  <a:lnTo>
                    <a:pt x="9153" y="7623"/>
                  </a:lnTo>
                  <a:lnTo>
                    <a:pt x="9702" y="7205"/>
                  </a:lnTo>
                  <a:lnTo>
                    <a:pt x="10239" y="6773"/>
                  </a:lnTo>
                  <a:lnTo>
                    <a:pt x="10500" y="6551"/>
                  </a:lnTo>
                  <a:lnTo>
                    <a:pt x="10748" y="6329"/>
                  </a:lnTo>
                  <a:lnTo>
                    <a:pt x="10984" y="6093"/>
                  </a:lnTo>
                  <a:lnTo>
                    <a:pt x="11206" y="5871"/>
                  </a:lnTo>
                  <a:lnTo>
                    <a:pt x="11415" y="5636"/>
                  </a:lnTo>
                  <a:lnTo>
                    <a:pt x="11611" y="5413"/>
                  </a:lnTo>
                  <a:lnTo>
                    <a:pt x="11795" y="5191"/>
                  </a:lnTo>
                  <a:lnTo>
                    <a:pt x="11951" y="4969"/>
                  </a:lnTo>
                  <a:lnTo>
                    <a:pt x="12095" y="4747"/>
                  </a:lnTo>
                  <a:lnTo>
                    <a:pt x="12226" y="4537"/>
                  </a:lnTo>
                  <a:lnTo>
                    <a:pt x="12331" y="4341"/>
                  </a:lnTo>
                  <a:lnTo>
                    <a:pt x="12409" y="4145"/>
                  </a:lnTo>
                  <a:lnTo>
                    <a:pt x="12461" y="3962"/>
                  </a:lnTo>
                  <a:lnTo>
                    <a:pt x="12488" y="3779"/>
                  </a:lnTo>
                  <a:lnTo>
                    <a:pt x="12488" y="3609"/>
                  </a:lnTo>
                  <a:lnTo>
                    <a:pt x="12474" y="3439"/>
                  </a:lnTo>
                  <a:lnTo>
                    <a:pt x="12448" y="3282"/>
                  </a:lnTo>
                  <a:lnTo>
                    <a:pt x="12409" y="3112"/>
                  </a:lnTo>
                  <a:lnTo>
                    <a:pt x="12344" y="2942"/>
                  </a:lnTo>
                  <a:lnTo>
                    <a:pt x="12278" y="2785"/>
                  </a:lnTo>
                  <a:lnTo>
                    <a:pt x="12187" y="2628"/>
                  </a:lnTo>
                  <a:lnTo>
                    <a:pt x="12095" y="2471"/>
                  </a:lnTo>
                  <a:lnTo>
                    <a:pt x="11978" y="2315"/>
                  </a:lnTo>
                  <a:lnTo>
                    <a:pt x="11847" y="2158"/>
                  </a:lnTo>
                  <a:lnTo>
                    <a:pt x="11703" y="2014"/>
                  </a:lnTo>
                  <a:lnTo>
                    <a:pt x="11559" y="1870"/>
                  </a:lnTo>
                  <a:lnTo>
                    <a:pt x="11389" y="1726"/>
                  </a:lnTo>
                  <a:lnTo>
                    <a:pt x="11219" y="1582"/>
                  </a:lnTo>
                  <a:lnTo>
                    <a:pt x="11023" y="1452"/>
                  </a:lnTo>
                  <a:lnTo>
                    <a:pt x="10827" y="1321"/>
                  </a:lnTo>
                  <a:lnTo>
                    <a:pt x="10618" y="1203"/>
                  </a:lnTo>
                  <a:lnTo>
                    <a:pt x="10409" y="1085"/>
                  </a:lnTo>
                  <a:lnTo>
                    <a:pt x="10173" y="968"/>
                  </a:lnTo>
                  <a:lnTo>
                    <a:pt x="9938" y="850"/>
                  </a:lnTo>
                  <a:lnTo>
                    <a:pt x="9689" y="745"/>
                  </a:lnTo>
                  <a:lnTo>
                    <a:pt x="9428" y="654"/>
                  </a:lnTo>
                  <a:lnTo>
                    <a:pt x="9166" y="562"/>
                  </a:lnTo>
                  <a:lnTo>
                    <a:pt x="8905" y="471"/>
                  </a:lnTo>
                  <a:lnTo>
                    <a:pt x="8617" y="392"/>
                  </a:lnTo>
                  <a:lnTo>
                    <a:pt x="8329" y="314"/>
                  </a:lnTo>
                  <a:lnTo>
                    <a:pt x="8042" y="249"/>
                  </a:lnTo>
                  <a:lnTo>
                    <a:pt x="7741" y="196"/>
                  </a:lnTo>
                  <a:lnTo>
                    <a:pt x="7440" y="144"/>
                  </a:lnTo>
                  <a:lnTo>
                    <a:pt x="7127" y="92"/>
                  </a:lnTo>
                  <a:lnTo>
                    <a:pt x="6813" y="66"/>
                  </a:lnTo>
                  <a:lnTo>
                    <a:pt x="6486" y="26"/>
                  </a:lnTo>
                  <a:lnTo>
                    <a:pt x="6172" y="13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2" name="Google Shape;1774;p38">
              <a:extLst>
                <a:ext uri="{FF2B5EF4-FFF2-40B4-BE49-F238E27FC236}">
                  <a16:creationId xmlns:a16="http://schemas.microsoft.com/office/drawing/2014/main" id="{E20C0EEA-EB95-F3AA-33E2-22EB4CEE2673}"/>
                </a:ext>
              </a:extLst>
            </p:cNvPr>
            <p:cNvSpPr/>
            <p:nvPr/>
          </p:nvSpPr>
          <p:spPr>
            <a:xfrm>
              <a:off x="4867800" y="1375700"/>
              <a:ext cx="205325" cy="153325"/>
            </a:xfrm>
            <a:custGeom>
              <a:avLst/>
              <a:gdLst/>
              <a:ahLst/>
              <a:cxnLst/>
              <a:rect l="l" t="t" r="r" b="b"/>
              <a:pathLst>
                <a:path w="8213" h="6133" extrusionOk="0">
                  <a:moveTo>
                    <a:pt x="4119" y="0"/>
                  </a:moveTo>
                  <a:lnTo>
                    <a:pt x="3858" y="26"/>
                  </a:lnTo>
                  <a:lnTo>
                    <a:pt x="3583" y="66"/>
                  </a:lnTo>
                  <a:lnTo>
                    <a:pt x="3309" y="118"/>
                  </a:lnTo>
                  <a:lnTo>
                    <a:pt x="3073" y="170"/>
                  </a:lnTo>
                  <a:lnTo>
                    <a:pt x="2851" y="249"/>
                  </a:lnTo>
                  <a:lnTo>
                    <a:pt x="2629" y="327"/>
                  </a:lnTo>
                  <a:lnTo>
                    <a:pt x="2420" y="419"/>
                  </a:lnTo>
                  <a:lnTo>
                    <a:pt x="2210" y="510"/>
                  </a:lnTo>
                  <a:lnTo>
                    <a:pt x="2014" y="628"/>
                  </a:lnTo>
                  <a:lnTo>
                    <a:pt x="1831" y="745"/>
                  </a:lnTo>
                  <a:lnTo>
                    <a:pt x="1635" y="876"/>
                  </a:lnTo>
                  <a:lnTo>
                    <a:pt x="1465" y="1007"/>
                  </a:lnTo>
                  <a:lnTo>
                    <a:pt x="1295" y="1151"/>
                  </a:lnTo>
                  <a:lnTo>
                    <a:pt x="1138" y="1308"/>
                  </a:lnTo>
                  <a:lnTo>
                    <a:pt x="994" y="1465"/>
                  </a:lnTo>
                  <a:lnTo>
                    <a:pt x="851" y="1635"/>
                  </a:lnTo>
                  <a:lnTo>
                    <a:pt x="720" y="1805"/>
                  </a:lnTo>
                  <a:lnTo>
                    <a:pt x="589" y="1988"/>
                  </a:lnTo>
                  <a:lnTo>
                    <a:pt x="484" y="2171"/>
                  </a:lnTo>
                  <a:lnTo>
                    <a:pt x="380" y="2367"/>
                  </a:lnTo>
                  <a:lnTo>
                    <a:pt x="288" y="2563"/>
                  </a:lnTo>
                  <a:lnTo>
                    <a:pt x="210" y="2759"/>
                  </a:lnTo>
                  <a:lnTo>
                    <a:pt x="144" y="2968"/>
                  </a:lnTo>
                  <a:lnTo>
                    <a:pt x="92" y="3178"/>
                  </a:lnTo>
                  <a:lnTo>
                    <a:pt x="53" y="3387"/>
                  </a:lnTo>
                  <a:lnTo>
                    <a:pt x="14" y="3596"/>
                  </a:lnTo>
                  <a:lnTo>
                    <a:pt x="1" y="3818"/>
                  </a:lnTo>
                  <a:lnTo>
                    <a:pt x="1" y="4041"/>
                  </a:lnTo>
                  <a:lnTo>
                    <a:pt x="14" y="4263"/>
                  </a:lnTo>
                  <a:lnTo>
                    <a:pt x="27" y="4485"/>
                  </a:lnTo>
                  <a:lnTo>
                    <a:pt x="66" y="4707"/>
                  </a:lnTo>
                  <a:lnTo>
                    <a:pt x="118" y="4943"/>
                  </a:lnTo>
                  <a:lnTo>
                    <a:pt x="184" y="5165"/>
                  </a:lnTo>
                  <a:lnTo>
                    <a:pt x="262" y="5387"/>
                  </a:lnTo>
                  <a:lnTo>
                    <a:pt x="367" y="5623"/>
                  </a:lnTo>
                  <a:lnTo>
                    <a:pt x="406" y="5701"/>
                  </a:lnTo>
                  <a:lnTo>
                    <a:pt x="458" y="5780"/>
                  </a:lnTo>
                  <a:lnTo>
                    <a:pt x="524" y="5858"/>
                  </a:lnTo>
                  <a:lnTo>
                    <a:pt x="576" y="5910"/>
                  </a:lnTo>
                  <a:lnTo>
                    <a:pt x="654" y="5976"/>
                  </a:lnTo>
                  <a:lnTo>
                    <a:pt x="720" y="6015"/>
                  </a:lnTo>
                  <a:lnTo>
                    <a:pt x="798" y="6054"/>
                  </a:lnTo>
                  <a:lnTo>
                    <a:pt x="864" y="6080"/>
                  </a:lnTo>
                  <a:lnTo>
                    <a:pt x="1034" y="6120"/>
                  </a:lnTo>
                  <a:lnTo>
                    <a:pt x="1190" y="6133"/>
                  </a:lnTo>
                  <a:lnTo>
                    <a:pt x="1347" y="6120"/>
                  </a:lnTo>
                  <a:lnTo>
                    <a:pt x="1504" y="6080"/>
                  </a:lnTo>
                  <a:lnTo>
                    <a:pt x="1648" y="6015"/>
                  </a:lnTo>
                  <a:lnTo>
                    <a:pt x="1779" y="5937"/>
                  </a:lnTo>
                  <a:lnTo>
                    <a:pt x="1897" y="5832"/>
                  </a:lnTo>
                  <a:lnTo>
                    <a:pt x="1936" y="5767"/>
                  </a:lnTo>
                  <a:lnTo>
                    <a:pt x="1975" y="5701"/>
                  </a:lnTo>
                  <a:lnTo>
                    <a:pt x="2001" y="5636"/>
                  </a:lnTo>
                  <a:lnTo>
                    <a:pt x="2027" y="5570"/>
                  </a:lnTo>
                  <a:lnTo>
                    <a:pt x="2040" y="5492"/>
                  </a:lnTo>
                  <a:lnTo>
                    <a:pt x="2053" y="5413"/>
                  </a:lnTo>
                  <a:lnTo>
                    <a:pt x="2040" y="5322"/>
                  </a:lnTo>
                  <a:lnTo>
                    <a:pt x="2027" y="5244"/>
                  </a:lnTo>
                  <a:lnTo>
                    <a:pt x="2001" y="5152"/>
                  </a:lnTo>
                  <a:lnTo>
                    <a:pt x="1975" y="5060"/>
                  </a:lnTo>
                  <a:lnTo>
                    <a:pt x="1857" y="4786"/>
                  </a:lnTo>
                  <a:lnTo>
                    <a:pt x="1779" y="4511"/>
                  </a:lnTo>
                  <a:lnTo>
                    <a:pt x="1727" y="4250"/>
                  </a:lnTo>
                  <a:lnTo>
                    <a:pt x="1714" y="4001"/>
                  </a:lnTo>
                  <a:lnTo>
                    <a:pt x="1727" y="3753"/>
                  </a:lnTo>
                  <a:lnTo>
                    <a:pt x="1766" y="3504"/>
                  </a:lnTo>
                  <a:lnTo>
                    <a:pt x="1831" y="3282"/>
                  </a:lnTo>
                  <a:lnTo>
                    <a:pt x="1923" y="3060"/>
                  </a:lnTo>
                  <a:lnTo>
                    <a:pt x="2053" y="2851"/>
                  </a:lnTo>
                  <a:lnTo>
                    <a:pt x="2197" y="2655"/>
                  </a:lnTo>
                  <a:lnTo>
                    <a:pt x="2367" y="2485"/>
                  </a:lnTo>
                  <a:lnTo>
                    <a:pt x="2550" y="2315"/>
                  </a:lnTo>
                  <a:lnTo>
                    <a:pt x="2773" y="2158"/>
                  </a:lnTo>
                  <a:lnTo>
                    <a:pt x="3008" y="2027"/>
                  </a:lnTo>
                  <a:lnTo>
                    <a:pt x="3256" y="1909"/>
                  </a:lnTo>
                  <a:lnTo>
                    <a:pt x="3531" y="1805"/>
                  </a:lnTo>
                  <a:lnTo>
                    <a:pt x="3714" y="1752"/>
                  </a:lnTo>
                  <a:lnTo>
                    <a:pt x="3884" y="1713"/>
                  </a:lnTo>
                  <a:lnTo>
                    <a:pt x="4067" y="1687"/>
                  </a:lnTo>
                  <a:lnTo>
                    <a:pt x="4224" y="1674"/>
                  </a:lnTo>
                  <a:lnTo>
                    <a:pt x="4381" y="1674"/>
                  </a:lnTo>
                  <a:lnTo>
                    <a:pt x="4538" y="1687"/>
                  </a:lnTo>
                  <a:lnTo>
                    <a:pt x="4682" y="1713"/>
                  </a:lnTo>
                  <a:lnTo>
                    <a:pt x="4825" y="1739"/>
                  </a:lnTo>
                  <a:lnTo>
                    <a:pt x="4956" y="1792"/>
                  </a:lnTo>
                  <a:lnTo>
                    <a:pt x="5087" y="1844"/>
                  </a:lnTo>
                  <a:lnTo>
                    <a:pt x="5218" y="1909"/>
                  </a:lnTo>
                  <a:lnTo>
                    <a:pt x="5335" y="1988"/>
                  </a:lnTo>
                  <a:lnTo>
                    <a:pt x="5440" y="2079"/>
                  </a:lnTo>
                  <a:lnTo>
                    <a:pt x="5545" y="2171"/>
                  </a:lnTo>
                  <a:lnTo>
                    <a:pt x="5649" y="2275"/>
                  </a:lnTo>
                  <a:lnTo>
                    <a:pt x="5741" y="2380"/>
                  </a:lnTo>
                  <a:lnTo>
                    <a:pt x="5832" y="2498"/>
                  </a:lnTo>
                  <a:lnTo>
                    <a:pt x="5911" y="2615"/>
                  </a:lnTo>
                  <a:lnTo>
                    <a:pt x="6068" y="2877"/>
                  </a:lnTo>
                  <a:lnTo>
                    <a:pt x="6198" y="3151"/>
                  </a:lnTo>
                  <a:lnTo>
                    <a:pt x="6303" y="3452"/>
                  </a:lnTo>
                  <a:lnTo>
                    <a:pt x="6381" y="3766"/>
                  </a:lnTo>
                  <a:lnTo>
                    <a:pt x="6447" y="4080"/>
                  </a:lnTo>
                  <a:lnTo>
                    <a:pt x="6499" y="4394"/>
                  </a:lnTo>
                  <a:lnTo>
                    <a:pt x="6512" y="4707"/>
                  </a:lnTo>
                  <a:lnTo>
                    <a:pt x="6525" y="4812"/>
                  </a:lnTo>
                  <a:lnTo>
                    <a:pt x="6538" y="4904"/>
                  </a:lnTo>
                  <a:lnTo>
                    <a:pt x="6565" y="4982"/>
                  </a:lnTo>
                  <a:lnTo>
                    <a:pt x="6604" y="5060"/>
                  </a:lnTo>
                  <a:lnTo>
                    <a:pt x="6643" y="5139"/>
                  </a:lnTo>
                  <a:lnTo>
                    <a:pt x="6695" y="5204"/>
                  </a:lnTo>
                  <a:lnTo>
                    <a:pt x="6748" y="5257"/>
                  </a:lnTo>
                  <a:lnTo>
                    <a:pt x="6800" y="5309"/>
                  </a:lnTo>
                  <a:lnTo>
                    <a:pt x="6865" y="5348"/>
                  </a:lnTo>
                  <a:lnTo>
                    <a:pt x="6931" y="5387"/>
                  </a:lnTo>
                  <a:lnTo>
                    <a:pt x="7088" y="5440"/>
                  </a:lnTo>
                  <a:lnTo>
                    <a:pt x="7231" y="5466"/>
                  </a:lnTo>
                  <a:lnTo>
                    <a:pt x="7388" y="5479"/>
                  </a:lnTo>
                  <a:lnTo>
                    <a:pt x="7558" y="5453"/>
                  </a:lnTo>
                  <a:lnTo>
                    <a:pt x="7702" y="5400"/>
                  </a:lnTo>
                  <a:lnTo>
                    <a:pt x="7846" y="5335"/>
                  </a:lnTo>
                  <a:lnTo>
                    <a:pt x="7964" y="5230"/>
                  </a:lnTo>
                  <a:lnTo>
                    <a:pt x="8029" y="5178"/>
                  </a:lnTo>
                  <a:lnTo>
                    <a:pt x="8068" y="5113"/>
                  </a:lnTo>
                  <a:lnTo>
                    <a:pt x="8121" y="5034"/>
                  </a:lnTo>
                  <a:lnTo>
                    <a:pt x="8147" y="4969"/>
                  </a:lnTo>
                  <a:lnTo>
                    <a:pt x="8173" y="4877"/>
                  </a:lnTo>
                  <a:lnTo>
                    <a:pt x="8199" y="4799"/>
                  </a:lnTo>
                  <a:lnTo>
                    <a:pt x="8212" y="4694"/>
                  </a:lnTo>
                  <a:lnTo>
                    <a:pt x="8212" y="4603"/>
                  </a:lnTo>
                  <a:lnTo>
                    <a:pt x="8199" y="4341"/>
                  </a:lnTo>
                  <a:lnTo>
                    <a:pt x="8173" y="4093"/>
                  </a:lnTo>
                  <a:lnTo>
                    <a:pt x="8134" y="3844"/>
                  </a:lnTo>
                  <a:lnTo>
                    <a:pt x="8094" y="3596"/>
                  </a:lnTo>
                  <a:lnTo>
                    <a:pt x="8029" y="3348"/>
                  </a:lnTo>
                  <a:lnTo>
                    <a:pt x="7977" y="3112"/>
                  </a:lnTo>
                  <a:lnTo>
                    <a:pt x="7898" y="2877"/>
                  </a:lnTo>
                  <a:lnTo>
                    <a:pt x="7820" y="2655"/>
                  </a:lnTo>
                  <a:lnTo>
                    <a:pt x="7728" y="2432"/>
                  </a:lnTo>
                  <a:lnTo>
                    <a:pt x="7624" y="2210"/>
                  </a:lnTo>
                  <a:lnTo>
                    <a:pt x="7519" y="2001"/>
                  </a:lnTo>
                  <a:lnTo>
                    <a:pt x="7388" y="1805"/>
                  </a:lnTo>
                  <a:lnTo>
                    <a:pt x="7271" y="1608"/>
                  </a:lnTo>
                  <a:lnTo>
                    <a:pt x="7127" y="1425"/>
                  </a:lnTo>
                  <a:lnTo>
                    <a:pt x="6983" y="1242"/>
                  </a:lnTo>
                  <a:lnTo>
                    <a:pt x="6839" y="1072"/>
                  </a:lnTo>
                  <a:lnTo>
                    <a:pt x="6669" y="915"/>
                  </a:lnTo>
                  <a:lnTo>
                    <a:pt x="6499" y="772"/>
                  </a:lnTo>
                  <a:lnTo>
                    <a:pt x="6329" y="641"/>
                  </a:lnTo>
                  <a:lnTo>
                    <a:pt x="6133" y="510"/>
                  </a:lnTo>
                  <a:lnTo>
                    <a:pt x="5937" y="406"/>
                  </a:lnTo>
                  <a:lnTo>
                    <a:pt x="5741" y="301"/>
                  </a:lnTo>
                  <a:lnTo>
                    <a:pt x="5532" y="222"/>
                  </a:lnTo>
                  <a:lnTo>
                    <a:pt x="5309" y="144"/>
                  </a:lnTo>
                  <a:lnTo>
                    <a:pt x="5087" y="92"/>
                  </a:lnTo>
                  <a:lnTo>
                    <a:pt x="4852" y="39"/>
                  </a:lnTo>
                  <a:lnTo>
                    <a:pt x="4616" y="13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3" name="Google Shape;1775;p38">
              <a:extLst>
                <a:ext uri="{FF2B5EF4-FFF2-40B4-BE49-F238E27FC236}">
                  <a16:creationId xmlns:a16="http://schemas.microsoft.com/office/drawing/2014/main" id="{501466FE-6124-9C51-A20B-6A96A56F03F2}"/>
                </a:ext>
              </a:extLst>
            </p:cNvPr>
            <p:cNvSpPr/>
            <p:nvPr/>
          </p:nvSpPr>
          <p:spPr>
            <a:xfrm>
              <a:off x="4069875" y="1136075"/>
              <a:ext cx="338025" cy="408000"/>
            </a:xfrm>
            <a:custGeom>
              <a:avLst/>
              <a:gdLst/>
              <a:ahLst/>
              <a:cxnLst/>
              <a:rect l="l" t="t" r="r" b="b"/>
              <a:pathLst>
                <a:path w="13521" h="16320" extrusionOk="0">
                  <a:moveTo>
                    <a:pt x="7950" y="1"/>
                  </a:moveTo>
                  <a:lnTo>
                    <a:pt x="7662" y="14"/>
                  </a:lnTo>
                  <a:lnTo>
                    <a:pt x="7375" y="27"/>
                  </a:lnTo>
                  <a:lnTo>
                    <a:pt x="7100" y="40"/>
                  </a:lnTo>
                  <a:lnTo>
                    <a:pt x="6826" y="66"/>
                  </a:lnTo>
                  <a:lnTo>
                    <a:pt x="6564" y="105"/>
                  </a:lnTo>
                  <a:lnTo>
                    <a:pt x="6303" y="145"/>
                  </a:lnTo>
                  <a:lnTo>
                    <a:pt x="6054" y="197"/>
                  </a:lnTo>
                  <a:lnTo>
                    <a:pt x="5806" y="262"/>
                  </a:lnTo>
                  <a:lnTo>
                    <a:pt x="5570" y="328"/>
                  </a:lnTo>
                  <a:lnTo>
                    <a:pt x="5335" y="393"/>
                  </a:lnTo>
                  <a:lnTo>
                    <a:pt x="5113" y="471"/>
                  </a:lnTo>
                  <a:lnTo>
                    <a:pt x="4890" y="563"/>
                  </a:lnTo>
                  <a:lnTo>
                    <a:pt x="4668" y="655"/>
                  </a:lnTo>
                  <a:lnTo>
                    <a:pt x="4459" y="746"/>
                  </a:lnTo>
                  <a:lnTo>
                    <a:pt x="4250" y="851"/>
                  </a:lnTo>
                  <a:lnTo>
                    <a:pt x="3857" y="1073"/>
                  </a:lnTo>
                  <a:lnTo>
                    <a:pt x="3491" y="1321"/>
                  </a:lnTo>
                  <a:lnTo>
                    <a:pt x="3138" y="1596"/>
                  </a:lnTo>
                  <a:lnTo>
                    <a:pt x="2811" y="1871"/>
                  </a:lnTo>
                  <a:lnTo>
                    <a:pt x="2498" y="2184"/>
                  </a:lnTo>
                  <a:lnTo>
                    <a:pt x="2210" y="2498"/>
                  </a:lnTo>
                  <a:lnTo>
                    <a:pt x="1948" y="2838"/>
                  </a:lnTo>
                  <a:lnTo>
                    <a:pt x="1700" y="3191"/>
                  </a:lnTo>
                  <a:lnTo>
                    <a:pt x="1465" y="3557"/>
                  </a:lnTo>
                  <a:lnTo>
                    <a:pt x="1255" y="3937"/>
                  </a:lnTo>
                  <a:lnTo>
                    <a:pt x="1059" y="4316"/>
                  </a:lnTo>
                  <a:lnTo>
                    <a:pt x="889" y="4708"/>
                  </a:lnTo>
                  <a:lnTo>
                    <a:pt x="719" y="5113"/>
                  </a:lnTo>
                  <a:lnTo>
                    <a:pt x="589" y="5519"/>
                  </a:lnTo>
                  <a:lnTo>
                    <a:pt x="458" y="5937"/>
                  </a:lnTo>
                  <a:lnTo>
                    <a:pt x="353" y="6356"/>
                  </a:lnTo>
                  <a:lnTo>
                    <a:pt x="262" y="6774"/>
                  </a:lnTo>
                  <a:lnTo>
                    <a:pt x="183" y="7192"/>
                  </a:lnTo>
                  <a:lnTo>
                    <a:pt x="118" y="7624"/>
                  </a:lnTo>
                  <a:lnTo>
                    <a:pt x="65" y="8042"/>
                  </a:lnTo>
                  <a:lnTo>
                    <a:pt x="26" y="8461"/>
                  </a:lnTo>
                  <a:lnTo>
                    <a:pt x="0" y="8866"/>
                  </a:lnTo>
                  <a:lnTo>
                    <a:pt x="0" y="9271"/>
                  </a:lnTo>
                  <a:lnTo>
                    <a:pt x="0" y="9677"/>
                  </a:lnTo>
                  <a:lnTo>
                    <a:pt x="39" y="10069"/>
                  </a:lnTo>
                  <a:lnTo>
                    <a:pt x="92" y="10461"/>
                  </a:lnTo>
                  <a:lnTo>
                    <a:pt x="157" y="10854"/>
                  </a:lnTo>
                  <a:lnTo>
                    <a:pt x="262" y="11233"/>
                  </a:lnTo>
                  <a:lnTo>
                    <a:pt x="366" y="11612"/>
                  </a:lnTo>
                  <a:lnTo>
                    <a:pt x="510" y="11978"/>
                  </a:lnTo>
                  <a:lnTo>
                    <a:pt x="654" y="12344"/>
                  </a:lnTo>
                  <a:lnTo>
                    <a:pt x="837" y="12697"/>
                  </a:lnTo>
                  <a:lnTo>
                    <a:pt x="1020" y="13037"/>
                  </a:lnTo>
                  <a:lnTo>
                    <a:pt x="1229" y="13364"/>
                  </a:lnTo>
                  <a:lnTo>
                    <a:pt x="1451" y="13678"/>
                  </a:lnTo>
                  <a:lnTo>
                    <a:pt x="1687" y="13979"/>
                  </a:lnTo>
                  <a:lnTo>
                    <a:pt x="1935" y="14266"/>
                  </a:lnTo>
                  <a:lnTo>
                    <a:pt x="2210" y="14541"/>
                  </a:lnTo>
                  <a:lnTo>
                    <a:pt x="2484" y="14802"/>
                  </a:lnTo>
                  <a:lnTo>
                    <a:pt x="2772" y="15051"/>
                  </a:lnTo>
                  <a:lnTo>
                    <a:pt x="3086" y="15273"/>
                  </a:lnTo>
                  <a:lnTo>
                    <a:pt x="3400" y="15469"/>
                  </a:lnTo>
                  <a:lnTo>
                    <a:pt x="3727" y="15652"/>
                  </a:lnTo>
                  <a:lnTo>
                    <a:pt x="4067" y="15822"/>
                  </a:lnTo>
                  <a:lnTo>
                    <a:pt x="4407" y="15966"/>
                  </a:lnTo>
                  <a:lnTo>
                    <a:pt x="4773" y="16084"/>
                  </a:lnTo>
                  <a:lnTo>
                    <a:pt x="5139" y="16188"/>
                  </a:lnTo>
                  <a:lnTo>
                    <a:pt x="5505" y="16254"/>
                  </a:lnTo>
                  <a:lnTo>
                    <a:pt x="5884" y="16306"/>
                  </a:lnTo>
                  <a:lnTo>
                    <a:pt x="6276" y="16319"/>
                  </a:lnTo>
                  <a:lnTo>
                    <a:pt x="6656" y="16319"/>
                  </a:lnTo>
                  <a:lnTo>
                    <a:pt x="7061" y="16280"/>
                  </a:lnTo>
                  <a:lnTo>
                    <a:pt x="7453" y="16228"/>
                  </a:lnTo>
                  <a:lnTo>
                    <a:pt x="7859" y="16136"/>
                  </a:lnTo>
                  <a:lnTo>
                    <a:pt x="8264" y="16005"/>
                  </a:lnTo>
                  <a:lnTo>
                    <a:pt x="8578" y="15901"/>
                  </a:lnTo>
                  <a:lnTo>
                    <a:pt x="8865" y="15770"/>
                  </a:lnTo>
                  <a:lnTo>
                    <a:pt x="9153" y="15626"/>
                  </a:lnTo>
                  <a:lnTo>
                    <a:pt x="9428" y="15469"/>
                  </a:lnTo>
                  <a:lnTo>
                    <a:pt x="9689" y="15299"/>
                  </a:lnTo>
                  <a:lnTo>
                    <a:pt x="9951" y="15116"/>
                  </a:lnTo>
                  <a:lnTo>
                    <a:pt x="10199" y="14907"/>
                  </a:lnTo>
                  <a:lnTo>
                    <a:pt x="10447" y="14698"/>
                  </a:lnTo>
                  <a:lnTo>
                    <a:pt x="10670" y="14475"/>
                  </a:lnTo>
                  <a:lnTo>
                    <a:pt x="10892" y="14253"/>
                  </a:lnTo>
                  <a:lnTo>
                    <a:pt x="11114" y="14005"/>
                  </a:lnTo>
                  <a:lnTo>
                    <a:pt x="11324" y="13756"/>
                  </a:lnTo>
                  <a:lnTo>
                    <a:pt x="11520" y="13482"/>
                  </a:lnTo>
                  <a:lnTo>
                    <a:pt x="11703" y="13220"/>
                  </a:lnTo>
                  <a:lnTo>
                    <a:pt x="11886" y="12933"/>
                  </a:lnTo>
                  <a:lnTo>
                    <a:pt x="12056" y="12645"/>
                  </a:lnTo>
                  <a:lnTo>
                    <a:pt x="12213" y="12357"/>
                  </a:lnTo>
                  <a:lnTo>
                    <a:pt x="12370" y="12043"/>
                  </a:lnTo>
                  <a:lnTo>
                    <a:pt x="12500" y="11743"/>
                  </a:lnTo>
                  <a:lnTo>
                    <a:pt x="12644" y="11429"/>
                  </a:lnTo>
                  <a:lnTo>
                    <a:pt x="12762" y="11102"/>
                  </a:lnTo>
                  <a:lnTo>
                    <a:pt x="12880" y="10775"/>
                  </a:lnTo>
                  <a:lnTo>
                    <a:pt x="12984" y="10448"/>
                  </a:lnTo>
                  <a:lnTo>
                    <a:pt x="13076" y="10121"/>
                  </a:lnTo>
                  <a:lnTo>
                    <a:pt x="13167" y="9781"/>
                  </a:lnTo>
                  <a:lnTo>
                    <a:pt x="13246" y="9441"/>
                  </a:lnTo>
                  <a:lnTo>
                    <a:pt x="13311" y="9101"/>
                  </a:lnTo>
                  <a:lnTo>
                    <a:pt x="13376" y="8761"/>
                  </a:lnTo>
                  <a:lnTo>
                    <a:pt x="13416" y="8421"/>
                  </a:lnTo>
                  <a:lnTo>
                    <a:pt x="13455" y="8068"/>
                  </a:lnTo>
                  <a:lnTo>
                    <a:pt x="13494" y="7728"/>
                  </a:lnTo>
                  <a:lnTo>
                    <a:pt x="13507" y="7388"/>
                  </a:lnTo>
                  <a:lnTo>
                    <a:pt x="13520" y="7049"/>
                  </a:lnTo>
                  <a:lnTo>
                    <a:pt x="13520" y="6709"/>
                  </a:lnTo>
                  <a:lnTo>
                    <a:pt x="13507" y="6369"/>
                  </a:lnTo>
                  <a:lnTo>
                    <a:pt x="13494" y="6042"/>
                  </a:lnTo>
                  <a:lnTo>
                    <a:pt x="13468" y="5702"/>
                  </a:lnTo>
                  <a:lnTo>
                    <a:pt x="13429" y="5375"/>
                  </a:lnTo>
                  <a:lnTo>
                    <a:pt x="13376" y="5061"/>
                  </a:lnTo>
                  <a:lnTo>
                    <a:pt x="13324" y="4734"/>
                  </a:lnTo>
                  <a:lnTo>
                    <a:pt x="13259" y="4433"/>
                  </a:lnTo>
                  <a:lnTo>
                    <a:pt x="13180" y="4120"/>
                  </a:lnTo>
                  <a:lnTo>
                    <a:pt x="13089" y="3819"/>
                  </a:lnTo>
                  <a:lnTo>
                    <a:pt x="12984" y="3531"/>
                  </a:lnTo>
                  <a:lnTo>
                    <a:pt x="12880" y="3244"/>
                  </a:lnTo>
                  <a:lnTo>
                    <a:pt x="12762" y="2969"/>
                  </a:lnTo>
                  <a:lnTo>
                    <a:pt x="12631" y="2707"/>
                  </a:lnTo>
                  <a:lnTo>
                    <a:pt x="12500" y="2446"/>
                  </a:lnTo>
                  <a:lnTo>
                    <a:pt x="12343" y="2197"/>
                  </a:lnTo>
                  <a:lnTo>
                    <a:pt x="12187" y="1962"/>
                  </a:lnTo>
                  <a:lnTo>
                    <a:pt x="12017" y="1740"/>
                  </a:lnTo>
                  <a:lnTo>
                    <a:pt x="11834" y="1518"/>
                  </a:lnTo>
                  <a:lnTo>
                    <a:pt x="11650" y="1321"/>
                  </a:lnTo>
                  <a:lnTo>
                    <a:pt x="11441" y="1125"/>
                  </a:lnTo>
                  <a:lnTo>
                    <a:pt x="11232" y="955"/>
                  </a:lnTo>
                  <a:lnTo>
                    <a:pt x="11010" y="785"/>
                  </a:lnTo>
                  <a:lnTo>
                    <a:pt x="10787" y="641"/>
                  </a:lnTo>
                  <a:lnTo>
                    <a:pt x="10539" y="511"/>
                  </a:lnTo>
                  <a:lnTo>
                    <a:pt x="10291" y="380"/>
                  </a:lnTo>
                  <a:lnTo>
                    <a:pt x="10016" y="288"/>
                  </a:lnTo>
                  <a:lnTo>
                    <a:pt x="9741" y="197"/>
                  </a:lnTo>
                  <a:lnTo>
                    <a:pt x="9467" y="132"/>
                  </a:lnTo>
                  <a:lnTo>
                    <a:pt x="9166" y="79"/>
                  </a:lnTo>
                  <a:lnTo>
                    <a:pt x="8852" y="40"/>
                  </a:lnTo>
                  <a:lnTo>
                    <a:pt x="8552" y="14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4" name="Google Shape;1776;p38">
              <a:extLst>
                <a:ext uri="{FF2B5EF4-FFF2-40B4-BE49-F238E27FC236}">
                  <a16:creationId xmlns:a16="http://schemas.microsoft.com/office/drawing/2014/main" id="{037C4F82-B0AF-5BB7-5168-0D7B3C10C6CE}"/>
                </a:ext>
              </a:extLst>
            </p:cNvPr>
            <p:cNvSpPr/>
            <p:nvPr/>
          </p:nvSpPr>
          <p:spPr>
            <a:xfrm>
              <a:off x="4133275" y="1319475"/>
              <a:ext cx="206950" cy="164775"/>
            </a:xfrm>
            <a:custGeom>
              <a:avLst/>
              <a:gdLst/>
              <a:ahLst/>
              <a:cxnLst/>
              <a:rect l="l" t="t" r="r" b="b"/>
              <a:pathLst>
                <a:path w="8278" h="6591" extrusionOk="0">
                  <a:moveTo>
                    <a:pt x="4028" y="0"/>
                  </a:moveTo>
                  <a:lnTo>
                    <a:pt x="3793" y="13"/>
                  </a:lnTo>
                  <a:lnTo>
                    <a:pt x="3557" y="26"/>
                  </a:lnTo>
                  <a:lnTo>
                    <a:pt x="3335" y="66"/>
                  </a:lnTo>
                  <a:lnTo>
                    <a:pt x="3113" y="131"/>
                  </a:lnTo>
                  <a:lnTo>
                    <a:pt x="2890" y="196"/>
                  </a:lnTo>
                  <a:lnTo>
                    <a:pt x="2681" y="275"/>
                  </a:lnTo>
                  <a:lnTo>
                    <a:pt x="2485" y="366"/>
                  </a:lnTo>
                  <a:lnTo>
                    <a:pt x="2289" y="471"/>
                  </a:lnTo>
                  <a:lnTo>
                    <a:pt x="2093" y="589"/>
                  </a:lnTo>
                  <a:lnTo>
                    <a:pt x="1910" y="719"/>
                  </a:lnTo>
                  <a:lnTo>
                    <a:pt x="1740" y="863"/>
                  </a:lnTo>
                  <a:lnTo>
                    <a:pt x="1570" y="1020"/>
                  </a:lnTo>
                  <a:lnTo>
                    <a:pt x="1400" y="1177"/>
                  </a:lnTo>
                  <a:lnTo>
                    <a:pt x="1256" y="1360"/>
                  </a:lnTo>
                  <a:lnTo>
                    <a:pt x="1099" y="1530"/>
                  </a:lnTo>
                  <a:lnTo>
                    <a:pt x="968" y="1726"/>
                  </a:lnTo>
                  <a:lnTo>
                    <a:pt x="825" y="1922"/>
                  </a:lnTo>
                  <a:lnTo>
                    <a:pt x="707" y="2132"/>
                  </a:lnTo>
                  <a:lnTo>
                    <a:pt x="589" y="2341"/>
                  </a:lnTo>
                  <a:lnTo>
                    <a:pt x="485" y="2563"/>
                  </a:lnTo>
                  <a:lnTo>
                    <a:pt x="380" y="2785"/>
                  </a:lnTo>
                  <a:lnTo>
                    <a:pt x="288" y="3021"/>
                  </a:lnTo>
                  <a:lnTo>
                    <a:pt x="210" y="3256"/>
                  </a:lnTo>
                  <a:lnTo>
                    <a:pt x="145" y="3504"/>
                  </a:lnTo>
                  <a:lnTo>
                    <a:pt x="79" y="3753"/>
                  </a:lnTo>
                  <a:lnTo>
                    <a:pt x="27" y="4001"/>
                  </a:lnTo>
                  <a:lnTo>
                    <a:pt x="14" y="4093"/>
                  </a:lnTo>
                  <a:lnTo>
                    <a:pt x="1" y="4184"/>
                  </a:lnTo>
                  <a:lnTo>
                    <a:pt x="14" y="4276"/>
                  </a:lnTo>
                  <a:lnTo>
                    <a:pt x="27" y="4367"/>
                  </a:lnTo>
                  <a:lnTo>
                    <a:pt x="53" y="4446"/>
                  </a:lnTo>
                  <a:lnTo>
                    <a:pt x="79" y="4524"/>
                  </a:lnTo>
                  <a:lnTo>
                    <a:pt x="118" y="4590"/>
                  </a:lnTo>
                  <a:lnTo>
                    <a:pt x="171" y="4655"/>
                  </a:lnTo>
                  <a:lnTo>
                    <a:pt x="275" y="4773"/>
                  </a:lnTo>
                  <a:lnTo>
                    <a:pt x="406" y="4864"/>
                  </a:lnTo>
                  <a:lnTo>
                    <a:pt x="537" y="4943"/>
                  </a:lnTo>
                  <a:lnTo>
                    <a:pt x="694" y="4982"/>
                  </a:lnTo>
                  <a:lnTo>
                    <a:pt x="851" y="5008"/>
                  </a:lnTo>
                  <a:lnTo>
                    <a:pt x="1008" y="5008"/>
                  </a:lnTo>
                  <a:lnTo>
                    <a:pt x="1164" y="4969"/>
                  </a:lnTo>
                  <a:lnTo>
                    <a:pt x="1230" y="4943"/>
                  </a:lnTo>
                  <a:lnTo>
                    <a:pt x="1308" y="4917"/>
                  </a:lnTo>
                  <a:lnTo>
                    <a:pt x="1374" y="4864"/>
                  </a:lnTo>
                  <a:lnTo>
                    <a:pt x="1426" y="4825"/>
                  </a:lnTo>
                  <a:lnTo>
                    <a:pt x="1491" y="4760"/>
                  </a:lnTo>
                  <a:lnTo>
                    <a:pt x="1544" y="4694"/>
                  </a:lnTo>
                  <a:lnTo>
                    <a:pt x="1583" y="4629"/>
                  </a:lnTo>
                  <a:lnTo>
                    <a:pt x="1622" y="4550"/>
                  </a:lnTo>
                  <a:lnTo>
                    <a:pt x="1661" y="4459"/>
                  </a:lnTo>
                  <a:lnTo>
                    <a:pt x="1688" y="4367"/>
                  </a:lnTo>
                  <a:lnTo>
                    <a:pt x="1753" y="4054"/>
                  </a:lnTo>
                  <a:lnTo>
                    <a:pt x="1844" y="3740"/>
                  </a:lnTo>
                  <a:lnTo>
                    <a:pt x="1949" y="3439"/>
                  </a:lnTo>
                  <a:lnTo>
                    <a:pt x="2080" y="3151"/>
                  </a:lnTo>
                  <a:lnTo>
                    <a:pt x="2237" y="2877"/>
                  </a:lnTo>
                  <a:lnTo>
                    <a:pt x="2407" y="2628"/>
                  </a:lnTo>
                  <a:lnTo>
                    <a:pt x="2590" y="2393"/>
                  </a:lnTo>
                  <a:lnTo>
                    <a:pt x="2694" y="2275"/>
                  </a:lnTo>
                  <a:lnTo>
                    <a:pt x="2799" y="2184"/>
                  </a:lnTo>
                  <a:lnTo>
                    <a:pt x="2904" y="2092"/>
                  </a:lnTo>
                  <a:lnTo>
                    <a:pt x="3021" y="2001"/>
                  </a:lnTo>
                  <a:lnTo>
                    <a:pt x="3139" y="1922"/>
                  </a:lnTo>
                  <a:lnTo>
                    <a:pt x="3257" y="1857"/>
                  </a:lnTo>
                  <a:lnTo>
                    <a:pt x="3387" y="1805"/>
                  </a:lnTo>
                  <a:lnTo>
                    <a:pt x="3518" y="1752"/>
                  </a:lnTo>
                  <a:lnTo>
                    <a:pt x="3662" y="1713"/>
                  </a:lnTo>
                  <a:lnTo>
                    <a:pt x="3793" y="1687"/>
                  </a:lnTo>
                  <a:lnTo>
                    <a:pt x="3937" y="1674"/>
                  </a:lnTo>
                  <a:lnTo>
                    <a:pt x="4093" y="1674"/>
                  </a:lnTo>
                  <a:lnTo>
                    <a:pt x="4250" y="1687"/>
                  </a:lnTo>
                  <a:lnTo>
                    <a:pt x="4407" y="1713"/>
                  </a:lnTo>
                  <a:lnTo>
                    <a:pt x="4564" y="1739"/>
                  </a:lnTo>
                  <a:lnTo>
                    <a:pt x="4734" y="1792"/>
                  </a:lnTo>
                  <a:lnTo>
                    <a:pt x="4904" y="1857"/>
                  </a:lnTo>
                  <a:lnTo>
                    <a:pt x="5074" y="1948"/>
                  </a:lnTo>
                  <a:lnTo>
                    <a:pt x="5323" y="2079"/>
                  </a:lnTo>
                  <a:lnTo>
                    <a:pt x="5558" y="2236"/>
                  </a:lnTo>
                  <a:lnTo>
                    <a:pt x="5767" y="2406"/>
                  </a:lnTo>
                  <a:lnTo>
                    <a:pt x="5963" y="2589"/>
                  </a:lnTo>
                  <a:lnTo>
                    <a:pt x="6120" y="2785"/>
                  </a:lnTo>
                  <a:lnTo>
                    <a:pt x="6264" y="2994"/>
                  </a:lnTo>
                  <a:lnTo>
                    <a:pt x="6382" y="3204"/>
                  </a:lnTo>
                  <a:lnTo>
                    <a:pt x="6460" y="3426"/>
                  </a:lnTo>
                  <a:lnTo>
                    <a:pt x="6525" y="3661"/>
                  </a:lnTo>
                  <a:lnTo>
                    <a:pt x="6552" y="3897"/>
                  </a:lnTo>
                  <a:lnTo>
                    <a:pt x="6565" y="4132"/>
                  </a:lnTo>
                  <a:lnTo>
                    <a:pt x="6539" y="4381"/>
                  </a:lnTo>
                  <a:lnTo>
                    <a:pt x="6486" y="4629"/>
                  </a:lnTo>
                  <a:lnTo>
                    <a:pt x="6395" y="4890"/>
                  </a:lnTo>
                  <a:lnTo>
                    <a:pt x="6277" y="5139"/>
                  </a:lnTo>
                  <a:lnTo>
                    <a:pt x="6120" y="5400"/>
                  </a:lnTo>
                  <a:lnTo>
                    <a:pt x="6068" y="5479"/>
                  </a:lnTo>
                  <a:lnTo>
                    <a:pt x="6029" y="5570"/>
                  </a:lnTo>
                  <a:lnTo>
                    <a:pt x="6002" y="5649"/>
                  </a:lnTo>
                  <a:lnTo>
                    <a:pt x="5989" y="5727"/>
                  </a:lnTo>
                  <a:lnTo>
                    <a:pt x="5976" y="5806"/>
                  </a:lnTo>
                  <a:lnTo>
                    <a:pt x="5989" y="5884"/>
                  </a:lnTo>
                  <a:lnTo>
                    <a:pt x="6002" y="5963"/>
                  </a:lnTo>
                  <a:lnTo>
                    <a:pt x="6016" y="6028"/>
                  </a:lnTo>
                  <a:lnTo>
                    <a:pt x="6042" y="6106"/>
                  </a:lnTo>
                  <a:lnTo>
                    <a:pt x="6081" y="6172"/>
                  </a:lnTo>
                  <a:lnTo>
                    <a:pt x="6172" y="6290"/>
                  </a:lnTo>
                  <a:lnTo>
                    <a:pt x="6290" y="6394"/>
                  </a:lnTo>
                  <a:lnTo>
                    <a:pt x="6421" y="6473"/>
                  </a:lnTo>
                  <a:lnTo>
                    <a:pt x="6578" y="6538"/>
                  </a:lnTo>
                  <a:lnTo>
                    <a:pt x="6735" y="6577"/>
                  </a:lnTo>
                  <a:lnTo>
                    <a:pt x="6892" y="6590"/>
                  </a:lnTo>
                  <a:lnTo>
                    <a:pt x="7049" y="6577"/>
                  </a:lnTo>
                  <a:lnTo>
                    <a:pt x="7140" y="6551"/>
                  </a:lnTo>
                  <a:lnTo>
                    <a:pt x="7218" y="6525"/>
                  </a:lnTo>
                  <a:lnTo>
                    <a:pt x="7297" y="6499"/>
                  </a:lnTo>
                  <a:lnTo>
                    <a:pt x="7362" y="6446"/>
                  </a:lnTo>
                  <a:lnTo>
                    <a:pt x="7441" y="6394"/>
                  </a:lnTo>
                  <a:lnTo>
                    <a:pt x="7506" y="6342"/>
                  </a:lnTo>
                  <a:lnTo>
                    <a:pt x="7572" y="6263"/>
                  </a:lnTo>
                  <a:lnTo>
                    <a:pt x="7624" y="6185"/>
                  </a:lnTo>
                  <a:lnTo>
                    <a:pt x="7755" y="5976"/>
                  </a:lnTo>
                  <a:lnTo>
                    <a:pt x="7872" y="5767"/>
                  </a:lnTo>
                  <a:lnTo>
                    <a:pt x="7964" y="5557"/>
                  </a:lnTo>
                  <a:lnTo>
                    <a:pt x="8055" y="5335"/>
                  </a:lnTo>
                  <a:lnTo>
                    <a:pt x="8121" y="5126"/>
                  </a:lnTo>
                  <a:lnTo>
                    <a:pt x="8186" y="4904"/>
                  </a:lnTo>
                  <a:lnTo>
                    <a:pt x="8225" y="4681"/>
                  </a:lnTo>
                  <a:lnTo>
                    <a:pt x="8251" y="4472"/>
                  </a:lnTo>
                  <a:lnTo>
                    <a:pt x="8265" y="4250"/>
                  </a:lnTo>
                  <a:lnTo>
                    <a:pt x="8278" y="4027"/>
                  </a:lnTo>
                  <a:lnTo>
                    <a:pt x="8265" y="3818"/>
                  </a:lnTo>
                  <a:lnTo>
                    <a:pt x="8238" y="3596"/>
                  </a:lnTo>
                  <a:lnTo>
                    <a:pt x="8199" y="3387"/>
                  </a:lnTo>
                  <a:lnTo>
                    <a:pt x="8160" y="3178"/>
                  </a:lnTo>
                  <a:lnTo>
                    <a:pt x="8095" y="2968"/>
                  </a:lnTo>
                  <a:lnTo>
                    <a:pt x="8029" y="2772"/>
                  </a:lnTo>
                  <a:lnTo>
                    <a:pt x="7951" y="2563"/>
                  </a:lnTo>
                  <a:lnTo>
                    <a:pt x="7846" y="2367"/>
                  </a:lnTo>
                  <a:lnTo>
                    <a:pt x="7755" y="2184"/>
                  </a:lnTo>
                  <a:lnTo>
                    <a:pt x="7637" y="1988"/>
                  </a:lnTo>
                  <a:lnTo>
                    <a:pt x="7506" y="1818"/>
                  </a:lnTo>
                  <a:lnTo>
                    <a:pt x="7375" y="1635"/>
                  </a:lnTo>
                  <a:lnTo>
                    <a:pt x="7232" y="1465"/>
                  </a:lnTo>
                  <a:lnTo>
                    <a:pt x="7075" y="1308"/>
                  </a:lnTo>
                  <a:lnTo>
                    <a:pt x="6918" y="1151"/>
                  </a:lnTo>
                  <a:lnTo>
                    <a:pt x="6748" y="1007"/>
                  </a:lnTo>
                  <a:lnTo>
                    <a:pt x="6565" y="863"/>
                  </a:lnTo>
                  <a:lnTo>
                    <a:pt x="6382" y="732"/>
                  </a:lnTo>
                  <a:lnTo>
                    <a:pt x="6186" y="615"/>
                  </a:lnTo>
                  <a:lnTo>
                    <a:pt x="5976" y="497"/>
                  </a:lnTo>
                  <a:lnTo>
                    <a:pt x="5767" y="392"/>
                  </a:lnTo>
                  <a:lnTo>
                    <a:pt x="5545" y="301"/>
                  </a:lnTo>
                  <a:lnTo>
                    <a:pt x="5283" y="209"/>
                  </a:lnTo>
                  <a:lnTo>
                    <a:pt x="5022" y="131"/>
                  </a:lnTo>
                  <a:lnTo>
                    <a:pt x="4760" y="79"/>
                  </a:lnTo>
                  <a:lnTo>
                    <a:pt x="4512" y="26"/>
                  </a:lnTo>
                  <a:lnTo>
                    <a:pt x="4263" y="13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5" name="Google Shape;1777;p38">
              <a:extLst>
                <a:ext uri="{FF2B5EF4-FFF2-40B4-BE49-F238E27FC236}">
                  <a16:creationId xmlns:a16="http://schemas.microsoft.com/office/drawing/2014/main" id="{77875565-F3D1-487A-F94B-999A2CCC489F}"/>
                </a:ext>
              </a:extLst>
            </p:cNvPr>
            <p:cNvSpPr/>
            <p:nvPr/>
          </p:nvSpPr>
          <p:spPr>
            <a:xfrm>
              <a:off x="4136550" y="5160100"/>
              <a:ext cx="87950" cy="160525"/>
            </a:xfrm>
            <a:custGeom>
              <a:avLst/>
              <a:gdLst/>
              <a:ahLst/>
              <a:cxnLst/>
              <a:rect l="l" t="t" r="r" b="b"/>
              <a:pathLst>
                <a:path w="3518" h="6421" extrusionOk="0">
                  <a:moveTo>
                    <a:pt x="2550" y="1"/>
                  </a:moveTo>
                  <a:lnTo>
                    <a:pt x="2459" y="14"/>
                  </a:lnTo>
                  <a:lnTo>
                    <a:pt x="2367" y="53"/>
                  </a:lnTo>
                  <a:lnTo>
                    <a:pt x="2289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210"/>
                  </a:lnTo>
                  <a:lnTo>
                    <a:pt x="2158" y="563"/>
                  </a:lnTo>
                  <a:lnTo>
                    <a:pt x="2093" y="929"/>
                  </a:lnTo>
                  <a:lnTo>
                    <a:pt x="2027" y="1282"/>
                  </a:lnTo>
                  <a:lnTo>
                    <a:pt x="1936" y="1648"/>
                  </a:lnTo>
                  <a:lnTo>
                    <a:pt x="1844" y="2014"/>
                  </a:lnTo>
                  <a:lnTo>
                    <a:pt x="1740" y="2367"/>
                  </a:lnTo>
                  <a:lnTo>
                    <a:pt x="1622" y="2734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38"/>
                  </a:lnTo>
                  <a:lnTo>
                    <a:pt x="524" y="5257"/>
                  </a:lnTo>
                  <a:lnTo>
                    <a:pt x="157" y="5976"/>
                  </a:lnTo>
                  <a:lnTo>
                    <a:pt x="79" y="6029"/>
                  </a:lnTo>
                  <a:lnTo>
                    <a:pt x="27" y="6094"/>
                  </a:lnTo>
                  <a:lnTo>
                    <a:pt x="14" y="6133"/>
                  </a:lnTo>
                  <a:lnTo>
                    <a:pt x="1" y="6172"/>
                  </a:lnTo>
                  <a:lnTo>
                    <a:pt x="14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19" y="6395"/>
                  </a:lnTo>
                  <a:lnTo>
                    <a:pt x="484" y="6355"/>
                  </a:lnTo>
                  <a:lnTo>
                    <a:pt x="694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13" y="6382"/>
                  </a:lnTo>
                  <a:lnTo>
                    <a:pt x="1570" y="6355"/>
                  </a:lnTo>
                  <a:lnTo>
                    <a:pt x="1713" y="6329"/>
                  </a:lnTo>
                  <a:lnTo>
                    <a:pt x="1870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50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89" y="5937"/>
                  </a:lnTo>
                  <a:lnTo>
                    <a:pt x="2681" y="5859"/>
                  </a:lnTo>
                  <a:lnTo>
                    <a:pt x="2773" y="5767"/>
                  </a:lnTo>
                  <a:lnTo>
                    <a:pt x="2943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904"/>
                  </a:lnTo>
                  <a:lnTo>
                    <a:pt x="3374" y="4643"/>
                  </a:lnTo>
                  <a:lnTo>
                    <a:pt x="3439" y="4381"/>
                  </a:lnTo>
                  <a:lnTo>
                    <a:pt x="3479" y="4106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52" y="2407"/>
                  </a:lnTo>
                  <a:lnTo>
                    <a:pt x="3400" y="2119"/>
                  </a:lnTo>
                  <a:lnTo>
                    <a:pt x="3361" y="1857"/>
                  </a:lnTo>
                  <a:lnTo>
                    <a:pt x="3296" y="1596"/>
                  </a:lnTo>
                  <a:lnTo>
                    <a:pt x="3178" y="1099"/>
                  </a:lnTo>
                  <a:lnTo>
                    <a:pt x="3034" y="681"/>
                  </a:lnTo>
                  <a:lnTo>
                    <a:pt x="2903" y="328"/>
                  </a:lnTo>
                  <a:lnTo>
                    <a:pt x="2838" y="197"/>
                  </a:lnTo>
                  <a:lnTo>
                    <a:pt x="2773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6" name="Google Shape;1778;p38">
              <a:extLst>
                <a:ext uri="{FF2B5EF4-FFF2-40B4-BE49-F238E27FC236}">
                  <a16:creationId xmlns:a16="http://schemas.microsoft.com/office/drawing/2014/main" id="{F0F0A18D-23C9-3616-6337-450EA77EB5B9}"/>
                </a:ext>
              </a:extLst>
            </p:cNvPr>
            <p:cNvSpPr/>
            <p:nvPr/>
          </p:nvSpPr>
          <p:spPr>
            <a:xfrm>
              <a:off x="4322225" y="5130025"/>
              <a:ext cx="87950" cy="160525"/>
            </a:xfrm>
            <a:custGeom>
              <a:avLst/>
              <a:gdLst/>
              <a:ahLst/>
              <a:cxnLst/>
              <a:rect l="l" t="t" r="r" b="b"/>
              <a:pathLst>
                <a:path w="3518" h="6421" extrusionOk="0">
                  <a:moveTo>
                    <a:pt x="2550" y="1"/>
                  </a:moveTo>
                  <a:lnTo>
                    <a:pt x="2459" y="14"/>
                  </a:lnTo>
                  <a:lnTo>
                    <a:pt x="2354" y="53"/>
                  </a:lnTo>
                  <a:lnTo>
                    <a:pt x="2276" y="92"/>
                  </a:lnTo>
                  <a:lnTo>
                    <a:pt x="2223" y="145"/>
                  </a:lnTo>
                  <a:lnTo>
                    <a:pt x="2197" y="171"/>
                  </a:lnTo>
                  <a:lnTo>
                    <a:pt x="2197" y="210"/>
                  </a:lnTo>
                  <a:lnTo>
                    <a:pt x="2145" y="563"/>
                  </a:lnTo>
                  <a:lnTo>
                    <a:pt x="2093" y="929"/>
                  </a:lnTo>
                  <a:lnTo>
                    <a:pt x="2014" y="1282"/>
                  </a:lnTo>
                  <a:lnTo>
                    <a:pt x="1936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4"/>
                  </a:lnTo>
                  <a:lnTo>
                    <a:pt x="1478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14" y="6094"/>
                  </a:lnTo>
                  <a:lnTo>
                    <a:pt x="0" y="6133"/>
                  </a:lnTo>
                  <a:lnTo>
                    <a:pt x="0" y="6172"/>
                  </a:lnTo>
                  <a:lnTo>
                    <a:pt x="0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6"/>
                  </a:lnTo>
                  <a:lnTo>
                    <a:pt x="680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00" y="6382"/>
                  </a:lnTo>
                  <a:lnTo>
                    <a:pt x="1570" y="6356"/>
                  </a:lnTo>
                  <a:lnTo>
                    <a:pt x="1713" y="6329"/>
                  </a:lnTo>
                  <a:lnTo>
                    <a:pt x="1857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49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76" y="5937"/>
                  </a:lnTo>
                  <a:lnTo>
                    <a:pt x="2681" y="5859"/>
                  </a:lnTo>
                  <a:lnTo>
                    <a:pt x="2772" y="5767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5" y="4904"/>
                  </a:lnTo>
                  <a:lnTo>
                    <a:pt x="3374" y="4643"/>
                  </a:lnTo>
                  <a:lnTo>
                    <a:pt x="3426" y="4381"/>
                  </a:lnTo>
                  <a:lnTo>
                    <a:pt x="3479" y="4107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39" y="2407"/>
                  </a:lnTo>
                  <a:lnTo>
                    <a:pt x="3400" y="2119"/>
                  </a:lnTo>
                  <a:lnTo>
                    <a:pt x="3348" y="1858"/>
                  </a:lnTo>
                  <a:lnTo>
                    <a:pt x="3295" y="1596"/>
                  </a:lnTo>
                  <a:lnTo>
                    <a:pt x="3165" y="1099"/>
                  </a:lnTo>
                  <a:lnTo>
                    <a:pt x="3034" y="681"/>
                  </a:lnTo>
                  <a:lnTo>
                    <a:pt x="2890" y="328"/>
                  </a:lnTo>
                  <a:lnTo>
                    <a:pt x="2825" y="197"/>
                  </a:lnTo>
                  <a:lnTo>
                    <a:pt x="2759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7" name="Google Shape;1779;p38">
              <a:extLst>
                <a:ext uri="{FF2B5EF4-FFF2-40B4-BE49-F238E27FC236}">
                  <a16:creationId xmlns:a16="http://schemas.microsoft.com/office/drawing/2014/main" id="{91CF31E2-8109-C695-85F7-4F930AA6D73A}"/>
                </a:ext>
              </a:extLst>
            </p:cNvPr>
            <p:cNvSpPr/>
            <p:nvPr/>
          </p:nvSpPr>
          <p:spPr>
            <a:xfrm>
              <a:off x="3923425" y="5133950"/>
              <a:ext cx="83050" cy="171975"/>
            </a:xfrm>
            <a:custGeom>
              <a:avLst/>
              <a:gdLst/>
              <a:ahLst/>
              <a:cxnLst/>
              <a:rect l="l" t="t" r="r" b="b"/>
              <a:pathLst>
                <a:path w="3322" h="6879" extrusionOk="0">
                  <a:moveTo>
                    <a:pt x="2550" y="1"/>
                  </a:moveTo>
                  <a:lnTo>
                    <a:pt x="2458" y="14"/>
                  </a:lnTo>
                  <a:lnTo>
                    <a:pt x="2354" y="53"/>
                  </a:lnTo>
                  <a:lnTo>
                    <a:pt x="2275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2" y="929"/>
                  </a:lnTo>
                  <a:lnTo>
                    <a:pt x="2014" y="1282"/>
                  </a:lnTo>
                  <a:lnTo>
                    <a:pt x="1935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3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6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26" y="6094"/>
                  </a:lnTo>
                  <a:lnTo>
                    <a:pt x="13" y="6133"/>
                  </a:lnTo>
                  <a:lnTo>
                    <a:pt x="0" y="6172"/>
                  </a:lnTo>
                  <a:lnTo>
                    <a:pt x="13" y="6199"/>
                  </a:lnTo>
                  <a:lnTo>
                    <a:pt x="26" y="6225"/>
                  </a:lnTo>
                  <a:lnTo>
                    <a:pt x="13" y="6264"/>
                  </a:lnTo>
                  <a:lnTo>
                    <a:pt x="13" y="6290"/>
                  </a:lnTo>
                  <a:lnTo>
                    <a:pt x="26" y="6316"/>
                  </a:lnTo>
                  <a:lnTo>
                    <a:pt x="39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5"/>
                  </a:lnTo>
                  <a:lnTo>
                    <a:pt x="654" y="6473"/>
                  </a:lnTo>
                  <a:lnTo>
                    <a:pt x="824" y="6565"/>
                  </a:lnTo>
                  <a:lnTo>
                    <a:pt x="981" y="6656"/>
                  </a:lnTo>
                  <a:lnTo>
                    <a:pt x="1138" y="6722"/>
                  </a:lnTo>
                  <a:lnTo>
                    <a:pt x="1282" y="6774"/>
                  </a:lnTo>
                  <a:lnTo>
                    <a:pt x="1425" y="6826"/>
                  </a:lnTo>
                  <a:lnTo>
                    <a:pt x="1556" y="6852"/>
                  </a:lnTo>
                  <a:lnTo>
                    <a:pt x="1687" y="6865"/>
                  </a:lnTo>
                  <a:lnTo>
                    <a:pt x="1805" y="6878"/>
                  </a:lnTo>
                  <a:lnTo>
                    <a:pt x="1922" y="6865"/>
                  </a:lnTo>
                  <a:lnTo>
                    <a:pt x="2040" y="6852"/>
                  </a:lnTo>
                  <a:lnTo>
                    <a:pt x="2145" y="6826"/>
                  </a:lnTo>
                  <a:lnTo>
                    <a:pt x="2236" y="6787"/>
                  </a:lnTo>
                  <a:lnTo>
                    <a:pt x="2341" y="6735"/>
                  </a:lnTo>
                  <a:lnTo>
                    <a:pt x="2432" y="6682"/>
                  </a:lnTo>
                  <a:lnTo>
                    <a:pt x="2511" y="6617"/>
                  </a:lnTo>
                  <a:lnTo>
                    <a:pt x="2589" y="6538"/>
                  </a:lnTo>
                  <a:lnTo>
                    <a:pt x="2668" y="6447"/>
                  </a:lnTo>
                  <a:lnTo>
                    <a:pt x="2733" y="6355"/>
                  </a:lnTo>
                  <a:lnTo>
                    <a:pt x="2798" y="6251"/>
                  </a:lnTo>
                  <a:lnTo>
                    <a:pt x="2916" y="6029"/>
                  </a:lnTo>
                  <a:lnTo>
                    <a:pt x="3021" y="5780"/>
                  </a:lnTo>
                  <a:lnTo>
                    <a:pt x="3112" y="5506"/>
                  </a:lnTo>
                  <a:lnTo>
                    <a:pt x="3178" y="5218"/>
                  </a:lnTo>
                  <a:lnTo>
                    <a:pt x="3230" y="4904"/>
                  </a:lnTo>
                  <a:lnTo>
                    <a:pt x="3269" y="4577"/>
                  </a:lnTo>
                  <a:lnTo>
                    <a:pt x="3295" y="4250"/>
                  </a:lnTo>
                  <a:lnTo>
                    <a:pt x="3321" y="3910"/>
                  </a:lnTo>
                  <a:lnTo>
                    <a:pt x="3321" y="3557"/>
                  </a:lnTo>
                  <a:lnTo>
                    <a:pt x="3321" y="3217"/>
                  </a:lnTo>
                  <a:lnTo>
                    <a:pt x="3308" y="2864"/>
                  </a:lnTo>
                  <a:lnTo>
                    <a:pt x="3282" y="2524"/>
                  </a:lnTo>
                  <a:lnTo>
                    <a:pt x="3243" y="2197"/>
                  </a:lnTo>
                  <a:lnTo>
                    <a:pt x="3204" y="1870"/>
                  </a:lnTo>
                  <a:lnTo>
                    <a:pt x="3112" y="1269"/>
                  </a:lnTo>
                  <a:lnTo>
                    <a:pt x="3060" y="1007"/>
                  </a:lnTo>
                  <a:lnTo>
                    <a:pt x="3008" y="759"/>
                  </a:lnTo>
                  <a:lnTo>
                    <a:pt x="2955" y="537"/>
                  </a:lnTo>
                  <a:lnTo>
                    <a:pt x="2890" y="354"/>
                  </a:lnTo>
                  <a:lnTo>
                    <a:pt x="2825" y="197"/>
                  </a:lnTo>
                  <a:lnTo>
                    <a:pt x="2772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8" name="Google Shape;1780;p38">
              <a:extLst>
                <a:ext uri="{FF2B5EF4-FFF2-40B4-BE49-F238E27FC236}">
                  <a16:creationId xmlns:a16="http://schemas.microsoft.com/office/drawing/2014/main" id="{9D6E4B78-28A6-D962-6D16-B33D4AEF8CF9}"/>
                </a:ext>
              </a:extLst>
            </p:cNvPr>
            <p:cNvSpPr/>
            <p:nvPr/>
          </p:nvSpPr>
          <p:spPr>
            <a:xfrm>
              <a:off x="5139775" y="5120225"/>
              <a:ext cx="87950" cy="160200"/>
            </a:xfrm>
            <a:custGeom>
              <a:avLst/>
              <a:gdLst/>
              <a:ahLst/>
              <a:cxnLst/>
              <a:rect l="l" t="t" r="r" b="b"/>
              <a:pathLst>
                <a:path w="3518" h="6408" extrusionOk="0">
                  <a:moveTo>
                    <a:pt x="2550" y="0"/>
                  </a:moveTo>
                  <a:lnTo>
                    <a:pt x="2459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23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44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806"/>
                  </a:lnTo>
                  <a:lnTo>
                    <a:pt x="877" y="4525"/>
                  </a:lnTo>
                  <a:lnTo>
                    <a:pt x="524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27" y="6224"/>
                  </a:lnTo>
                  <a:lnTo>
                    <a:pt x="14" y="6251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29"/>
                  </a:lnTo>
                  <a:lnTo>
                    <a:pt x="92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27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7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2001" y="6238"/>
                  </a:lnTo>
                  <a:lnTo>
                    <a:pt x="2132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81" y="5845"/>
                  </a:lnTo>
                  <a:lnTo>
                    <a:pt x="2773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891"/>
                  </a:lnTo>
                  <a:lnTo>
                    <a:pt x="3374" y="4642"/>
                  </a:lnTo>
                  <a:lnTo>
                    <a:pt x="3426" y="4381"/>
                  </a:lnTo>
                  <a:lnTo>
                    <a:pt x="3479" y="4106"/>
                  </a:lnTo>
                  <a:lnTo>
                    <a:pt x="3505" y="3819"/>
                  </a:lnTo>
                  <a:lnTo>
                    <a:pt x="3518" y="3531"/>
                  </a:lnTo>
                  <a:lnTo>
                    <a:pt x="3518" y="3243"/>
                  </a:lnTo>
                  <a:lnTo>
                    <a:pt x="3505" y="2956"/>
                  </a:lnTo>
                  <a:lnTo>
                    <a:pt x="3479" y="2681"/>
                  </a:lnTo>
                  <a:lnTo>
                    <a:pt x="3439" y="2393"/>
                  </a:lnTo>
                  <a:lnTo>
                    <a:pt x="3400" y="2119"/>
                  </a:lnTo>
                  <a:lnTo>
                    <a:pt x="3348" y="1844"/>
                  </a:lnTo>
                  <a:lnTo>
                    <a:pt x="3296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20" y="27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9" name="Google Shape;1781;p38">
              <a:extLst>
                <a:ext uri="{FF2B5EF4-FFF2-40B4-BE49-F238E27FC236}">
                  <a16:creationId xmlns:a16="http://schemas.microsoft.com/office/drawing/2014/main" id="{BA888D53-053D-D4A4-F3A8-FD3D98FD951B}"/>
                </a:ext>
              </a:extLst>
            </p:cNvPr>
            <p:cNvSpPr/>
            <p:nvPr/>
          </p:nvSpPr>
          <p:spPr>
            <a:xfrm>
              <a:off x="5325450" y="5090150"/>
              <a:ext cx="87625" cy="160200"/>
            </a:xfrm>
            <a:custGeom>
              <a:avLst/>
              <a:gdLst/>
              <a:ahLst/>
              <a:cxnLst/>
              <a:rect l="l" t="t" r="r" b="b"/>
              <a:pathLst>
                <a:path w="3505" h="6408" extrusionOk="0">
                  <a:moveTo>
                    <a:pt x="2550" y="1"/>
                  </a:moveTo>
                  <a:lnTo>
                    <a:pt x="2446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84" y="197"/>
                  </a:lnTo>
                  <a:lnTo>
                    <a:pt x="2145" y="550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34" y="3439"/>
                  </a:lnTo>
                  <a:lnTo>
                    <a:pt x="1190" y="3806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4" y="6225"/>
                  </a:lnTo>
                  <a:lnTo>
                    <a:pt x="14" y="6251"/>
                  </a:lnTo>
                  <a:lnTo>
                    <a:pt x="14" y="6277"/>
                  </a:lnTo>
                  <a:lnTo>
                    <a:pt x="14" y="6316"/>
                  </a:lnTo>
                  <a:lnTo>
                    <a:pt x="40" y="6329"/>
                  </a:lnTo>
                  <a:lnTo>
                    <a:pt x="79" y="6368"/>
                  </a:lnTo>
                  <a:lnTo>
                    <a:pt x="157" y="6395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6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1988" y="6238"/>
                  </a:lnTo>
                  <a:lnTo>
                    <a:pt x="2119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68" y="5845"/>
                  </a:lnTo>
                  <a:lnTo>
                    <a:pt x="2759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26"/>
                  </a:lnTo>
                  <a:lnTo>
                    <a:pt x="3282" y="4891"/>
                  </a:lnTo>
                  <a:lnTo>
                    <a:pt x="3361" y="4642"/>
                  </a:lnTo>
                  <a:lnTo>
                    <a:pt x="3426" y="4368"/>
                  </a:lnTo>
                  <a:lnTo>
                    <a:pt x="3465" y="4106"/>
                  </a:lnTo>
                  <a:lnTo>
                    <a:pt x="3492" y="3819"/>
                  </a:lnTo>
                  <a:lnTo>
                    <a:pt x="3505" y="3531"/>
                  </a:lnTo>
                  <a:lnTo>
                    <a:pt x="3505" y="3243"/>
                  </a:lnTo>
                  <a:lnTo>
                    <a:pt x="3492" y="2956"/>
                  </a:lnTo>
                  <a:lnTo>
                    <a:pt x="3479" y="2668"/>
                  </a:lnTo>
                  <a:lnTo>
                    <a:pt x="3439" y="2393"/>
                  </a:lnTo>
                  <a:lnTo>
                    <a:pt x="3400" y="2106"/>
                  </a:lnTo>
                  <a:lnTo>
                    <a:pt x="3348" y="1844"/>
                  </a:lnTo>
                  <a:lnTo>
                    <a:pt x="3295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33" y="40"/>
                  </a:lnTo>
                  <a:lnTo>
                    <a:pt x="2707" y="27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0" name="Google Shape;1782;p38">
              <a:extLst>
                <a:ext uri="{FF2B5EF4-FFF2-40B4-BE49-F238E27FC236}">
                  <a16:creationId xmlns:a16="http://schemas.microsoft.com/office/drawing/2014/main" id="{89683EB3-C1B9-CA0D-96F9-92B065FFEA04}"/>
                </a:ext>
              </a:extLst>
            </p:cNvPr>
            <p:cNvSpPr/>
            <p:nvPr/>
          </p:nvSpPr>
          <p:spPr>
            <a:xfrm>
              <a:off x="4926650" y="5094075"/>
              <a:ext cx="83050" cy="171650"/>
            </a:xfrm>
            <a:custGeom>
              <a:avLst/>
              <a:gdLst/>
              <a:ahLst/>
              <a:cxnLst/>
              <a:rect l="l" t="t" r="r" b="b"/>
              <a:pathLst>
                <a:path w="3322" h="6866" extrusionOk="0">
                  <a:moveTo>
                    <a:pt x="2550" y="0"/>
                  </a:moveTo>
                  <a:lnTo>
                    <a:pt x="2445" y="14"/>
                  </a:lnTo>
                  <a:lnTo>
                    <a:pt x="2354" y="40"/>
                  </a:lnTo>
                  <a:lnTo>
                    <a:pt x="2275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50"/>
                  </a:lnTo>
                  <a:lnTo>
                    <a:pt x="2092" y="916"/>
                  </a:lnTo>
                  <a:lnTo>
                    <a:pt x="2014" y="1282"/>
                  </a:lnTo>
                  <a:lnTo>
                    <a:pt x="1935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792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3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3" y="6224"/>
                  </a:lnTo>
                  <a:lnTo>
                    <a:pt x="13" y="6251"/>
                  </a:lnTo>
                  <a:lnTo>
                    <a:pt x="13" y="6277"/>
                  </a:lnTo>
                  <a:lnTo>
                    <a:pt x="13" y="6316"/>
                  </a:lnTo>
                  <a:lnTo>
                    <a:pt x="39" y="6329"/>
                  </a:lnTo>
                  <a:lnTo>
                    <a:pt x="79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54" y="6460"/>
                  </a:lnTo>
                  <a:lnTo>
                    <a:pt x="824" y="6564"/>
                  </a:lnTo>
                  <a:lnTo>
                    <a:pt x="981" y="6643"/>
                  </a:lnTo>
                  <a:lnTo>
                    <a:pt x="1125" y="6708"/>
                  </a:lnTo>
                  <a:lnTo>
                    <a:pt x="1282" y="6774"/>
                  </a:lnTo>
                  <a:lnTo>
                    <a:pt x="1412" y="6813"/>
                  </a:lnTo>
                  <a:lnTo>
                    <a:pt x="1556" y="6839"/>
                  </a:lnTo>
                  <a:lnTo>
                    <a:pt x="1674" y="6865"/>
                  </a:lnTo>
                  <a:lnTo>
                    <a:pt x="1922" y="6865"/>
                  </a:lnTo>
                  <a:lnTo>
                    <a:pt x="2027" y="6839"/>
                  </a:lnTo>
                  <a:lnTo>
                    <a:pt x="2132" y="6813"/>
                  </a:lnTo>
                  <a:lnTo>
                    <a:pt x="2236" y="6774"/>
                  </a:lnTo>
                  <a:lnTo>
                    <a:pt x="2328" y="6721"/>
                  </a:lnTo>
                  <a:lnTo>
                    <a:pt x="2419" y="6669"/>
                  </a:lnTo>
                  <a:lnTo>
                    <a:pt x="2511" y="6604"/>
                  </a:lnTo>
                  <a:lnTo>
                    <a:pt x="2589" y="6525"/>
                  </a:lnTo>
                  <a:lnTo>
                    <a:pt x="2668" y="6434"/>
                  </a:lnTo>
                  <a:lnTo>
                    <a:pt x="2733" y="6342"/>
                  </a:lnTo>
                  <a:lnTo>
                    <a:pt x="2798" y="6251"/>
                  </a:lnTo>
                  <a:lnTo>
                    <a:pt x="2916" y="6028"/>
                  </a:lnTo>
                  <a:lnTo>
                    <a:pt x="3021" y="5767"/>
                  </a:lnTo>
                  <a:lnTo>
                    <a:pt x="3099" y="5505"/>
                  </a:lnTo>
                  <a:lnTo>
                    <a:pt x="3178" y="5205"/>
                  </a:lnTo>
                  <a:lnTo>
                    <a:pt x="3230" y="4891"/>
                  </a:lnTo>
                  <a:lnTo>
                    <a:pt x="3269" y="4577"/>
                  </a:lnTo>
                  <a:lnTo>
                    <a:pt x="3295" y="4237"/>
                  </a:lnTo>
                  <a:lnTo>
                    <a:pt x="3308" y="3897"/>
                  </a:lnTo>
                  <a:lnTo>
                    <a:pt x="3321" y="3544"/>
                  </a:lnTo>
                  <a:lnTo>
                    <a:pt x="3308" y="3204"/>
                  </a:lnTo>
                  <a:lnTo>
                    <a:pt x="3295" y="2851"/>
                  </a:lnTo>
                  <a:lnTo>
                    <a:pt x="3269" y="2511"/>
                  </a:lnTo>
                  <a:lnTo>
                    <a:pt x="3243" y="2184"/>
                  </a:lnTo>
                  <a:lnTo>
                    <a:pt x="3204" y="1857"/>
                  </a:lnTo>
                  <a:lnTo>
                    <a:pt x="3112" y="1269"/>
                  </a:lnTo>
                  <a:lnTo>
                    <a:pt x="3060" y="994"/>
                  </a:lnTo>
                  <a:lnTo>
                    <a:pt x="3008" y="746"/>
                  </a:lnTo>
                  <a:lnTo>
                    <a:pt x="2942" y="537"/>
                  </a:lnTo>
                  <a:lnTo>
                    <a:pt x="2890" y="340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07" y="27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1" name="Google Shape;1783;p38">
              <a:extLst>
                <a:ext uri="{FF2B5EF4-FFF2-40B4-BE49-F238E27FC236}">
                  <a16:creationId xmlns:a16="http://schemas.microsoft.com/office/drawing/2014/main" id="{12923BCC-E313-8998-5535-59A385157072}"/>
                </a:ext>
              </a:extLst>
            </p:cNvPr>
            <p:cNvSpPr/>
            <p:nvPr/>
          </p:nvSpPr>
          <p:spPr>
            <a:xfrm>
              <a:off x="4428125" y="1989275"/>
              <a:ext cx="30100" cy="15375"/>
            </a:xfrm>
            <a:custGeom>
              <a:avLst/>
              <a:gdLst/>
              <a:ahLst/>
              <a:cxnLst/>
              <a:rect l="l" t="t" r="r" b="b"/>
              <a:pathLst>
                <a:path w="1204" h="615" extrusionOk="0">
                  <a:moveTo>
                    <a:pt x="602" y="0"/>
                  </a:moveTo>
                  <a:lnTo>
                    <a:pt x="485" y="13"/>
                  </a:lnTo>
                  <a:lnTo>
                    <a:pt x="367" y="26"/>
                  </a:lnTo>
                  <a:lnTo>
                    <a:pt x="262" y="52"/>
                  </a:lnTo>
                  <a:lnTo>
                    <a:pt x="171" y="92"/>
                  </a:lnTo>
                  <a:lnTo>
                    <a:pt x="106" y="144"/>
                  </a:lnTo>
                  <a:lnTo>
                    <a:pt x="53" y="196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6"/>
                  </a:lnTo>
                  <a:lnTo>
                    <a:pt x="53" y="419"/>
                  </a:lnTo>
                  <a:lnTo>
                    <a:pt x="106" y="471"/>
                  </a:lnTo>
                  <a:lnTo>
                    <a:pt x="171" y="523"/>
                  </a:lnTo>
                  <a:lnTo>
                    <a:pt x="262" y="562"/>
                  </a:lnTo>
                  <a:lnTo>
                    <a:pt x="367" y="589"/>
                  </a:lnTo>
                  <a:lnTo>
                    <a:pt x="485" y="602"/>
                  </a:lnTo>
                  <a:lnTo>
                    <a:pt x="602" y="615"/>
                  </a:lnTo>
                  <a:lnTo>
                    <a:pt x="720" y="602"/>
                  </a:lnTo>
                  <a:lnTo>
                    <a:pt x="838" y="589"/>
                  </a:lnTo>
                  <a:lnTo>
                    <a:pt x="942" y="562"/>
                  </a:lnTo>
                  <a:lnTo>
                    <a:pt x="1034" y="523"/>
                  </a:lnTo>
                  <a:lnTo>
                    <a:pt x="1099" y="471"/>
                  </a:lnTo>
                  <a:lnTo>
                    <a:pt x="1152" y="419"/>
                  </a:lnTo>
                  <a:lnTo>
                    <a:pt x="1191" y="366"/>
                  </a:lnTo>
                  <a:lnTo>
                    <a:pt x="1204" y="301"/>
                  </a:lnTo>
                  <a:lnTo>
                    <a:pt x="1191" y="249"/>
                  </a:lnTo>
                  <a:lnTo>
                    <a:pt x="1152" y="196"/>
                  </a:lnTo>
                  <a:lnTo>
                    <a:pt x="1099" y="144"/>
                  </a:lnTo>
                  <a:lnTo>
                    <a:pt x="1034" y="92"/>
                  </a:lnTo>
                  <a:lnTo>
                    <a:pt x="942" y="52"/>
                  </a:lnTo>
                  <a:lnTo>
                    <a:pt x="838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2" name="Google Shape;1784;p38">
              <a:extLst>
                <a:ext uri="{FF2B5EF4-FFF2-40B4-BE49-F238E27FC236}">
                  <a16:creationId xmlns:a16="http://schemas.microsoft.com/office/drawing/2014/main" id="{E8371D06-16E0-0D9B-30AD-99FE11D698BB}"/>
                </a:ext>
              </a:extLst>
            </p:cNvPr>
            <p:cNvSpPr/>
            <p:nvPr/>
          </p:nvSpPr>
          <p:spPr>
            <a:xfrm>
              <a:off x="4418000" y="2029475"/>
              <a:ext cx="25200" cy="15050"/>
            </a:xfrm>
            <a:custGeom>
              <a:avLst/>
              <a:gdLst/>
              <a:ahLst/>
              <a:cxnLst/>
              <a:rect l="l" t="t" r="r" b="b"/>
              <a:pathLst>
                <a:path w="1008" h="602" extrusionOk="0">
                  <a:moveTo>
                    <a:pt x="511" y="0"/>
                  </a:moveTo>
                  <a:lnTo>
                    <a:pt x="406" y="14"/>
                  </a:lnTo>
                  <a:lnTo>
                    <a:pt x="314" y="27"/>
                  </a:lnTo>
                  <a:lnTo>
                    <a:pt x="223" y="53"/>
                  </a:lnTo>
                  <a:lnTo>
                    <a:pt x="158" y="92"/>
                  </a:lnTo>
                  <a:lnTo>
                    <a:pt x="92" y="131"/>
                  </a:lnTo>
                  <a:lnTo>
                    <a:pt x="40" y="183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7"/>
                  </a:lnTo>
                  <a:lnTo>
                    <a:pt x="40" y="419"/>
                  </a:lnTo>
                  <a:lnTo>
                    <a:pt x="92" y="471"/>
                  </a:lnTo>
                  <a:lnTo>
                    <a:pt x="158" y="523"/>
                  </a:lnTo>
                  <a:lnTo>
                    <a:pt x="223" y="550"/>
                  </a:lnTo>
                  <a:lnTo>
                    <a:pt x="314" y="576"/>
                  </a:lnTo>
                  <a:lnTo>
                    <a:pt x="406" y="602"/>
                  </a:lnTo>
                  <a:lnTo>
                    <a:pt x="602" y="602"/>
                  </a:lnTo>
                  <a:lnTo>
                    <a:pt x="707" y="576"/>
                  </a:lnTo>
                  <a:lnTo>
                    <a:pt x="785" y="550"/>
                  </a:lnTo>
                  <a:lnTo>
                    <a:pt x="864" y="523"/>
                  </a:lnTo>
                  <a:lnTo>
                    <a:pt x="916" y="471"/>
                  </a:lnTo>
                  <a:lnTo>
                    <a:pt x="968" y="419"/>
                  </a:lnTo>
                  <a:lnTo>
                    <a:pt x="994" y="367"/>
                  </a:lnTo>
                  <a:lnTo>
                    <a:pt x="1007" y="301"/>
                  </a:lnTo>
                  <a:lnTo>
                    <a:pt x="994" y="249"/>
                  </a:lnTo>
                  <a:lnTo>
                    <a:pt x="968" y="183"/>
                  </a:lnTo>
                  <a:lnTo>
                    <a:pt x="916" y="131"/>
                  </a:lnTo>
                  <a:lnTo>
                    <a:pt x="864" y="92"/>
                  </a:lnTo>
                  <a:lnTo>
                    <a:pt x="785" y="53"/>
                  </a:lnTo>
                  <a:lnTo>
                    <a:pt x="707" y="27"/>
                  </a:lnTo>
                  <a:lnTo>
                    <a:pt x="602" y="1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3" name="Google Shape;1785;p38">
              <a:extLst>
                <a:ext uri="{FF2B5EF4-FFF2-40B4-BE49-F238E27FC236}">
                  <a16:creationId xmlns:a16="http://schemas.microsoft.com/office/drawing/2014/main" id="{48E1500D-604D-7AD3-27CB-DBB30756130A}"/>
                </a:ext>
              </a:extLst>
            </p:cNvPr>
            <p:cNvSpPr/>
            <p:nvPr/>
          </p:nvSpPr>
          <p:spPr>
            <a:xfrm>
              <a:off x="4363075" y="2014425"/>
              <a:ext cx="15075" cy="30100"/>
            </a:xfrm>
            <a:custGeom>
              <a:avLst/>
              <a:gdLst/>
              <a:ahLst/>
              <a:cxnLst/>
              <a:rect l="l" t="t" r="r" b="b"/>
              <a:pathLst>
                <a:path w="603" h="1204" extrusionOk="0">
                  <a:moveTo>
                    <a:pt x="302" y="1"/>
                  </a:moveTo>
                  <a:lnTo>
                    <a:pt x="236" y="14"/>
                  </a:lnTo>
                  <a:lnTo>
                    <a:pt x="184" y="53"/>
                  </a:lnTo>
                  <a:lnTo>
                    <a:pt x="132" y="106"/>
                  </a:lnTo>
                  <a:lnTo>
                    <a:pt x="79" y="184"/>
                  </a:lnTo>
                  <a:lnTo>
                    <a:pt x="40" y="262"/>
                  </a:lnTo>
                  <a:lnTo>
                    <a:pt x="14" y="367"/>
                  </a:lnTo>
                  <a:lnTo>
                    <a:pt x="1" y="485"/>
                  </a:lnTo>
                  <a:lnTo>
                    <a:pt x="1" y="602"/>
                  </a:lnTo>
                  <a:lnTo>
                    <a:pt x="1" y="720"/>
                  </a:lnTo>
                  <a:lnTo>
                    <a:pt x="14" y="838"/>
                  </a:lnTo>
                  <a:lnTo>
                    <a:pt x="40" y="942"/>
                  </a:lnTo>
                  <a:lnTo>
                    <a:pt x="79" y="1034"/>
                  </a:lnTo>
                  <a:lnTo>
                    <a:pt x="132" y="1099"/>
                  </a:lnTo>
                  <a:lnTo>
                    <a:pt x="184" y="1165"/>
                  </a:lnTo>
                  <a:lnTo>
                    <a:pt x="236" y="1191"/>
                  </a:lnTo>
                  <a:lnTo>
                    <a:pt x="302" y="1204"/>
                  </a:lnTo>
                  <a:lnTo>
                    <a:pt x="354" y="1191"/>
                  </a:lnTo>
                  <a:lnTo>
                    <a:pt x="406" y="1165"/>
                  </a:lnTo>
                  <a:lnTo>
                    <a:pt x="459" y="1099"/>
                  </a:lnTo>
                  <a:lnTo>
                    <a:pt x="511" y="1034"/>
                  </a:lnTo>
                  <a:lnTo>
                    <a:pt x="550" y="942"/>
                  </a:lnTo>
                  <a:lnTo>
                    <a:pt x="576" y="838"/>
                  </a:lnTo>
                  <a:lnTo>
                    <a:pt x="589" y="720"/>
                  </a:lnTo>
                  <a:lnTo>
                    <a:pt x="602" y="602"/>
                  </a:lnTo>
                  <a:lnTo>
                    <a:pt x="589" y="485"/>
                  </a:lnTo>
                  <a:lnTo>
                    <a:pt x="576" y="367"/>
                  </a:lnTo>
                  <a:lnTo>
                    <a:pt x="550" y="262"/>
                  </a:lnTo>
                  <a:lnTo>
                    <a:pt x="511" y="184"/>
                  </a:lnTo>
                  <a:lnTo>
                    <a:pt x="459" y="106"/>
                  </a:lnTo>
                  <a:lnTo>
                    <a:pt x="406" y="53"/>
                  </a:lnTo>
                  <a:lnTo>
                    <a:pt x="354" y="1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4" name="Google Shape;1786;p38">
              <a:extLst>
                <a:ext uri="{FF2B5EF4-FFF2-40B4-BE49-F238E27FC236}">
                  <a16:creationId xmlns:a16="http://schemas.microsoft.com/office/drawing/2014/main" id="{C70A6371-9D45-4D06-2742-1E11B35272EA}"/>
                </a:ext>
              </a:extLst>
            </p:cNvPr>
            <p:cNvSpPr/>
            <p:nvPr/>
          </p:nvSpPr>
          <p:spPr>
            <a:xfrm>
              <a:off x="4357850" y="1954300"/>
              <a:ext cx="15075" cy="19950"/>
            </a:xfrm>
            <a:custGeom>
              <a:avLst/>
              <a:gdLst/>
              <a:ahLst/>
              <a:cxnLst/>
              <a:rect l="l" t="t" r="r" b="b"/>
              <a:pathLst>
                <a:path w="603" h="798" extrusionOk="0">
                  <a:moveTo>
                    <a:pt x="301" y="0"/>
                  </a:moveTo>
                  <a:lnTo>
                    <a:pt x="249" y="13"/>
                  </a:lnTo>
                  <a:lnTo>
                    <a:pt x="184" y="26"/>
                  </a:lnTo>
                  <a:lnTo>
                    <a:pt x="131" y="65"/>
                  </a:lnTo>
                  <a:lnTo>
                    <a:pt x="92" y="118"/>
                  </a:lnTo>
                  <a:lnTo>
                    <a:pt x="53" y="183"/>
                  </a:lnTo>
                  <a:lnTo>
                    <a:pt x="27" y="248"/>
                  </a:lnTo>
                  <a:lnTo>
                    <a:pt x="14" y="327"/>
                  </a:lnTo>
                  <a:lnTo>
                    <a:pt x="1" y="405"/>
                  </a:lnTo>
                  <a:lnTo>
                    <a:pt x="14" y="484"/>
                  </a:lnTo>
                  <a:lnTo>
                    <a:pt x="27" y="562"/>
                  </a:lnTo>
                  <a:lnTo>
                    <a:pt x="53" y="628"/>
                  </a:lnTo>
                  <a:lnTo>
                    <a:pt x="92" y="680"/>
                  </a:lnTo>
                  <a:lnTo>
                    <a:pt x="131" y="732"/>
                  </a:lnTo>
                  <a:lnTo>
                    <a:pt x="184" y="772"/>
                  </a:lnTo>
                  <a:lnTo>
                    <a:pt x="249" y="798"/>
                  </a:lnTo>
                  <a:lnTo>
                    <a:pt x="367" y="798"/>
                  </a:lnTo>
                  <a:lnTo>
                    <a:pt x="419" y="772"/>
                  </a:lnTo>
                  <a:lnTo>
                    <a:pt x="471" y="732"/>
                  </a:lnTo>
                  <a:lnTo>
                    <a:pt x="511" y="680"/>
                  </a:lnTo>
                  <a:lnTo>
                    <a:pt x="550" y="628"/>
                  </a:lnTo>
                  <a:lnTo>
                    <a:pt x="576" y="562"/>
                  </a:lnTo>
                  <a:lnTo>
                    <a:pt x="602" y="484"/>
                  </a:lnTo>
                  <a:lnTo>
                    <a:pt x="602" y="405"/>
                  </a:lnTo>
                  <a:lnTo>
                    <a:pt x="602" y="327"/>
                  </a:lnTo>
                  <a:lnTo>
                    <a:pt x="576" y="248"/>
                  </a:lnTo>
                  <a:lnTo>
                    <a:pt x="550" y="183"/>
                  </a:lnTo>
                  <a:lnTo>
                    <a:pt x="511" y="118"/>
                  </a:lnTo>
                  <a:lnTo>
                    <a:pt x="471" y="65"/>
                  </a:lnTo>
                  <a:lnTo>
                    <a:pt x="419" y="26"/>
                  </a:lnTo>
                  <a:lnTo>
                    <a:pt x="367" y="1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5" name="Google Shape;1787;p38">
              <a:extLst>
                <a:ext uri="{FF2B5EF4-FFF2-40B4-BE49-F238E27FC236}">
                  <a16:creationId xmlns:a16="http://schemas.microsoft.com/office/drawing/2014/main" id="{2970CB7C-42E5-F634-7EE9-F2137466BA06}"/>
                </a:ext>
              </a:extLst>
            </p:cNvPr>
            <p:cNvSpPr/>
            <p:nvPr/>
          </p:nvSpPr>
          <p:spPr>
            <a:xfrm>
              <a:off x="4302600" y="1979450"/>
              <a:ext cx="35350" cy="15075"/>
            </a:xfrm>
            <a:custGeom>
              <a:avLst/>
              <a:gdLst/>
              <a:ahLst/>
              <a:cxnLst/>
              <a:rect l="l" t="t" r="r" b="b"/>
              <a:pathLst>
                <a:path w="1414" h="603" extrusionOk="0">
                  <a:moveTo>
                    <a:pt x="563" y="1"/>
                  </a:moveTo>
                  <a:lnTo>
                    <a:pt x="432" y="27"/>
                  </a:lnTo>
                  <a:lnTo>
                    <a:pt x="315" y="53"/>
                  </a:lnTo>
                  <a:lnTo>
                    <a:pt x="210" y="92"/>
                  </a:lnTo>
                  <a:lnTo>
                    <a:pt x="132" y="132"/>
                  </a:lnTo>
                  <a:lnTo>
                    <a:pt x="66" y="184"/>
                  </a:lnTo>
                  <a:lnTo>
                    <a:pt x="14" y="236"/>
                  </a:lnTo>
                  <a:lnTo>
                    <a:pt x="1" y="302"/>
                  </a:lnTo>
                  <a:lnTo>
                    <a:pt x="14" y="354"/>
                  </a:lnTo>
                  <a:lnTo>
                    <a:pt x="66" y="419"/>
                  </a:lnTo>
                  <a:lnTo>
                    <a:pt x="132" y="472"/>
                  </a:lnTo>
                  <a:lnTo>
                    <a:pt x="210" y="511"/>
                  </a:lnTo>
                  <a:lnTo>
                    <a:pt x="315" y="550"/>
                  </a:lnTo>
                  <a:lnTo>
                    <a:pt x="432" y="576"/>
                  </a:lnTo>
                  <a:lnTo>
                    <a:pt x="563" y="589"/>
                  </a:lnTo>
                  <a:lnTo>
                    <a:pt x="707" y="602"/>
                  </a:lnTo>
                  <a:lnTo>
                    <a:pt x="851" y="589"/>
                  </a:lnTo>
                  <a:lnTo>
                    <a:pt x="982" y="576"/>
                  </a:lnTo>
                  <a:lnTo>
                    <a:pt x="1099" y="550"/>
                  </a:lnTo>
                  <a:lnTo>
                    <a:pt x="1204" y="511"/>
                  </a:lnTo>
                  <a:lnTo>
                    <a:pt x="1295" y="472"/>
                  </a:lnTo>
                  <a:lnTo>
                    <a:pt x="1361" y="419"/>
                  </a:lnTo>
                  <a:lnTo>
                    <a:pt x="1400" y="354"/>
                  </a:lnTo>
                  <a:lnTo>
                    <a:pt x="1413" y="302"/>
                  </a:lnTo>
                  <a:lnTo>
                    <a:pt x="1400" y="236"/>
                  </a:lnTo>
                  <a:lnTo>
                    <a:pt x="1361" y="184"/>
                  </a:lnTo>
                  <a:lnTo>
                    <a:pt x="1295" y="132"/>
                  </a:lnTo>
                  <a:lnTo>
                    <a:pt x="1204" y="92"/>
                  </a:lnTo>
                  <a:lnTo>
                    <a:pt x="1099" y="53"/>
                  </a:lnTo>
                  <a:lnTo>
                    <a:pt x="982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6" name="Google Shape;1788;p38">
              <a:extLst>
                <a:ext uri="{FF2B5EF4-FFF2-40B4-BE49-F238E27FC236}">
                  <a16:creationId xmlns:a16="http://schemas.microsoft.com/office/drawing/2014/main" id="{7FDB1B10-686C-7238-6FA5-265494F6A8FD}"/>
                </a:ext>
              </a:extLst>
            </p:cNvPr>
            <p:cNvSpPr/>
            <p:nvPr/>
          </p:nvSpPr>
          <p:spPr>
            <a:xfrm>
              <a:off x="4297700" y="2049750"/>
              <a:ext cx="25200" cy="19950"/>
            </a:xfrm>
            <a:custGeom>
              <a:avLst/>
              <a:gdLst/>
              <a:ahLst/>
              <a:cxnLst/>
              <a:rect l="l" t="t" r="r" b="b"/>
              <a:pathLst>
                <a:path w="1008" h="798" extrusionOk="0">
                  <a:moveTo>
                    <a:pt x="406" y="0"/>
                  </a:moveTo>
                  <a:lnTo>
                    <a:pt x="302" y="26"/>
                  </a:lnTo>
                  <a:lnTo>
                    <a:pt x="223" y="66"/>
                  </a:lnTo>
                  <a:lnTo>
                    <a:pt x="145" y="118"/>
                  </a:lnTo>
                  <a:lnTo>
                    <a:pt x="92" y="170"/>
                  </a:lnTo>
                  <a:lnTo>
                    <a:pt x="40" y="235"/>
                  </a:lnTo>
                  <a:lnTo>
                    <a:pt x="14" y="314"/>
                  </a:lnTo>
                  <a:lnTo>
                    <a:pt x="1" y="392"/>
                  </a:lnTo>
                  <a:lnTo>
                    <a:pt x="14" y="471"/>
                  </a:lnTo>
                  <a:lnTo>
                    <a:pt x="40" y="549"/>
                  </a:lnTo>
                  <a:lnTo>
                    <a:pt x="92" y="615"/>
                  </a:lnTo>
                  <a:lnTo>
                    <a:pt x="145" y="680"/>
                  </a:lnTo>
                  <a:lnTo>
                    <a:pt x="223" y="732"/>
                  </a:lnTo>
                  <a:lnTo>
                    <a:pt x="302" y="772"/>
                  </a:lnTo>
                  <a:lnTo>
                    <a:pt x="406" y="785"/>
                  </a:lnTo>
                  <a:lnTo>
                    <a:pt x="498" y="798"/>
                  </a:lnTo>
                  <a:lnTo>
                    <a:pt x="602" y="785"/>
                  </a:lnTo>
                  <a:lnTo>
                    <a:pt x="694" y="772"/>
                  </a:lnTo>
                  <a:lnTo>
                    <a:pt x="785" y="732"/>
                  </a:lnTo>
                  <a:lnTo>
                    <a:pt x="864" y="680"/>
                  </a:lnTo>
                  <a:lnTo>
                    <a:pt x="916" y="615"/>
                  </a:lnTo>
                  <a:lnTo>
                    <a:pt x="968" y="549"/>
                  </a:lnTo>
                  <a:lnTo>
                    <a:pt x="995" y="471"/>
                  </a:lnTo>
                  <a:lnTo>
                    <a:pt x="1008" y="392"/>
                  </a:lnTo>
                  <a:lnTo>
                    <a:pt x="995" y="314"/>
                  </a:lnTo>
                  <a:lnTo>
                    <a:pt x="968" y="235"/>
                  </a:lnTo>
                  <a:lnTo>
                    <a:pt x="916" y="170"/>
                  </a:lnTo>
                  <a:lnTo>
                    <a:pt x="864" y="118"/>
                  </a:lnTo>
                  <a:lnTo>
                    <a:pt x="785" y="66"/>
                  </a:lnTo>
                  <a:lnTo>
                    <a:pt x="694" y="26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7" name="Google Shape;1789;p38">
              <a:extLst>
                <a:ext uri="{FF2B5EF4-FFF2-40B4-BE49-F238E27FC236}">
                  <a16:creationId xmlns:a16="http://schemas.microsoft.com/office/drawing/2014/main" id="{D230EB94-3851-D150-5FBC-47D71405AA33}"/>
                </a:ext>
              </a:extLst>
            </p:cNvPr>
            <p:cNvSpPr/>
            <p:nvPr/>
          </p:nvSpPr>
          <p:spPr>
            <a:xfrm>
              <a:off x="4383025" y="206967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lnTo>
                    <a:pt x="484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40" y="367"/>
                  </a:lnTo>
                  <a:lnTo>
                    <a:pt x="14" y="485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8"/>
                  </a:lnTo>
                  <a:lnTo>
                    <a:pt x="105" y="942"/>
                  </a:lnTo>
                  <a:lnTo>
                    <a:pt x="170" y="1034"/>
                  </a:lnTo>
                  <a:lnTo>
                    <a:pt x="262" y="1099"/>
                  </a:lnTo>
                  <a:lnTo>
                    <a:pt x="367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20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34"/>
                  </a:lnTo>
                  <a:lnTo>
                    <a:pt x="1099" y="942"/>
                  </a:lnTo>
                  <a:lnTo>
                    <a:pt x="1151" y="838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5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53"/>
                  </a:lnTo>
                  <a:lnTo>
                    <a:pt x="720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8" name="Google Shape;1790;p38">
              <a:extLst>
                <a:ext uri="{FF2B5EF4-FFF2-40B4-BE49-F238E27FC236}">
                  <a16:creationId xmlns:a16="http://schemas.microsoft.com/office/drawing/2014/main" id="{C06DA858-AB19-AA03-DC7E-C5FE63B60E5F}"/>
                </a:ext>
              </a:extLst>
            </p:cNvPr>
            <p:cNvSpPr/>
            <p:nvPr/>
          </p:nvSpPr>
          <p:spPr>
            <a:xfrm>
              <a:off x="4267625" y="199940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lnTo>
                    <a:pt x="485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1" y="184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4" y="484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1" y="1033"/>
                  </a:lnTo>
                  <a:lnTo>
                    <a:pt x="262" y="1099"/>
                  </a:lnTo>
                  <a:lnTo>
                    <a:pt x="367" y="1164"/>
                  </a:lnTo>
                  <a:lnTo>
                    <a:pt x="485" y="1190"/>
                  </a:lnTo>
                  <a:lnTo>
                    <a:pt x="602" y="1203"/>
                  </a:lnTo>
                  <a:lnTo>
                    <a:pt x="720" y="1190"/>
                  </a:lnTo>
                  <a:lnTo>
                    <a:pt x="838" y="1164"/>
                  </a:lnTo>
                  <a:lnTo>
                    <a:pt x="942" y="1099"/>
                  </a:lnTo>
                  <a:lnTo>
                    <a:pt x="1034" y="1033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1" y="720"/>
                  </a:lnTo>
                  <a:lnTo>
                    <a:pt x="1204" y="602"/>
                  </a:lnTo>
                  <a:lnTo>
                    <a:pt x="1191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34" y="184"/>
                  </a:lnTo>
                  <a:lnTo>
                    <a:pt x="942" y="105"/>
                  </a:lnTo>
                  <a:lnTo>
                    <a:pt x="838" y="53"/>
                  </a:lnTo>
                  <a:lnTo>
                    <a:pt x="720" y="1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9" name="Google Shape;1791;p38">
              <a:extLst>
                <a:ext uri="{FF2B5EF4-FFF2-40B4-BE49-F238E27FC236}">
                  <a16:creationId xmlns:a16="http://schemas.microsoft.com/office/drawing/2014/main" id="{A6D01454-F01B-5E4F-A23D-C51703174ED0}"/>
                </a:ext>
              </a:extLst>
            </p:cNvPr>
            <p:cNvSpPr/>
            <p:nvPr/>
          </p:nvSpPr>
          <p:spPr>
            <a:xfrm>
              <a:off x="4613800" y="2034700"/>
              <a:ext cx="35000" cy="39900"/>
            </a:xfrm>
            <a:custGeom>
              <a:avLst/>
              <a:gdLst/>
              <a:ahLst/>
              <a:cxnLst/>
              <a:rect l="l" t="t" r="r" b="b"/>
              <a:pathLst>
                <a:path w="1400" h="1596" extrusionOk="0">
                  <a:moveTo>
                    <a:pt x="629" y="1"/>
                  </a:moveTo>
                  <a:lnTo>
                    <a:pt x="563" y="14"/>
                  </a:lnTo>
                  <a:lnTo>
                    <a:pt x="419" y="53"/>
                  </a:lnTo>
                  <a:lnTo>
                    <a:pt x="302" y="131"/>
                  </a:lnTo>
                  <a:lnTo>
                    <a:pt x="197" y="236"/>
                  </a:lnTo>
                  <a:lnTo>
                    <a:pt x="119" y="354"/>
                  </a:lnTo>
                  <a:lnTo>
                    <a:pt x="53" y="484"/>
                  </a:lnTo>
                  <a:lnTo>
                    <a:pt x="14" y="641"/>
                  </a:lnTo>
                  <a:lnTo>
                    <a:pt x="1" y="798"/>
                  </a:lnTo>
                  <a:lnTo>
                    <a:pt x="14" y="955"/>
                  </a:lnTo>
                  <a:lnTo>
                    <a:pt x="53" y="1112"/>
                  </a:lnTo>
                  <a:lnTo>
                    <a:pt x="119" y="1243"/>
                  </a:lnTo>
                  <a:lnTo>
                    <a:pt x="197" y="1361"/>
                  </a:lnTo>
                  <a:lnTo>
                    <a:pt x="302" y="1465"/>
                  </a:lnTo>
                  <a:lnTo>
                    <a:pt x="419" y="1530"/>
                  </a:lnTo>
                  <a:lnTo>
                    <a:pt x="563" y="1583"/>
                  </a:lnTo>
                  <a:lnTo>
                    <a:pt x="629" y="1596"/>
                  </a:lnTo>
                  <a:lnTo>
                    <a:pt x="772" y="1596"/>
                  </a:lnTo>
                  <a:lnTo>
                    <a:pt x="838" y="1583"/>
                  </a:lnTo>
                  <a:lnTo>
                    <a:pt x="968" y="1530"/>
                  </a:lnTo>
                  <a:lnTo>
                    <a:pt x="1086" y="1465"/>
                  </a:lnTo>
                  <a:lnTo>
                    <a:pt x="1191" y="1361"/>
                  </a:lnTo>
                  <a:lnTo>
                    <a:pt x="1282" y="1243"/>
                  </a:lnTo>
                  <a:lnTo>
                    <a:pt x="1348" y="1112"/>
                  </a:lnTo>
                  <a:lnTo>
                    <a:pt x="1387" y="955"/>
                  </a:lnTo>
                  <a:lnTo>
                    <a:pt x="1400" y="798"/>
                  </a:lnTo>
                  <a:lnTo>
                    <a:pt x="1387" y="641"/>
                  </a:lnTo>
                  <a:lnTo>
                    <a:pt x="1348" y="484"/>
                  </a:lnTo>
                  <a:lnTo>
                    <a:pt x="1282" y="354"/>
                  </a:lnTo>
                  <a:lnTo>
                    <a:pt x="1191" y="236"/>
                  </a:lnTo>
                  <a:lnTo>
                    <a:pt x="1086" y="131"/>
                  </a:lnTo>
                  <a:lnTo>
                    <a:pt x="968" y="53"/>
                  </a:lnTo>
                  <a:lnTo>
                    <a:pt x="838" y="14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0" name="Google Shape;1792;p38">
              <a:extLst>
                <a:ext uri="{FF2B5EF4-FFF2-40B4-BE49-F238E27FC236}">
                  <a16:creationId xmlns:a16="http://schemas.microsoft.com/office/drawing/2014/main" id="{8C010FEE-3EAA-593C-054E-B2B8893FB3D0}"/>
                </a:ext>
              </a:extLst>
            </p:cNvPr>
            <p:cNvSpPr/>
            <p:nvPr/>
          </p:nvSpPr>
          <p:spPr>
            <a:xfrm>
              <a:off x="4739000" y="2034700"/>
              <a:ext cx="20300" cy="30100"/>
            </a:xfrm>
            <a:custGeom>
              <a:avLst/>
              <a:gdLst/>
              <a:ahLst/>
              <a:cxnLst/>
              <a:rect l="l" t="t" r="r" b="b"/>
              <a:pathLst>
                <a:path w="812" h="1204" extrusionOk="0">
                  <a:moveTo>
                    <a:pt x="406" y="1"/>
                  </a:moveTo>
                  <a:lnTo>
                    <a:pt x="328" y="14"/>
                  </a:lnTo>
                  <a:lnTo>
                    <a:pt x="249" y="40"/>
                  </a:lnTo>
                  <a:lnTo>
                    <a:pt x="184" y="92"/>
                  </a:lnTo>
                  <a:lnTo>
                    <a:pt x="119" y="171"/>
                  </a:lnTo>
                  <a:lnTo>
                    <a:pt x="66" y="262"/>
                  </a:lnTo>
                  <a:lnTo>
                    <a:pt x="40" y="367"/>
                  </a:lnTo>
                  <a:lnTo>
                    <a:pt x="14" y="471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7"/>
                  </a:lnTo>
                  <a:lnTo>
                    <a:pt x="66" y="929"/>
                  </a:lnTo>
                  <a:lnTo>
                    <a:pt x="119" y="1021"/>
                  </a:lnTo>
                  <a:lnTo>
                    <a:pt x="184" y="1099"/>
                  </a:lnTo>
                  <a:lnTo>
                    <a:pt x="249" y="1151"/>
                  </a:lnTo>
                  <a:lnTo>
                    <a:pt x="328" y="1191"/>
                  </a:lnTo>
                  <a:lnTo>
                    <a:pt x="406" y="1204"/>
                  </a:lnTo>
                  <a:lnTo>
                    <a:pt x="485" y="1191"/>
                  </a:lnTo>
                  <a:lnTo>
                    <a:pt x="563" y="1151"/>
                  </a:lnTo>
                  <a:lnTo>
                    <a:pt x="628" y="1099"/>
                  </a:lnTo>
                  <a:lnTo>
                    <a:pt x="694" y="1021"/>
                  </a:lnTo>
                  <a:lnTo>
                    <a:pt x="733" y="929"/>
                  </a:lnTo>
                  <a:lnTo>
                    <a:pt x="772" y="837"/>
                  </a:lnTo>
                  <a:lnTo>
                    <a:pt x="798" y="720"/>
                  </a:lnTo>
                  <a:lnTo>
                    <a:pt x="812" y="602"/>
                  </a:lnTo>
                  <a:lnTo>
                    <a:pt x="798" y="471"/>
                  </a:lnTo>
                  <a:lnTo>
                    <a:pt x="772" y="367"/>
                  </a:lnTo>
                  <a:lnTo>
                    <a:pt x="733" y="262"/>
                  </a:lnTo>
                  <a:lnTo>
                    <a:pt x="694" y="171"/>
                  </a:lnTo>
                  <a:lnTo>
                    <a:pt x="628" y="92"/>
                  </a:lnTo>
                  <a:lnTo>
                    <a:pt x="563" y="40"/>
                  </a:lnTo>
                  <a:lnTo>
                    <a:pt x="485" y="1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1" name="Google Shape;1793;p38">
              <a:extLst>
                <a:ext uri="{FF2B5EF4-FFF2-40B4-BE49-F238E27FC236}">
                  <a16:creationId xmlns:a16="http://schemas.microsoft.com/office/drawing/2014/main" id="{5F32E089-5337-34D7-B5C8-5F8530D222D8}"/>
                </a:ext>
              </a:extLst>
            </p:cNvPr>
            <p:cNvSpPr/>
            <p:nvPr/>
          </p:nvSpPr>
          <p:spPr>
            <a:xfrm>
              <a:off x="4683775" y="2089625"/>
              <a:ext cx="25175" cy="20300"/>
            </a:xfrm>
            <a:custGeom>
              <a:avLst/>
              <a:gdLst/>
              <a:ahLst/>
              <a:cxnLst/>
              <a:rect l="l" t="t" r="r" b="b"/>
              <a:pathLst>
                <a:path w="1007" h="812" extrusionOk="0">
                  <a:moveTo>
                    <a:pt x="510" y="0"/>
                  </a:moveTo>
                  <a:lnTo>
                    <a:pt x="405" y="13"/>
                  </a:lnTo>
                  <a:lnTo>
                    <a:pt x="314" y="40"/>
                  </a:lnTo>
                  <a:lnTo>
                    <a:pt x="222" y="79"/>
                  </a:lnTo>
                  <a:lnTo>
                    <a:pt x="157" y="118"/>
                  </a:lnTo>
                  <a:lnTo>
                    <a:pt x="92" y="183"/>
                  </a:lnTo>
                  <a:lnTo>
                    <a:pt x="39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39" y="563"/>
                  </a:lnTo>
                  <a:lnTo>
                    <a:pt x="92" y="628"/>
                  </a:lnTo>
                  <a:lnTo>
                    <a:pt x="157" y="693"/>
                  </a:lnTo>
                  <a:lnTo>
                    <a:pt x="222" y="733"/>
                  </a:lnTo>
                  <a:lnTo>
                    <a:pt x="314" y="772"/>
                  </a:lnTo>
                  <a:lnTo>
                    <a:pt x="405" y="798"/>
                  </a:lnTo>
                  <a:lnTo>
                    <a:pt x="510" y="811"/>
                  </a:lnTo>
                  <a:lnTo>
                    <a:pt x="615" y="798"/>
                  </a:lnTo>
                  <a:lnTo>
                    <a:pt x="706" y="772"/>
                  </a:lnTo>
                  <a:lnTo>
                    <a:pt x="785" y="733"/>
                  </a:lnTo>
                  <a:lnTo>
                    <a:pt x="863" y="693"/>
                  </a:lnTo>
                  <a:lnTo>
                    <a:pt x="928" y="628"/>
                  </a:lnTo>
                  <a:lnTo>
                    <a:pt x="968" y="563"/>
                  </a:lnTo>
                  <a:lnTo>
                    <a:pt x="994" y="484"/>
                  </a:lnTo>
                  <a:lnTo>
                    <a:pt x="1007" y="406"/>
                  </a:lnTo>
                  <a:lnTo>
                    <a:pt x="994" y="327"/>
                  </a:lnTo>
                  <a:lnTo>
                    <a:pt x="968" y="249"/>
                  </a:lnTo>
                  <a:lnTo>
                    <a:pt x="928" y="183"/>
                  </a:lnTo>
                  <a:lnTo>
                    <a:pt x="863" y="118"/>
                  </a:lnTo>
                  <a:lnTo>
                    <a:pt x="785" y="79"/>
                  </a:lnTo>
                  <a:lnTo>
                    <a:pt x="706" y="40"/>
                  </a:lnTo>
                  <a:lnTo>
                    <a:pt x="615" y="13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2" name="Google Shape;1794;p38">
              <a:extLst>
                <a:ext uri="{FF2B5EF4-FFF2-40B4-BE49-F238E27FC236}">
                  <a16:creationId xmlns:a16="http://schemas.microsoft.com/office/drawing/2014/main" id="{5352EF2C-2F04-3A9B-5CE8-9F09E35CD5E3}"/>
                </a:ext>
              </a:extLst>
            </p:cNvPr>
            <p:cNvSpPr/>
            <p:nvPr/>
          </p:nvSpPr>
          <p:spPr>
            <a:xfrm>
              <a:off x="4789350" y="2109900"/>
              <a:ext cx="15050" cy="24850"/>
            </a:xfrm>
            <a:custGeom>
              <a:avLst/>
              <a:gdLst/>
              <a:ahLst/>
              <a:cxnLst/>
              <a:rect l="l" t="t" r="r" b="b"/>
              <a:pathLst>
                <a:path w="602" h="994" extrusionOk="0">
                  <a:moveTo>
                    <a:pt x="236" y="0"/>
                  </a:moveTo>
                  <a:lnTo>
                    <a:pt x="184" y="39"/>
                  </a:lnTo>
                  <a:lnTo>
                    <a:pt x="131" y="78"/>
                  </a:lnTo>
                  <a:lnTo>
                    <a:pt x="79" y="144"/>
                  </a:lnTo>
                  <a:lnTo>
                    <a:pt x="53" y="222"/>
                  </a:lnTo>
                  <a:lnTo>
                    <a:pt x="14" y="301"/>
                  </a:lnTo>
                  <a:lnTo>
                    <a:pt x="0" y="392"/>
                  </a:lnTo>
                  <a:lnTo>
                    <a:pt x="0" y="497"/>
                  </a:lnTo>
                  <a:lnTo>
                    <a:pt x="0" y="602"/>
                  </a:lnTo>
                  <a:lnTo>
                    <a:pt x="14" y="693"/>
                  </a:lnTo>
                  <a:lnTo>
                    <a:pt x="53" y="785"/>
                  </a:lnTo>
                  <a:lnTo>
                    <a:pt x="79" y="850"/>
                  </a:lnTo>
                  <a:lnTo>
                    <a:pt x="131" y="915"/>
                  </a:lnTo>
                  <a:lnTo>
                    <a:pt x="184" y="955"/>
                  </a:lnTo>
                  <a:lnTo>
                    <a:pt x="236" y="994"/>
                  </a:lnTo>
                  <a:lnTo>
                    <a:pt x="354" y="994"/>
                  </a:lnTo>
                  <a:lnTo>
                    <a:pt x="419" y="955"/>
                  </a:lnTo>
                  <a:lnTo>
                    <a:pt x="471" y="915"/>
                  </a:lnTo>
                  <a:lnTo>
                    <a:pt x="510" y="850"/>
                  </a:lnTo>
                  <a:lnTo>
                    <a:pt x="550" y="785"/>
                  </a:lnTo>
                  <a:lnTo>
                    <a:pt x="576" y="693"/>
                  </a:lnTo>
                  <a:lnTo>
                    <a:pt x="589" y="602"/>
                  </a:lnTo>
                  <a:lnTo>
                    <a:pt x="602" y="497"/>
                  </a:lnTo>
                  <a:lnTo>
                    <a:pt x="589" y="392"/>
                  </a:lnTo>
                  <a:lnTo>
                    <a:pt x="576" y="301"/>
                  </a:lnTo>
                  <a:lnTo>
                    <a:pt x="550" y="222"/>
                  </a:lnTo>
                  <a:lnTo>
                    <a:pt x="510" y="144"/>
                  </a:lnTo>
                  <a:lnTo>
                    <a:pt x="471" y="78"/>
                  </a:lnTo>
                  <a:lnTo>
                    <a:pt x="419" y="3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3" name="Google Shape;1795;p38">
              <a:extLst>
                <a:ext uri="{FF2B5EF4-FFF2-40B4-BE49-F238E27FC236}">
                  <a16:creationId xmlns:a16="http://schemas.microsoft.com/office/drawing/2014/main" id="{37DE931B-921C-FA4B-98EA-507461B2B4C7}"/>
                </a:ext>
              </a:extLst>
            </p:cNvPr>
            <p:cNvSpPr/>
            <p:nvPr/>
          </p:nvSpPr>
          <p:spPr>
            <a:xfrm>
              <a:off x="4698800" y="2149775"/>
              <a:ext cx="20300" cy="5250"/>
            </a:xfrm>
            <a:custGeom>
              <a:avLst/>
              <a:gdLst/>
              <a:ahLst/>
              <a:cxnLst/>
              <a:rect l="l" t="t" r="r" b="b"/>
              <a:pathLst>
                <a:path w="812" h="210" extrusionOk="0">
                  <a:moveTo>
                    <a:pt x="406" y="0"/>
                  </a:moveTo>
                  <a:lnTo>
                    <a:pt x="249" y="13"/>
                  </a:lnTo>
                  <a:lnTo>
                    <a:pt x="118" y="39"/>
                  </a:lnTo>
                  <a:lnTo>
                    <a:pt x="40" y="66"/>
                  </a:lnTo>
                  <a:lnTo>
                    <a:pt x="14" y="92"/>
                  </a:lnTo>
                  <a:lnTo>
                    <a:pt x="1" y="105"/>
                  </a:lnTo>
                  <a:lnTo>
                    <a:pt x="14" y="131"/>
                  </a:lnTo>
                  <a:lnTo>
                    <a:pt x="40" y="144"/>
                  </a:lnTo>
                  <a:lnTo>
                    <a:pt x="118" y="183"/>
                  </a:lnTo>
                  <a:lnTo>
                    <a:pt x="249" y="196"/>
                  </a:lnTo>
                  <a:lnTo>
                    <a:pt x="406" y="209"/>
                  </a:lnTo>
                  <a:lnTo>
                    <a:pt x="563" y="196"/>
                  </a:lnTo>
                  <a:lnTo>
                    <a:pt x="694" y="183"/>
                  </a:lnTo>
                  <a:lnTo>
                    <a:pt x="772" y="144"/>
                  </a:lnTo>
                  <a:lnTo>
                    <a:pt x="798" y="131"/>
                  </a:lnTo>
                  <a:lnTo>
                    <a:pt x="811" y="105"/>
                  </a:lnTo>
                  <a:lnTo>
                    <a:pt x="798" y="92"/>
                  </a:lnTo>
                  <a:lnTo>
                    <a:pt x="772" y="66"/>
                  </a:lnTo>
                  <a:lnTo>
                    <a:pt x="694" y="39"/>
                  </a:lnTo>
                  <a:lnTo>
                    <a:pt x="563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4" name="Google Shape;1796;p38">
              <a:extLst>
                <a:ext uri="{FF2B5EF4-FFF2-40B4-BE49-F238E27FC236}">
                  <a16:creationId xmlns:a16="http://schemas.microsoft.com/office/drawing/2014/main" id="{89BE8660-3F8F-CF01-7B03-742B40869480}"/>
                </a:ext>
              </a:extLst>
            </p:cNvPr>
            <p:cNvSpPr/>
            <p:nvPr/>
          </p:nvSpPr>
          <p:spPr>
            <a:xfrm>
              <a:off x="4814200" y="2014425"/>
              <a:ext cx="30100" cy="25200"/>
            </a:xfrm>
            <a:custGeom>
              <a:avLst/>
              <a:gdLst/>
              <a:ahLst/>
              <a:cxnLst/>
              <a:rect l="l" t="t" r="r" b="b"/>
              <a:pathLst>
                <a:path w="1204" h="1008" extrusionOk="0">
                  <a:moveTo>
                    <a:pt x="602" y="1"/>
                  </a:moveTo>
                  <a:lnTo>
                    <a:pt x="484" y="14"/>
                  </a:lnTo>
                  <a:lnTo>
                    <a:pt x="379" y="40"/>
                  </a:lnTo>
                  <a:lnTo>
                    <a:pt x="275" y="92"/>
                  </a:lnTo>
                  <a:lnTo>
                    <a:pt x="183" y="145"/>
                  </a:lnTo>
                  <a:lnTo>
                    <a:pt x="105" y="223"/>
                  </a:lnTo>
                  <a:lnTo>
                    <a:pt x="53" y="315"/>
                  </a:lnTo>
                  <a:lnTo>
                    <a:pt x="13" y="406"/>
                  </a:lnTo>
                  <a:lnTo>
                    <a:pt x="0" y="511"/>
                  </a:lnTo>
                  <a:lnTo>
                    <a:pt x="13" y="602"/>
                  </a:lnTo>
                  <a:lnTo>
                    <a:pt x="53" y="694"/>
                  </a:lnTo>
                  <a:lnTo>
                    <a:pt x="105" y="785"/>
                  </a:lnTo>
                  <a:lnTo>
                    <a:pt x="183" y="864"/>
                  </a:lnTo>
                  <a:lnTo>
                    <a:pt x="275" y="916"/>
                  </a:lnTo>
                  <a:lnTo>
                    <a:pt x="379" y="969"/>
                  </a:lnTo>
                  <a:lnTo>
                    <a:pt x="484" y="995"/>
                  </a:lnTo>
                  <a:lnTo>
                    <a:pt x="602" y="1008"/>
                  </a:lnTo>
                  <a:lnTo>
                    <a:pt x="732" y="995"/>
                  </a:lnTo>
                  <a:lnTo>
                    <a:pt x="837" y="969"/>
                  </a:lnTo>
                  <a:lnTo>
                    <a:pt x="942" y="916"/>
                  </a:lnTo>
                  <a:lnTo>
                    <a:pt x="1033" y="864"/>
                  </a:lnTo>
                  <a:lnTo>
                    <a:pt x="1112" y="785"/>
                  </a:lnTo>
                  <a:lnTo>
                    <a:pt x="1164" y="694"/>
                  </a:lnTo>
                  <a:lnTo>
                    <a:pt x="1203" y="602"/>
                  </a:lnTo>
                  <a:lnTo>
                    <a:pt x="1203" y="511"/>
                  </a:lnTo>
                  <a:lnTo>
                    <a:pt x="1203" y="406"/>
                  </a:lnTo>
                  <a:lnTo>
                    <a:pt x="1164" y="315"/>
                  </a:lnTo>
                  <a:lnTo>
                    <a:pt x="1112" y="223"/>
                  </a:lnTo>
                  <a:lnTo>
                    <a:pt x="1033" y="145"/>
                  </a:lnTo>
                  <a:lnTo>
                    <a:pt x="942" y="92"/>
                  </a:lnTo>
                  <a:lnTo>
                    <a:pt x="837" y="40"/>
                  </a:lnTo>
                  <a:lnTo>
                    <a:pt x="732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5" name="Google Shape;1797;p38">
              <a:extLst>
                <a:ext uri="{FF2B5EF4-FFF2-40B4-BE49-F238E27FC236}">
                  <a16:creationId xmlns:a16="http://schemas.microsoft.com/office/drawing/2014/main" id="{19FFF511-311C-3E10-3DD8-20DE6ED017B9}"/>
                </a:ext>
              </a:extLst>
            </p:cNvPr>
            <p:cNvSpPr/>
            <p:nvPr/>
          </p:nvSpPr>
          <p:spPr>
            <a:xfrm>
              <a:off x="4698800" y="1989275"/>
              <a:ext cx="15400" cy="25175"/>
            </a:xfrm>
            <a:custGeom>
              <a:avLst/>
              <a:gdLst/>
              <a:ahLst/>
              <a:cxnLst/>
              <a:rect l="l" t="t" r="r" b="b"/>
              <a:pathLst>
                <a:path w="616" h="1007" extrusionOk="0">
                  <a:moveTo>
                    <a:pt x="314" y="0"/>
                  </a:moveTo>
                  <a:lnTo>
                    <a:pt x="249" y="13"/>
                  </a:lnTo>
                  <a:lnTo>
                    <a:pt x="197" y="39"/>
                  </a:lnTo>
                  <a:lnTo>
                    <a:pt x="144" y="92"/>
                  </a:lnTo>
                  <a:lnTo>
                    <a:pt x="92" y="157"/>
                  </a:lnTo>
                  <a:lnTo>
                    <a:pt x="53" y="222"/>
                  </a:lnTo>
                  <a:lnTo>
                    <a:pt x="27" y="314"/>
                  </a:lnTo>
                  <a:lnTo>
                    <a:pt x="14" y="405"/>
                  </a:lnTo>
                  <a:lnTo>
                    <a:pt x="1" y="510"/>
                  </a:lnTo>
                  <a:lnTo>
                    <a:pt x="14" y="615"/>
                  </a:lnTo>
                  <a:lnTo>
                    <a:pt x="27" y="706"/>
                  </a:lnTo>
                  <a:lnTo>
                    <a:pt x="53" y="785"/>
                  </a:lnTo>
                  <a:lnTo>
                    <a:pt x="92" y="863"/>
                  </a:lnTo>
                  <a:lnTo>
                    <a:pt x="144" y="929"/>
                  </a:lnTo>
                  <a:lnTo>
                    <a:pt x="197" y="968"/>
                  </a:lnTo>
                  <a:lnTo>
                    <a:pt x="249" y="994"/>
                  </a:lnTo>
                  <a:lnTo>
                    <a:pt x="314" y="1007"/>
                  </a:lnTo>
                  <a:lnTo>
                    <a:pt x="367" y="994"/>
                  </a:lnTo>
                  <a:lnTo>
                    <a:pt x="419" y="968"/>
                  </a:lnTo>
                  <a:lnTo>
                    <a:pt x="471" y="929"/>
                  </a:lnTo>
                  <a:lnTo>
                    <a:pt x="524" y="863"/>
                  </a:lnTo>
                  <a:lnTo>
                    <a:pt x="563" y="785"/>
                  </a:lnTo>
                  <a:lnTo>
                    <a:pt x="589" y="706"/>
                  </a:lnTo>
                  <a:lnTo>
                    <a:pt x="602" y="615"/>
                  </a:lnTo>
                  <a:lnTo>
                    <a:pt x="615" y="510"/>
                  </a:lnTo>
                  <a:lnTo>
                    <a:pt x="602" y="405"/>
                  </a:lnTo>
                  <a:lnTo>
                    <a:pt x="589" y="314"/>
                  </a:lnTo>
                  <a:lnTo>
                    <a:pt x="563" y="222"/>
                  </a:lnTo>
                  <a:lnTo>
                    <a:pt x="524" y="157"/>
                  </a:lnTo>
                  <a:lnTo>
                    <a:pt x="471" y="92"/>
                  </a:lnTo>
                  <a:lnTo>
                    <a:pt x="419" y="39"/>
                  </a:lnTo>
                  <a:lnTo>
                    <a:pt x="367" y="1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6" name="Google Shape;1798;p38">
              <a:extLst>
                <a:ext uri="{FF2B5EF4-FFF2-40B4-BE49-F238E27FC236}">
                  <a16:creationId xmlns:a16="http://schemas.microsoft.com/office/drawing/2014/main" id="{105D46CF-444D-35C1-CB20-2617F03E43E3}"/>
                </a:ext>
              </a:extLst>
            </p:cNvPr>
            <p:cNvSpPr/>
            <p:nvPr/>
          </p:nvSpPr>
          <p:spPr>
            <a:xfrm>
              <a:off x="1716250" y="3796650"/>
              <a:ext cx="1671750" cy="1513850"/>
            </a:xfrm>
            <a:custGeom>
              <a:avLst/>
              <a:gdLst/>
              <a:ahLst/>
              <a:cxnLst/>
              <a:rect l="l" t="t" r="r" b="b"/>
              <a:pathLst>
                <a:path w="66870" h="60554" extrusionOk="0">
                  <a:moveTo>
                    <a:pt x="41777" y="0"/>
                  </a:moveTo>
                  <a:lnTo>
                    <a:pt x="41516" y="13"/>
                  </a:lnTo>
                  <a:lnTo>
                    <a:pt x="41267" y="40"/>
                  </a:lnTo>
                  <a:lnTo>
                    <a:pt x="41019" y="105"/>
                  </a:lnTo>
                  <a:lnTo>
                    <a:pt x="40771" y="183"/>
                  </a:lnTo>
                  <a:lnTo>
                    <a:pt x="40548" y="301"/>
                  </a:lnTo>
                  <a:lnTo>
                    <a:pt x="40313" y="432"/>
                  </a:lnTo>
                  <a:lnTo>
                    <a:pt x="40104" y="602"/>
                  </a:lnTo>
                  <a:lnTo>
                    <a:pt x="39999" y="693"/>
                  </a:lnTo>
                  <a:lnTo>
                    <a:pt x="39908" y="798"/>
                  </a:lnTo>
                  <a:lnTo>
                    <a:pt x="39816" y="903"/>
                  </a:lnTo>
                  <a:lnTo>
                    <a:pt x="39725" y="1020"/>
                  </a:lnTo>
                  <a:lnTo>
                    <a:pt x="39633" y="1138"/>
                  </a:lnTo>
                  <a:lnTo>
                    <a:pt x="39555" y="1282"/>
                  </a:lnTo>
                  <a:lnTo>
                    <a:pt x="39476" y="1412"/>
                  </a:lnTo>
                  <a:lnTo>
                    <a:pt x="39411" y="1569"/>
                  </a:lnTo>
                  <a:lnTo>
                    <a:pt x="39136" y="2145"/>
                  </a:lnTo>
                  <a:lnTo>
                    <a:pt x="38848" y="2694"/>
                  </a:lnTo>
                  <a:lnTo>
                    <a:pt x="38535" y="3243"/>
                  </a:lnTo>
                  <a:lnTo>
                    <a:pt x="38221" y="3766"/>
                  </a:lnTo>
                  <a:lnTo>
                    <a:pt x="37881" y="4276"/>
                  </a:lnTo>
                  <a:lnTo>
                    <a:pt x="37528" y="4773"/>
                  </a:lnTo>
                  <a:lnTo>
                    <a:pt x="37162" y="5244"/>
                  </a:lnTo>
                  <a:lnTo>
                    <a:pt x="36782" y="5714"/>
                  </a:lnTo>
                  <a:lnTo>
                    <a:pt x="36390" y="6159"/>
                  </a:lnTo>
                  <a:lnTo>
                    <a:pt x="35972" y="6603"/>
                  </a:lnTo>
                  <a:lnTo>
                    <a:pt x="35553" y="7022"/>
                  </a:lnTo>
                  <a:lnTo>
                    <a:pt x="35122" y="7427"/>
                  </a:lnTo>
                  <a:lnTo>
                    <a:pt x="34677" y="7833"/>
                  </a:lnTo>
                  <a:lnTo>
                    <a:pt x="34220" y="8212"/>
                  </a:lnTo>
                  <a:lnTo>
                    <a:pt x="33749" y="8591"/>
                  </a:lnTo>
                  <a:lnTo>
                    <a:pt x="33278" y="8957"/>
                  </a:lnTo>
                  <a:lnTo>
                    <a:pt x="32794" y="9310"/>
                  </a:lnTo>
                  <a:lnTo>
                    <a:pt x="32298" y="9650"/>
                  </a:lnTo>
                  <a:lnTo>
                    <a:pt x="31788" y="9977"/>
                  </a:lnTo>
                  <a:lnTo>
                    <a:pt x="31265" y="10304"/>
                  </a:lnTo>
                  <a:lnTo>
                    <a:pt x="30742" y="10618"/>
                  </a:lnTo>
                  <a:lnTo>
                    <a:pt x="30219" y="10932"/>
                  </a:lnTo>
                  <a:lnTo>
                    <a:pt x="29682" y="11232"/>
                  </a:lnTo>
                  <a:lnTo>
                    <a:pt x="29133" y="11520"/>
                  </a:lnTo>
                  <a:lnTo>
                    <a:pt x="28584" y="11808"/>
                  </a:lnTo>
                  <a:lnTo>
                    <a:pt x="28022" y="12082"/>
                  </a:lnTo>
                  <a:lnTo>
                    <a:pt x="26884" y="12631"/>
                  </a:lnTo>
                  <a:lnTo>
                    <a:pt x="25734" y="13154"/>
                  </a:lnTo>
                  <a:lnTo>
                    <a:pt x="24570" y="13664"/>
                  </a:lnTo>
                  <a:lnTo>
                    <a:pt x="23393" y="14161"/>
                  </a:lnTo>
                  <a:lnTo>
                    <a:pt x="22203" y="14645"/>
                  </a:lnTo>
                  <a:lnTo>
                    <a:pt x="19823" y="15613"/>
                  </a:lnTo>
                  <a:lnTo>
                    <a:pt x="18634" y="16096"/>
                  </a:lnTo>
                  <a:lnTo>
                    <a:pt x="17457" y="16593"/>
                  </a:lnTo>
                  <a:lnTo>
                    <a:pt x="16280" y="17103"/>
                  </a:lnTo>
                  <a:lnTo>
                    <a:pt x="15116" y="17626"/>
                  </a:lnTo>
                  <a:lnTo>
                    <a:pt x="13979" y="18162"/>
                  </a:lnTo>
                  <a:lnTo>
                    <a:pt x="13416" y="18437"/>
                  </a:lnTo>
                  <a:lnTo>
                    <a:pt x="12854" y="18712"/>
                  </a:lnTo>
                  <a:lnTo>
                    <a:pt x="12305" y="19012"/>
                  </a:lnTo>
                  <a:lnTo>
                    <a:pt x="11756" y="19300"/>
                  </a:lnTo>
                  <a:lnTo>
                    <a:pt x="11220" y="19601"/>
                  </a:lnTo>
                  <a:lnTo>
                    <a:pt x="10684" y="19914"/>
                  </a:lnTo>
                  <a:lnTo>
                    <a:pt x="10161" y="20241"/>
                  </a:lnTo>
                  <a:lnTo>
                    <a:pt x="9651" y="20568"/>
                  </a:lnTo>
                  <a:lnTo>
                    <a:pt x="9141" y="20908"/>
                  </a:lnTo>
                  <a:lnTo>
                    <a:pt x="8644" y="21248"/>
                  </a:lnTo>
                  <a:lnTo>
                    <a:pt x="8160" y="21614"/>
                  </a:lnTo>
                  <a:lnTo>
                    <a:pt x="7689" y="21980"/>
                  </a:lnTo>
                  <a:lnTo>
                    <a:pt x="7219" y="22360"/>
                  </a:lnTo>
                  <a:lnTo>
                    <a:pt x="6761" y="22752"/>
                  </a:lnTo>
                  <a:lnTo>
                    <a:pt x="6421" y="23053"/>
                  </a:lnTo>
                  <a:lnTo>
                    <a:pt x="6081" y="23380"/>
                  </a:lnTo>
                  <a:lnTo>
                    <a:pt x="5767" y="23693"/>
                  </a:lnTo>
                  <a:lnTo>
                    <a:pt x="5440" y="24033"/>
                  </a:lnTo>
                  <a:lnTo>
                    <a:pt x="5140" y="24360"/>
                  </a:lnTo>
                  <a:lnTo>
                    <a:pt x="4839" y="24713"/>
                  </a:lnTo>
                  <a:lnTo>
                    <a:pt x="4551" y="25053"/>
                  </a:lnTo>
                  <a:lnTo>
                    <a:pt x="4264" y="25419"/>
                  </a:lnTo>
                  <a:lnTo>
                    <a:pt x="3989" y="25772"/>
                  </a:lnTo>
                  <a:lnTo>
                    <a:pt x="3727" y="26138"/>
                  </a:lnTo>
                  <a:lnTo>
                    <a:pt x="3466" y="26518"/>
                  </a:lnTo>
                  <a:lnTo>
                    <a:pt x="3217" y="26897"/>
                  </a:lnTo>
                  <a:lnTo>
                    <a:pt x="2982" y="27276"/>
                  </a:lnTo>
                  <a:lnTo>
                    <a:pt x="2760" y="27668"/>
                  </a:lnTo>
                  <a:lnTo>
                    <a:pt x="2538" y="28061"/>
                  </a:lnTo>
                  <a:lnTo>
                    <a:pt x="2328" y="28453"/>
                  </a:lnTo>
                  <a:lnTo>
                    <a:pt x="2119" y="28858"/>
                  </a:lnTo>
                  <a:lnTo>
                    <a:pt x="1923" y="29264"/>
                  </a:lnTo>
                  <a:lnTo>
                    <a:pt x="1740" y="29669"/>
                  </a:lnTo>
                  <a:lnTo>
                    <a:pt x="1570" y="30087"/>
                  </a:lnTo>
                  <a:lnTo>
                    <a:pt x="1400" y="30506"/>
                  </a:lnTo>
                  <a:lnTo>
                    <a:pt x="1243" y="30924"/>
                  </a:lnTo>
                  <a:lnTo>
                    <a:pt x="1099" y="31343"/>
                  </a:lnTo>
                  <a:lnTo>
                    <a:pt x="955" y="31774"/>
                  </a:lnTo>
                  <a:lnTo>
                    <a:pt x="825" y="32192"/>
                  </a:lnTo>
                  <a:lnTo>
                    <a:pt x="707" y="32624"/>
                  </a:lnTo>
                  <a:lnTo>
                    <a:pt x="602" y="33069"/>
                  </a:lnTo>
                  <a:lnTo>
                    <a:pt x="498" y="33500"/>
                  </a:lnTo>
                  <a:lnTo>
                    <a:pt x="406" y="33932"/>
                  </a:lnTo>
                  <a:lnTo>
                    <a:pt x="315" y="34376"/>
                  </a:lnTo>
                  <a:lnTo>
                    <a:pt x="249" y="34821"/>
                  </a:lnTo>
                  <a:lnTo>
                    <a:pt x="184" y="35252"/>
                  </a:lnTo>
                  <a:lnTo>
                    <a:pt x="132" y="35697"/>
                  </a:lnTo>
                  <a:lnTo>
                    <a:pt x="79" y="36141"/>
                  </a:lnTo>
                  <a:lnTo>
                    <a:pt x="53" y="36586"/>
                  </a:lnTo>
                  <a:lnTo>
                    <a:pt x="27" y="37030"/>
                  </a:lnTo>
                  <a:lnTo>
                    <a:pt x="14" y="37475"/>
                  </a:lnTo>
                  <a:lnTo>
                    <a:pt x="1" y="37920"/>
                  </a:lnTo>
                  <a:lnTo>
                    <a:pt x="1" y="38364"/>
                  </a:lnTo>
                  <a:lnTo>
                    <a:pt x="14" y="38809"/>
                  </a:lnTo>
                  <a:lnTo>
                    <a:pt x="40" y="39266"/>
                  </a:lnTo>
                  <a:lnTo>
                    <a:pt x="79" y="39711"/>
                  </a:lnTo>
                  <a:lnTo>
                    <a:pt x="119" y="40142"/>
                  </a:lnTo>
                  <a:lnTo>
                    <a:pt x="171" y="40587"/>
                  </a:lnTo>
                  <a:lnTo>
                    <a:pt x="236" y="41032"/>
                  </a:lnTo>
                  <a:lnTo>
                    <a:pt x="302" y="41476"/>
                  </a:lnTo>
                  <a:lnTo>
                    <a:pt x="393" y="41908"/>
                  </a:lnTo>
                  <a:lnTo>
                    <a:pt x="485" y="42352"/>
                  </a:lnTo>
                  <a:lnTo>
                    <a:pt x="589" y="42784"/>
                  </a:lnTo>
                  <a:lnTo>
                    <a:pt x="694" y="43215"/>
                  </a:lnTo>
                  <a:lnTo>
                    <a:pt x="825" y="43647"/>
                  </a:lnTo>
                  <a:lnTo>
                    <a:pt x="955" y="44065"/>
                  </a:lnTo>
                  <a:lnTo>
                    <a:pt x="1099" y="44497"/>
                  </a:lnTo>
                  <a:lnTo>
                    <a:pt x="1243" y="44915"/>
                  </a:lnTo>
                  <a:lnTo>
                    <a:pt x="1413" y="45333"/>
                  </a:lnTo>
                  <a:lnTo>
                    <a:pt x="1583" y="45752"/>
                  </a:lnTo>
                  <a:lnTo>
                    <a:pt x="1766" y="46157"/>
                  </a:lnTo>
                  <a:lnTo>
                    <a:pt x="1962" y="46563"/>
                  </a:lnTo>
                  <a:lnTo>
                    <a:pt x="2171" y="46968"/>
                  </a:lnTo>
                  <a:lnTo>
                    <a:pt x="2381" y="47373"/>
                  </a:lnTo>
                  <a:lnTo>
                    <a:pt x="2616" y="47766"/>
                  </a:lnTo>
                  <a:lnTo>
                    <a:pt x="2851" y="48158"/>
                  </a:lnTo>
                  <a:lnTo>
                    <a:pt x="3100" y="48537"/>
                  </a:lnTo>
                  <a:lnTo>
                    <a:pt x="3348" y="48929"/>
                  </a:lnTo>
                  <a:lnTo>
                    <a:pt x="3636" y="49322"/>
                  </a:lnTo>
                  <a:lnTo>
                    <a:pt x="3937" y="49714"/>
                  </a:lnTo>
                  <a:lnTo>
                    <a:pt x="4250" y="50093"/>
                  </a:lnTo>
                  <a:lnTo>
                    <a:pt x="4564" y="50472"/>
                  </a:lnTo>
                  <a:lnTo>
                    <a:pt x="4891" y="50838"/>
                  </a:lnTo>
                  <a:lnTo>
                    <a:pt x="5231" y="51191"/>
                  </a:lnTo>
                  <a:lnTo>
                    <a:pt x="5584" y="51531"/>
                  </a:lnTo>
                  <a:lnTo>
                    <a:pt x="5937" y="51871"/>
                  </a:lnTo>
                  <a:lnTo>
                    <a:pt x="6303" y="52198"/>
                  </a:lnTo>
                  <a:lnTo>
                    <a:pt x="6669" y="52512"/>
                  </a:lnTo>
                  <a:lnTo>
                    <a:pt x="7049" y="52813"/>
                  </a:lnTo>
                  <a:lnTo>
                    <a:pt x="7441" y="53113"/>
                  </a:lnTo>
                  <a:lnTo>
                    <a:pt x="7833" y="53414"/>
                  </a:lnTo>
                  <a:lnTo>
                    <a:pt x="8238" y="53689"/>
                  </a:lnTo>
                  <a:lnTo>
                    <a:pt x="8657" y="53976"/>
                  </a:lnTo>
                  <a:lnTo>
                    <a:pt x="9075" y="54238"/>
                  </a:lnTo>
                  <a:lnTo>
                    <a:pt x="9494" y="54499"/>
                  </a:lnTo>
                  <a:lnTo>
                    <a:pt x="9925" y="54748"/>
                  </a:lnTo>
                  <a:lnTo>
                    <a:pt x="10357" y="54996"/>
                  </a:lnTo>
                  <a:lnTo>
                    <a:pt x="10801" y="55232"/>
                  </a:lnTo>
                  <a:lnTo>
                    <a:pt x="11259" y="55454"/>
                  </a:lnTo>
                  <a:lnTo>
                    <a:pt x="11704" y="55676"/>
                  </a:lnTo>
                  <a:lnTo>
                    <a:pt x="12161" y="55899"/>
                  </a:lnTo>
                  <a:lnTo>
                    <a:pt x="12632" y="56108"/>
                  </a:lnTo>
                  <a:lnTo>
                    <a:pt x="13103" y="56304"/>
                  </a:lnTo>
                  <a:lnTo>
                    <a:pt x="13573" y="56500"/>
                  </a:lnTo>
                  <a:lnTo>
                    <a:pt x="14528" y="56866"/>
                  </a:lnTo>
                  <a:lnTo>
                    <a:pt x="15509" y="57219"/>
                  </a:lnTo>
                  <a:lnTo>
                    <a:pt x="16489" y="57533"/>
                  </a:lnTo>
                  <a:lnTo>
                    <a:pt x="17483" y="57834"/>
                  </a:lnTo>
                  <a:lnTo>
                    <a:pt x="18490" y="58108"/>
                  </a:lnTo>
                  <a:lnTo>
                    <a:pt x="19497" y="58357"/>
                  </a:lnTo>
                  <a:lnTo>
                    <a:pt x="20516" y="58592"/>
                  </a:lnTo>
                  <a:lnTo>
                    <a:pt x="21536" y="58814"/>
                  </a:lnTo>
                  <a:lnTo>
                    <a:pt x="22556" y="59011"/>
                  </a:lnTo>
                  <a:lnTo>
                    <a:pt x="23563" y="59181"/>
                  </a:lnTo>
                  <a:lnTo>
                    <a:pt x="24583" y="59351"/>
                  </a:lnTo>
                  <a:lnTo>
                    <a:pt x="25590" y="59494"/>
                  </a:lnTo>
                  <a:lnTo>
                    <a:pt x="26584" y="59638"/>
                  </a:lnTo>
                  <a:lnTo>
                    <a:pt x="27577" y="59756"/>
                  </a:lnTo>
                  <a:lnTo>
                    <a:pt x="28558" y="59874"/>
                  </a:lnTo>
                  <a:lnTo>
                    <a:pt x="29512" y="59965"/>
                  </a:lnTo>
                  <a:lnTo>
                    <a:pt x="30467" y="60057"/>
                  </a:lnTo>
                  <a:lnTo>
                    <a:pt x="32298" y="60214"/>
                  </a:lnTo>
                  <a:lnTo>
                    <a:pt x="33317" y="60292"/>
                  </a:lnTo>
                  <a:lnTo>
                    <a:pt x="34350" y="60357"/>
                  </a:lnTo>
                  <a:lnTo>
                    <a:pt x="35370" y="60423"/>
                  </a:lnTo>
                  <a:lnTo>
                    <a:pt x="36403" y="60462"/>
                  </a:lnTo>
                  <a:lnTo>
                    <a:pt x="37423" y="60501"/>
                  </a:lnTo>
                  <a:lnTo>
                    <a:pt x="38456" y="60527"/>
                  </a:lnTo>
                  <a:lnTo>
                    <a:pt x="39489" y="60540"/>
                  </a:lnTo>
                  <a:lnTo>
                    <a:pt x="40522" y="60554"/>
                  </a:lnTo>
                  <a:lnTo>
                    <a:pt x="41568" y="60554"/>
                  </a:lnTo>
                  <a:lnTo>
                    <a:pt x="42601" y="60527"/>
                  </a:lnTo>
                  <a:lnTo>
                    <a:pt x="43634" y="60514"/>
                  </a:lnTo>
                  <a:lnTo>
                    <a:pt x="44667" y="60475"/>
                  </a:lnTo>
                  <a:lnTo>
                    <a:pt x="45713" y="60423"/>
                  </a:lnTo>
                  <a:lnTo>
                    <a:pt x="46746" y="60370"/>
                  </a:lnTo>
                  <a:lnTo>
                    <a:pt x="47779" y="60305"/>
                  </a:lnTo>
                  <a:lnTo>
                    <a:pt x="48812" y="60227"/>
                  </a:lnTo>
                  <a:lnTo>
                    <a:pt x="49845" y="60135"/>
                  </a:lnTo>
                  <a:lnTo>
                    <a:pt x="50891" y="60030"/>
                  </a:lnTo>
                  <a:lnTo>
                    <a:pt x="51911" y="59926"/>
                  </a:lnTo>
                  <a:lnTo>
                    <a:pt x="52944" y="59808"/>
                  </a:lnTo>
                  <a:lnTo>
                    <a:pt x="53977" y="59664"/>
                  </a:lnTo>
                  <a:lnTo>
                    <a:pt x="54997" y="59521"/>
                  </a:lnTo>
                  <a:lnTo>
                    <a:pt x="56030" y="59377"/>
                  </a:lnTo>
                  <a:lnTo>
                    <a:pt x="57050" y="59207"/>
                  </a:lnTo>
                  <a:lnTo>
                    <a:pt x="58070" y="59024"/>
                  </a:lnTo>
                  <a:lnTo>
                    <a:pt x="59076" y="58841"/>
                  </a:lnTo>
                  <a:lnTo>
                    <a:pt x="60096" y="58631"/>
                  </a:lnTo>
                  <a:lnTo>
                    <a:pt x="61103" y="58422"/>
                  </a:lnTo>
                  <a:lnTo>
                    <a:pt x="62097" y="58200"/>
                  </a:lnTo>
                  <a:lnTo>
                    <a:pt x="63104" y="57965"/>
                  </a:lnTo>
                  <a:lnTo>
                    <a:pt x="64097" y="57716"/>
                  </a:lnTo>
                  <a:lnTo>
                    <a:pt x="65091" y="57455"/>
                  </a:lnTo>
                  <a:lnTo>
                    <a:pt x="65248" y="57415"/>
                  </a:lnTo>
                  <a:lnTo>
                    <a:pt x="65392" y="57363"/>
                  </a:lnTo>
                  <a:lnTo>
                    <a:pt x="65536" y="57298"/>
                  </a:lnTo>
                  <a:lnTo>
                    <a:pt x="65666" y="57232"/>
                  </a:lnTo>
                  <a:lnTo>
                    <a:pt x="65797" y="57167"/>
                  </a:lnTo>
                  <a:lnTo>
                    <a:pt x="65915" y="57088"/>
                  </a:lnTo>
                  <a:lnTo>
                    <a:pt x="66020" y="57010"/>
                  </a:lnTo>
                  <a:lnTo>
                    <a:pt x="66124" y="56932"/>
                  </a:lnTo>
                  <a:lnTo>
                    <a:pt x="66229" y="56840"/>
                  </a:lnTo>
                  <a:lnTo>
                    <a:pt x="66320" y="56749"/>
                  </a:lnTo>
                  <a:lnTo>
                    <a:pt x="66477" y="56565"/>
                  </a:lnTo>
                  <a:lnTo>
                    <a:pt x="66608" y="56356"/>
                  </a:lnTo>
                  <a:lnTo>
                    <a:pt x="66713" y="56134"/>
                  </a:lnTo>
                  <a:lnTo>
                    <a:pt x="66791" y="55899"/>
                  </a:lnTo>
                  <a:lnTo>
                    <a:pt x="66843" y="55663"/>
                  </a:lnTo>
                  <a:lnTo>
                    <a:pt x="66869" y="55428"/>
                  </a:lnTo>
                  <a:lnTo>
                    <a:pt x="66869" y="55179"/>
                  </a:lnTo>
                  <a:lnTo>
                    <a:pt x="66856" y="54931"/>
                  </a:lnTo>
                  <a:lnTo>
                    <a:pt x="66817" y="54683"/>
                  </a:lnTo>
                  <a:lnTo>
                    <a:pt x="66752" y="54434"/>
                  </a:lnTo>
                  <a:lnTo>
                    <a:pt x="66660" y="54186"/>
                  </a:lnTo>
                  <a:lnTo>
                    <a:pt x="66569" y="53950"/>
                  </a:lnTo>
                  <a:lnTo>
                    <a:pt x="66438" y="53715"/>
                  </a:lnTo>
                  <a:lnTo>
                    <a:pt x="66294" y="53493"/>
                  </a:lnTo>
                  <a:lnTo>
                    <a:pt x="66137" y="53283"/>
                  </a:lnTo>
                  <a:lnTo>
                    <a:pt x="65967" y="53087"/>
                  </a:lnTo>
                  <a:lnTo>
                    <a:pt x="65771" y="52904"/>
                  </a:lnTo>
                  <a:lnTo>
                    <a:pt x="65562" y="52734"/>
                  </a:lnTo>
                  <a:lnTo>
                    <a:pt x="65340" y="52590"/>
                  </a:lnTo>
                  <a:lnTo>
                    <a:pt x="65104" y="52460"/>
                  </a:lnTo>
                  <a:lnTo>
                    <a:pt x="64856" y="52355"/>
                  </a:lnTo>
                  <a:lnTo>
                    <a:pt x="64594" y="52277"/>
                  </a:lnTo>
                  <a:lnTo>
                    <a:pt x="64320" y="52224"/>
                  </a:lnTo>
                  <a:lnTo>
                    <a:pt x="64032" y="52185"/>
                  </a:lnTo>
                  <a:lnTo>
                    <a:pt x="63731" y="52198"/>
                  </a:lnTo>
                  <a:lnTo>
                    <a:pt x="63574" y="52211"/>
                  </a:lnTo>
                  <a:lnTo>
                    <a:pt x="63431" y="52224"/>
                  </a:lnTo>
                  <a:lnTo>
                    <a:pt x="63274" y="52264"/>
                  </a:lnTo>
                  <a:lnTo>
                    <a:pt x="63104" y="52303"/>
                  </a:lnTo>
                  <a:lnTo>
                    <a:pt x="61652" y="52669"/>
                  </a:lnTo>
                  <a:lnTo>
                    <a:pt x="60096" y="53048"/>
                  </a:lnTo>
                  <a:lnTo>
                    <a:pt x="58475" y="53401"/>
                  </a:lnTo>
                  <a:lnTo>
                    <a:pt x="56788" y="53741"/>
                  </a:lnTo>
                  <a:lnTo>
                    <a:pt x="55023" y="54068"/>
                  </a:lnTo>
                  <a:lnTo>
                    <a:pt x="54121" y="54225"/>
                  </a:lnTo>
                  <a:lnTo>
                    <a:pt x="53205" y="54369"/>
                  </a:lnTo>
                  <a:lnTo>
                    <a:pt x="52277" y="54513"/>
                  </a:lnTo>
                  <a:lnTo>
                    <a:pt x="51336" y="54643"/>
                  </a:lnTo>
                  <a:lnTo>
                    <a:pt x="50381" y="54774"/>
                  </a:lnTo>
                  <a:lnTo>
                    <a:pt x="49427" y="54905"/>
                  </a:lnTo>
                  <a:lnTo>
                    <a:pt x="48459" y="55009"/>
                  </a:lnTo>
                  <a:lnTo>
                    <a:pt x="47478" y="55114"/>
                  </a:lnTo>
                  <a:lnTo>
                    <a:pt x="46485" y="55219"/>
                  </a:lnTo>
                  <a:lnTo>
                    <a:pt x="45491" y="55310"/>
                  </a:lnTo>
                  <a:lnTo>
                    <a:pt x="44484" y="55389"/>
                  </a:lnTo>
                  <a:lnTo>
                    <a:pt x="43477" y="55454"/>
                  </a:lnTo>
                  <a:lnTo>
                    <a:pt x="42470" y="55519"/>
                  </a:lnTo>
                  <a:lnTo>
                    <a:pt x="41450" y="55572"/>
                  </a:lnTo>
                  <a:lnTo>
                    <a:pt x="40431" y="55611"/>
                  </a:lnTo>
                  <a:lnTo>
                    <a:pt x="39411" y="55637"/>
                  </a:lnTo>
                  <a:lnTo>
                    <a:pt x="38391" y="55650"/>
                  </a:lnTo>
                  <a:lnTo>
                    <a:pt x="36351" y="55650"/>
                  </a:lnTo>
                  <a:lnTo>
                    <a:pt x="35331" y="55624"/>
                  </a:lnTo>
                  <a:lnTo>
                    <a:pt x="34311" y="55598"/>
                  </a:lnTo>
                  <a:lnTo>
                    <a:pt x="33291" y="55546"/>
                  </a:lnTo>
                  <a:lnTo>
                    <a:pt x="32284" y="55480"/>
                  </a:lnTo>
                  <a:lnTo>
                    <a:pt x="31265" y="55415"/>
                  </a:lnTo>
                  <a:lnTo>
                    <a:pt x="30271" y="55323"/>
                  </a:lnTo>
                  <a:lnTo>
                    <a:pt x="29264" y="55219"/>
                  </a:lnTo>
                  <a:lnTo>
                    <a:pt x="28270" y="55101"/>
                  </a:lnTo>
                  <a:lnTo>
                    <a:pt x="27290" y="54957"/>
                  </a:lnTo>
                  <a:lnTo>
                    <a:pt x="26322" y="54800"/>
                  </a:lnTo>
                  <a:lnTo>
                    <a:pt x="25354" y="54643"/>
                  </a:lnTo>
                  <a:lnTo>
                    <a:pt x="24400" y="54447"/>
                  </a:lnTo>
                  <a:lnTo>
                    <a:pt x="23445" y="54251"/>
                  </a:lnTo>
                  <a:lnTo>
                    <a:pt x="22517" y="54029"/>
                  </a:lnTo>
                  <a:lnTo>
                    <a:pt x="21602" y="53793"/>
                  </a:lnTo>
                  <a:lnTo>
                    <a:pt x="20686" y="53532"/>
                  </a:lnTo>
                  <a:lnTo>
                    <a:pt x="19797" y="53257"/>
                  </a:lnTo>
                  <a:lnTo>
                    <a:pt x="18921" y="52957"/>
                  </a:lnTo>
                  <a:lnTo>
                    <a:pt x="18058" y="52643"/>
                  </a:lnTo>
                  <a:lnTo>
                    <a:pt x="17208" y="52303"/>
                  </a:lnTo>
                  <a:lnTo>
                    <a:pt x="16385" y="51950"/>
                  </a:lnTo>
                  <a:lnTo>
                    <a:pt x="15574" y="51571"/>
                  </a:lnTo>
                  <a:lnTo>
                    <a:pt x="14776" y="51165"/>
                  </a:lnTo>
                  <a:lnTo>
                    <a:pt x="14005" y="50747"/>
                  </a:lnTo>
                  <a:lnTo>
                    <a:pt x="13260" y="50302"/>
                  </a:lnTo>
                  <a:lnTo>
                    <a:pt x="12527" y="49845"/>
                  </a:lnTo>
                  <a:lnTo>
                    <a:pt x="12174" y="49596"/>
                  </a:lnTo>
                  <a:lnTo>
                    <a:pt x="11821" y="49361"/>
                  </a:lnTo>
                  <a:lnTo>
                    <a:pt x="11468" y="49099"/>
                  </a:lnTo>
                  <a:lnTo>
                    <a:pt x="11128" y="48838"/>
                  </a:lnTo>
                  <a:lnTo>
                    <a:pt x="10801" y="48576"/>
                  </a:lnTo>
                  <a:lnTo>
                    <a:pt x="10474" y="48315"/>
                  </a:lnTo>
                  <a:lnTo>
                    <a:pt x="10148" y="48027"/>
                  </a:lnTo>
                  <a:lnTo>
                    <a:pt x="9834" y="47752"/>
                  </a:lnTo>
                  <a:lnTo>
                    <a:pt x="9533" y="47465"/>
                  </a:lnTo>
                  <a:lnTo>
                    <a:pt x="9232" y="47164"/>
                  </a:lnTo>
                  <a:lnTo>
                    <a:pt x="8931" y="46863"/>
                  </a:lnTo>
                  <a:lnTo>
                    <a:pt x="8644" y="46563"/>
                  </a:lnTo>
                  <a:lnTo>
                    <a:pt x="8369" y="46249"/>
                  </a:lnTo>
                  <a:lnTo>
                    <a:pt x="8095" y="45922"/>
                  </a:lnTo>
                  <a:lnTo>
                    <a:pt x="7820" y="45595"/>
                  </a:lnTo>
                  <a:lnTo>
                    <a:pt x="7559" y="45268"/>
                  </a:lnTo>
                  <a:lnTo>
                    <a:pt x="7310" y="44928"/>
                  </a:lnTo>
                  <a:lnTo>
                    <a:pt x="7062" y="44588"/>
                  </a:lnTo>
                  <a:lnTo>
                    <a:pt x="6696" y="44026"/>
                  </a:lnTo>
                  <a:lnTo>
                    <a:pt x="6356" y="43477"/>
                  </a:lnTo>
                  <a:lnTo>
                    <a:pt x="6055" y="42928"/>
                  </a:lnTo>
                  <a:lnTo>
                    <a:pt x="5793" y="42378"/>
                  </a:lnTo>
                  <a:lnTo>
                    <a:pt x="5558" y="41842"/>
                  </a:lnTo>
                  <a:lnTo>
                    <a:pt x="5349" y="41306"/>
                  </a:lnTo>
                  <a:lnTo>
                    <a:pt x="5179" y="40770"/>
                  </a:lnTo>
                  <a:lnTo>
                    <a:pt x="5035" y="40247"/>
                  </a:lnTo>
                  <a:lnTo>
                    <a:pt x="4930" y="39724"/>
                  </a:lnTo>
                  <a:lnTo>
                    <a:pt x="4839" y="39201"/>
                  </a:lnTo>
                  <a:lnTo>
                    <a:pt x="4787" y="38691"/>
                  </a:lnTo>
                  <a:lnTo>
                    <a:pt x="4760" y="38181"/>
                  </a:lnTo>
                  <a:lnTo>
                    <a:pt x="4760" y="37671"/>
                  </a:lnTo>
                  <a:lnTo>
                    <a:pt x="4787" y="37174"/>
                  </a:lnTo>
                  <a:lnTo>
                    <a:pt x="4839" y="36677"/>
                  </a:lnTo>
                  <a:lnTo>
                    <a:pt x="4917" y="36181"/>
                  </a:lnTo>
                  <a:lnTo>
                    <a:pt x="5022" y="35697"/>
                  </a:lnTo>
                  <a:lnTo>
                    <a:pt x="5140" y="35213"/>
                  </a:lnTo>
                  <a:lnTo>
                    <a:pt x="5283" y="34729"/>
                  </a:lnTo>
                  <a:lnTo>
                    <a:pt x="5453" y="34258"/>
                  </a:lnTo>
                  <a:lnTo>
                    <a:pt x="5636" y="33788"/>
                  </a:lnTo>
                  <a:lnTo>
                    <a:pt x="5846" y="33330"/>
                  </a:lnTo>
                  <a:lnTo>
                    <a:pt x="6081" y="32872"/>
                  </a:lnTo>
                  <a:lnTo>
                    <a:pt x="6329" y="32428"/>
                  </a:lnTo>
                  <a:lnTo>
                    <a:pt x="6591" y="31970"/>
                  </a:lnTo>
                  <a:lnTo>
                    <a:pt x="6879" y="31539"/>
                  </a:lnTo>
                  <a:lnTo>
                    <a:pt x="7179" y="31107"/>
                  </a:lnTo>
                  <a:lnTo>
                    <a:pt x="7493" y="30676"/>
                  </a:lnTo>
                  <a:lnTo>
                    <a:pt x="7820" y="30244"/>
                  </a:lnTo>
                  <a:lnTo>
                    <a:pt x="8173" y="29826"/>
                  </a:lnTo>
                  <a:lnTo>
                    <a:pt x="8526" y="29420"/>
                  </a:lnTo>
                  <a:lnTo>
                    <a:pt x="8905" y="29015"/>
                  </a:lnTo>
                  <a:lnTo>
                    <a:pt x="9285" y="28610"/>
                  </a:lnTo>
                  <a:lnTo>
                    <a:pt x="9690" y="28217"/>
                  </a:lnTo>
                  <a:lnTo>
                    <a:pt x="10095" y="27838"/>
                  </a:lnTo>
                  <a:lnTo>
                    <a:pt x="10514" y="27446"/>
                  </a:lnTo>
                  <a:lnTo>
                    <a:pt x="10945" y="27080"/>
                  </a:lnTo>
                  <a:lnTo>
                    <a:pt x="11377" y="26714"/>
                  </a:lnTo>
                  <a:lnTo>
                    <a:pt x="11821" y="26348"/>
                  </a:lnTo>
                  <a:lnTo>
                    <a:pt x="12279" y="25995"/>
                  </a:lnTo>
                  <a:lnTo>
                    <a:pt x="12736" y="25642"/>
                  </a:lnTo>
                  <a:lnTo>
                    <a:pt x="13207" y="25302"/>
                  </a:lnTo>
                  <a:lnTo>
                    <a:pt x="13678" y="24975"/>
                  </a:lnTo>
                  <a:lnTo>
                    <a:pt x="14149" y="24648"/>
                  </a:lnTo>
                  <a:lnTo>
                    <a:pt x="15103" y="24007"/>
                  </a:lnTo>
                  <a:lnTo>
                    <a:pt x="16084" y="23406"/>
                  </a:lnTo>
                  <a:lnTo>
                    <a:pt x="17051" y="22830"/>
                  </a:lnTo>
                  <a:lnTo>
                    <a:pt x="18032" y="22281"/>
                  </a:lnTo>
                  <a:lnTo>
                    <a:pt x="19000" y="21771"/>
                  </a:lnTo>
                  <a:lnTo>
                    <a:pt x="19941" y="21287"/>
                  </a:lnTo>
                  <a:lnTo>
                    <a:pt x="20883" y="20830"/>
                  </a:lnTo>
                  <a:lnTo>
                    <a:pt x="21785" y="20411"/>
                  </a:lnTo>
                  <a:lnTo>
                    <a:pt x="22661" y="20032"/>
                  </a:lnTo>
                  <a:lnTo>
                    <a:pt x="23511" y="19679"/>
                  </a:lnTo>
                  <a:lnTo>
                    <a:pt x="25093" y="19025"/>
                  </a:lnTo>
                  <a:lnTo>
                    <a:pt x="26688" y="18372"/>
                  </a:lnTo>
                  <a:lnTo>
                    <a:pt x="28257" y="17692"/>
                  </a:lnTo>
                  <a:lnTo>
                    <a:pt x="29029" y="17352"/>
                  </a:lnTo>
                  <a:lnTo>
                    <a:pt x="29800" y="16999"/>
                  </a:lnTo>
                  <a:lnTo>
                    <a:pt x="30559" y="16632"/>
                  </a:lnTo>
                  <a:lnTo>
                    <a:pt x="31317" y="16266"/>
                  </a:lnTo>
                  <a:lnTo>
                    <a:pt x="32075" y="15887"/>
                  </a:lnTo>
                  <a:lnTo>
                    <a:pt x="32808" y="15495"/>
                  </a:lnTo>
                  <a:lnTo>
                    <a:pt x="33540" y="15090"/>
                  </a:lnTo>
                  <a:lnTo>
                    <a:pt x="34259" y="14671"/>
                  </a:lnTo>
                  <a:lnTo>
                    <a:pt x="34965" y="14240"/>
                  </a:lnTo>
                  <a:lnTo>
                    <a:pt x="35658" y="13795"/>
                  </a:lnTo>
                  <a:lnTo>
                    <a:pt x="36338" y="13337"/>
                  </a:lnTo>
                  <a:lnTo>
                    <a:pt x="37005" y="12854"/>
                  </a:lnTo>
                  <a:lnTo>
                    <a:pt x="37659" y="12370"/>
                  </a:lnTo>
                  <a:lnTo>
                    <a:pt x="38286" y="11847"/>
                  </a:lnTo>
                  <a:lnTo>
                    <a:pt x="38914" y="11324"/>
                  </a:lnTo>
                  <a:lnTo>
                    <a:pt x="39515" y="10762"/>
                  </a:lnTo>
                  <a:lnTo>
                    <a:pt x="40104" y="10186"/>
                  </a:lnTo>
                  <a:lnTo>
                    <a:pt x="40666" y="9585"/>
                  </a:lnTo>
                  <a:lnTo>
                    <a:pt x="41215" y="8970"/>
                  </a:lnTo>
                  <a:lnTo>
                    <a:pt x="41477" y="8643"/>
                  </a:lnTo>
                  <a:lnTo>
                    <a:pt x="41738" y="8329"/>
                  </a:lnTo>
                  <a:lnTo>
                    <a:pt x="42000" y="7989"/>
                  </a:lnTo>
                  <a:lnTo>
                    <a:pt x="42248" y="7650"/>
                  </a:lnTo>
                  <a:lnTo>
                    <a:pt x="42483" y="7310"/>
                  </a:lnTo>
                  <a:lnTo>
                    <a:pt x="42732" y="6957"/>
                  </a:lnTo>
                  <a:lnTo>
                    <a:pt x="42954" y="6590"/>
                  </a:lnTo>
                  <a:lnTo>
                    <a:pt x="43190" y="6224"/>
                  </a:lnTo>
                  <a:lnTo>
                    <a:pt x="43412" y="5858"/>
                  </a:lnTo>
                  <a:lnTo>
                    <a:pt x="43621" y="5479"/>
                  </a:lnTo>
                  <a:lnTo>
                    <a:pt x="43830" y="5087"/>
                  </a:lnTo>
                  <a:lnTo>
                    <a:pt x="44039" y="4694"/>
                  </a:lnTo>
                  <a:lnTo>
                    <a:pt x="44236" y="4289"/>
                  </a:lnTo>
                  <a:lnTo>
                    <a:pt x="44419" y="3884"/>
                  </a:lnTo>
                  <a:lnTo>
                    <a:pt x="44484" y="3727"/>
                  </a:lnTo>
                  <a:lnTo>
                    <a:pt x="44536" y="3583"/>
                  </a:lnTo>
                  <a:lnTo>
                    <a:pt x="44589" y="3426"/>
                  </a:lnTo>
                  <a:lnTo>
                    <a:pt x="44628" y="3282"/>
                  </a:lnTo>
                  <a:lnTo>
                    <a:pt x="44654" y="3138"/>
                  </a:lnTo>
                  <a:lnTo>
                    <a:pt x="44667" y="2995"/>
                  </a:lnTo>
                  <a:lnTo>
                    <a:pt x="44693" y="2707"/>
                  </a:lnTo>
                  <a:lnTo>
                    <a:pt x="44680" y="2445"/>
                  </a:lnTo>
                  <a:lnTo>
                    <a:pt x="44628" y="2184"/>
                  </a:lnTo>
                  <a:lnTo>
                    <a:pt x="44562" y="1935"/>
                  </a:lnTo>
                  <a:lnTo>
                    <a:pt x="44471" y="1687"/>
                  </a:lnTo>
                  <a:lnTo>
                    <a:pt x="44340" y="1465"/>
                  </a:lnTo>
                  <a:lnTo>
                    <a:pt x="44209" y="1256"/>
                  </a:lnTo>
                  <a:lnTo>
                    <a:pt x="44053" y="1046"/>
                  </a:lnTo>
                  <a:lnTo>
                    <a:pt x="43869" y="863"/>
                  </a:lnTo>
                  <a:lnTo>
                    <a:pt x="43673" y="693"/>
                  </a:lnTo>
                  <a:lnTo>
                    <a:pt x="43464" y="536"/>
                  </a:lnTo>
                  <a:lnTo>
                    <a:pt x="43242" y="406"/>
                  </a:lnTo>
                  <a:lnTo>
                    <a:pt x="43020" y="288"/>
                  </a:lnTo>
                  <a:lnTo>
                    <a:pt x="42771" y="183"/>
                  </a:lnTo>
                  <a:lnTo>
                    <a:pt x="42536" y="105"/>
                  </a:lnTo>
                  <a:lnTo>
                    <a:pt x="42287" y="53"/>
                  </a:lnTo>
                  <a:lnTo>
                    <a:pt x="42026" y="13"/>
                  </a:lnTo>
                  <a:lnTo>
                    <a:pt x="4177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7" name="Google Shape;1799;p38">
              <a:extLst>
                <a:ext uri="{FF2B5EF4-FFF2-40B4-BE49-F238E27FC236}">
                  <a16:creationId xmlns:a16="http://schemas.microsoft.com/office/drawing/2014/main" id="{7954B489-4B9A-809E-2ABE-9D3DB1E01831}"/>
                </a:ext>
              </a:extLst>
            </p:cNvPr>
            <p:cNvSpPr/>
            <p:nvPr/>
          </p:nvSpPr>
          <p:spPr>
            <a:xfrm>
              <a:off x="2007850" y="2780675"/>
              <a:ext cx="1559925" cy="2232025"/>
            </a:xfrm>
            <a:custGeom>
              <a:avLst/>
              <a:gdLst/>
              <a:ahLst/>
              <a:cxnLst/>
              <a:rect l="l" t="t" r="r" b="b"/>
              <a:pathLst>
                <a:path w="62397" h="89281" extrusionOk="0">
                  <a:moveTo>
                    <a:pt x="34245" y="0"/>
                  </a:moveTo>
                  <a:lnTo>
                    <a:pt x="33670" y="13"/>
                  </a:lnTo>
                  <a:lnTo>
                    <a:pt x="33095" y="39"/>
                  </a:lnTo>
                  <a:lnTo>
                    <a:pt x="32519" y="92"/>
                  </a:lnTo>
                  <a:lnTo>
                    <a:pt x="31944" y="170"/>
                  </a:lnTo>
                  <a:lnTo>
                    <a:pt x="31369" y="262"/>
                  </a:lnTo>
                  <a:lnTo>
                    <a:pt x="30793" y="379"/>
                  </a:lnTo>
                  <a:lnTo>
                    <a:pt x="30231" y="510"/>
                  </a:lnTo>
                  <a:lnTo>
                    <a:pt x="29656" y="654"/>
                  </a:lnTo>
                  <a:lnTo>
                    <a:pt x="29080" y="837"/>
                  </a:lnTo>
                  <a:lnTo>
                    <a:pt x="28518" y="1020"/>
                  </a:lnTo>
                  <a:lnTo>
                    <a:pt x="27956" y="1229"/>
                  </a:lnTo>
                  <a:lnTo>
                    <a:pt x="27381" y="1465"/>
                  </a:lnTo>
                  <a:lnTo>
                    <a:pt x="26818" y="1713"/>
                  </a:lnTo>
                  <a:lnTo>
                    <a:pt x="26256" y="1988"/>
                  </a:lnTo>
                  <a:lnTo>
                    <a:pt x="25694" y="2275"/>
                  </a:lnTo>
                  <a:lnTo>
                    <a:pt x="25145" y="2589"/>
                  </a:lnTo>
                  <a:lnTo>
                    <a:pt x="24582" y="2916"/>
                  </a:lnTo>
                  <a:lnTo>
                    <a:pt x="24033" y="3256"/>
                  </a:lnTo>
                  <a:lnTo>
                    <a:pt x="23484" y="3622"/>
                  </a:lnTo>
                  <a:lnTo>
                    <a:pt x="22935" y="4014"/>
                  </a:lnTo>
                  <a:lnTo>
                    <a:pt x="22399" y="4420"/>
                  </a:lnTo>
                  <a:lnTo>
                    <a:pt x="21850" y="4851"/>
                  </a:lnTo>
                  <a:lnTo>
                    <a:pt x="21314" y="5296"/>
                  </a:lnTo>
                  <a:lnTo>
                    <a:pt x="20777" y="5754"/>
                  </a:lnTo>
                  <a:lnTo>
                    <a:pt x="20241" y="6237"/>
                  </a:lnTo>
                  <a:lnTo>
                    <a:pt x="19718" y="6734"/>
                  </a:lnTo>
                  <a:lnTo>
                    <a:pt x="19195" y="7257"/>
                  </a:lnTo>
                  <a:lnTo>
                    <a:pt x="18672" y="7793"/>
                  </a:lnTo>
                  <a:lnTo>
                    <a:pt x="18162" y="8356"/>
                  </a:lnTo>
                  <a:lnTo>
                    <a:pt x="17652" y="8931"/>
                  </a:lnTo>
                  <a:lnTo>
                    <a:pt x="17142" y="9519"/>
                  </a:lnTo>
                  <a:lnTo>
                    <a:pt x="16646" y="10134"/>
                  </a:lnTo>
                  <a:lnTo>
                    <a:pt x="16149" y="10775"/>
                  </a:lnTo>
                  <a:lnTo>
                    <a:pt x="15599" y="11494"/>
                  </a:lnTo>
                  <a:lnTo>
                    <a:pt x="15063" y="12213"/>
                  </a:lnTo>
                  <a:lnTo>
                    <a:pt x="14540" y="12945"/>
                  </a:lnTo>
                  <a:lnTo>
                    <a:pt x="14030" y="13690"/>
                  </a:lnTo>
                  <a:lnTo>
                    <a:pt x="13520" y="14449"/>
                  </a:lnTo>
                  <a:lnTo>
                    <a:pt x="13024" y="15220"/>
                  </a:lnTo>
                  <a:lnTo>
                    <a:pt x="12540" y="15992"/>
                  </a:lnTo>
                  <a:lnTo>
                    <a:pt x="12056" y="16776"/>
                  </a:lnTo>
                  <a:lnTo>
                    <a:pt x="11585" y="17561"/>
                  </a:lnTo>
                  <a:lnTo>
                    <a:pt x="11128" y="18358"/>
                  </a:lnTo>
                  <a:lnTo>
                    <a:pt x="10670" y="19169"/>
                  </a:lnTo>
                  <a:lnTo>
                    <a:pt x="10225" y="19993"/>
                  </a:lnTo>
                  <a:lnTo>
                    <a:pt x="9794" y="20817"/>
                  </a:lnTo>
                  <a:lnTo>
                    <a:pt x="9375" y="21640"/>
                  </a:lnTo>
                  <a:lnTo>
                    <a:pt x="8957" y="22477"/>
                  </a:lnTo>
                  <a:lnTo>
                    <a:pt x="8552" y="23327"/>
                  </a:lnTo>
                  <a:lnTo>
                    <a:pt x="8146" y="24177"/>
                  </a:lnTo>
                  <a:lnTo>
                    <a:pt x="7767" y="25040"/>
                  </a:lnTo>
                  <a:lnTo>
                    <a:pt x="7388" y="25903"/>
                  </a:lnTo>
                  <a:lnTo>
                    <a:pt x="7022" y="26779"/>
                  </a:lnTo>
                  <a:lnTo>
                    <a:pt x="6656" y="27655"/>
                  </a:lnTo>
                  <a:lnTo>
                    <a:pt x="6303" y="28531"/>
                  </a:lnTo>
                  <a:lnTo>
                    <a:pt x="5963" y="29420"/>
                  </a:lnTo>
                  <a:lnTo>
                    <a:pt x="5636" y="30310"/>
                  </a:lnTo>
                  <a:lnTo>
                    <a:pt x="5309" y="31212"/>
                  </a:lnTo>
                  <a:lnTo>
                    <a:pt x="4995" y="32114"/>
                  </a:lnTo>
                  <a:lnTo>
                    <a:pt x="4694" y="33016"/>
                  </a:lnTo>
                  <a:lnTo>
                    <a:pt x="4394" y="33918"/>
                  </a:lnTo>
                  <a:lnTo>
                    <a:pt x="4119" y="34834"/>
                  </a:lnTo>
                  <a:lnTo>
                    <a:pt x="3845" y="35749"/>
                  </a:lnTo>
                  <a:lnTo>
                    <a:pt x="3570" y="36677"/>
                  </a:lnTo>
                  <a:lnTo>
                    <a:pt x="3321" y="37593"/>
                  </a:lnTo>
                  <a:lnTo>
                    <a:pt x="3073" y="38521"/>
                  </a:lnTo>
                  <a:lnTo>
                    <a:pt x="2825" y="39449"/>
                  </a:lnTo>
                  <a:lnTo>
                    <a:pt x="2602" y="40378"/>
                  </a:lnTo>
                  <a:lnTo>
                    <a:pt x="2380" y="41306"/>
                  </a:lnTo>
                  <a:lnTo>
                    <a:pt x="2171" y="42248"/>
                  </a:lnTo>
                  <a:lnTo>
                    <a:pt x="1975" y="43176"/>
                  </a:lnTo>
                  <a:lnTo>
                    <a:pt x="1779" y="44117"/>
                  </a:lnTo>
                  <a:lnTo>
                    <a:pt x="1609" y="45059"/>
                  </a:lnTo>
                  <a:lnTo>
                    <a:pt x="1439" y="45987"/>
                  </a:lnTo>
                  <a:lnTo>
                    <a:pt x="1269" y="46929"/>
                  </a:lnTo>
                  <a:lnTo>
                    <a:pt x="1125" y="47870"/>
                  </a:lnTo>
                  <a:lnTo>
                    <a:pt x="981" y="48812"/>
                  </a:lnTo>
                  <a:lnTo>
                    <a:pt x="850" y="49753"/>
                  </a:lnTo>
                  <a:lnTo>
                    <a:pt x="719" y="50681"/>
                  </a:lnTo>
                  <a:lnTo>
                    <a:pt x="615" y="51623"/>
                  </a:lnTo>
                  <a:lnTo>
                    <a:pt x="510" y="52564"/>
                  </a:lnTo>
                  <a:lnTo>
                    <a:pt x="406" y="53493"/>
                  </a:lnTo>
                  <a:lnTo>
                    <a:pt x="327" y="54434"/>
                  </a:lnTo>
                  <a:lnTo>
                    <a:pt x="249" y="55362"/>
                  </a:lnTo>
                  <a:lnTo>
                    <a:pt x="183" y="56291"/>
                  </a:lnTo>
                  <a:lnTo>
                    <a:pt x="131" y="57219"/>
                  </a:lnTo>
                  <a:lnTo>
                    <a:pt x="92" y="58148"/>
                  </a:lnTo>
                  <a:lnTo>
                    <a:pt x="53" y="59076"/>
                  </a:lnTo>
                  <a:lnTo>
                    <a:pt x="26" y="59991"/>
                  </a:lnTo>
                  <a:lnTo>
                    <a:pt x="13" y="60907"/>
                  </a:lnTo>
                  <a:lnTo>
                    <a:pt x="0" y="61822"/>
                  </a:lnTo>
                  <a:lnTo>
                    <a:pt x="13" y="62724"/>
                  </a:lnTo>
                  <a:lnTo>
                    <a:pt x="26" y="63639"/>
                  </a:lnTo>
                  <a:lnTo>
                    <a:pt x="40" y="64542"/>
                  </a:lnTo>
                  <a:lnTo>
                    <a:pt x="79" y="65431"/>
                  </a:lnTo>
                  <a:lnTo>
                    <a:pt x="118" y="66320"/>
                  </a:lnTo>
                  <a:lnTo>
                    <a:pt x="170" y="67209"/>
                  </a:lnTo>
                  <a:lnTo>
                    <a:pt x="223" y="67824"/>
                  </a:lnTo>
                  <a:lnTo>
                    <a:pt x="275" y="68451"/>
                  </a:lnTo>
                  <a:lnTo>
                    <a:pt x="340" y="69066"/>
                  </a:lnTo>
                  <a:lnTo>
                    <a:pt x="419" y="69680"/>
                  </a:lnTo>
                  <a:lnTo>
                    <a:pt x="497" y="70295"/>
                  </a:lnTo>
                  <a:lnTo>
                    <a:pt x="602" y="70922"/>
                  </a:lnTo>
                  <a:lnTo>
                    <a:pt x="706" y="71537"/>
                  </a:lnTo>
                  <a:lnTo>
                    <a:pt x="824" y="72138"/>
                  </a:lnTo>
                  <a:lnTo>
                    <a:pt x="955" y="72753"/>
                  </a:lnTo>
                  <a:lnTo>
                    <a:pt x="1086" y="73368"/>
                  </a:lnTo>
                  <a:lnTo>
                    <a:pt x="1242" y="73969"/>
                  </a:lnTo>
                  <a:lnTo>
                    <a:pt x="1412" y="74571"/>
                  </a:lnTo>
                  <a:lnTo>
                    <a:pt x="1596" y="75159"/>
                  </a:lnTo>
                  <a:lnTo>
                    <a:pt x="1779" y="75747"/>
                  </a:lnTo>
                  <a:lnTo>
                    <a:pt x="1988" y="76336"/>
                  </a:lnTo>
                  <a:lnTo>
                    <a:pt x="2210" y="76911"/>
                  </a:lnTo>
                  <a:lnTo>
                    <a:pt x="2445" y="77486"/>
                  </a:lnTo>
                  <a:lnTo>
                    <a:pt x="2694" y="78049"/>
                  </a:lnTo>
                  <a:lnTo>
                    <a:pt x="2955" y="78611"/>
                  </a:lnTo>
                  <a:lnTo>
                    <a:pt x="3230" y="79160"/>
                  </a:lnTo>
                  <a:lnTo>
                    <a:pt x="3531" y="79696"/>
                  </a:lnTo>
                  <a:lnTo>
                    <a:pt x="3831" y="80219"/>
                  </a:lnTo>
                  <a:lnTo>
                    <a:pt x="4158" y="80742"/>
                  </a:lnTo>
                  <a:lnTo>
                    <a:pt x="4498" y="81252"/>
                  </a:lnTo>
                  <a:lnTo>
                    <a:pt x="4851" y="81762"/>
                  </a:lnTo>
                  <a:lnTo>
                    <a:pt x="5231" y="82246"/>
                  </a:lnTo>
                  <a:lnTo>
                    <a:pt x="5623" y="82717"/>
                  </a:lnTo>
                  <a:lnTo>
                    <a:pt x="6028" y="83187"/>
                  </a:lnTo>
                  <a:lnTo>
                    <a:pt x="6460" y="83645"/>
                  </a:lnTo>
                  <a:lnTo>
                    <a:pt x="6904" y="84077"/>
                  </a:lnTo>
                  <a:lnTo>
                    <a:pt x="7362" y="84508"/>
                  </a:lnTo>
                  <a:lnTo>
                    <a:pt x="7846" y="84913"/>
                  </a:lnTo>
                  <a:lnTo>
                    <a:pt x="8264" y="85253"/>
                  </a:lnTo>
                  <a:lnTo>
                    <a:pt x="8709" y="85567"/>
                  </a:lnTo>
                  <a:lnTo>
                    <a:pt x="9153" y="85868"/>
                  </a:lnTo>
                  <a:lnTo>
                    <a:pt x="9598" y="86156"/>
                  </a:lnTo>
                  <a:lnTo>
                    <a:pt x="10068" y="86430"/>
                  </a:lnTo>
                  <a:lnTo>
                    <a:pt x="10552" y="86692"/>
                  </a:lnTo>
                  <a:lnTo>
                    <a:pt x="11036" y="86927"/>
                  </a:lnTo>
                  <a:lnTo>
                    <a:pt x="11520" y="87162"/>
                  </a:lnTo>
                  <a:lnTo>
                    <a:pt x="12030" y="87372"/>
                  </a:lnTo>
                  <a:lnTo>
                    <a:pt x="12540" y="87581"/>
                  </a:lnTo>
                  <a:lnTo>
                    <a:pt x="13063" y="87764"/>
                  </a:lnTo>
                  <a:lnTo>
                    <a:pt x="13586" y="87947"/>
                  </a:lnTo>
                  <a:lnTo>
                    <a:pt x="14122" y="88104"/>
                  </a:lnTo>
                  <a:lnTo>
                    <a:pt x="14671" y="88261"/>
                  </a:lnTo>
                  <a:lnTo>
                    <a:pt x="15220" y="88391"/>
                  </a:lnTo>
                  <a:lnTo>
                    <a:pt x="15783" y="88522"/>
                  </a:lnTo>
                  <a:lnTo>
                    <a:pt x="16345" y="88640"/>
                  </a:lnTo>
                  <a:lnTo>
                    <a:pt x="16907" y="88745"/>
                  </a:lnTo>
                  <a:lnTo>
                    <a:pt x="17482" y="88836"/>
                  </a:lnTo>
                  <a:lnTo>
                    <a:pt x="18058" y="88914"/>
                  </a:lnTo>
                  <a:lnTo>
                    <a:pt x="18646" y="88993"/>
                  </a:lnTo>
                  <a:lnTo>
                    <a:pt x="19234" y="89058"/>
                  </a:lnTo>
                  <a:lnTo>
                    <a:pt x="19836" y="89111"/>
                  </a:lnTo>
                  <a:lnTo>
                    <a:pt x="20424" y="89163"/>
                  </a:lnTo>
                  <a:lnTo>
                    <a:pt x="21026" y="89202"/>
                  </a:lnTo>
                  <a:lnTo>
                    <a:pt x="21640" y="89228"/>
                  </a:lnTo>
                  <a:lnTo>
                    <a:pt x="22856" y="89268"/>
                  </a:lnTo>
                  <a:lnTo>
                    <a:pt x="24086" y="89281"/>
                  </a:lnTo>
                  <a:lnTo>
                    <a:pt x="25328" y="89268"/>
                  </a:lnTo>
                  <a:lnTo>
                    <a:pt x="26570" y="89228"/>
                  </a:lnTo>
                  <a:lnTo>
                    <a:pt x="27812" y="89163"/>
                  </a:lnTo>
                  <a:lnTo>
                    <a:pt x="29054" y="89084"/>
                  </a:lnTo>
                  <a:lnTo>
                    <a:pt x="30283" y="88993"/>
                  </a:lnTo>
                  <a:lnTo>
                    <a:pt x="31526" y="88888"/>
                  </a:lnTo>
                  <a:lnTo>
                    <a:pt x="32755" y="88784"/>
                  </a:lnTo>
                  <a:lnTo>
                    <a:pt x="35161" y="88535"/>
                  </a:lnTo>
                  <a:lnTo>
                    <a:pt x="37514" y="88287"/>
                  </a:lnTo>
                  <a:lnTo>
                    <a:pt x="39789" y="88052"/>
                  </a:lnTo>
                  <a:lnTo>
                    <a:pt x="40888" y="87947"/>
                  </a:lnTo>
                  <a:lnTo>
                    <a:pt x="41947" y="87855"/>
                  </a:lnTo>
                  <a:lnTo>
                    <a:pt x="42993" y="87777"/>
                  </a:lnTo>
                  <a:lnTo>
                    <a:pt x="43987" y="87725"/>
                  </a:lnTo>
                  <a:lnTo>
                    <a:pt x="44536" y="87685"/>
                  </a:lnTo>
                  <a:lnTo>
                    <a:pt x="45085" y="87646"/>
                  </a:lnTo>
                  <a:lnTo>
                    <a:pt x="45608" y="87594"/>
                  </a:lnTo>
                  <a:lnTo>
                    <a:pt x="46131" y="87542"/>
                  </a:lnTo>
                  <a:lnTo>
                    <a:pt x="46641" y="87476"/>
                  </a:lnTo>
                  <a:lnTo>
                    <a:pt x="47138" y="87411"/>
                  </a:lnTo>
                  <a:lnTo>
                    <a:pt x="47622" y="87332"/>
                  </a:lnTo>
                  <a:lnTo>
                    <a:pt x="48092" y="87241"/>
                  </a:lnTo>
                  <a:lnTo>
                    <a:pt x="48550" y="87149"/>
                  </a:lnTo>
                  <a:lnTo>
                    <a:pt x="49008" y="87045"/>
                  </a:lnTo>
                  <a:lnTo>
                    <a:pt x="49452" y="86927"/>
                  </a:lnTo>
                  <a:lnTo>
                    <a:pt x="49884" y="86809"/>
                  </a:lnTo>
                  <a:lnTo>
                    <a:pt x="50315" y="86679"/>
                  </a:lnTo>
                  <a:lnTo>
                    <a:pt x="50720" y="86535"/>
                  </a:lnTo>
                  <a:lnTo>
                    <a:pt x="51126" y="86391"/>
                  </a:lnTo>
                  <a:lnTo>
                    <a:pt x="51518" y="86247"/>
                  </a:lnTo>
                  <a:lnTo>
                    <a:pt x="51910" y="86077"/>
                  </a:lnTo>
                  <a:lnTo>
                    <a:pt x="52290" y="85920"/>
                  </a:lnTo>
                  <a:lnTo>
                    <a:pt x="52656" y="85737"/>
                  </a:lnTo>
                  <a:lnTo>
                    <a:pt x="53009" y="85554"/>
                  </a:lnTo>
                  <a:lnTo>
                    <a:pt x="53362" y="85358"/>
                  </a:lnTo>
                  <a:lnTo>
                    <a:pt x="53702" y="85162"/>
                  </a:lnTo>
                  <a:lnTo>
                    <a:pt x="54029" y="84953"/>
                  </a:lnTo>
                  <a:lnTo>
                    <a:pt x="54356" y="84730"/>
                  </a:lnTo>
                  <a:lnTo>
                    <a:pt x="54669" y="84508"/>
                  </a:lnTo>
                  <a:lnTo>
                    <a:pt x="54970" y="84273"/>
                  </a:lnTo>
                  <a:lnTo>
                    <a:pt x="55271" y="84037"/>
                  </a:lnTo>
                  <a:lnTo>
                    <a:pt x="55558" y="83789"/>
                  </a:lnTo>
                  <a:lnTo>
                    <a:pt x="55846" y="83527"/>
                  </a:lnTo>
                  <a:lnTo>
                    <a:pt x="56121" y="83266"/>
                  </a:lnTo>
                  <a:lnTo>
                    <a:pt x="56382" y="82991"/>
                  </a:lnTo>
                  <a:lnTo>
                    <a:pt x="56644" y="82717"/>
                  </a:lnTo>
                  <a:lnTo>
                    <a:pt x="56892" y="82429"/>
                  </a:lnTo>
                  <a:lnTo>
                    <a:pt x="57141" y="82128"/>
                  </a:lnTo>
                  <a:lnTo>
                    <a:pt x="57376" y="81828"/>
                  </a:lnTo>
                  <a:lnTo>
                    <a:pt x="57611" y="81514"/>
                  </a:lnTo>
                  <a:lnTo>
                    <a:pt x="57834" y="81187"/>
                  </a:lnTo>
                  <a:lnTo>
                    <a:pt x="58056" y="80860"/>
                  </a:lnTo>
                  <a:lnTo>
                    <a:pt x="58265" y="80520"/>
                  </a:lnTo>
                  <a:lnTo>
                    <a:pt x="58474" y="80180"/>
                  </a:lnTo>
                  <a:lnTo>
                    <a:pt x="58670" y="79827"/>
                  </a:lnTo>
                  <a:lnTo>
                    <a:pt x="58867" y="79474"/>
                  </a:lnTo>
                  <a:lnTo>
                    <a:pt x="59050" y="79095"/>
                  </a:lnTo>
                  <a:lnTo>
                    <a:pt x="59233" y="78729"/>
                  </a:lnTo>
                  <a:lnTo>
                    <a:pt x="59403" y="78336"/>
                  </a:lnTo>
                  <a:lnTo>
                    <a:pt x="59573" y="77944"/>
                  </a:lnTo>
                  <a:lnTo>
                    <a:pt x="59743" y="77552"/>
                  </a:lnTo>
                  <a:lnTo>
                    <a:pt x="59900" y="77146"/>
                  </a:lnTo>
                  <a:lnTo>
                    <a:pt x="60200" y="76297"/>
                  </a:lnTo>
                  <a:lnTo>
                    <a:pt x="60488" y="75434"/>
                  </a:lnTo>
                  <a:lnTo>
                    <a:pt x="60749" y="74531"/>
                  </a:lnTo>
                  <a:lnTo>
                    <a:pt x="60998" y="73590"/>
                  </a:lnTo>
                  <a:lnTo>
                    <a:pt x="61233" y="72622"/>
                  </a:lnTo>
                  <a:lnTo>
                    <a:pt x="61442" y="71629"/>
                  </a:lnTo>
                  <a:lnTo>
                    <a:pt x="61652" y="70596"/>
                  </a:lnTo>
                  <a:lnTo>
                    <a:pt x="61835" y="69536"/>
                  </a:lnTo>
                  <a:lnTo>
                    <a:pt x="61992" y="68608"/>
                  </a:lnTo>
                  <a:lnTo>
                    <a:pt x="62109" y="67640"/>
                  </a:lnTo>
                  <a:lnTo>
                    <a:pt x="62214" y="66647"/>
                  </a:lnTo>
                  <a:lnTo>
                    <a:pt x="62292" y="65627"/>
                  </a:lnTo>
                  <a:lnTo>
                    <a:pt x="62345" y="64594"/>
                  </a:lnTo>
                  <a:lnTo>
                    <a:pt x="62384" y="63522"/>
                  </a:lnTo>
                  <a:lnTo>
                    <a:pt x="62397" y="62436"/>
                  </a:lnTo>
                  <a:lnTo>
                    <a:pt x="62397" y="61325"/>
                  </a:lnTo>
                  <a:lnTo>
                    <a:pt x="62384" y="60200"/>
                  </a:lnTo>
                  <a:lnTo>
                    <a:pt x="62345" y="59063"/>
                  </a:lnTo>
                  <a:lnTo>
                    <a:pt x="62292" y="57899"/>
                  </a:lnTo>
                  <a:lnTo>
                    <a:pt x="62227" y="56722"/>
                  </a:lnTo>
                  <a:lnTo>
                    <a:pt x="62135" y="55532"/>
                  </a:lnTo>
                  <a:lnTo>
                    <a:pt x="62031" y="54329"/>
                  </a:lnTo>
                  <a:lnTo>
                    <a:pt x="61913" y="53127"/>
                  </a:lnTo>
                  <a:lnTo>
                    <a:pt x="61782" y="51897"/>
                  </a:lnTo>
                  <a:lnTo>
                    <a:pt x="61652" y="50668"/>
                  </a:lnTo>
                  <a:lnTo>
                    <a:pt x="61495" y="49439"/>
                  </a:lnTo>
                  <a:lnTo>
                    <a:pt x="61325" y="48197"/>
                  </a:lnTo>
                  <a:lnTo>
                    <a:pt x="61142" y="46955"/>
                  </a:lnTo>
                  <a:lnTo>
                    <a:pt x="60946" y="45700"/>
                  </a:lnTo>
                  <a:lnTo>
                    <a:pt x="60749" y="44457"/>
                  </a:lnTo>
                  <a:lnTo>
                    <a:pt x="60540" y="43215"/>
                  </a:lnTo>
                  <a:lnTo>
                    <a:pt x="60318" y="41960"/>
                  </a:lnTo>
                  <a:lnTo>
                    <a:pt x="60096" y="40718"/>
                  </a:lnTo>
                  <a:lnTo>
                    <a:pt x="59860" y="39489"/>
                  </a:lnTo>
                  <a:lnTo>
                    <a:pt x="59612" y="38260"/>
                  </a:lnTo>
                  <a:lnTo>
                    <a:pt x="59363" y="37030"/>
                  </a:lnTo>
                  <a:lnTo>
                    <a:pt x="58854" y="34611"/>
                  </a:lnTo>
                  <a:lnTo>
                    <a:pt x="58317" y="32245"/>
                  </a:lnTo>
                  <a:lnTo>
                    <a:pt x="57768" y="29930"/>
                  </a:lnTo>
                  <a:lnTo>
                    <a:pt x="57219" y="27681"/>
                  </a:lnTo>
                  <a:lnTo>
                    <a:pt x="56657" y="25524"/>
                  </a:lnTo>
                  <a:lnTo>
                    <a:pt x="56095" y="23445"/>
                  </a:lnTo>
                  <a:lnTo>
                    <a:pt x="55545" y="21483"/>
                  </a:lnTo>
                  <a:lnTo>
                    <a:pt x="55009" y="19627"/>
                  </a:lnTo>
                  <a:lnTo>
                    <a:pt x="54486" y="17888"/>
                  </a:lnTo>
                  <a:lnTo>
                    <a:pt x="53976" y="16292"/>
                  </a:lnTo>
                  <a:lnTo>
                    <a:pt x="53506" y="14854"/>
                  </a:lnTo>
                  <a:lnTo>
                    <a:pt x="53061" y="13560"/>
                  </a:lnTo>
                  <a:lnTo>
                    <a:pt x="52643" y="12448"/>
                  </a:lnTo>
                  <a:lnTo>
                    <a:pt x="52276" y="11507"/>
                  </a:lnTo>
                  <a:lnTo>
                    <a:pt x="52107" y="11115"/>
                  </a:lnTo>
                  <a:lnTo>
                    <a:pt x="51950" y="10761"/>
                  </a:lnTo>
                  <a:lnTo>
                    <a:pt x="51806" y="10474"/>
                  </a:lnTo>
                  <a:lnTo>
                    <a:pt x="51675" y="10225"/>
                  </a:lnTo>
                  <a:lnTo>
                    <a:pt x="51570" y="10029"/>
                  </a:lnTo>
                  <a:lnTo>
                    <a:pt x="51466" y="9898"/>
                  </a:lnTo>
                  <a:lnTo>
                    <a:pt x="51414" y="9846"/>
                  </a:lnTo>
                  <a:lnTo>
                    <a:pt x="51374" y="9820"/>
                  </a:lnTo>
                  <a:lnTo>
                    <a:pt x="51335" y="9794"/>
                  </a:lnTo>
                  <a:lnTo>
                    <a:pt x="51309" y="9794"/>
                  </a:lnTo>
                  <a:lnTo>
                    <a:pt x="50799" y="9166"/>
                  </a:lnTo>
                  <a:lnTo>
                    <a:pt x="50289" y="8552"/>
                  </a:lnTo>
                  <a:lnTo>
                    <a:pt x="49779" y="7963"/>
                  </a:lnTo>
                  <a:lnTo>
                    <a:pt x="49269" y="7401"/>
                  </a:lnTo>
                  <a:lnTo>
                    <a:pt x="48746" y="6852"/>
                  </a:lnTo>
                  <a:lnTo>
                    <a:pt x="48210" y="6329"/>
                  </a:lnTo>
                  <a:lnTo>
                    <a:pt x="47687" y="5832"/>
                  </a:lnTo>
                  <a:lnTo>
                    <a:pt x="47151" y="5348"/>
                  </a:lnTo>
                  <a:lnTo>
                    <a:pt x="46615" y="4877"/>
                  </a:lnTo>
                  <a:lnTo>
                    <a:pt x="46079" y="4446"/>
                  </a:lnTo>
                  <a:lnTo>
                    <a:pt x="45529" y="4028"/>
                  </a:lnTo>
                  <a:lnTo>
                    <a:pt x="44993" y="3622"/>
                  </a:lnTo>
                  <a:lnTo>
                    <a:pt x="44444" y="3256"/>
                  </a:lnTo>
                  <a:lnTo>
                    <a:pt x="43882" y="2890"/>
                  </a:lnTo>
                  <a:lnTo>
                    <a:pt x="43333" y="2563"/>
                  </a:lnTo>
                  <a:lnTo>
                    <a:pt x="42771" y="2249"/>
                  </a:lnTo>
                  <a:lnTo>
                    <a:pt x="42221" y="1948"/>
                  </a:lnTo>
                  <a:lnTo>
                    <a:pt x="41659" y="1674"/>
                  </a:lnTo>
                  <a:lnTo>
                    <a:pt x="41097" y="1425"/>
                  </a:lnTo>
                  <a:lnTo>
                    <a:pt x="40535" y="1190"/>
                  </a:lnTo>
                  <a:lnTo>
                    <a:pt x="39959" y="981"/>
                  </a:lnTo>
                  <a:lnTo>
                    <a:pt x="39397" y="798"/>
                  </a:lnTo>
                  <a:lnTo>
                    <a:pt x="38822" y="628"/>
                  </a:lnTo>
                  <a:lnTo>
                    <a:pt x="38259" y="471"/>
                  </a:lnTo>
                  <a:lnTo>
                    <a:pt x="37684" y="340"/>
                  </a:lnTo>
                  <a:lnTo>
                    <a:pt x="37109" y="236"/>
                  </a:lnTo>
                  <a:lnTo>
                    <a:pt x="36533" y="144"/>
                  </a:lnTo>
                  <a:lnTo>
                    <a:pt x="35971" y="79"/>
                  </a:lnTo>
                  <a:lnTo>
                    <a:pt x="35396" y="26"/>
                  </a:lnTo>
                  <a:lnTo>
                    <a:pt x="34821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8" name="Google Shape;1800;p38">
              <a:extLst>
                <a:ext uri="{FF2B5EF4-FFF2-40B4-BE49-F238E27FC236}">
                  <a16:creationId xmlns:a16="http://schemas.microsoft.com/office/drawing/2014/main" id="{2986A879-1A8C-AA40-AD6D-BD2311A38530}"/>
                </a:ext>
              </a:extLst>
            </p:cNvPr>
            <p:cNvSpPr/>
            <p:nvPr/>
          </p:nvSpPr>
          <p:spPr>
            <a:xfrm>
              <a:off x="2007850" y="2781000"/>
              <a:ext cx="879675" cy="2231700"/>
            </a:xfrm>
            <a:custGeom>
              <a:avLst/>
              <a:gdLst/>
              <a:ahLst/>
              <a:cxnLst/>
              <a:rect l="l" t="t" r="r" b="b"/>
              <a:pathLst>
                <a:path w="35187" h="89268" extrusionOk="0">
                  <a:moveTo>
                    <a:pt x="33945" y="0"/>
                  </a:moveTo>
                  <a:lnTo>
                    <a:pt x="33330" y="26"/>
                  </a:lnTo>
                  <a:lnTo>
                    <a:pt x="32702" y="79"/>
                  </a:lnTo>
                  <a:lnTo>
                    <a:pt x="32088" y="144"/>
                  </a:lnTo>
                  <a:lnTo>
                    <a:pt x="31460" y="236"/>
                  </a:lnTo>
                  <a:lnTo>
                    <a:pt x="30846" y="366"/>
                  </a:lnTo>
                  <a:lnTo>
                    <a:pt x="30218" y="497"/>
                  </a:lnTo>
                  <a:lnTo>
                    <a:pt x="29603" y="667"/>
                  </a:lnTo>
                  <a:lnTo>
                    <a:pt x="28989" y="863"/>
                  </a:lnTo>
                  <a:lnTo>
                    <a:pt x="28374" y="1073"/>
                  </a:lnTo>
                  <a:lnTo>
                    <a:pt x="27760" y="1308"/>
                  </a:lnTo>
                  <a:lnTo>
                    <a:pt x="27145" y="1556"/>
                  </a:lnTo>
                  <a:lnTo>
                    <a:pt x="26531" y="1844"/>
                  </a:lnTo>
                  <a:lnTo>
                    <a:pt x="25929" y="2145"/>
                  </a:lnTo>
                  <a:lnTo>
                    <a:pt x="25328" y="2472"/>
                  </a:lnTo>
                  <a:lnTo>
                    <a:pt x="24726" y="2825"/>
                  </a:lnTo>
                  <a:lnTo>
                    <a:pt x="24125" y="3191"/>
                  </a:lnTo>
                  <a:lnTo>
                    <a:pt x="23523" y="3583"/>
                  </a:lnTo>
                  <a:lnTo>
                    <a:pt x="22935" y="4001"/>
                  </a:lnTo>
                  <a:lnTo>
                    <a:pt x="22346" y="4446"/>
                  </a:lnTo>
                  <a:lnTo>
                    <a:pt x="21758" y="4904"/>
                  </a:lnTo>
                  <a:lnTo>
                    <a:pt x="21183" y="5387"/>
                  </a:lnTo>
                  <a:lnTo>
                    <a:pt x="20594" y="5897"/>
                  </a:lnTo>
                  <a:lnTo>
                    <a:pt x="20032" y="6434"/>
                  </a:lnTo>
                  <a:lnTo>
                    <a:pt x="19457" y="6983"/>
                  </a:lnTo>
                  <a:lnTo>
                    <a:pt x="18895" y="7558"/>
                  </a:lnTo>
                  <a:lnTo>
                    <a:pt x="18332" y="8159"/>
                  </a:lnTo>
                  <a:lnTo>
                    <a:pt x="17783" y="8774"/>
                  </a:lnTo>
                  <a:lnTo>
                    <a:pt x="17221" y="9415"/>
                  </a:lnTo>
                  <a:lnTo>
                    <a:pt x="16685" y="10069"/>
                  </a:lnTo>
                  <a:lnTo>
                    <a:pt x="16149" y="10762"/>
                  </a:lnTo>
                  <a:lnTo>
                    <a:pt x="15599" y="11481"/>
                  </a:lnTo>
                  <a:lnTo>
                    <a:pt x="15063" y="12200"/>
                  </a:lnTo>
                  <a:lnTo>
                    <a:pt x="14540" y="12932"/>
                  </a:lnTo>
                  <a:lnTo>
                    <a:pt x="14030" y="13677"/>
                  </a:lnTo>
                  <a:lnTo>
                    <a:pt x="13520" y="14436"/>
                  </a:lnTo>
                  <a:lnTo>
                    <a:pt x="13024" y="15207"/>
                  </a:lnTo>
                  <a:lnTo>
                    <a:pt x="12540" y="15979"/>
                  </a:lnTo>
                  <a:lnTo>
                    <a:pt x="12056" y="16763"/>
                  </a:lnTo>
                  <a:lnTo>
                    <a:pt x="11585" y="17548"/>
                  </a:lnTo>
                  <a:lnTo>
                    <a:pt x="11128" y="18345"/>
                  </a:lnTo>
                  <a:lnTo>
                    <a:pt x="10670" y="19156"/>
                  </a:lnTo>
                  <a:lnTo>
                    <a:pt x="10225" y="19980"/>
                  </a:lnTo>
                  <a:lnTo>
                    <a:pt x="9794" y="20804"/>
                  </a:lnTo>
                  <a:lnTo>
                    <a:pt x="9375" y="21627"/>
                  </a:lnTo>
                  <a:lnTo>
                    <a:pt x="8957" y="22464"/>
                  </a:lnTo>
                  <a:lnTo>
                    <a:pt x="8552" y="23314"/>
                  </a:lnTo>
                  <a:lnTo>
                    <a:pt x="8146" y="24164"/>
                  </a:lnTo>
                  <a:lnTo>
                    <a:pt x="7767" y="25027"/>
                  </a:lnTo>
                  <a:lnTo>
                    <a:pt x="7388" y="25890"/>
                  </a:lnTo>
                  <a:lnTo>
                    <a:pt x="7022" y="26766"/>
                  </a:lnTo>
                  <a:lnTo>
                    <a:pt x="6656" y="27642"/>
                  </a:lnTo>
                  <a:lnTo>
                    <a:pt x="6303" y="28518"/>
                  </a:lnTo>
                  <a:lnTo>
                    <a:pt x="5963" y="29407"/>
                  </a:lnTo>
                  <a:lnTo>
                    <a:pt x="5636" y="30297"/>
                  </a:lnTo>
                  <a:lnTo>
                    <a:pt x="5309" y="31199"/>
                  </a:lnTo>
                  <a:lnTo>
                    <a:pt x="4995" y="32101"/>
                  </a:lnTo>
                  <a:lnTo>
                    <a:pt x="4694" y="33003"/>
                  </a:lnTo>
                  <a:lnTo>
                    <a:pt x="4394" y="33905"/>
                  </a:lnTo>
                  <a:lnTo>
                    <a:pt x="4119" y="34821"/>
                  </a:lnTo>
                  <a:lnTo>
                    <a:pt x="3845" y="35736"/>
                  </a:lnTo>
                  <a:lnTo>
                    <a:pt x="3570" y="36664"/>
                  </a:lnTo>
                  <a:lnTo>
                    <a:pt x="3321" y="37580"/>
                  </a:lnTo>
                  <a:lnTo>
                    <a:pt x="3073" y="38508"/>
                  </a:lnTo>
                  <a:lnTo>
                    <a:pt x="2825" y="39436"/>
                  </a:lnTo>
                  <a:lnTo>
                    <a:pt x="2602" y="40365"/>
                  </a:lnTo>
                  <a:lnTo>
                    <a:pt x="2380" y="41293"/>
                  </a:lnTo>
                  <a:lnTo>
                    <a:pt x="2171" y="42235"/>
                  </a:lnTo>
                  <a:lnTo>
                    <a:pt x="1975" y="43163"/>
                  </a:lnTo>
                  <a:lnTo>
                    <a:pt x="1779" y="44104"/>
                  </a:lnTo>
                  <a:lnTo>
                    <a:pt x="1609" y="45046"/>
                  </a:lnTo>
                  <a:lnTo>
                    <a:pt x="1439" y="45974"/>
                  </a:lnTo>
                  <a:lnTo>
                    <a:pt x="1269" y="46916"/>
                  </a:lnTo>
                  <a:lnTo>
                    <a:pt x="1125" y="47857"/>
                  </a:lnTo>
                  <a:lnTo>
                    <a:pt x="981" y="48799"/>
                  </a:lnTo>
                  <a:lnTo>
                    <a:pt x="850" y="49740"/>
                  </a:lnTo>
                  <a:lnTo>
                    <a:pt x="719" y="50668"/>
                  </a:lnTo>
                  <a:lnTo>
                    <a:pt x="615" y="51610"/>
                  </a:lnTo>
                  <a:lnTo>
                    <a:pt x="510" y="52551"/>
                  </a:lnTo>
                  <a:lnTo>
                    <a:pt x="406" y="53480"/>
                  </a:lnTo>
                  <a:lnTo>
                    <a:pt x="327" y="54421"/>
                  </a:lnTo>
                  <a:lnTo>
                    <a:pt x="249" y="55349"/>
                  </a:lnTo>
                  <a:lnTo>
                    <a:pt x="183" y="56278"/>
                  </a:lnTo>
                  <a:lnTo>
                    <a:pt x="131" y="57206"/>
                  </a:lnTo>
                  <a:lnTo>
                    <a:pt x="92" y="58135"/>
                  </a:lnTo>
                  <a:lnTo>
                    <a:pt x="53" y="59063"/>
                  </a:lnTo>
                  <a:lnTo>
                    <a:pt x="26" y="59978"/>
                  </a:lnTo>
                  <a:lnTo>
                    <a:pt x="13" y="60894"/>
                  </a:lnTo>
                  <a:lnTo>
                    <a:pt x="0" y="61809"/>
                  </a:lnTo>
                  <a:lnTo>
                    <a:pt x="13" y="62711"/>
                  </a:lnTo>
                  <a:lnTo>
                    <a:pt x="26" y="63626"/>
                  </a:lnTo>
                  <a:lnTo>
                    <a:pt x="40" y="64529"/>
                  </a:lnTo>
                  <a:lnTo>
                    <a:pt x="79" y="65418"/>
                  </a:lnTo>
                  <a:lnTo>
                    <a:pt x="118" y="66307"/>
                  </a:lnTo>
                  <a:lnTo>
                    <a:pt x="170" y="67196"/>
                  </a:lnTo>
                  <a:lnTo>
                    <a:pt x="223" y="67811"/>
                  </a:lnTo>
                  <a:lnTo>
                    <a:pt x="275" y="68438"/>
                  </a:lnTo>
                  <a:lnTo>
                    <a:pt x="340" y="69053"/>
                  </a:lnTo>
                  <a:lnTo>
                    <a:pt x="419" y="69667"/>
                  </a:lnTo>
                  <a:lnTo>
                    <a:pt x="497" y="70282"/>
                  </a:lnTo>
                  <a:lnTo>
                    <a:pt x="602" y="70909"/>
                  </a:lnTo>
                  <a:lnTo>
                    <a:pt x="706" y="71524"/>
                  </a:lnTo>
                  <a:lnTo>
                    <a:pt x="824" y="72125"/>
                  </a:lnTo>
                  <a:lnTo>
                    <a:pt x="955" y="72740"/>
                  </a:lnTo>
                  <a:lnTo>
                    <a:pt x="1086" y="73355"/>
                  </a:lnTo>
                  <a:lnTo>
                    <a:pt x="1242" y="73956"/>
                  </a:lnTo>
                  <a:lnTo>
                    <a:pt x="1412" y="74558"/>
                  </a:lnTo>
                  <a:lnTo>
                    <a:pt x="1596" y="75146"/>
                  </a:lnTo>
                  <a:lnTo>
                    <a:pt x="1779" y="75734"/>
                  </a:lnTo>
                  <a:lnTo>
                    <a:pt x="1988" y="76323"/>
                  </a:lnTo>
                  <a:lnTo>
                    <a:pt x="2210" y="76898"/>
                  </a:lnTo>
                  <a:lnTo>
                    <a:pt x="2445" y="77473"/>
                  </a:lnTo>
                  <a:lnTo>
                    <a:pt x="2694" y="78036"/>
                  </a:lnTo>
                  <a:lnTo>
                    <a:pt x="2955" y="78598"/>
                  </a:lnTo>
                  <a:lnTo>
                    <a:pt x="3230" y="79147"/>
                  </a:lnTo>
                  <a:lnTo>
                    <a:pt x="3531" y="79683"/>
                  </a:lnTo>
                  <a:lnTo>
                    <a:pt x="3831" y="80206"/>
                  </a:lnTo>
                  <a:lnTo>
                    <a:pt x="4158" y="80729"/>
                  </a:lnTo>
                  <a:lnTo>
                    <a:pt x="4498" y="81239"/>
                  </a:lnTo>
                  <a:lnTo>
                    <a:pt x="4851" y="81749"/>
                  </a:lnTo>
                  <a:lnTo>
                    <a:pt x="5231" y="82233"/>
                  </a:lnTo>
                  <a:lnTo>
                    <a:pt x="5623" y="82704"/>
                  </a:lnTo>
                  <a:lnTo>
                    <a:pt x="6028" y="83174"/>
                  </a:lnTo>
                  <a:lnTo>
                    <a:pt x="6460" y="83632"/>
                  </a:lnTo>
                  <a:lnTo>
                    <a:pt x="6904" y="84064"/>
                  </a:lnTo>
                  <a:lnTo>
                    <a:pt x="7362" y="84495"/>
                  </a:lnTo>
                  <a:lnTo>
                    <a:pt x="7846" y="84900"/>
                  </a:lnTo>
                  <a:lnTo>
                    <a:pt x="8316" y="85266"/>
                  </a:lnTo>
                  <a:lnTo>
                    <a:pt x="8787" y="85620"/>
                  </a:lnTo>
                  <a:lnTo>
                    <a:pt x="9284" y="85946"/>
                  </a:lnTo>
                  <a:lnTo>
                    <a:pt x="9794" y="86260"/>
                  </a:lnTo>
                  <a:lnTo>
                    <a:pt x="10304" y="86548"/>
                  </a:lnTo>
                  <a:lnTo>
                    <a:pt x="10840" y="86822"/>
                  </a:lnTo>
                  <a:lnTo>
                    <a:pt x="11376" y="87084"/>
                  </a:lnTo>
                  <a:lnTo>
                    <a:pt x="11925" y="87319"/>
                  </a:lnTo>
                  <a:lnTo>
                    <a:pt x="12487" y="87542"/>
                  </a:lnTo>
                  <a:lnTo>
                    <a:pt x="13063" y="87751"/>
                  </a:lnTo>
                  <a:lnTo>
                    <a:pt x="13638" y="87947"/>
                  </a:lnTo>
                  <a:lnTo>
                    <a:pt x="14240" y="88117"/>
                  </a:lnTo>
                  <a:lnTo>
                    <a:pt x="14841" y="88287"/>
                  </a:lnTo>
                  <a:lnTo>
                    <a:pt x="15443" y="88431"/>
                  </a:lnTo>
                  <a:lnTo>
                    <a:pt x="16057" y="88562"/>
                  </a:lnTo>
                  <a:lnTo>
                    <a:pt x="16685" y="88692"/>
                  </a:lnTo>
                  <a:lnTo>
                    <a:pt x="17312" y="88797"/>
                  </a:lnTo>
                  <a:lnTo>
                    <a:pt x="17953" y="88888"/>
                  </a:lnTo>
                  <a:lnTo>
                    <a:pt x="18594" y="88980"/>
                  </a:lnTo>
                  <a:lnTo>
                    <a:pt x="19234" y="89045"/>
                  </a:lnTo>
                  <a:lnTo>
                    <a:pt x="19888" y="89111"/>
                  </a:lnTo>
                  <a:lnTo>
                    <a:pt x="20555" y="89163"/>
                  </a:lnTo>
                  <a:lnTo>
                    <a:pt x="21209" y="89202"/>
                  </a:lnTo>
                  <a:lnTo>
                    <a:pt x="21889" y="89228"/>
                  </a:lnTo>
                  <a:lnTo>
                    <a:pt x="22556" y="89255"/>
                  </a:lnTo>
                  <a:lnTo>
                    <a:pt x="23223" y="89268"/>
                  </a:lnTo>
                  <a:lnTo>
                    <a:pt x="24582" y="89268"/>
                  </a:lnTo>
                  <a:lnTo>
                    <a:pt x="25942" y="89228"/>
                  </a:lnTo>
                  <a:lnTo>
                    <a:pt x="27315" y="89176"/>
                  </a:lnTo>
                  <a:lnTo>
                    <a:pt x="26125" y="89176"/>
                  </a:lnTo>
                  <a:lnTo>
                    <a:pt x="24962" y="89150"/>
                  </a:lnTo>
                  <a:lnTo>
                    <a:pt x="23798" y="89098"/>
                  </a:lnTo>
                  <a:lnTo>
                    <a:pt x="23223" y="89058"/>
                  </a:lnTo>
                  <a:lnTo>
                    <a:pt x="22647" y="89019"/>
                  </a:lnTo>
                  <a:lnTo>
                    <a:pt x="22072" y="88967"/>
                  </a:lnTo>
                  <a:lnTo>
                    <a:pt x="21510" y="88901"/>
                  </a:lnTo>
                  <a:lnTo>
                    <a:pt x="20947" y="88836"/>
                  </a:lnTo>
                  <a:lnTo>
                    <a:pt x="20385" y="88745"/>
                  </a:lnTo>
                  <a:lnTo>
                    <a:pt x="19836" y="88666"/>
                  </a:lnTo>
                  <a:lnTo>
                    <a:pt x="19287" y="88562"/>
                  </a:lnTo>
                  <a:lnTo>
                    <a:pt x="18751" y="88457"/>
                  </a:lnTo>
                  <a:lnTo>
                    <a:pt x="18215" y="88339"/>
                  </a:lnTo>
                  <a:lnTo>
                    <a:pt x="17692" y="88208"/>
                  </a:lnTo>
                  <a:lnTo>
                    <a:pt x="17169" y="88065"/>
                  </a:lnTo>
                  <a:lnTo>
                    <a:pt x="16646" y="87921"/>
                  </a:lnTo>
                  <a:lnTo>
                    <a:pt x="16136" y="87751"/>
                  </a:lnTo>
                  <a:lnTo>
                    <a:pt x="15639" y="87581"/>
                  </a:lnTo>
                  <a:lnTo>
                    <a:pt x="15142" y="87398"/>
                  </a:lnTo>
                  <a:lnTo>
                    <a:pt x="14645" y="87202"/>
                  </a:lnTo>
                  <a:lnTo>
                    <a:pt x="14174" y="86992"/>
                  </a:lnTo>
                  <a:lnTo>
                    <a:pt x="13704" y="86770"/>
                  </a:lnTo>
                  <a:lnTo>
                    <a:pt x="13233" y="86535"/>
                  </a:lnTo>
                  <a:lnTo>
                    <a:pt x="12775" y="86273"/>
                  </a:lnTo>
                  <a:lnTo>
                    <a:pt x="12331" y="86012"/>
                  </a:lnTo>
                  <a:lnTo>
                    <a:pt x="11899" y="85737"/>
                  </a:lnTo>
                  <a:lnTo>
                    <a:pt x="11468" y="85450"/>
                  </a:lnTo>
                  <a:lnTo>
                    <a:pt x="11062" y="85136"/>
                  </a:lnTo>
                  <a:lnTo>
                    <a:pt x="10657" y="84822"/>
                  </a:lnTo>
                  <a:lnTo>
                    <a:pt x="10173" y="84403"/>
                  </a:lnTo>
                  <a:lnTo>
                    <a:pt x="9702" y="83985"/>
                  </a:lnTo>
                  <a:lnTo>
                    <a:pt x="9271" y="83540"/>
                  </a:lnTo>
                  <a:lnTo>
                    <a:pt x="8839" y="83083"/>
                  </a:lnTo>
                  <a:lnTo>
                    <a:pt x="8434" y="82625"/>
                  </a:lnTo>
                  <a:lnTo>
                    <a:pt x="8042" y="82141"/>
                  </a:lnTo>
                  <a:lnTo>
                    <a:pt x="7663" y="81658"/>
                  </a:lnTo>
                  <a:lnTo>
                    <a:pt x="7310" y="81161"/>
                  </a:lnTo>
                  <a:lnTo>
                    <a:pt x="6970" y="80651"/>
                  </a:lnTo>
                  <a:lnTo>
                    <a:pt x="6643" y="80128"/>
                  </a:lnTo>
                  <a:lnTo>
                    <a:pt x="6329" y="79592"/>
                  </a:lnTo>
                  <a:lnTo>
                    <a:pt x="6041" y="79056"/>
                  </a:lnTo>
                  <a:lnTo>
                    <a:pt x="5767" y="78506"/>
                  </a:lnTo>
                  <a:lnTo>
                    <a:pt x="5505" y="77944"/>
                  </a:lnTo>
                  <a:lnTo>
                    <a:pt x="5257" y="77382"/>
                  </a:lnTo>
                  <a:lnTo>
                    <a:pt x="5021" y="76820"/>
                  </a:lnTo>
                  <a:lnTo>
                    <a:pt x="4799" y="76231"/>
                  </a:lnTo>
                  <a:lnTo>
                    <a:pt x="4590" y="75656"/>
                  </a:lnTo>
                  <a:lnTo>
                    <a:pt x="4394" y="75067"/>
                  </a:lnTo>
                  <a:lnTo>
                    <a:pt x="4224" y="74466"/>
                  </a:lnTo>
                  <a:lnTo>
                    <a:pt x="4054" y="73865"/>
                  </a:lnTo>
                  <a:lnTo>
                    <a:pt x="3897" y="73263"/>
                  </a:lnTo>
                  <a:lnTo>
                    <a:pt x="3753" y="72662"/>
                  </a:lnTo>
                  <a:lnTo>
                    <a:pt x="3622" y="72047"/>
                  </a:lnTo>
                  <a:lnTo>
                    <a:pt x="3505" y="71432"/>
                  </a:lnTo>
                  <a:lnTo>
                    <a:pt x="3400" y="70818"/>
                  </a:lnTo>
                  <a:lnTo>
                    <a:pt x="3308" y="70203"/>
                  </a:lnTo>
                  <a:lnTo>
                    <a:pt x="3217" y="69589"/>
                  </a:lnTo>
                  <a:lnTo>
                    <a:pt x="3152" y="68961"/>
                  </a:lnTo>
                  <a:lnTo>
                    <a:pt x="3086" y="68347"/>
                  </a:lnTo>
                  <a:lnTo>
                    <a:pt x="3034" y="67732"/>
                  </a:lnTo>
                  <a:lnTo>
                    <a:pt x="2982" y="67118"/>
                  </a:lnTo>
                  <a:lnTo>
                    <a:pt x="2929" y="66228"/>
                  </a:lnTo>
                  <a:lnTo>
                    <a:pt x="2890" y="65339"/>
                  </a:lnTo>
                  <a:lnTo>
                    <a:pt x="2851" y="64437"/>
                  </a:lnTo>
                  <a:lnTo>
                    <a:pt x="2825" y="63535"/>
                  </a:lnTo>
                  <a:lnTo>
                    <a:pt x="2812" y="62633"/>
                  </a:lnTo>
                  <a:lnTo>
                    <a:pt x="2812" y="61717"/>
                  </a:lnTo>
                  <a:lnTo>
                    <a:pt x="2825" y="60815"/>
                  </a:lnTo>
                  <a:lnTo>
                    <a:pt x="2838" y="59887"/>
                  </a:lnTo>
                  <a:lnTo>
                    <a:pt x="2864" y="58971"/>
                  </a:lnTo>
                  <a:lnTo>
                    <a:pt x="2890" y="58043"/>
                  </a:lnTo>
                  <a:lnTo>
                    <a:pt x="2942" y="57128"/>
                  </a:lnTo>
                  <a:lnTo>
                    <a:pt x="2995" y="56199"/>
                  </a:lnTo>
                  <a:lnTo>
                    <a:pt x="3060" y="55271"/>
                  </a:lnTo>
                  <a:lnTo>
                    <a:pt x="3138" y="54330"/>
                  </a:lnTo>
                  <a:lnTo>
                    <a:pt x="3217" y="53401"/>
                  </a:lnTo>
                  <a:lnTo>
                    <a:pt x="3308" y="52460"/>
                  </a:lnTo>
                  <a:lnTo>
                    <a:pt x="3413" y="51531"/>
                  </a:lnTo>
                  <a:lnTo>
                    <a:pt x="3531" y="50590"/>
                  </a:lnTo>
                  <a:lnTo>
                    <a:pt x="3648" y="49648"/>
                  </a:lnTo>
                  <a:lnTo>
                    <a:pt x="3779" y="48707"/>
                  </a:lnTo>
                  <a:lnTo>
                    <a:pt x="3923" y="47779"/>
                  </a:lnTo>
                  <a:lnTo>
                    <a:pt x="4080" y="46837"/>
                  </a:lnTo>
                  <a:lnTo>
                    <a:pt x="4237" y="45896"/>
                  </a:lnTo>
                  <a:lnTo>
                    <a:pt x="4407" y="44954"/>
                  </a:lnTo>
                  <a:lnTo>
                    <a:pt x="4590" y="44013"/>
                  </a:lnTo>
                  <a:lnTo>
                    <a:pt x="4786" y="43085"/>
                  </a:lnTo>
                  <a:lnTo>
                    <a:pt x="4982" y="42143"/>
                  </a:lnTo>
                  <a:lnTo>
                    <a:pt x="5191" y="41215"/>
                  </a:lnTo>
                  <a:lnTo>
                    <a:pt x="5414" y="40286"/>
                  </a:lnTo>
                  <a:lnTo>
                    <a:pt x="5636" y="39345"/>
                  </a:lnTo>
                  <a:lnTo>
                    <a:pt x="5871" y="38417"/>
                  </a:lnTo>
                  <a:lnTo>
                    <a:pt x="6120" y="37501"/>
                  </a:lnTo>
                  <a:lnTo>
                    <a:pt x="6381" y="36573"/>
                  </a:lnTo>
                  <a:lnTo>
                    <a:pt x="6643" y="35658"/>
                  </a:lnTo>
                  <a:lnTo>
                    <a:pt x="6917" y="34742"/>
                  </a:lnTo>
                  <a:lnTo>
                    <a:pt x="7205" y="33827"/>
                  </a:lnTo>
                  <a:lnTo>
                    <a:pt x="7506" y="32912"/>
                  </a:lnTo>
                  <a:lnTo>
                    <a:pt x="7806" y="32009"/>
                  </a:lnTo>
                  <a:lnTo>
                    <a:pt x="8120" y="31107"/>
                  </a:lnTo>
                  <a:lnTo>
                    <a:pt x="8434" y="30205"/>
                  </a:lnTo>
                  <a:lnTo>
                    <a:pt x="8774" y="29316"/>
                  </a:lnTo>
                  <a:lnTo>
                    <a:pt x="9114" y="28427"/>
                  </a:lnTo>
                  <a:lnTo>
                    <a:pt x="9467" y="27551"/>
                  </a:lnTo>
                  <a:lnTo>
                    <a:pt x="9820" y="26675"/>
                  </a:lnTo>
                  <a:lnTo>
                    <a:pt x="10199" y="25799"/>
                  </a:lnTo>
                  <a:lnTo>
                    <a:pt x="10565" y="24936"/>
                  </a:lnTo>
                  <a:lnTo>
                    <a:pt x="10958" y="24086"/>
                  </a:lnTo>
                  <a:lnTo>
                    <a:pt x="11350" y="23223"/>
                  </a:lnTo>
                  <a:lnTo>
                    <a:pt x="11755" y="22386"/>
                  </a:lnTo>
                  <a:lnTo>
                    <a:pt x="12174" y="21549"/>
                  </a:lnTo>
                  <a:lnTo>
                    <a:pt x="12605" y="20712"/>
                  </a:lnTo>
                  <a:lnTo>
                    <a:pt x="13037" y="19888"/>
                  </a:lnTo>
                  <a:lnTo>
                    <a:pt x="13481" y="19078"/>
                  </a:lnTo>
                  <a:lnTo>
                    <a:pt x="13926" y="18267"/>
                  </a:lnTo>
                  <a:lnTo>
                    <a:pt x="14397" y="17469"/>
                  </a:lnTo>
                  <a:lnTo>
                    <a:pt x="14867" y="16672"/>
                  </a:lnTo>
                  <a:lnTo>
                    <a:pt x="15338" y="15887"/>
                  </a:lnTo>
                  <a:lnTo>
                    <a:pt x="15835" y="15116"/>
                  </a:lnTo>
                  <a:lnTo>
                    <a:pt x="16332" y="14357"/>
                  </a:lnTo>
                  <a:lnTo>
                    <a:pt x="16829" y="13599"/>
                  </a:lnTo>
                  <a:lnTo>
                    <a:pt x="17352" y="12854"/>
                  </a:lnTo>
                  <a:lnTo>
                    <a:pt x="17875" y="12121"/>
                  </a:lnTo>
                  <a:lnTo>
                    <a:pt x="18411" y="11389"/>
                  </a:lnTo>
                  <a:lnTo>
                    <a:pt x="18947" y="10670"/>
                  </a:lnTo>
                  <a:lnTo>
                    <a:pt x="19418" y="10082"/>
                  </a:lnTo>
                  <a:lnTo>
                    <a:pt x="19875" y="9506"/>
                  </a:lnTo>
                  <a:lnTo>
                    <a:pt x="20346" y="8957"/>
                  </a:lnTo>
                  <a:lnTo>
                    <a:pt x="20830" y="8408"/>
                  </a:lnTo>
                  <a:lnTo>
                    <a:pt x="21300" y="7885"/>
                  </a:lnTo>
                  <a:lnTo>
                    <a:pt x="21784" y="7375"/>
                  </a:lnTo>
                  <a:lnTo>
                    <a:pt x="22268" y="6891"/>
                  </a:lnTo>
                  <a:lnTo>
                    <a:pt x="22765" y="6420"/>
                  </a:lnTo>
                  <a:lnTo>
                    <a:pt x="23249" y="5950"/>
                  </a:lnTo>
                  <a:lnTo>
                    <a:pt x="23746" y="5518"/>
                  </a:lnTo>
                  <a:lnTo>
                    <a:pt x="24242" y="5087"/>
                  </a:lnTo>
                  <a:lnTo>
                    <a:pt x="24752" y="4681"/>
                  </a:lnTo>
                  <a:lnTo>
                    <a:pt x="25249" y="4289"/>
                  </a:lnTo>
                  <a:lnTo>
                    <a:pt x="25759" y="3910"/>
                  </a:lnTo>
                  <a:lnTo>
                    <a:pt x="26269" y="3544"/>
                  </a:lnTo>
                  <a:lnTo>
                    <a:pt x="26779" y="3204"/>
                  </a:lnTo>
                  <a:lnTo>
                    <a:pt x="27289" y="2877"/>
                  </a:lnTo>
                  <a:lnTo>
                    <a:pt x="27812" y="2576"/>
                  </a:lnTo>
                  <a:lnTo>
                    <a:pt x="28322" y="2275"/>
                  </a:lnTo>
                  <a:lnTo>
                    <a:pt x="28845" y="2001"/>
                  </a:lnTo>
                  <a:lnTo>
                    <a:pt x="29368" y="1739"/>
                  </a:lnTo>
                  <a:lnTo>
                    <a:pt x="29891" y="1504"/>
                  </a:lnTo>
                  <a:lnTo>
                    <a:pt x="30414" y="1282"/>
                  </a:lnTo>
                  <a:lnTo>
                    <a:pt x="30937" y="1073"/>
                  </a:lnTo>
                  <a:lnTo>
                    <a:pt x="31473" y="876"/>
                  </a:lnTo>
                  <a:lnTo>
                    <a:pt x="31996" y="706"/>
                  </a:lnTo>
                  <a:lnTo>
                    <a:pt x="32532" y="549"/>
                  </a:lnTo>
                  <a:lnTo>
                    <a:pt x="33055" y="406"/>
                  </a:lnTo>
                  <a:lnTo>
                    <a:pt x="33591" y="288"/>
                  </a:lnTo>
                  <a:lnTo>
                    <a:pt x="34128" y="170"/>
                  </a:lnTo>
                  <a:lnTo>
                    <a:pt x="34664" y="92"/>
                  </a:lnTo>
                  <a:lnTo>
                    <a:pt x="35187" y="13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9" name="Google Shape;1801;p38">
              <a:extLst>
                <a:ext uri="{FF2B5EF4-FFF2-40B4-BE49-F238E27FC236}">
                  <a16:creationId xmlns:a16="http://schemas.microsoft.com/office/drawing/2014/main" id="{43366EC6-BF9D-0F04-5310-EA78A5F53CEB}"/>
                </a:ext>
              </a:extLst>
            </p:cNvPr>
            <p:cNvSpPr/>
            <p:nvPr/>
          </p:nvSpPr>
          <p:spPr>
            <a:xfrm>
              <a:off x="1924500" y="1438775"/>
              <a:ext cx="632550" cy="729650"/>
            </a:xfrm>
            <a:custGeom>
              <a:avLst/>
              <a:gdLst/>
              <a:ahLst/>
              <a:cxnLst/>
              <a:rect l="l" t="t" r="r" b="b"/>
              <a:pathLst>
                <a:path w="25302" h="29186" extrusionOk="0">
                  <a:moveTo>
                    <a:pt x="4668" y="1"/>
                  </a:moveTo>
                  <a:lnTo>
                    <a:pt x="4498" y="14"/>
                  </a:lnTo>
                  <a:lnTo>
                    <a:pt x="4341" y="40"/>
                  </a:lnTo>
                  <a:lnTo>
                    <a:pt x="4197" y="92"/>
                  </a:lnTo>
                  <a:lnTo>
                    <a:pt x="4040" y="171"/>
                  </a:lnTo>
                  <a:lnTo>
                    <a:pt x="3870" y="288"/>
                  </a:lnTo>
                  <a:lnTo>
                    <a:pt x="3713" y="419"/>
                  </a:lnTo>
                  <a:lnTo>
                    <a:pt x="3544" y="576"/>
                  </a:lnTo>
                  <a:lnTo>
                    <a:pt x="3387" y="759"/>
                  </a:lnTo>
                  <a:lnTo>
                    <a:pt x="3243" y="955"/>
                  </a:lnTo>
                  <a:lnTo>
                    <a:pt x="3086" y="1178"/>
                  </a:lnTo>
                  <a:lnTo>
                    <a:pt x="2942" y="1413"/>
                  </a:lnTo>
                  <a:lnTo>
                    <a:pt x="2785" y="1674"/>
                  </a:lnTo>
                  <a:lnTo>
                    <a:pt x="2641" y="1949"/>
                  </a:lnTo>
                  <a:lnTo>
                    <a:pt x="2511" y="2250"/>
                  </a:lnTo>
                  <a:lnTo>
                    <a:pt x="2367" y="2564"/>
                  </a:lnTo>
                  <a:lnTo>
                    <a:pt x="2236" y="2890"/>
                  </a:lnTo>
                  <a:lnTo>
                    <a:pt x="2105" y="3244"/>
                  </a:lnTo>
                  <a:lnTo>
                    <a:pt x="1974" y="3610"/>
                  </a:lnTo>
                  <a:lnTo>
                    <a:pt x="1857" y="3989"/>
                  </a:lnTo>
                  <a:lnTo>
                    <a:pt x="1608" y="4786"/>
                  </a:lnTo>
                  <a:lnTo>
                    <a:pt x="1386" y="5636"/>
                  </a:lnTo>
                  <a:lnTo>
                    <a:pt x="1177" y="6526"/>
                  </a:lnTo>
                  <a:lnTo>
                    <a:pt x="981" y="7467"/>
                  </a:lnTo>
                  <a:lnTo>
                    <a:pt x="811" y="8448"/>
                  </a:lnTo>
                  <a:lnTo>
                    <a:pt x="641" y="9454"/>
                  </a:lnTo>
                  <a:lnTo>
                    <a:pt x="497" y="10474"/>
                  </a:lnTo>
                  <a:lnTo>
                    <a:pt x="366" y="11533"/>
                  </a:lnTo>
                  <a:lnTo>
                    <a:pt x="262" y="12606"/>
                  </a:lnTo>
                  <a:lnTo>
                    <a:pt x="170" y="13678"/>
                  </a:lnTo>
                  <a:lnTo>
                    <a:pt x="105" y="14763"/>
                  </a:lnTo>
                  <a:lnTo>
                    <a:pt x="52" y="15848"/>
                  </a:lnTo>
                  <a:lnTo>
                    <a:pt x="13" y="16934"/>
                  </a:lnTo>
                  <a:lnTo>
                    <a:pt x="0" y="17993"/>
                  </a:lnTo>
                  <a:lnTo>
                    <a:pt x="13" y="19052"/>
                  </a:lnTo>
                  <a:lnTo>
                    <a:pt x="39" y="20085"/>
                  </a:lnTo>
                  <a:lnTo>
                    <a:pt x="92" y="21092"/>
                  </a:lnTo>
                  <a:lnTo>
                    <a:pt x="170" y="22072"/>
                  </a:lnTo>
                  <a:lnTo>
                    <a:pt x="275" y="23001"/>
                  </a:lnTo>
                  <a:lnTo>
                    <a:pt x="392" y="23903"/>
                  </a:lnTo>
                  <a:lnTo>
                    <a:pt x="471" y="24335"/>
                  </a:lnTo>
                  <a:lnTo>
                    <a:pt x="549" y="24753"/>
                  </a:lnTo>
                  <a:lnTo>
                    <a:pt x="628" y="25158"/>
                  </a:lnTo>
                  <a:lnTo>
                    <a:pt x="719" y="25551"/>
                  </a:lnTo>
                  <a:lnTo>
                    <a:pt x="824" y="25930"/>
                  </a:lnTo>
                  <a:lnTo>
                    <a:pt x="915" y="26296"/>
                  </a:lnTo>
                  <a:lnTo>
                    <a:pt x="1033" y="26649"/>
                  </a:lnTo>
                  <a:lnTo>
                    <a:pt x="1151" y="26976"/>
                  </a:lnTo>
                  <a:lnTo>
                    <a:pt x="1216" y="27133"/>
                  </a:lnTo>
                  <a:lnTo>
                    <a:pt x="1281" y="27290"/>
                  </a:lnTo>
                  <a:lnTo>
                    <a:pt x="1360" y="27433"/>
                  </a:lnTo>
                  <a:lnTo>
                    <a:pt x="1451" y="27577"/>
                  </a:lnTo>
                  <a:lnTo>
                    <a:pt x="1543" y="27708"/>
                  </a:lnTo>
                  <a:lnTo>
                    <a:pt x="1648" y="27839"/>
                  </a:lnTo>
                  <a:lnTo>
                    <a:pt x="1752" y="27956"/>
                  </a:lnTo>
                  <a:lnTo>
                    <a:pt x="1870" y="28074"/>
                  </a:lnTo>
                  <a:lnTo>
                    <a:pt x="1988" y="28179"/>
                  </a:lnTo>
                  <a:lnTo>
                    <a:pt x="2118" y="28283"/>
                  </a:lnTo>
                  <a:lnTo>
                    <a:pt x="2249" y="28375"/>
                  </a:lnTo>
                  <a:lnTo>
                    <a:pt x="2393" y="28466"/>
                  </a:lnTo>
                  <a:lnTo>
                    <a:pt x="2537" y="28558"/>
                  </a:lnTo>
                  <a:lnTo>
                    <a:pt x="2694" y="28636"/>
                  </a:lnTo>
                  <a:lnTo>
                    <a:pt x="3020" y="28780"/>
                  </a:lnTo>
                  <a:lnTo>
                    <a:pt x="3360" y="28898"/>
                  </a:lnTo>
                  <a:lnTo>
                    <a:pt x="3727" y="29003"/>
                  </a:lnTo>
                  <a:lnTo>
                    <a:pt x="4119" y="29081"/>
                  </a:lnTo>
                  <a:lnTo>
                    <a:pt x="4524" y="29133"/>
                  </a:lnTo>
                  <a:lnTo>
                    <a:pt x="4956" y="29173"/>
                  </a:lnTo>
                  <a:lnTo>
                    <a:pt x="5400" y="29186"/>
                  </a:lnTo>
                  <a:lnTo>
                    <a:pt x="5858" y="29186"/>
                  </a:lnTo>
                  <a:lnTo>
                    <a:pt x="6329" y="29173"/>
                  </a:lnTo>
                  <a:lnTo>
                    <a:pt x="6812" y="29133"/>
                  </a:lnTo>
                  <a:lnTo>
                    <a:pt x="7309" y="29081"/>
                  </a:lnTo>
                  <a:lnTo>
                    <a:pt x="7832" y="29003"/>
                  </a:lnTo>
                  <a:lnTo>
                    <a:pt x="8355" y="28911"/>
                  </a:lnTo>
                  <a:lnTo>
                    <a:pt x="8878" y="28806"/>
                  </a:lnTo>
                  <a:lnTo>
                    <a:pt x="9428" y="28689"/>
                  </a:lnTo>
                  <a:lnTo>
                    <a:pt x="9964" y="28558"/>
                  </a:lnTo>
                  <a:lnTo>
                    <a:pt x="10526" y="28401"/>
                  </a:lnTo>
                  <a:lnTo>
                    <a:pt x="11088" y="28244"/>
                  </a:lnTo>
                  <a:lnTo>
                    <a:pt x="11650" y="28061"/>
                  </a:lnTo>
                  <a:lnTo>
                    <a:pt x="12213" y="27878"/>
                  </a:lnTo>
                  <a:lnTo>
                    <a:pt x="12775" y="27669"/>
                  </a:lnTo>
                  <a:lnTo>
                    <a:pt x="13350" y="27460"/>
                  </a:lnTo>
                  <a:lnTo>
                    <a:pt x="13912" y="27224"/>
                  </a:lnTo>
                  <a:lnTo>
                    <a:pt x="14475" y="26989"/>
                  </a:lnTo>
                  <a:lnTo>
                    <a:pt x="15037" y="26740"/>
                  </a:lnTo>
                  <a:lnTo>
                    <a:pt x="15599" y="26479"/>
                  </a:lnTo>
                  <a:lnTo>
                    <a:pt x="16161" y="26217"/>
                  </a:lnTo>
                  <a:lnTo>
                    <a:pt x="16711" y="25943"/>
                  </a:lnTo>
                  <a:lnTo>
                    <a:pt x="17247" y="25655"/>
                  </a:lnTo>
                  <a:lnTo>
                    <a:pt x="17783" y="25354"/>
                  </a:lnTo>
                  <a:lnTo>
                    <a:pt x="18306" y="25054"/>
                  </a:lnTo>
                  <a:lnTo>
                    <a:pt x="18816" y="24753"/>
                  </a:lnTo>
                  <a:lnTo>
                    <a:pt x="19326" y="24426"/>
                  </a:lnTo>
                  <a:lnTo>
                    <a:pt x="19810" y="24112"/>
                  </a:lnTo>
                  <a:lnTo>
                    <a:pt x="20293" y="23785"/>
                  </a:lnTo>
                  <a:lnTo>
                    <a:pt x="20751" y="23445"/>
                  </a:lnTo>
                  <a:lnTo>
                    <a:pt x="21196" y="23118"/>
                  </a:lnTo>
                  <a:lnTo>
                    <a:pt x="21627" y="22765"/>
                  </a:lnTo>
                  <a:lnTo>
                    <a:pt x="22032" y="22425"/>
                  </a:lnTo>
                  <a:lnTo>
                    <a:pt x="22425" y="22072"/>
                  </a:lnTo>
                  <a:lnTo>
                    <a:pt x="22804" y="21732"/>
                  </a:lnTo>
                  <a:lnTo>
                    <a:pt x="23157" y="21379"/>
                  </a:lnTo>
                  <a:lnTo>
                    <a:pt x="23484" y="21013"/>
                  </a:lnTo>
                  <a:lnTo>
                    <a:pt x="23785" y="20660"/>
                  </a:lnTo>
                  <a:lnTo>
                    <a:pt x="24059" y="20307"/>
                  </a:lnTo>
                  <a:lnTo>
                    <a:pt x="24321" y="19954"/>
                  </a:lnTo>
                  <a:lnTo>
                    <a:pt x="24543" y="19588"/>
                  </a:lnTo>
                  <a:lnTo>
                    <a:pt x="24752" y="19235"/>
                  </a:lnTo>
                  <a:lnTo>
                    <a:pt x="24922" y="18882"/>
                  </a:lnTo>
                  <a:lnTo>
                    <a:pt x="25053" y="18529"/>
                  </a:lnTo>
                  <a:lnTo>
                    <a:pt x="25171" y="18176"/>
                  </a:lnTo>
                  <a:lnTo>
                    <a:pt x="25210" y="18006"/>
                  </a:lnTo>
                  <a:lnTo>
                    <a:pt x="25249" y="17836"/>
                  </a:lnTo>
                  <a:lnTo>
                    <a:pt x="25275" y="17653"/>
                  </a:lnTo>
                  <a:lnTo>
                    <a:pt x="25288" y="17483"/>
                  </a:lnTo>
                  <a:lnTo>
                    <a:pt x="25301" y="17313"/>
                  </a:lnTo>
                  <a:lnTo>
                    <a:pt x="25301" y="17143"/>
                  </a:lnTo>
                  <a:lnTo>
                    <a:pt x="25288" y="16973"/>
                  </a:lnTo>
                  <a:lnTo>
                    <a:pt x="25275" y="16816"/>
                  </a:lnTo>
                  <a:lnTo>
                    <a:pt x="25249" y="16646"/>
                  </a:lnTo>
                  <a:lnTo>
                    <a:pt x="25210" y="16476"/>
                  </a:lnTo>
                  <a:lnTo>
                    <a:pt x="25171" y="16319"/>
                  </a:lnTo>
                  <a:lnTo>
                    <a:pt x="25105" y="16149"/>
                  </a:lnTo>
                  <a:lnTo>
                    <a:pt x="24974" y="15822"/>
                  </a:lnTo>
                  <a:lnTo>
                    <a:pt x="24831" y="15495"/>
                  </a:lnTo>
                  <a:lnTo>
                    <a:pt x="24661" y="15155"/>
                  </a:lnTo>
                  <a:lnTo>
                    <a:pt x="24478" y="14815"/>
                  </a:lnTo>
                  <a:lnTo>
                    <a:pt x="24281" y="14476"/>
                  </a:lnTo>
                  <a:lnTo>
                    <a:pt x="24072" y="14136"/>
                  </a:lnTo>
                  <a:lnTo>
                    <a:pt x="23837" y="13782"/>
                  </a:lnTo>
                  <a:lnTo>
                    <a:pt x="23588" y="13429"/>
                  </a:lnTo>
                  <a:lnTo>
                    <a:pt x="23327" y="13076"/>
                  </a:lnTo>
                  <a:lnTo>
                    <a:pt x="23052" y="12723"/>
                  </a:lnTo>
                  <a:lnTo>
                    <a:pt x="22765" y="12357"/>
                  </a:lnTo>
                  <a:lnTo>
                    <a:pt x="22464" y="12004"/>
                  </a:lnTo>
                  <a:lnTo>
                    <a:pt x="22150" y="11638"/>
                  </a:lnTo>
                  <a:lnTo>
                    <a:pt x="21836" y="11285"/>
                  </a:lnTo>
                  <a:lnTo>
                    <a:pt x="21156" y="10566"/>
                  </a:lnTo>
                  <a:lnTo>
                    <a:pt x="20437" y="9834"/>
                  </a:lnTo>
                  <a:lnTo>
                    <a:pt x="19679" y="9128"/>
                  </a:lnTo>
                  <a:lnTo>
                    <a:pt x="18907" y="8421"/>
                  </a:lnTo>
                  <a:lnTo>
                    <a:pt x="18097" y="7715"/>
                  </a:lnTo>
                  <a:lnTo>
                    <a:pt x="17273" y="7035"/>
                  </a:lnTo>
                  <a:lnTo>
                    <a:pt x="16436" y="6356"/>
                  </a:lnTo>
                  <a:lnTo>
                    <a:pt x="15586" y="5715"/>
                  </a:lnTo>
                  <a:lnTo>
                    <a:pt x="14723" y="5074"/>
                  </a:lnTo>
                  <a:lnTo>
                    <a:pt x="13873" y="4473"/>
                  </a:lnTo>
                  <a:lnTo>
                    <a:pt x="13023" y="3897"/>
                  </a:lnTo>
                  <a:lnTo>
                    <a:pt x="12186" y="3335"/>
                  </a:lnTo>
                  <a:lnTo>
                    <a:pt x="11350" y="2825"/>
                  </a:lnTo>
                  <a:lnTo>
                    <a:pt x="10539" y="2341"/>
                  </a:lnTo>
                  <a:lnTo>
                    <a:pt x="9754" y="1884"/>
                  </a:lnTo>
                  <a:lnTo>
                    <a:pt x="8996" y="1478"/>
                  </a:lnTo>
                  <a:lnTo>
                    <a:pt x="8264" y="1125"/>
                  </a:lnTo>
                  <a:lnTo>
                    <a:pt x="7584" y="798"/>
                  </a:lnTo>
                  <a:lnTo>
                    <a:pt x="6930" y="537"/>
                  </a:lnTo>
                  <a:lnTo>
                    <a:pt x="6629" y="419"/>
                  </a:lnTo>
                  <a:lnTo>
                    <a:pt x="6329" y="315"/>
                  </a:lnTo>
                  <a:lnTo>
                    <a:pt x="6054" y="223"/>
                  </a:lnTo>
                  <a:lnTo>
                    <a:pt x="5779" y="145"/>
                  </a:lnTo>
                  <a:lnTo>
                    <a:pt x="5531" y="92"/>
                  </a:lnTo>
                  <a:lnTo>
                    <a:pt x="5296" y="40"/>
                  </a:lnTo>
                  <a:lnTo>
                    <a:pt x="5073" y="14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0" name="Google Shape;1802;p38">
              <a:extLst>
                <a:ext uri="{FF2B5EF4-FFF2-40B4-BE49-F238E27FC236}">
                  <a16:creationId xmlns:a16="http://schemas.microsoft.com/office/drawing/2014/main" id="{A851F9FF-EEEE-1335-FEE8-504E9672BC1B}"/>
                </a:ext>
              </a:extLst>
            </p:cNvPr>
            <p:cNvSpPr/>
            <p:nvPr/>
          </p:nvSpPr>
          <p:spPr>
            <a:xfrm>
              <a:off x="1949325" y="1452175"/>
              <a:ext cx="607725" cy="716250"/>
            </a:xfrm>
            <a:custGeom>
              <a:avLst/>
              <a:gdLst/>
              <a:ahLst/>
              <a:cxnLst/>
              <a:rect l="l" t="t" r="r" b="b"/>
              <a:pathLst>
                <a:path w="24309" h="28650" extrusionOk="0">
                  <a:moveTo>
                    <a:pt x="5937" y="1"/>
                  </a:moveTo>
                  <a:lnTo>
                    <a:pt x="6434" y="354"/>
                  </a:lnTo>
                  <a:lnTo>
                    <a:pt x="6931" y="720"/>
                  </a:lnTo>
                  <a:lnTo>
                    <a:pt x="7428" y="1112"/>
                  </a:lnTo>
                  <a:lnTo>
                    <a:pt x="7938" y="1518"/>
                  </a:lnTo>
                  <a:lnTo>
                    <a:pt x="8461" y="1936"/>
                  </a:lnTo>
                  <a:lnTo>
                    <a:pt x="8971" y="2354"/>
                  </a:lnTo>
                  <a:lnTo>
                    <a:pt x="9481" y="2799"/>
                  </a:lnTo>
                  <a:lnTo>
                    <a:pt x="10004" y="3244"/>
                  </a:lnTo>
                  <a:lnTo>
                    <a:pt x="10514" y="3714"/>
                  </a:lnTo>
                  <a:lnTo>
                    <a:pt x="11023" y="4185"/>
                  </a:lnTo>
                  <a:lnTo>
                    <a:pt x="11533" y="4656"/>
                  </a:lnTo>
                  <a:lnTo>
                    <a:pt x="12043" y="5140"/>
                  </a:lnTo>
                  <a:lnTo>
                    <a:pt x="12527" y="5636"/>
                  </a:lnTo>
                  <a:lnTo>
                    <a:pt x="13024" y="6133"/>
                  </a:lnTo>
                  <a:lnTo>
                    <a:pt x="13495" y="6630"/>
                  </a:lnTo>
                  <a:lnTo>
                    <a:pt x="13965" y="7140"/>
                  </a:lnTo>
                  <a:lnTo>
                    <a:pt x="14423" y="7650"/>
                  </a:lnTo>
                  <a:lnTo>
                    <a:pt x="14868" y="8147"/>
                  </a:lnTo>
                  <a:lnTo>
                    <a:pt x="15299" y="8670"/>
                  </a:lnTo>
                  <a:lnTo>
                    <a:pt x="15718" y="9180"/>
                  </a:lnTo>
                  <a:lnTo>
                    <a:pt x="16110" y="9677"/>
                  </a:lnTo>
                  <a:lnTo>
                    <a:pt x="16489" y="10187"/>
                  </a:lnTo>
                  <a:lnTo>
                    <a:pt x="16855" y="10697"/>
                  </a:lnTo>
                  <a:lnTo>
                    <a:pt x="17195" y="11194"/>
                  </a:lnTo>
                  <a:lnTo>
                    <a:pt x="17509" y="11690"/>
                  </a:lnTo>
                  <a:lnTo>
                    <a:pt x="17810" y="12187"/>
                  </a:lnTo>
                  <a:lnTo>
                    <a:pt x="18071" y="12671"/>
                  </a:lnTo>
                  <a:lnTo>
                    <a:pt x="18320" y="13142"/>
                  </a:lnTo>
                  <a:lnTo>
                    <a:pt x="18542" y="13613"/>
                  </a:lnTo>
                  <a:lnTo>
                    <a:pt x="18725" y="14070"/>
                  </a:lnTo>
                  <a:lnTo>
                    <a:pt x="18895" y="14528"/>
                  </a:lnTo>
                  <a:lnTo>
                    <a:pt x="19026" y="14959"/>
                  </a:lnTo>
                  <a:lnTo>
                    <a:pt x="19078" y="15208"/>
                  </a:lnTo>
                  <a:lnTo>
                    <a:pt x="19104" y="15443"/>
                  </a:lnTo>
                  <a:lnTo>
                    <a:pt x="19117" y="15692"/>
                  </a:lnTo>
                  <a:lnTo>
                    <a:pt x="19117" y="15927"/>
                  </a:lnTo>
                  <a:lnTo>
                    <a:pt x="19091" y="16175"/>
                  </a:lnTo>
                  <a:lnTo>
                    <a:pt x="19052" y="16424"/>
                  </a:lnTo>
                  <a:lnTo>
                    <a:pt x="18987" y="16659"/>
                  </a:lnTo>
                  <a:lnTo>
                    <a:pt x="18908" y="16908"/>
                  </a:lnTo>
                  <a:lnTo>
                    <a:pt x="18817" y="17156"/>
                  </a:lnTo>
                  <a:lnTo>
                    <a:pt x="18699" y="17391"/>
                  </a:lnTo>
                  <a:lnTo>
                    <a:pt x="18568" y="17640"/>
                  </a:lnTo>
                  <a:lnTo>
                    <a:pt x="18424" y="17875"/>
                  </a:lnTo>
                  <a:lnTo>
                    <a:pt x="18267" y="18124"/>
                  </a:lnTo>
                  <a:lnTo>
                    <a:pt x="18097" y="18359"/>
                  </a:lnTo>
                  <a:lnTo>
                    <a:pt x="17901" y="18594"/>
                  </a:lnTo>
                  <a:lnTo>
                    <a:pt x="17705" y="18843"/>
                  </a:lnTo>
                  <a:lnTo>
                    <a:pt x="17483" y="19078"/>
                  </a:lnTo>
                  <a:lnTo>
                    <a:pt x="17261" y="19314"/>
                  </a:lnTo>
                  <a:lnTo>
                    <a:pt x="17012" y="19549"/>
                  </a:lnTo>
                  <a:lnTo>
                    <a:pt x="16764" y="19784"/>
                  </a:lnTo>
                  <a:lnTo>
                    <a:pt x="16489" y="20007"/>
                  </a:lnTo>
                  <a:lnTo>
                    <a:pt x="16214" y="20242"/>
                  </a:lnTo>
                  <a:lnTo>
                    <a:pt x="15927" y="20464"/>
                  </a:lnTo>
                  <a:lnTo>
                    <a:pt x="15626" y="20687"/>
                  </a:lnTo>
                  <a:lnTo>
                    <a:pt x="14998" y="21131"/>
                  </a:lnTo>
                  <a:lnTo>
                    <a:pt x="14332" y="21550"/>
                  </a:lnTo>
                  <a:lnTo>
                    <a:pt x="13626" y="21968"/>
                  </a:lnTo>
                  <a:lnTo>
                    <a:pt x="12906" y="22373"/>
                  </a:lnTo>
                  <a:lnTo>
                    <a:pt x="12148" y="22766"/>
                  </a:lnTo>
                  <a:lnTo>
                    <a:pt x="11363" y="23132"/>
                  </a:lnTo>
                  <a:lnTo>
                    <a:pt x="10566" y="23485"/>
                  </a:lnTo>
                  <a:lnTo>
                    <a:pt x="9755" y="23825"/>
                  </a:lnTo>
                  <a:lnTo>
                    <a:pt x="8931" y="24138"/>
                  </a:lnTo>
                  <a:lnTo>
                    <a:pt x="8095" y="24439"/>
                  </a:lnTo>
                  <a:lnTo>
                    <a:pt x="7245" y="24714"/>
                  </a:lnTo>
                  <a:lnTo>
                    <a:pt x="6408" y="24962"/>
                  </a:lnTo>
                  <a:lnTo>
                    <a:pt x="5571" y="25185"/>
                  </a:lnTo>
                  <a:lnTo>
                    <a:pt x="4721" y="25394"/>
                  </a:lnTo>
                  <a:lnTo>
                    <a:pt x="3897" y="25564"/>
                  </a:lnTo>
                  <a:lnTo>
                    <a:pt x="3087" y="25708"/>
                  </a:lnTo>
                  <a:lnTo>
                    <a:pt x="2276" y="25825"/>
                  </a:lnTo>
                  <a:lnTo>
                    <a:pt x="1504" y="25917"/>
                  </a:lnTo>
                  <a:lnTo>
                    <a:pt x="733" y="25969"/>
                  </a:lnTo>
                  <a:lnTo>
                    <a:pt x="367" y="25982"/>
                  </a:lnTo>
                  <a:lnTo>
                    <a:pt x="1" y="25982"/>
                  </a:lnTo>
                  <a:lnTo>
                    <a:pt x="158" y="26440"/>
                  </a:lnTo>
                  <a:lnTo>
                    <a:pt x="223" y="26597"/>
                  </a:lnTo>
                  <a:lnTo>
                    <a:pt x="288" y="26754"/>
                  </a:lnTo>
                  <a:lnTo>
                    <a:pt x="367" y="26897"/>
                  </a:lnTo>
                  <a:lnTo>
                    <a:pt x="458" y="27041"/>
                  </a:lnTo>
                  <a:lnTo>
                    <a:pt x="550" y="27172"/>
                  </a:lnTo>
                  <a:lnTo>
                    <a:pt x="655" y="27303"/>
                  </a:lnTo>
                  <a:lnTo>
                    <a:pt x="759" y="27420"/>
                  </a:lnTo>
                  <a:lnTo>
                    <a:pt x="877" y="27538"/>
                  </a:lnTo>
                  <a:lnTo>
                    <a:pt x="995" y="27643"/>
                  </a:lnTo>
                  <a:lnTo>
                    <a:pt x="1125" y="27747"/>
                  </a:lnTo>
                  <a:lnTo>
                    <a:pt x="1256" y="27839"/>
                  </a:lnTo>
                  <a:lnTo>
                    <a:pt x="1400" y="27930"/>
                  </a:lnTo>
                  <a:lnTo>
                    <a:pt x="1544" y="28022"/>
                  </a:lnTo>
                  <a:lnTo>
                    <a:pt x="1701" y="28100"/>
                  </a:lnTo>
                  <a:lnTo>
                    <a:pt x="2027" y="28244"/>
                  </a:lnTo>
                  <a:lnTo>
                    <a:pt x="2367" y="28362"/>
                  </a:lnTo>
                  <a:lnTo>
                    <a:pt x="2734" y="28467"/>
                  </a:lnTo>
                  <a:lnTo>
                    <a:pt x="3126" y="28545"/>
                  </a:lnTo>
                  <a:lnTo>
                    <a:pt x="3531" y="28597"/>
                  </a:lnTo>
                  <a:lnTo>
                    <a:pt x="3963" y="28637"/>
                  </a:lnTo>
                  <a:lnTo>
                    <a:pt x="4407" y="28650"/>
                  </a:lnTo>
                  <a:lnTo>
                    <a:pt x="4865" y="28650"/>
                  </a:lnTo>
                  <a:lnTo>
                    <a:pt x="5336" y="28637"/>
                  </a:lnTo>
                  <a:lnTo>
                    <a:pt x="5819" y="28597"/>
                  </a:lnTo>
                  <a:lnTo>
                    <a:pt x="6316" y="28545"/>
                  </a:lnTo>
                  <a:lnTo>
                    <a:pt x="6839" y="28467"/>
                  </a:lnTo>
                  <a:lnTo>
                    <a:pt x="7362" y="28375"/>
                  </a:lnTo>
                  <a:lnTo>
                    <a:pt x="7885" y="28270"/>
                  </a:lnTo>
                  <a:lnTo>
                    <a:pt x="8435" y="28153"/>
                  </a:lnTo>
                  <a:lnTo>
                    <a:pt x="8971" y="28022"/>
                  </a:lnTo>
                  <a:lnTo>
                    <a:pt x="9533" y="27865"/>
                  </a:lnTo>
                  <a:lnTo>
                    <a:pt x="10095" y="27708"/>
                  </a:lnTo>
                  <a:lnTo>
                    <a:pt x="10657" y="27525"/>
                  </a:lnTo>
                  <a:lnTo>
                    <a:pt x="11220" y="27342"/>
                  </a:lnTo>
                  <a:lnTo>
                    <a:pt x="11782" y="27133"/>
                  </a:lnTo>
                  <a:lnTo>
                    <a:pt x="12357" y="26924"/>
                  </a:lnTo>
                  <a:lnTo>
                    <a:pt x="12919" y="26688"/>
                  </a:lnTo>
                  <a:lnTo>
                    <a:pt x="13482" y="26453"/>
                  </a:lnTo>
                  <a:lnTo>
                    <a:pt x="14044" y="26204"/>
                  </a:lnTo>
                  <a:lnTo>
                    <a:pt x="14606" y="25943"/>
                  </a:lnTo>
                  <a:lnTo>
                    <a:pt x="15168" y="25681"/>
                  </a:lnTo>
                  <a:lnTo>
                    <a:pt x="15718" y="25407"/>
                  </a:lnTo>
                  <a:lnTo>
                    <a:pt x="16254" y="25119"/>
                  </a:lnTo>
                  <a:lnTo>
                    <a:pt x="16790" y="24818"/>
                  </a:lnTo>
                  <a:lnTo>
                    <a:pt x="17313" y="24518"/>
                  </a:lnTo>
                  <a:lnTo>
                    <a:pt x="17823" y="24217"/>
                  </a:lnTo>
                  <a:lnTo>
                    <a:pt x="18333" y="23890"/>
                  </a:lnTo>
                  <a:lnTo>
                    <a:pt x="18817" y="23576"/>
                  </a:lnTo>
                  <a:lnTo>
                    <a:pt x="19300" y="23249"/>
                  </a:lnTo>
                  <a:lnTo>
                    <a:pt x="19758" y="22909"/>
                  </a:lnTo>
                  <a:lnTo>
                    <a:pt x="20203" y="22582"/>
                  </a:lnTo>
                  <a:lnTo>
                    <a:pt x="20634" y="22229"/>
                  </a:lnTo>
                  <a:lnTo>
                    <a:pt x="21039" y="21889"/>
                  </a:lnTo>
                  <a:lnTo>
                    <a:pt x="21432" y="21536"/>
                  </a:lnTo>
                  <a:lnTo>
                    <a:pt x="21811" y="21196"/>
                  </a:lnTo>
                  <a:lnTo>
                    <a:pt x="22164" y="20843"/>
                  </a:lnTo>
                  <a:lnTo>
                    <a:pt x="22491" y="20477"/>
                  </a:lnTo>
                  <a:lnTo>
                    <a:pt x="22792" y="20124"/>
                  </a:lnTo>
                  <a:lnTo>
                    <a:pt x="23066" y="19771"/>
                  </a:lnTo>
                  <a:lnTo>
                    <a:pt x="23328" y="19418"/>
                  </a:lnTo>
                  <a:lnTo>
                    <a:pt x="23550" y="19052"/>
                  </a:lnTo>
                  <a:lnTo>
                    <a:pt x="23759" y="18699"/>
                  </a:lnTo>
                  <a:lnTo>
                    <a:pt x="23929" y="18346"/>
                  </a:lnTo>
                  <a:lnTo>
                    <a:pt x="24060" y="17993"/>
                  </a:lnTo>
                  <a:lnTo>
                    <a:pt x="24178" y="17640"/>
                  </a:lnTo>
                  <a:lnTo>
                    <a:pt x="24217" y="17470"/>
                  </a:lnTo>
                  <a:lnTo>
                    <a:pt x="24256" y="17300"/>
                  </a:lnTo>
                  <a:lnTo>
                    <a:pt x="24282" y="17117"/>
                  </a:lnTo>
                  <a:lnTo>
                    <a:pt x="24295" y="16947"/>
                  </a:lnTo>
                  <a:lnTo>
                    <a:pt x="24308" y="16777"/>
                  </a:lnTo>
                  <a:lnTo>
                    <a:pt x="24308" y="16607"/>
                  </a:lnTo>
                  <a:lnTo>
                    <a:pt x="24295" y="16437"/>
                  </a:lnTo>
                  <a:lnTo>
                    <a:pt x="24282" y="16280"/>
                  </a:lnTo>
                  <a:lnTo>
                    <a:pt x="24256" y="16110"/>
                  </a:lnTo>
                  <a:lnTo>
                    <a:pt x="24217" y="15940"/>
                  </a:lnTo>
                  <a:lnTo>
                    <a:pt x="24178" y="15783"/>
                  </a:lnTo>
                  <a:lnTo>
                    <a:pt x="24112" y="15613"/>
                  </a:lnTo>
                  <a:lnTo>
                    <a:pt x="24008" y="15352"/>
                  </a:lnTo>
                  <a:lnTo>
                    <a:pt x="23903" y="15090"/>
                  </a:lnTo>
                  <a:lnTo>
                    <a:pt x="23772" y="14816"/>
                  </a:lnTo>
                  <a:lnTo>
                    <a:pt x="23628" y="14541"/>
                  </a:lnTo>
                  <a:lnTo>
                    <a:pt x="23485" y="14266"/>
                  </a:lnTo>
                  <a:lnTo>
                    <a:pt x="23315" y="13979"/>
                  </a:lnTo>
                  <a:lnTo>
                    <a:pt x="22961" y="13416"/>
                  </a:lnTo>
                  <a:lnTo>
                    <a:pt x="22569" y="12854"/>
                  </a:lnTo>
                  <a:lnTo>
                    <a:pt x="22138" y="12266"/>
                  </a:lnTo>
                  <a:lnTo>
                    <a:pt x="21667" y="11690"/>
                  </a:lnTo>
                  <a:lnTo>
                    <a:pt x="21157" y="11102"/>
                  </a:lnTo>
                  <a:lnTo>
                    <a:pt x="20634" y="10514"/>
                  </a:lnTo>
                  <a:lnTo>
                    <a:pt x="20072" y="9938"/>
                  </a:lnTo>
                  <a:lnTo>
                    <a:pt x="19483" y="9350"/>
                  </a:lnTo>
                  <a:lnTo>
                    <a:pt x="18882" y="8762"/>
                  </a:lnTo>
                  <a:lnTo>
                    <a:pt x="18254" y="8186"/>
                  </a:lnTo>
                  <a:lnTo>
                    <a:pt x="17601" y="7611"/>
                  </a:lnTo>
                  <a:lnTo>
                    <a:pt x="16947" y="7049"/>
                  </a:lnTo>
                  <a:lnTo>
                    <a:pt x="16280" y="6499"/>
                  </a:lnTo>
                  <a:lnTo>
                    <a:pt x="15600" y="5950"/>
                  </a:lnTo>
                  <a:lnTo>
                    <a:pt x="14907" y="5414"/>
                  </a:lnTo>
                  <a:lnTo>
                    <a:pt x="14214" y="4891"/>
                  </a:lnTo>
                  <a:lnTo>
                    <a:pt x="13521" y="4381"/>
                  </a:lnTo>
                  <a:lnTo>
                    <a:pt x="12828" y="3897"/>
                  </a:lnTo>
                  <a:lnTo>
                    <a:pt x="12135" y="3427"/>
                  </a:lnTo>
                  <a:lnTo>
                    <a:pt x="11442" y="2969"/>
                  </a:lnTo>
                  <a:lnTo>
                    <a:pt x="10762" y="2538"/>
                  </a:lnTo>
                  <a:lnTo>
                    <a:pt x="10095" y="2132"/>
                  </a:lnTo>
                  <a:lnTo>
                    <a:pt x="9441" y="1740"/>
                  </a:lnTo>
                  <a:lnTo>
                    <a:pt x="8801" y="1374"/>
                  </a:lnTo>
                  <a:lnTo>
                    <a:pt x="8186" y="1047"/>
                  </a:lnTo>
                  <a:lnTo>
                    <a:pt x="7585" y="733"/>
                  </a:lnTo>
                  <a:lnTo>
                    <a:pt x="7009" y="459"/>
                  </a:lnTo>
                  <a:lnTo>
                    <a:pt x="6460" y="210"/>
                  </a:lnTo>
                  <a:lnTo>
                    <a:pt x="593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1" name="Google Shape;1803;p38">
              <a:extLst>
                <a:ext uri="{FF2B5EF4-FFF2-40B4-BE49-F238E27FC236}">
                  <a16:creationId xmlns:a16="http://schemas.microsoft.com/office/drawing/2014/main" id="{40BCD1F2-15D8-F9F0-6A2B-F47A3069F28D}"/>
                </a:ext>
              </a:extLst>
            </p:cNvPr>
            <p:cNvSpPr/>
            <p:nvPr/>
          </p:nvSpPr>
          <p:spPr>
            <a:xfrm>
              <a:off x="1990525" y="1715975"/>
              <a:ext cx="347825" cy="401125"/>
            </a:xfrm>
            <a:custGeom>
              <a:avLst/>
              <a:gdLst/>
              <a:ahLst/>
              <a:cxnLst/>
              <a:rect l="l" t="t" r="r" b="b"/>
              <a:pathLst>
                <a:path w="13913" h="16045" extrusionOk="0">
                  <a:moveTo>
                    <a:pt x="2472" y="1"/>
                  </a:moveTo>
                  <a:lnTo>
                    <a:pt x="2393" y="27"/>
                  </a:lnTo>
                  <a:lnTo>
                    <a:pt x="2315" y="53"/>
                  </a:lnTo>
                  <a:lnTo>
                    <a:pt x="2223" y="92"/>
                  </a:lnTo>
                  <a:lnTo>
                    <a:pt x="2132" y="158"/>
                  </a:lnTo>
                  <a:lnTo>
                    <a:pt x="2040" y="223"/>
                  </a:lnTo>
                  <a:lnTo>
                    <a:pt x="1949" y="315"/>
                  </a:lnTo>
                  <a:lnTo>
                    <a:pt x="1870" y="406"/>
                  </a:lnTo>
                  <a:lnTo>
                    <a:pt x="1779" y="524"/>
                  </a:lnTo>
                  <a:lnTo>
                    <a:pt x="1622" y="772"/>
                  </a:lnTo>
                  <a:lnTo>
                    <a:pt x="1452" y="1073"/>
                  </a:lnTo>
                  <a:lnTo>
                    <a:pt x="1308" y="1400"/>
                  </a:lnTo>
                  <a:lnTo>
                    <a:pt x="1164" y="1779"/>
                  </a:lnTo>
                  <a:lnTo>
                    <a:pt x="1020" y="2185"/>
                  </a:lnTo>
                  <a:lnTo>
                    <a:pt x="889" y="2629"/>
                  </a:lnTo>
                  <a:lnTo>
                    <a:pt x="759" y="3087"/>
                  </a:lnTo>
                  <a:lnTo>
                    <a:pt x="654" y="3584"/>
                  </a:lnTo>
                  <a:lnTo>
                    <a:pt x="536" y="4107"/>
                  </a:lnTo>
                  <a:lnTo>
                    <a:pt x="445" y="4643"/>
                  </a:lnTo>
                  <a:lnTo>
                    <a:pt x="353" y="5192"/>
                  </a:lnTo>
                  <a:lnTo>
                    <a:pt x="275" y="5754"/>
                  </a:lnTo>
                  <a:lnTo>
                    <a:pt x="209" y="6343"/>
                  </a:lnTo>
                  <a:lnTo>
                    <a:pt x="144" y="6918"/>
                  </a:lnTo>
                  <a:lnTo>
                    <a:pt x="92" y="7519"/>
                  </a:lnTo>
                  <a:lnTo>
                    <a:pt x="53" y="8108"/>
                  </a:lnTo>
                  <a:lnTo>
                    <a:pt x="26" y="8709"/>
                  </a:lnTo>
                  <a:lnTo>
                    <a:pt x="13" y="9298"/>
                  </a:lnTo>
                  <a:lnTo>
                    <a:pt x="0" y="9886"/>
                  </a:lnTo>
                  <a:lnTo>
                    <a:pt x="13" y="10474"/>
                  </a:lnTo>
                  <a:lnTo>
                    <a:pt x="26" y="11037"/>
                  </a:lnTo>
                  <a:lnTo>
                    <a:pt x="53" y="11586"/>
                  </a:lnTo>
                  <a:lnTo>
                    <a:pt x="92" y="12122"/>
                  </a:lnTo>
                  <a:lnTo>
                    <a:pt x="157" y="12645"/>
                  </a:lnTo>
                  <a:lnTo>
                    <a:pt x="223" y="13142"/>
                  </a:lnTo>
                  <a:lnTo>
                    <a:pt x="301" y="13600"/>
                  </a:lnTo>
                  <a:lnTo>
                    <a:pt x="406" y="14044"/>
                  </a:lnTo>
                  <a:lnTo>
                    <a:pt x="510" y="14449"/>
                  </a:lnTo>
                  <a:lnTo>
                    <a:pt x="641" y="14829"/>
                  </a:lnTo>
                  <a:lnTo>
                    <a:pt x="706" y="14999"/>
                  </a:lnTo>
                  <a:lnTo>
                    <a:pt x="798" y="15156"/>
                  </a:lnTo>
                  <a:lnTo>
                    <a:pt x="903" y="15299"/>
                  </a:lnTo>
                  <a:lnTo>
                    <a:pt x="1033" y="15430"/>
                  </a:lnTo>
                  <a:lnTo>
                    <a:pt x="1164" y="15548"/>
                  </a:lnTo>
                  <a:lnTo>
                    <a:pt x="1321" y="15652"/>
                  </a:lnTo>
                  <a:lnTo>
                    <a:pt x="1478" y="15744"/>
                  </a:lnTo>
                  <a:lnTo>
                    <a:pt x="1661" y="15822"/>
                  </a:lnTo>
                  <a:lnTo>
                    <a:pt x="1857" y="15888"/>
                  </a:lnTo>
                  <a:lnTo>
                    <a:pt x="2053" y="15940"/>
                  </a:lnTo>
                  <a:lnTo>
                    <a:pt x="2262" y="15979"/>
                  </a:lnTo>
                  <a:lnTo>
                    <a:pt x="2485" y="16005"/>
                  </a:lnTo>
                  <a:lnTo>
                    <a:pt x="2720" y="16032"/>
                  </a:lnTo>
                  <a:lnTo>
                    <a:pt x="2968" y="16045"/>
                  </a:lnTo>
                  <a:lnTo>
                    <a:pt x="3217" y="16045"/>
                  </a:lnTo>
                  <a:lnTo>
                    <a:pt x="3478" y="16032"/>
                  </a:lnTo>
                  <a:lnTo>
                    <a:pt x="3753" y="16005"/>
                  </a:lnTo>
                  <a:lnTo>
                    <a:pt x="4028" y="15979"/>
                  </a:lnTo>
                  <a:lnTo>
                    <a:pt x="4302" y="15940"/>
                  </a:lnTo>
                  <a:lnTo>
                    <a:pt x="4590" y="15888"/>
                  </a:lnTo>
                  <a:lnTo>
                    <a:pt x="5178" y="15770"/>
                  </a:lnTo>
                  <a:lnTo>
                    <a:pt x="5793" y="15613"/>
                  </a:lnTo>
                  <a:lnTo>
                    <a:pt x="6407" y="15430"/>
                  </a:lnTo>
                  <a:lnTo>
                    <a:pt x="7022" y="15208"/>
                  </a:lnTo>
                  <a:lnTo>
                    <a:pt x="7650" y="14959"/>
                  </a:lnTo>
                  <a:lnTo>
                    <a:pt x="8277" y="14698"/>
                  </a:lnTo>
                  <a:lnTo>
                    <a:pt x="8879" y="14410"/>
                  </a:lnTo>
                  <a:lnTo>
                    <a:pt x="9480" y="14096"/>
                  </a:lnTo>
                  <a:lnTo>
                    <a:pt x="10068" y="13770"/>
                  </a:lnTo>
                  <a:lnTo>
                    <a:pt x="10618" y="13430"/>
                  </a:lnTo>
                  <a:lnTo>
                    <a:pt x="11154" y="13063"/>
                  </a:lnTo>
                  <a:lnTo>
                    <a:pt x="11651" y="12697"/>
                  </a:lnTo>
                  <a:lnTo>
                    <a:pt x="11886" y="12514"/>
                  </a:lnTo>
                  <a:lnTo>
                    <a:pt x="12121" y="12318"/>
                  </a:lnTo>
                  <a:lnTo>
                    <a:pt x="12331" y="12135"/>
                  </a:lnTo>
                  <a:lnTo>
                    <a:pt x="12540" y="11939"/>
                  </a:lnTo>
                  <a:lnTo>
                    <a:pt x="12723" y="11743"/>
                  </a:lnTo>
                  <a:lnTo>
                    <a:pt x="12906" y="11547"/>
                  </a:lnTo>
                  <a:lnTo>
                    <a:pt x="13076" y="11351"/>
                  </a:lnTo>
                  <a:lnTo>
                    <a:pt x="13233" y="11154"/>
                  </a:lnTo>
                  <a:lnTo>
                    <a:pt x="13364" y="10958"/>
                  </a:lnTo>
                  <a:lnTo>
                    <a:pt x="13494" y="10762"/>
                  </a:lnTo>
                  <a:lnTo>
                    <a:pt x="13599" y="10566"/>
                  </a:lnTo>
                  <a:lnTo>
                    <a:pt x="13704" y="10370"/>
                  </a:lnTo>
                  <a:lnTo>
                    <a:pt x="13769" y="10187"/>
                  </a:lnTo>
                  <a:lnTo>
                    <a:pt x="13834" y="9991"/>
                  </a:lnTo>
                  <a:lnTo>
                    <a:pt x="13873" y="9795"/>
                  </a:lnTo>
                  <a:lnTo>
                    <a:pt x="13900" y="9611"/>
                  </a:lnTo>
                  <a:lnTo>
                    <a:pt x="13913" y="9415"/>
                  </a:lnTo>
                  <a:lnTo>
                    <a:pt x="13887" y="9232"/>
                  </a:lnTo>
                  <a:lnTo>
                    <a:pt x="13860" y="9049"/>
                  </a:lnTo>
                  <a:lnTo>
                    <a:pt x="13808" y="8879"/>
                  </a:lnTo>
                  <a:lnTo>
                    <a:pt x="13730" y="8696"/>
                  </a:lnTo>
                  <a:lnTo>
                    <a:pt x="13651" y="8513"/>
                  </a:lnTo>
                  <a:lnTo>
                    <a:pt x="13455" y="8147"/>
                  </a:lnTo>
                  <a:lnTo>
                    <a:pt x="13233" y="7768"/>
                  </a:lnTo>
                  <a:lnTo>
                    <a:pt x="12971" y="7376"/>
                  </a:lnTo>
                  <a:lnTo>
                    <a:pt x="12671" y="6983"/>
                  </a:lnTo>
                  <a:lnTo>
                    <a:pt x="12344" y="6591"/>
                  </a:lnTo>
                  <a:lnTo>
                    <a:pt x="12004" y="6199"/>
                  </a:lnTo>
                  <a:lnTo>
                    <a:pt x="11624" y="5806"/>
                  </a:lnTo>
                  <a:lnTo>
                    <a:pt x="11232" y="5401"/>
                  </a:lnTo>
                  <a:lnTo>
                    <a:pt x="10814" y="5009"/>
                  </a:lnTo>
                  <a:lnTo>
                    <a:pt x="10395" y="4630"/>
                  </a:lnTo>
                  <a:lnTo>
                    <a:pt x="9951" y="4237"/>
                  </a:lnTo>
                  <a:lnTo>
                    <a:pt x="9493" y="3858"/>
                  </a:lnTo>
                  <a:lnTo>
                    <a:pt x="9036" y="3492"/>
                  </a:lnTo>
                  <a:lnTo>
                    <a:pt x="8565" y="3139"/>
                  </a:lnTo>
                  <a:lnTo>
                    <a:pt x="8094" y="2786"/>
                  </a:lnTo>
                  <a:lnTo>
                    <a:pt x="7623" y="2459"/>
                  </a:lnTo>
                  <a:lnTo>
                    <a:pt x="7166" y="2132"/>
                  </a:lnTo>
                  <a:lnTo>
                    <a:pt x="6695" y="1832"/>
                  </a:lnTo>
                  <a:lnTo>
                    <a:pt x="6237" y="1544"/>
                  </a:lnTo>
                  <a:lnTo>
                    <a:pt x="5793" y="1282"/>
                  </a:lnTo>
                  <a:lnTo>
                    <a:pt x="5361" y="1034"/>
                  </a:lnTo>
                  <a:lnTo>
                    <a:pt x="4943" y="812"/>
                  </a:lnTo>
                  <a:lnTo>
                    <a:pt x="4551" y="615"/>
                  </a:lnTo>
                  <a:lnTo>
                    <a:pt x="4171" y="445"/>
                  </a:lnTo>
                  <a:lnTo>
                    <a:pt x="3818" y="289"/>
                  </a:lnTo>
                  <a:lnTo>
                    <a:pt x="3478" y="171"/>
                  </a:lnTo>
                  <a:lnTo>
                    <a:pt x="3178" y="79"/>
                  </a:lnTo>
                  <a:lnTo>
                    <a:pt x="2916" y="2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2" name="Google Shape;1804;p38">
              <a:extLst>
                <a:ext uri="{FF2B5EF4-FFF2-40B4-BE49-F238E27FC236}">
                  <a16:creationId xmlns:a16="http://schemas.microsoft.com/office/drawing/2014/main" id="{1621B74B-8E72-43BB-91CC-03CF7577AA2C}"/>
                </a:ext>
              </a:extLst>
            </p:cNvPr>
            <p:cNvSpPr/>
            <p:nvPr/>
          </p:nvSpPr>
          <p:spPr>
            <a:xfrm>
              <a:off x="3258200" y="1587200"/>
              <a:ext cx="656100" cy="709375"/>
            </a:xfrm>
            <a:custGeom>
              <a:avLst/>
              <a:gdLst/>
              <a:ahLst/>
              <a:cxnLst/>
              <a:rect l="l" t="t" r="r" b="b"/>
              <a:pathLst>
                <a:path w="26244" h="28375" extrusionOk="0">
                  <a:moveTo>
                    <a:pt x="23157" y="0"/>
                  </a:moveTo>
                  <a:lnTo>
                    <a:pt x="22870" y="13"/>
                  </a:lnTo>
                  <a:lnTo>
                    <a:pt x="22556" y="26"/>
                  </a:lnTo>
                  <a:lnTo>
                    <a:pt x="22229" y="65"/>
                  </a:lnTo>
                  <a:lnTo>
                    <a:pt x="21536" y="157"/>
                  </a:lnTo>
                  <a:lnTo>
                    <a:pt x="20791" y="275"/>
                  </a:lnTo>
                  <a:lnTo>
                    <a:pt x="19993" y="432"/>
                  </a:lnTo>
                  <a:lnTo>
                    <a:pt x="19156" y="628"/>
                  </a:lnTo>
                  <a:lnTo>
                    <a:pt x="18280" y="850"/>
                  </a:lnTo>
                  <a:lnTo>
                    <a:pt x="17365" y="1112"/>
                  </a:lnTo>
                  <a:lnTo>
                    <a:pt x="16423" y="1399"/>
                  </a:lnTo>
                  <a:lnTo>
                    <a:pt x="15469" y="1700"/>
                  </a:lnTo>
                  <a:lnTo>
                    <a:pt x="14501" y="2040"/>
                  </a:lnTo>
                  <a:lnTo>
                    <a:pt x="13521" y="2406"/>
                  </a:lnTo>
                  <a:lnTo>
                    <a:pt x="12527" y="2785"/>
                  </a:lnTo>
                  <a:lnTo>
                    <a:pt x="11533" y="3191"/>
                  </a:lnTo>
                  <a:lnTo>
                    <a:pt x="10552" y="3622"/>
                  </a:lnTo>
                  <a:lnTo>
                    <a:pt x="9572" y="4067"/>
                  </a:lnTo>
                  <a:lnTo>
                    <a:pt x="8617" y="4524"/>
                  </a:lnTo>
                  <a:lnTo>
                    <a:pt x="7676" y="5008"/>
                  </a:lnTo>
                  <a:lnTo>
                    <a:pt x="6760" y="5492"/>
                  </a:lnTo>
                  <a:lnTo>
                    <a:pt x="5871" y="6002"/>
                  </a:lnTo>
                  <a:lnTo>
                    <a:pt x="5035" y="6525"/>
                  </a:lnTo>
                  <a:lnTo>
                    <a:pt x="4629" y="6786"/>
                  </a:lnTo>
                  <a:lnTo>
                    <a:pt x="4224" y="7048"/>
                  </a:lnTo>
                  <a:lnTo>
                    <a:pt x="3845" y="7309"/>
                  </a:lnTo>
                  <a:lnTo>
                    <a:pt x="3479" y="7584"/>
                  </a:lnTo>
                  <a:lnTo>
                    <a:pt x="3112" y="7859"/>
                  </a:lnTo>
                  <a:lnTo>
                    <a:pt x="2772" y="8133"/>
                  </a:lnTo>
                  <a:lnTo>
                    <a:pt x="2446" y="8408"/>
                  </a:lnTo>
                  <a:lnTo>
                    <a:pt x="2132" y="8682"/>
                  </a:lnTo>
                  <a:lnTo>
                    <a:pt x="1831" y="8957"/>
                  </a:lnTo>
                  <a:lnTo>
                    <a:pt x="1543" y="9232"/>
                  </a:lnTo>
                  <a:lnTo>
                    <a:pt x="1282" y="9519"/>
                  </a:lnTo>
                  <a:lnTo>
                    <a:pt x="1033" y="9794"/>
                  </a:lnTo>
                  <a:lnTo>
                    <a:pt x="798" y="10081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65" y="26805"/>
                  </a:lnTo>
                  <a:lnTo>
                    <a:pt x="21261" y="26504"/>
                  </a:lnTo>
                  <a:lnTo>
                    <a:pt x="21457" y="26178"/>
                  </a:lnTo>
                  <a:lnTo>
                    <a:pt x="21654" y="25838"/>
                  </a:lnTo>
                  <a:lnTo>
                    <a:pt x="21837" y="25485"/>
                  </a:lnTo>
                  <a:lnTo>
                    <a:pt x="22033" y="25105"/>
                  </a:lnTo>
                  <a:lnTo>
                    <a:pt x="22216" y="24726"/>
                  </a:lnTo>
                  <a:lnTo>
                    <a:pt x="22399" y="24334"/>
                  </a:lnTo>
                  <a:lnTo>
                    <a:pt x="22752" y="23497"/>
                  </a:lnTo>
                  <a:lnTo>
                    <a:pt x="23092" y="22608"/>
                  </a:lnTo>
                  <a:lnTo>
                    <a:pt x="23419" y="21693"/>
                  </a:lnTo>
                  <a:lnTo>
                    <a:pt x="23746" y="20738"/>
                  </a:lnTo>
                  <a:lnTo>
                    <a:pt x="24046" y="19744"/>
                  </a:lnTo>
                  <a:lnTo>
                    <a:pt x="24334" y="18737"/>
                  </a:lnTo>
                  <a:lnTo>
                    <a:pt x="24596" y="17705"/>
                  </a:lnTo>
                  <a:lnTo>
                    <a:pt x="24844" y="16645"/>
                  </a:lnTo>
                  <a:lnTo>
                    <a:pt x="25079" y="15586"/>
                  </a:lnTo>
                  <a:lnTo>
                    <a:pt x="25302" y="14527"/>
                  </a:lnTo>
                  <a:lnTo>
                    <a:pt x="25498" y="13455"/>
                  </a:lnTo>
                  <a:lnTo>
                    <a:pt x="25668" y="12396"/>
                  </a:lnTo>
                  <a:lnTo>
                    <a:pt x="25825" y="11350"/>
                  </a:lnTo>
                  <a:lnTo>
                    <a:pt x="25955" y="10317"/>
                  </a:lnTo>
                  <a:lnTo>
                    <a:pt x="26060" y="9297"/>
                  </a:lnTo>
                  <a:lnTo>
                    <a:pt x="26152" y="8316"/>
                  </a:lnTo>
                  <a:lnTo>
                    <a:pt x="26204" y="7362"/>
                  </a:lnTo>
                  <a:lnTo>
                    <a:pt x="26243" y="6433"/>
                  </a:lnTo>
                  <a:lnTo>
                    <a:pt x="26243" y="5557"/>
                  </a:lnTo>
                  <a:lnTo>
                    <a:pt x="26230" y="4720"/>
                  </a:lnTo>
                  <a:lnTo>
                    <a:pt x="26204" y="4328"/>
                  </a:lnTo>
                  <a:lnTo>
                    <a:pt x="26178" y="3949"/>
                  </a:lnTo>
                  <a:lnTo>
                    <a:pt x="26139" y="3570"/>
                  </a:lnTo>
                  <a:lnTo>
                    <a:pt x="26099" y="3217"/>
                  </a:lnTo>
                  <a:lnTo>
                    <a:pt x="26047" y="2877"/>
                  </a:lnTo>
                  <a:lnTo>
                    <a:pt x="25995" y="2563"/>
                  </a:lnTo>
                  <a:lnTo>
                    <a:pt x="25929" y="2249"/>
                  </a:lnTo>
                  <a:lnTo>
                    <a:pt x="25851" y="1961"/>
                  </a:lnTo>
                  <a:lnTo>
                    <a:pt x="25772" y="1687"/>
                  </a:lnTo>
                  <a:lnTo>
                    <a:pt x="25681" y="1438"/>
                  </a:lnTo>
                  <a:lnTo>
                    <a:pt x="25589" y="1203"/>
                  </a:lnTo>
                  <a:lnTo>
                    <a:pt x="25485" y="994"/>
                  </a:lnTo>
                  <a:lnTo>
                    <a:pt x="25367" y="798"/>
                  </a:lnTo>
                  <a:lnTo>
                    <a:pt x="25249" y="628"/>
                  </a:lnTo>
                  <a:lnTo>
                    <a:pt x="25119" y="484"/>
                  </a:lnTo>
                  <a:lnTo>
                    <a:pt x="24988" y="353"/>
                  </a:lnTo>
                  <a:lnTo>
                    <a:pt x="24857" y="275"/>
                  </a:lnTo>
                  <a:lnTo>
                    <a:pt x="24713" y="196"/>
                  </a:lnTo>
                  <a:lnTo>
                    <a:pt x="24556" y="144"/>
                  </a:lnTo>
                  <a:lnTo>
                    <a:pt x="24373" y="92"/>
                  </a:lnTo>
                  <a:lnTo>
                    <a:pt x="24164" y="52"/>
                  </a:lnTo>
                  <a:lnTo>
                    <a:pt x="23942" y="26"/>
                  </a:lnTo>
                  <a:lnTo>
                    <a:pt x="23693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3" name="Google Shape;1805;p38">
              <a:extLst>
                <a:ext uri="{FF2B5EF4-FFF2-40B4-BE49-F238E27FC236}">
                  <a16:creationId xmlns:a16="http://schemas.microsoft.com/office/drawing/2014/main" id="{5A0BD5C6-A4DE-AB85-7919-130810881E7F}"/>
                </a:ext>
              </a:extLst>
            </p:cNvPr>
            <p:cNvSpPr/>
            <p:nvPr/>
          </p:nvSpPr>
          <p:spPr>
            <a:xfrm>
              <a:off x="3258200" y="1587200"/>
              <a:ext cx="586475" cy="709375"/>
            </a:xfrm>
            <a:custGeom>
              <a:avLst/>
              <a:gdLst/>
              <a:ahLst/>
              <a:cxnLst/>
              <a:rect l="l" t="t" r="r" b="b"/>
              <a:pathLst>
                <a:path w="23459" h="28375" extrusionOk="0">
                  <a:moveTo>
                    <a:pt x="22974" y="0"/>
                  </a:moveTo>
                  <a:lnTo>
                    <a:pt x="22425" y="39"/>
                  </a:lnTo>
                  <a:lnTo>
                    <a:pt x="21837" y="105"/>
                  </a:lnTo>
                  <a:lnTo>
                    <a:pt x="21196" y="209"/>
                  </a:lnTo>
                  <a:lnTo>
                    <a:pt x="20529" y="327"/>
                  </a:lnTo>
                  <a:lnTo>
                    <a:pt x="19810" y="471"/>
                  </a:lnTo>
                  <a:lnTo>
                    <a:pt x="19078" y="654"/>
                  </a:lnTo>
                  <a:lnTo>
                    <a:pt x="18306" y="850"/>
                  </a:lnTo>
                  <a:lnTo>
                    <a:pt x="17509" y="1072"/>
                  </a:lnTo>
                  <a:lnTo>
                    <a:pt x="16698" y="1308"/>
                  </a:lnTo>
                  <a:lnTo>
                    <a:pt x="15861" y="1569"/>
                  </a:lnTo>
                  <a:lnTo>
                    <a:pt x="15011" y="1857"/>
                  </a:lnTo>
                  <a:lnTo>
                    <a:pt x="14161" y="2158"/>
                  </a:lnTo>
                  <a:lnTo>
                    <a:pt x="13298" y="2484"/>
                  </a:lnTo>
                  <a:lnTo>
                    <a:pt x="12422" y="2824"/>
                  </a:lnTo>
                  <a:lnTo>
                    <a:pt x="11559" y="3177"/>
                  </a:lnTo>
                  <a:lnTo>
                    <a:pt x="10696" y="3557"/>
                  </a:lnTo>
                  <a:lnTo>
                    <a:pt x="9833" y="3936"/>
                  </a:lnTo>
                  <a:lnTo>
                    <a:pt x="8983" y="4341"/>
                  </a:lnTo>
                  <a:lnTo>
                    <a:pt x="8160" y="4747"/>
                  </a:lnTo>
                  <a:lnTo>
                    <a:pt x="7336" y="5178"/>
                  </a:lnTo>
                  <a:lnTo>
                    <a:pt x="6551" y="5610"/>
                  </a:lnTo>
                  <a:lnTo>
                    <a:pt x="5780" y="6054"/>
                  </a:lnTo>
                  <a:lnTo>
                    <a:pt x="5048" y="6512"/>
                  </a:lnTo>
                  <a:lnTo>
                    <a:pt x="4342" y="6969"/>
                  </a:lnTo>
                  <a:lnTo>
                    <a:pt x="3662" y="7440"/>
                  </a:lnTo>
                  <a:lnTo>
                    <a:pt x="3034" y="7924"/>
                  </a:lnTo>
                  <a:lnTo>
                    <a:pt x="2733" y="8159"/>
                  </a:lnTo>
                  <a:lnTo>
                    <a:pt x="2446" y="8395"/>
                  </a:lnTo>
                  <a:lnTo>
                    <a:pt x="2171" y="8643"/>
                  </a:lnTo>
                  <a:lnTo>
                    <a:pt x="1896" y="8892"/>
                  </a:lnTo>
                  <a:lnTo>
                    <a:pt x="1648" y="9127"/>
                  </a:lnTo>
                  <a:lnTo>
                    <a:pt x="1413" y="9375"/>
                  </a:lnTo>
                  <a:lnTo>
                    <a:pt x="1177" y="9624"/>
                  </a:lnTo>
                  <a:lnTo>
                    <a:pt x="968" y="9859"/>
                  </a:lnTo>
                  <a:lnTo>
                    <a:pt x="772" y="10108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78" y="26779"/>
                  </a:lnTo>
                  <a:lnTo>
                    <a:pt x="21301" y="26426"/>
                  </a:lnTo>
                  <a:lnTo>
                    <a:pt x="20961" y="26295"/>
                  </a:lnTo>
                  <a:lnTo>
                    <a:pt x="20608" y="26151"/>
                  </a:lnTo>
                  <a:lnTo>
                    <a:pt x="20255" y="25994"/>
                  </a:lnTo>
                  <a:lnTo>
                    <a:pt x="19901" y="25838"/>
                  </a:lnTo>
                  <a:lnTo>
                    <a:pt x="19195" y="25471"/>
                  </a:lnTo>
                  <a:lnTo>
                    <a:pt x="18476" y="25079"/>
                  </a:lnTo>
                  <a:lnTo>
                    <a:pt x="17744" y="24648"/>
                  </a:lnTo>
                  <a:lnTo>
                    <a:pt x="17012" y="24190"/>
                  </a:lnTo>
                  <a:lnTo>
                    <a:pt x="16293" y="23706"/>
                  </a:lnTo>
                  <a:lnTo>
                    <a:pt x="15573" y="23183"/>
                  </a:lnTo>
                  <a:lnTo>
                    <a:pt x="14854" y="22647"/>
                  </a:lnTo>
                  <a:lnTo>
                    <a:pt x="14148" y="22085"/>
                  </a:lnTo>
                  <a:lnTo>
                    <a:pt x="13455" y="21510"/>
                  </a:lnTo>
                  <a:lnTo>
                    <a:pt x="12775" y="20908"/>
                  </a:lnTo>
                  <a:lnTo>
                    <a:pt x="12121" y="20293"/>
                  </a:lnTo>
                  <a:lnTo>
                    <a:pt x="11481" y="19666"/>
                  </a:lnTo>
                  <a:lnTo>
                    <a:pt x="10879" y="19038"/>
                  </a:lnTo>
                  <a:lnTo>
                    <a:pt x="10291" y="18398"/>
                  </a:lnTo>
                  <a:lnTo>
                    <a:pt x="9742" y="17744"/>
                  </a:lnTo>
                  <a:lnTo>
                    <a:pt x="9219" y="17103"/>
                  </a:lnTo>
                  <a:lnTo>
                    <a:pt x="8735" y="16449"/>
                  </a:lnTo>
                  <a:lnTo>
                    <a:pt x="8500" y="16122"/>
                  </a:lnTo>
                  <a:lnTo>
                    <a:pt x="8290" y="15809"/>
                  </a:lnTo>
                  <a:lnTo>
                    <a:pt x="8081" y="15482"/>
                  </a:lnTo>
                  <a:lnTo>
                    <a:pt x="7885" y="15168"/>
                  </a:lnTo>
                  <a:lnTo>
                    <a:pt x="7702" y="14841"/>
                  </a:lnTo>
                  <a:lnTo>
                    <a:pt x="7532" y="14527"/>
                  </a:lnTo>
                  <a:lnTo>
                    <a:pt x="7375" y="14213"/>
                  </a:lnTo>
                  <a:lnTo>
                    <a:pt x="7218" y="13913"/>
                  </a:lnTo>
                  <a:lnTo>
                    <a:pt x="7087" y="13599"/>
                  </a:lnTo>
                  <a:lnTo>
                    <a:pt x="6970" y="13298"/>
                  </a:lnTo>
                  <a:lnTo>
                    <a:pt x="6852" y="12997"/>
                  </a:lnTo>
                  <a:lnTo>
                    <a:pt x="6760" y="12697"/>
                  </a:lnTo>
                  <a:lnTo>
                    <a:pt x="6682" y="12409"/>
                  </a:lnTo>
                  <a:lnTo>
                    <a:pt x="6617" y="12121"/>
                  </a:lnTo>
                  <a:lnTo>
                    <a:pt x="6564" y="11834"/>
                  </a:lnTo>
                  <a:lnTo>
                    <a:pt x="6525" y="11559"/>
                  </a:lnTo>
                  <a:lnTo>
                    <a:pt x="6512" y="11284"/>
                  </a:lnTo>
                  <a:lnTo>
                    <a:pt x="6499" y="11010"/>
                  </a:lnTo>
                  <a:lnTo>
                    <a:pt x="6512" y="10748"/>
                  </a:lnTo>
                  <a:lnTo>
                    <a:pt x="6538" y="10500"/>
                  </a:lnTo>
                  <a:lnTo>
                    <a:pt x="6591" y="10251"/>
                  </a:lnTo>
                  <a:lnTo>
                    <a:pt x="6656" y="10016"/>
                  </a:lnTo>
                  <a:lnTo>
                    <a:pt x="6734" y="9781"/>
                  </a:lnTo>
                  <a:lnTo>
                    <a:pt x="6839" y="9545"/>
                  </a:lnTo>
                  <a:lnTo>
                    <a:pt x="6957" y="9336"/>
                  </a:lnTo>
                  <a:lnTo>
                    <a:pt x="7087" y="9127"/>
                  </a:lnTo>
                  <a:lnTo>
                    <a:pt x="7349" y="8774"/>
                  </a:lnTo>
                  <a:lnTo>
                    <a:pt x="7637" y="8434"/>
                  </a:lnTo>
                  <a:lnTo>
                    <a:pt x="7950" y="8094"/>
                  </a:lnTo>
                  <a:lnTo>
                    <a:pt x="8290" y="7754"/>
                  </a:lnTo>
                  <a:lnTo>
                    <a:pt x="8656" y="7414"/>
                  </a:lnTo>
                  <a:lnTo>
                    <a:pt x="9049" y="7074"/>
                  </a:lnTo>
                  <a:lnTo>
                    <a:pt x="9467" y="6747"/>
                  </a:lnTo>
                  <a:lnTo>
                    <a:pt x="9899" y="6407"/>
                  </a:lnTo>
                  <a:lnTo>
                    <a:pt x="10343" y="6080"/>
                  </a:lnTo>
                  <a:lnTo>
                    <a:pt x="10827" y="5753"/>
                  </a:lnTo>
                  <a:lnTo>
                    <a:pt x="11311" y="5427"/>
                  </a:lnTo>
                  <a:lnTo>
                    <a:pt x="11821" y="5113"/>
                  </a:lnTo>
                  <a:lnTo>
                    <a:pt x="12331" y="4799"/>
                  </a:lnTo>
                  <a:lnTo>
                    <a:pt x="12867" y="4485"/>
                  </a:lnTo>
                  <a:lnTo>
                    <a:pt x="13416" y="4171"/>
                  </a:lnTo>
                  <a:lnTo>
                    <a:pt x="13978" y="3871"/>
                  </a:lnTo>
                  <a:lnTo>
                    <a:pt x="14540" y="3583"/>
                  </a:lnTo>
                  <a:lnTo>
                    <a:pt x="15116" y="3282"/>
                  </a:lnTo>
                  <a:lnTo>
                    <a:pt x="15704" y="3008"/>
                  </a:lnTo>
                  <a:lnTo>
                    <a:pt x="16293" y="2720"/>
                  </a:lnTo>
                  <a:lnTo>
                    <a:pt x="16894" y="2458"/>
                  </a:lnTo>
                  <a:lnTo>
                    <a:pt x="17496" y="2184"/>
                  </a:lnTo>
                  <a:lnTo>
                    <a:pt x="18699" y="1687"/>
                  </a:lnTo>
                  <a:lnTo>
                    <a:pt x="19915" y="1203"/>
                  </a:lnTo>
                  <a:lnTo>
                    <a:pt x="21117" y="772"/>
                  </a:lnTo>
                  <a:lnTo>
                    <a:pt x="22307" y="366"/>
                  </a:lnTo>
                  <a:lnTo>
                    <a:pt x="23458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4" name="Google Shape;1806;p38">
              <a:extLst>
                <a:ext uri="{FF2B5EF4-FFF2-40B4-BE49-F238E27FC236}">
                  <a16:creationId xmlns:a16="http://schemas.microsoft.com/office/drawing/2014/main" id="{1E1C6F25-71E2-F1B0-C07F-5886B9898161}"/>
                </a:ext>
              </a:extLst>
            </p:cNvPr>
            <p:cNvSpPr/>
            <p:nvPr/>
          </p:nvSpPr>
          <p:spPr>
            <a:xfrm>
              <a:off x="3466750" y="1829425"/>
              <a:ext cx="360575" cy="390000"/>
            </a:xfrm>
            <a:custGeom>
              <a:avLst/>
              <a:gdLst/>
              <a:ahLst/>
              <a:cxnLst/>
              <a:rect l="l" t="t" r="r" b="b"/>
              <a:pathLst>
                <a:path w="14423" h="15600" extrusionOk="0">
                  <a:moveTo>
                    <a:pt x="12880" y="0"/>
                  </a:moveTo>
                  <a:lnTo>
                    <a:pt x="12566" y="13"/>
                  </a:lnTo>
                  <a:lnTo>
                    <a:pt x="12213" y="39"/>
                  </a:lnTo>
                  <a:lnTo>
                    <a:pt x="11834" y="92"/>
                  </a:lnTo>
                  <a:lnTo>
                    <a:pt x="11429" y="157"/>
                  </a:lnTo>
                  <a:lnTo>
                    <a:pt x="10984" y="249"/>
                  </a:lnTo>
                  <a:lnTo>
                    <a:pt x="10526" y="353"/>
                  </a:lnTo>
                  <a:lnTo>
                    <a:pt x="10043" y="484"/>
                  </a:lnTo>
                  <a:lnTo>
                    <a:pt x="9546" y="615"/>
                  </a:lnTo>
                  <a:lnTo>
                    <a:pt x="9036" y="772"/>
                  </a:lnTo>
                  <a:lnTo>
                    <a:pt x="8500" y="942"/>
                  </a:lnTo>
                  <a:lnTo>
                    <a:pt x="7964" y="1125"/>
                  </a:lnTo>
                  <a:lnTo>
                    <a:pt x="7428" y="1334"/>
                  </a:lnTo>
                  <a:lnTo>
                    <a:pt x="6878" y="1543"/>
                  </a:lnTo>
                  <a:lnTo>
                    <a:pt x="6342" y="1765"/>
                  </a:lnTo>
                  <a:lnTo>
                    <a:pt x="5793" y="2001"/>
                  </a:lnTo>
                  <a:lnTo>
                    <a:pt x="5257" y="2236"/>
                  </a:lnTo>
                  <a:lnTo>
                    <a:pt x="4734" y="2498"/>
                  </a:lnTo>
                  <a:lnTo>
                    <a:pt x="4211" y="2759"/>
                  </a:lnTo>
                  <a:lnTo>
                    <a:pt x="3714" y="3034"/>
                  </a:lnTo>
                  <a:lnTo>
                    <a:pt x="3230" y="3308"/>
                  </a:lnTo>
                  <a:lnTo>
                    <a:pt x="2760" y="3596"/>
                  </a:lnTo>
                  <a:lnTo>
                    <a:pt x="2328" y="3884"/>
                  </a:lnTo>
                  <a:lnTo>
                    <a:pt x="1910" y="4184"/>
                  </a:lnTo>
                  <a:lnTo>
                    <a:pt x="1517" y="4472"/>
                  </a:lnTo>
                  <a:lnTo>
                    <a:pt x="1164" y="4786"/>
                  </a:lnTo>
                  <a:lnTo>
                    <a:pt x="851" y="5087"/>
                  </a:lnTo>
                  <a:lnTo>
                    <a:pt x="563" y="5400"/>
                  </a:lnTo>
                  <a:lnTo>
                    <a:pt x="445" y="5544"/>
                  </a:lnTo>
                  <a:lnTo>
                    <a:pt x="328" y="5701"/>
                  </a:lnTo>
                  <a:lnTo>
                    <a:pt x="223" y="5858"/>
                  </a:lnTo>
                  <a:lnTo>
                    <a:pt x="144" y="6028"/>
                  </a:lnTo>
                  <a:lnTo>
                    <a:pt x="79" y="6198"/>
                  </a:lnTo>
                  <a:lnTo>
                    <a:pt x="40" y="6381"/>
                  </a:lnTo>
                  <a:lnTo>
                    <a:pt x="14" y="6577"/>
                  </a:lnTo>
                  <a:lnTo>
                    <a:pt x="1" y="6773"/>
                  </a:lnTo>
                  <a:lnTo>
                    <a:pt x="14" y="6969"/>
                  </a:lnTo>
                  <a:lnTo>
                    <a:pt x="27" y="7179"/>
                  </a:lnTo>
                  <a:lnTo>
                    <a:pt x="66" y="7388"/>
                  </a:lnTo>
                  <a:lnTo>
                    <a:pt x="131" y="7610"/>
                  </a:lnTo>
                  <a:lnTo>
                    <a:pt x="197" y="7832"/>
                  </a:lnTo>
                  <a:lnTo>
                    <a:pt x="275" y="8055"/>
                  </a:lnTo>
                  <a:lnTo>
                    <a:pt x="380" y="8290"/>
                  </a:lnTo>
                  <a:lnTo>
                    <a:pt x="484" y="8512"/>
                  </a:lnTo>
                  <a:lnTo>
                    <a:pt x="602" y="8761"/>
                  </a:lnTo>
                  <a:lnTo>
                    <a:pt x="746" y="8996"/>
                  </a:lnTo>
                  <a:lnTo>
                    <a:pt x="890" y="9232"/>
                  </a:lnTo>
                  <a:lnTo>
                    <a:pt x="1047" y="9467"/>
                  </a:lnTo>
                  <a:lnTo>
                    <a:pt x="1217" y="9715"/>
                  </a:lnTo>
                  <a:lnTo>
                    <a:pt x="1400" y="9964"/>
                  </a:lnTo>
                  <a:lnTo>
                    <a:pt x="1779" y="10448"/>
                  </a:lnTo>
                  <a:lnTo>
                    <a:pt x="2197" y="10931"/>
                  </a:lnTo>
                  <a:lnTo>
                    <a:pt x="2642" y="11402"/>
                  </a:lnTo>
                  <a:lnTo>
                    <a:pt x="3126" y="11873"/>
                  </a:lnTo>
                  <a:lnTo>
                    <a:pt x="3623" y="12330"/>
                  </a:lnTo>
                  <a:lnTo>
                    <a:pt x="4133" y="12775"/>
                  </a:lnTo>
                  <a:lnTo>
                    <a:pt x="4656" y="13193"/>
                  </a:lnTo>
                  <a:lnTo>
                    <a:pt x="5205" y="13599"/>
                  </a:lnTo>
                  <a:lnTo>
                    <a:pt x="5741" y="13965"/>
                  </a:lnTo>
                  <a:lnTo>
                    <a:pt x="6290" y="14305"/>
                  </a:lnTo>
                  <a:lnTo>
                    <a:pt x="6826" y="14619"/>
                  </a:lnTo>
                  <a:lnTo>
                    <a:pt x="7362" y="14893"/>
                  </a:lnTo>
                  <a:lnTo>
                    <a:pt x="7637" y="15011"/>
                  </a:lnTo>
                  <a:lnTo>
                    <a:pt x="7898" y="15129"/>
                  </a:lnTo>
                  <a:lnTo>
                    <a:pt x="8147" y="15233"/>
                  </a:lnTo>
                  <a:lnTo>
                    <a:pt x="8408" y="15325"/>
                  </a:lnTo>
                  <a:lnTo>
                    <a:pt x="8657" y="15403"/>
                  </a:lnTo>
                  <a:lnTo>
                    <a:pt x="8892" y="15469"/>
                  </a:lnTo>
                  <a:lnTo>
                    <a:pt x="9127" y="15521"/>
                  </a:lnTo>
                  <a:lnTo>
                    <a:pt x="9363" y="15560"/>
                  </a:lnTo>
                  <a:lnTo>
                    <a:pt x="9585" y="15586"/>
                  </a:lnTo>
                  <a:lnTo>
                    <a:pt x="9807" y="15599"/>
                  </a:lnTo>
                  <a:lnTo>
                    <a:pt x="10017" y="15599"/>
                  </a:lnTo>
                  <a:lnTo>
                    <a:pt x="10213" y="15586"/>
                  </a:lnTo>
                  <a:lnTo>
                    <a:pt x="10409" y="15560"/>
                  </a:lnTo>
                  <a:lnTo>
                    <a:pt x="10592" y="15521"/>
                  </a:lnTo>
                  <a:lnTo>
                    <a:pt x="10762" y="15456"/>
                  </a:lnTo>
                  <a:lnTo>
                    <a:pt x="10932" y="15377"/>
                  </a:lnTo>
                  <a:lnTo>
                    <a:pt x="11076" y="15286"/>
                  </a:lnTo>
                  <a:lnTo>
                    <a:pt x="11219" y="15181"/>
                  </a:lnTo>
                  <a:lnTo>
                    <a:pt x="11350" y="15050"/>
                  </a:lnTo>
                  <a:lnTo>
                    <a:pt x="11468" y="14906"/>
                  </a:lnTo>
                  <a:lnTo>
                    <a:pt x="11690" y="14579"/>
                  </a:lnTo>
                  <a:lnTo>
                    <a:pt x="11899" y="14213"/>
                  </a:lnTo>
                  <a:lnTo>
                    <a:pt x="12109" y="13808"/>
                  </a:lnTo>
                  <a:lnTo>
                    <a:pt x="12305" y="13390"/>
                  </a:lnTo>
                  <a:lnTo>
                    <a:pt x="12501" y="12919"/>
                  </a:lnTo>
                  <a:lnTo>
                    <a:pt x="12697" y="12435"/>
                  </a:lnTo>
                  <a:lnTo>
                    <a:pt x="12880" y="11938"/>
                  </a:lnTo>
                  <a:lnTo>
                    <a:pt x="13050" y="11402"/>
                  </a:lnTo>
                  <a:lnTo>
                    <a:pt x="13220" y="10866"/>
                  </a:lnTo>
                  <a:lnTo>
                    <a:pt x="13377" y="10304"/>
                  </a:lnTo>
                  <a:lnTo>
                    <a:pt x="13521" y="9741"/>
                  </a:lnTo>
                  <a:lnTo>
                    <a:pt x="13665" y="9166"/>
                  </a:lnTo>
                  <a:lnTo>
                    <a:pt x="13782" y="8578"/>
                  </a:lnTo>
                  <a:lnTo>
                    <a:pt x="13900" y="7989"/>
                  </a:lnTo>
                  <a:lnTo>
                    <a:pt x="14018" y="7414"/>
                  </a:lnTo>
                  <a:lnTo>
                    <a:pt x="14109" y="6826"/>
                  </a:lnTo>
                  <a:lnTo>
                    <a:pt x="14188" y="6250"/>
                  </a:lnTo>
                  <a:lnTo>
                    <a:pt x="14266" y="5675"/>
                  </a:lnTo>
                  <a:lnTo>
                    <a:pt x="14331" y="5126"/>
                  </a:lnTo>
                  <a:lnTo>
                    <a:pt x="14371" y="4577"/>
                  </a:lnTo>
                  <a:lnTo>
                    <a:pt x="14410" y="4054"/>
                  </a:lnTo>
                  <a:lnTo>
                    <a:pt x="14423" y="3544"/>
                  </a:lnTo>
                  <a:lnTo>
                    <a:pt x="14423" y="3060"/>
                  </a:lnTo>
                  <a:lnTo>
                    <a:pt x="14410" y="2602"/>
                  </a:lnTo>
                  <a:lnTo>
                    <a:pt x="14384" y="2184"/>
                  </a:lnTo>
                  <a:lnTo>
                    <a:pt x="14345" y="1778"/>
                  </a:lnTo>
                  <a:lnTo>
                    <a:pt x="14292" y="1412"/>
                  </a:lnTo>
                  <a:lnTo>
                    <a:pt x="14214" y="1085"/>
                  </a:lnTo>
                  <a:lnTo>
                    <a:pt x="14122" y="798"/>
                  </a:lnTo>
                  <a:lnTo>
                    <a:pt x="14070" y="667"/>
                  </a:lnTo>
                  <a:lnTo>
                    <a:pt x="14005" y="549"/>
                  </a:lnTo>
                  <a:lnTo>
                    <a:pt x="13952" y="445"/>
                  </a:lnTo>
                  <a:lnTo>
                    <a:pt x="13874" y="353"/>
                  </a:lnTo>
                  <a:lnTo>
                    <a:pt x="13808" y="275"/>
                  </a:lnTo>
                  <a:lnTo>
                    <a:pt x="13730" y="196"/>
                  </a:lnTo>
                  <a:lnTo>
                    <a:pt x="13665" y="157"/>
                  </a:lnTo>
                  <a:lnTo>
                    <a:pt x="13586" y="118"/>
                  </a:lnTo>
                  <a:lnTo>
                    <a:pt x="13495" y="79"/>
                  </a:lnTo>
                  <a:lnTo>
                    <a:pt x="13390" y="52"/>
                  </a:lnTo>
                  <a:lnTo>
                    <a:pt x="13155" y="26"/>
                  </a:lnTo>
                  <a:lnTo>
                    <a:pt x="12880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5" name="Google Shape;1807;p38">
              <a:extLst>
                <a:ext uri="{FF2B5EF4-FFF2-40B4-BE49-F238E27FC236}">
                  <a16:creationId xmlns:a16="http://schemas.microsoft.com/office/drawing/2014/main" id="{B37EE76A-3F74-E77D-6FA9-EC178C2D3B3E}"/>
                </a:ext>
              </a:extLst>
            </p:cNvPr>
            <p:cNvSpPr/>
            <p:nvPr/>
          </p:nvSpPr>
          <p:spPr>
            <a:xfrm>
              <a:off x="1733575" y="1624450"/>
              <a:ext cx="2190850" cy="1864300"/>
            </a:xfrm>
            <a:custGeom>
              <a:avLst/>
              <a:gdLst/>
              <a:ahLst/>
              <a:cxnLst/>
              <a:rect l="l" t="t" r="r" b="b"/>
              <a:pathLst>
                <a:path w="87634" h="74572" extrusionOk="0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6" name="Google Shape;1808;p38">
              <a:extLst>
                <a:ext uri="{FF2B5EF4-FFF2-40B4-BE49-F238E27FC236}">
                  <a16:creationId xmlns:a16="http://schemas.microsoft.com/office/drawing/2014/main" id="{91D5008B-6983-A407-6D75-F2953A1E93DD}"/>
                </a:ext>
              </a:extLst>
            </p:cNvPr>
            <p:cNvSpPr/>
            <p:nvPr/>
          </p:nvSpPr>
          <p:spPr>
            <a:xfrm>
              <a:off x="1733575" y="1624450"/>
              <a:ext cx="2190850" cy="1864300"/>
            </a:xfrm>
            <a:custGeom>
              <a:avLst/>
              <a:gdLst/>
              <a:ahLst/>
              <a:cxnLst/>
              <a:rect l="l" t="t" r="r" b="b"/>
              <a:pathLst>
                <a:path w="87634" h="74572" extrusionOk="0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7" name="Google Shape;1809;p38">
              <a:extLst>
                <a:ext uri="{FF2B5EF4-FFF2-40B4-BE49-F238E27FC236}">
                  <a16:creationId xmlns:a16="http://schemas.microsoft.com/office/drawing/2014/main" id="{4BD9621D-F1FF-02D2-3082-7336CD54FE3D}"/>
                </a:ext>
              </a:extLst>
            </p:cNvPr>
            <p:cNvSpPr/>
            <p:nvPr/>
          </p:nvSpPr>
          <p:spPr>
            <a:xfrm>
              <a:off x="1733575" y="2679975"/>
              <a:ext cx="2190200" cy="808775"/>
            </a:xfrm>
            <a:custGeom>
              <a:avLst/>
              <a:gdLst/>
              <a:ahLst/>
              <a:cxnLst/>
              <a:rect l="l" t="t" r="r" b="b"/>
              <a:pathLst>
                <a:path w="87608" h="32351" extrusionOk="0">
                  <a:moveTo>
                    <a:pt x="145" y="1"/>
                  </a:moveTo>
                  <a:lnTo>
                    <a:pt x="92" y="472"/>
                  </a:lnTo>
                  <a:lnTo>
                    <a:pt x="53" y="942"/>
                  </a:lnTo>
                  <a:lnTo>
                    <a:pt x="27" y="1400"/>
                  </a:lnTo>
                  <a:lnTo>
                    <a:pt x="14" y="1845"/>
                  </a:lnTo>
                  <a:lnTo>
                    <a:pt x="1" y="2302"/>
                  </a:lnTo>
                  <a:lnTo>
                    <a:pt x="1" y="2747"/>
                  </a:lnTo>
                  <a:lnTo>
                    <a:pt x="14" y="3191"/>
                  </a:lnTo>
                  <a:lnTo>
                    <a:pt x="27" y="3636"/>
                  </a:lnTo>
                  <a:lnTo>
                    <a:pt x="53" y="4067"/>
                  </a:lnTo>
                  <a:lnTo>
                    <a:pt x="79" y="4499"/>
                  </a:lnTo>
                  <a:lnTo>
                    <a:pt x="119" y="4930"/>
                  </a:lnTo>
                  <a:lnTo>
                    <a:pt x="171" y="5362"/>
                  </a:lnTo>
                  <a:lnTo>
                    <a:pt x="236" y="5780"/>
                  </a:lnTo>
                  <a:lnTo>
                    <a:pt x="302" y="6199"/>
                  </a:lnTo>
                  <a:lnTo>
                    <a:pt x="367" y="6617"/>
                  </a:lnTo>
                  <a:lnTo>
                    <a:pt x="459" y="7023"/>
                  </a:lnTo>
                  <a:lnTo>
                    <a:pt x="550" y="7428"/>
                  </a:lnTo>
                  <a:lnTo>
                    <a:pt x="642" y="7833"/>
                  </a:lnTo>
                  <a:lnTo>
                    <a:pt x="746" y="8239"/>
                  </a:lnTo>
                  <a:lnTo>
                    <a:pt x="864" y="8631"/>
                  </a:lnTo>
                  <a:lnTo>
                    <a:pt x="982" y="9023"/>
                  </a:lnTo>
                  <a:lnTo>
                    <a:pt x="1099" y="9415"/>
                  </a:lnTo>
                  <a:lnTo>
                    <a:pt x="1243" y="9795"/>
                  </a:lnTo>
                  <a:lnTo>
                    <a:pt x="1387" y="10174"/>
                  </a:lnTo>
                  <a:lnTo>
                    <a:pt x="1531" y="10553"/>
                  </a:lnTo>
                  <a:lnTo>
                    <a:pt x="1688" y="10932"/>
                  </a:lnTo>
                  <a:lnTo>
                    <a:pt x="2015" y="11664"/>
                  </a:lnTo>
                  <a:lnTo>
                    <a:pt x="2381" y="12384"/>
                  </a:lnTo>
                  <a:lnTo>
                    <a:pt x="2760" y="13103"/>
                  </a:lnTo>
                  <a:lnTo>
                    <a:pt x="3178" y="13796"/>
                  </a:lnTo>
                  <a:lnTo>
                    <a:pt x="3610" y="14476"/>
                  </a:lnTo>
                  <a:lnTo>
                    <a:pt x="4067" y="15143"/>
                  </a:lnTo>
                  <a:lnTo>
                    <a:pt x="4551" y="15796"/>
                  </a:lnTo>
                  <a:lnTo>
                    <a:pt x="5061" y="16424"/>
                  </a:lnTo>
                  <a:lnTo>
                    <a:pt x="5584" y="17052"/>
                  </a:lnTo>
                  <a:lnTo>
                    <a:pt x="6133" y="17666"/>
                  </a:lnTo>
                  <a:lnTo>
                    <a:pt x="6696" y="18268"/>
                  </a:lnTo>
                  <a:lnTo>
                    <a:pt x="7284" y="18843"/>
                  </a:lnTo>
                  <a:lnTo>
                    <a:pt x="7899" y="19418"/>
                  </a:lnTo>
                  <a:lnTo>
                    <a:pt x="8526" y="19980"/>
                  </a:lnTo>
                  <a:lnTo>
                    <a:pt x="9167" y="20517"/>
                  </a:lnTo>
                  <a:lnTo>
                    <a:pt x="9821" y="21053"/>
                  </a:lnTo>
                  <a:lnTo>
                    <a:pt x="10501" y="21563"/>
                  </a:lnTo>
                  <a:lnTo>
                    <a:pt x="11194" y="22073"/>
                  </a:lnTo>
                  <a:lnTo>
                    <a:pt x="11900" y="22556"/>
                  </a:lnTo>
                  <a:lnTo>
                    <a:pt x="12619" y="23040"/>
                  </a:lnTo>
                  <a:lnTo>
                    <a:pt x="13351" y="23498"/>
                  </a:lnTo>
                  <a:lnTo>
                    <a:pt x="14096" y="23955"/>
                  </a:lnTo>
                  <a:lnTo>
                    <a:pt x="14855" y="24387"/>
                  </a:lnTo>
                  <a:lnTo>
                    <a:pt x="15626" y="24818"/>
                  </a:lnTo>
                  <a:lnTo>
                    <a:pt x="16398" y="25224"/>
                  </a:lnTo>
                  <a:lnTo>
                    <a:pt x="17195" y="25629"/>
                  </a:lnTo>
                  <a:lnTo>
                    <a:pt x="17993" y="26021"/>
                  </a:lnTo>
                  <a:lnTo>
                    <a:pt x="18790" y="26388"/>
                  </a:lnTo>
                  <a:lnTo>
                    <a:pt x="19601" y="26754"/>
                  </a:lnTo>
                  <a:lnTo>
                    <a:pt x="20425" y="27107"/>
                  </a:lnTo>
                  <a:lnTo>
                    <a:pt x="21249" y="27447"/>
                  </a:lnTo>
                  <a:lnTo>
                    <a:pt x="22086" y="27774"/>
                  </a:lnTo>
                  <a:lnTo>
                    <a:pt x="22922" y="28087"/>
                  </a:lnTo>
                  <a:lnTo>
                    <a:pt x="23759" y="28388"/>
                  </a:lnTo>
                  <a:lnTo>
                    <a:pt x="24609" y="28676"/>
                  </a:lnTo>
                  <a:lnTo>
                    <a:pt x="25446" y="28950"/>
                  </a:lnTo>
                  <a:lnTo>
                    <a:pt x="26296" y="29225"/>
                  </a:lnTo>
                  <a:lnTo>
                    <a:pt x="27146" y="29473"/>
                  </a:lnTo>
                  <a:lnTo>
                    <a:pt x="27996" y="29722"/>
                  </a:lnTo>
                  <a:lnTo>
                    <a:pt x="28846" y="29957"/>
                  </a:lnTo>
                  <a:lnTo>
                    <a:pt x="29682" y="30166"/>
                  </a:lnTo>
                  <a:lnTo>
                    <a:pt x="30532" y="30376"/>
                  </a:lnTo>
                  <a:lnTo>
                    <a:pt x="31369" y="30572"/>
                  </a:lnTo>
                  <a:lnTo>
                    <a:pt x="32219" y="30755"/>
                  </a:lnTo>
                  <a:lnTo>
                    <a:pt x="33043" y="30938"/>
                  </a:lnTo>
                  <a:lnTo>
                    <a:pt x="33880" y="31095"/>
                  </a:lnTo>
                  <a:lnTo>
                    <a:pt x="34703" y="31252"/>
                  </a:lnTo>
                  <a:lnTo>
                    <a:pt x="35527" y="31382"/>
                  </a:lnTo>
                  <a:lnTo>
                    <a:pt x="36338" y="31513"/>
                  </a:lnTo>
                  <a:lnTo>
                    <a:pt x="37136" y="31631"/>
                  </a:lnTo>
                  <a:lnTo>
                    <a:pt x="37933" y="31749"/>
                  </a:lnTo>
                  <a:lnTo>
                    <a:pt x="38783" y="31853"/>
                  </a:lnTo>
                  <a:lnTo>
                    <a:pt x="39633" y="31945"/>
                  </a:lnTo>
                  <a:lnTo>
                    <a:pt x="40509" y="32036"/>
                  </a:lnTo>
                  <a:lnTo>
                    <a:pt x="41385" y="32102"/>
                  </a:lnTo>
                  <a:lnTo>
                    <a:pt x="42274" y="32180"/>
                  </a:lnTo>
                  <a:lnTo>
                    <a:pt x="43163" y="32232"/>
                  </a:lnTo>
                  <a:lnTo>
                    <a:pt x="44066" y="32272"/>
                  </a:lnTo>
                  <a:lnTo>
                    <a:pt x="44968" y="32311"/>
                  </a:lnTo>
                  <a:lnTo>
                    <a:pt x="45883" y="32337"/>
                  </a:lnTo>
                  <a:lnTo>
                    <a:pt x="46811" y="32350"/>
                  </a:lnTo>
                  <a:lnTo>
                    <a:pt x="48655" y="32350"/>
                  </a:lnTo>
                  <a:lnTo>
                    <a:pt x="49584" y="32324"/>
                  </a:lnTo>
                  <a:lnTo>
                    <a:pt x="50525" y="32298"/>
                  </a:lnTo>
                  <a:lnTo>
                    <a:pt x="51466" y="32245"/>
                  </a:lnTo>
                  <a:lnTo>
                    <a:pt x="52395" y="32193"/>
                  </a:lnTo>
                  <a:lnTo>
                    <a:pt x="53336" y="32115"/>
                  </a:lnTo>
                  <a:lnTo>
                    <a:pt x="54278" y="32036"/>
                  </a:lnTo>
                  <a:lnTo>
                    <a:pt x="55219" y="31945"/>
                  </a:lnTo>
                  <a:lnTo>
                    <a:pt x="56161" y="31827"/>
                  </a:lnTo>
                  <a:lnTo>
                    <a:pt x="57089" y="31709"/>
                  </a:lnTo>
                  <a:lnTo>
                    <a:pt x="58030" y="31566"/>
                  </a:lnTo>
                  <a:lnTo>
                    <a:pt x="58959" y="31422"/>
                  </a:lnTo>
                  <a:lnTo>
                    <a:pt x="59887" y="31252"/>
                  </a:lnTo>
                  <a:lnTo>
                    <a:pt x="60815" y="31069"/>
                  </a:lnTo>
                  <a:lnTo>
                    <a:pt x="61731" y="30872"/>
                  </a:lnTo>
                  <a:lnTo>
                    <a:pt x="62646" y="30663"/>
                  </a:lnTo>
                  <a:lnTo>
                    <a:pt x="63561" y="30441"/>
                  </a:lnTo>
                  <a:lnTo>
                    <a:pt x="64464" y="30193"/>
                  </a:lnTo>
                  <a:lnTo>
                    <a:pt x="65353" y="29944"/>
                  </a:lnTo>
                  <a:lnTo>
                    <a:pt x="66242" y="29670"/>
                  </a:lnTo>
                  <a:lnTo>
                    <a:pt x="67118" y="29382"/>
                  </a:lnTo>
                  <a:lnTo>
                    <a:pt x="67994" y="29068"/>
                  </a:lnTo>
                  <a:lnTo>
                    <a:pt x="68844" y="28741"/>
                  </a:lnTo>
                  <a:lnTo>
                    <a:pt x="69694" y="28401"/>
                  </a:lnTo>
                  <a:lnTo>
                    <a:pt x="70531" y="28048"/>
                  </a:lnTo>
                  <a:lnTo>
                    <a:pt x="71367" y="27669"/>
                  </a:lnTo>
                  <a:lnTo>
                    <a:pt x="72178" y="27277"/>
                  </a:lnTo>
                  <a:lnTo>
                    <a:pt x="72976" y="26858"/>
                  </a:lnTo>
                  <a:lnTo>
                    <a:pt x="73760" y="26427"/>
                  </a:lnTo>
                  <a:lnTo>
                    <a:pt x="74545" y="25982"/>
                  </a:lnTo>
                  <a:lnTo>
                    <a:pt x="75303" y="25511"/>
                  </a:lnTo>
                  <a:lnTo>
                    <a:pt x="76035" y="25028"/>
                  </a:lnTo>
                  <a:lnTo>
                    <a:pt x="76768" y="24518"/>
                  </a:lnTo>
                  <a:lnTo>
                    <a:pt x="77474" y="23995"/>
                  </a:lnTo>
                  <a:lnTo>
                    <a:pt x="78167" y="23459"/>
                  </a:lnTo>
                  <a:lnTo>
                    <a:pt x="78847" y="22883"/>
                  </a:lnTo>
                  <a:lnTo>
                    <a:pt x="79500" y="22295"/>
                  </a:lnTo>
                  <a:lnTo>
                    <a:pt x="80141" y="21693"/>
                  </a:lnTo>
                  <a:lnTo>
                    <a:pt x="80756" y="21066"/>
                  </a:lnTo>
                  <a:lnTo>
                    <a:pt x="81357" y="20425"/>
                  </a:lnTo>
                  <a:lnTo>
                    <a:pt x="81933" y="19745"/>
                  </a:lnTo>
                  <a:lnTo>
                    <a:pt x="82482" y="19052"/>
                  </a:lnTo>
                  <a:lnTo>
                    <a:pt x="82743" y="18699"/>
                  </a:lnTo>
                  <a:lnTo>
                    <a:pt x="83018" y="18346"/>
                  </a:lnTo>
                  <a:lnTo>
                    <a:pt x="83266" y="17980"/>
                  </a:lnTo>
                  <a:lnTo>
                    <a:pt x="83515" y="17614"/>
                  </a:lnTo>
                  <a:lnTo>
                    <a:pt x="83763" y="17235"/>
                  </a:lnTo>
                  <a:lnTo>
                    <a:pt x="83998" y="16855"/>
                  </a:lnTo>
                  <a:lnTo>
                    <a:pt x="84234" y="16463"/>
                  </a:lnTo>
                  <a:lnTo>
                    <a:pt x="84469" y="16071"/>
                  </a:lnTo>
                  <a:lnTo>
                    <a:pt x="84691" y="15679"/>
                  </a:lnTo>
                  <a:lnTo>
                    <a:pt x="84901" y="15273"/>
                  </a:lnTo>
                  <a:lnTo>
                    <a:pt x="85110" y="14868"/>
                  </a:lnTo>
                  <a:lnTo>
                    <a:pt x="85306" y="14450"/>
                  </a:lnTo>
                  <a:lnTo>
                    <a:pt x="85502" y="14031"/>
                  </a:lnTo>
                  <a:lnTo>
                    <a:pt x="85698" y="13600"/>
                  </a:lnTo>
                  <a:lnTo>
                    <a:pt x="85868" y="13168"/>
                  </a:lnTo>
                  <a:lnTo>
                    <a:pt x="86051" y="12724"/>
                  </a:lnTo>
                  <a:lnTo>
                    <a:pt x="86221" y="12279"/>
                  </a:lnTo>
                  <a:lnTo>
                    <a:pt x="86378" y="11834"/>
                  </a:lnTo>
                  <a:lnTo>
                    <a:pt x="86535" y="11377"/>
                  </a:lnTo>
                  <a:lnTo>
                    <a:pt x="86679" y="10906"/>
                  </a:lnTo>
                  <a:lnTo>
                    <a:pt x="86823" y="10435"/>
                  </a:lnTo>
                  <a:lnTo>
                    <a:pt x="86954" y="9965"/>
                  </a:lnTo>
                  <a:lnTo>
                    <a:pt x="87110" y="9324"/>
                  </a:lnTo>
                  <a:lnTo>
                    <a:pt x="87241" y="8670"/>
                  </a:lnTo>
                  <a:lnTo>
                    <a:pt x="87359" y="8016"/>
                  </a:lnTo>
                  <a:lnTo>
                    <a:pt x="87450" y="7363"/>
                  </a:lnTo>
                  <a:lnTo>
                    <a:pt x="87516" y="6696"/>
                  </a:lnTo>
                  <a:lnTo>
                    <a:pt x="87568" y="6029"/>
                  </a:lnTo>
                  <a:lnTo>
                    <a:pt x="87594" y="5362"/>
                  </a:lnTo>
                  <a:lnTo>
                    <a:pt x="87607" y="4695"/>
                  </a:lnTo>
                  <a:lnTo>
                    <a:pt x="87516" y="5453"/>
                  </a:lnTo>
                  <a:lnTo>
                    <a:pt x="87411" y="6212"/>
                  </a:lnTo>
                  <a:lnTo>
                    <a:pt x="87333" y="6591"/>
                  </a:lnTo>
                  <a:lnTo>
                    <a:pt x="87254" y="6957"/>
                  </a:lnTo>
                  <a:lnTo>
                    <a:pt x="87176" y="7336"/>
                  </a:lnTo>
                  <a:lnTo>
                    <a:pt x="87084" y="7702"/>
                  </a:lnTo>
                  <a:lnTo>
                    <a:pt x="86954" y="8186"/>
                  </a:lnTo>
                  <a:lnTo>
                    <a:pt x="86810" y="8644"/>
                  </a:lnTo>
                  <a:lnTo>
                    <a:pt x="86666" y="9115"/>
                  </a:lnTo>
                  <a:lnTo>
                    <a:pt x="86509" y="9572"/>
                  </a:lnTo>
                  <a:lnTo>
                    <a:pt x="86352" y="10017"/>
                  </a:lnTo>
                  <a:lnTo>
                    <a:pt x="86182" y="10461"/>
                  </a:lnTo>
                  <a:lnTo>
                    <a:pt x="85999" y="10906"/>
                  </a:lnTo>
                  <a:lnTo>
                    <a:pt x="85829" y="11338"/>
                  </a:lnTo>
                  <a:lnTo>
                    <a:pt x="85633" y="11769"/>
                  </a:lnTo>
                  <a:lnTo>
                    <a:pt x="85437" y="12187"/>
                  </a:lnTo>
                  <a:lnTo>
                    <a:pt x="85241" y="12606"/>
                  </a:lnTo>
                  <a:lnTo>
                    <a:pt x="85031" y="13011"/>
                  </a:lnTo>
                  <a:lnTo>
                    <a:pt x="84809" y="13417"/>
                  </a:lnTo>
                  <a:lnTo>
                    <a:pt x="84600" y="13809"/>
                  </a:lnTo>
                  <a:lnTo>
                    <a:pt x="84365" y="14201"/>
                  </a:lnTo>
                  <a:lnTo>
                    <a:pt x="84129" y="14593"/>
                  </a:lnTo>
                  <a:lnTo>
                    <a:pt x="83894" y="14973"/>
                  </a:lnTo>
                  <a:lnTo>
                    <a:pt x="83645" y="15352"/>
                  </a:lnTo>
                  <a:lnTo>
                    <a:pt x="83397" y="15718"/>
                  </a:lnTo>
                  <a:lnTo>
                    <a:pt x="83149" y="16084"/>
                  </a:lnTo>
                  <a:lnTo>
                    <a:pt x="82874" y="16437"/>
                  </a:lnTo>
                  <a:lnTo>
                    <a:pt x="82612" y="16803"/>
                  </a:lnTo>
                  <a:lnTo>
                    <a:pt x="82063" y="17483"/>
                  </a:lnTo>
                  <a:lnTo>
                    <a:pt x="81488" y="18163"/>
                  </a:lnTo>
                  <a:lnTo>
                    <a:pt x="80886" y="18804"/>
                  </a:lnTo>
                  <a:lnTo>
                    <a:pt x="80272" y="19431"/>
                  </a:lnTo>
                  <a:lnTo>
                    <a:pt x="79631" y="20046"/>
                  </a:lnTo>
                  <a:lnTo>
                    <a:pt x="78977" y="20621"/>
                  </a:lnTo>
                  <a:lnTo>
                    <a:pt x="78297" y="21197"/>
                  </a:lnTo>
                  <a:lnTo>
                    <a:pt x="77604" y="21733"/>
                  </a:lnTo>
                  <a:lnTo>
                    <a:pt x="76898" y="22256"/>
                  </a:lnTo>
                  <a:lnTo>
                    <a:pt x="76166" y="22766"/>
                  </a:lnTo>
                  <a:lnTo>
                    <a:pt x="75421" y="23249"/>
                  </a:lnTo>
                  <a:lnTo>
                    <a:pt x="74662" y="23720"/>
                  </a:lnTo>
                  <a:lnTo>
                    <a:pt x="73891" y="24178"/>
                  </a:lnTo>
                  <a:lnTo>
                    <a:pt x="73106" y="24596"/>
                  </a:lnTo>
                  <a:lnTo>
                    <a:pt x="72309" y="25015"/>
                  </a:lnTo>
                  <a:lnTo>
                    <a:pt x="71498" y="25407"/>
                  </a:lnTo>
                  <a:lnTo>
                    <a:pt x="70661" y="25786"/>
                  </a:lnTo>
                  <a:lnTo>
                    <a:pt x="69825" y="26139"/>
                  </a:lnTo>
                  <a:lnTo>
                    <a:pt x="68975" y="26479"/>
                  </a:lnTo>
                  <a:lnTo>
                    <a:pt x="68125" y="26806"/>
                  </a:lnTo>
                  <a:lnTo>
                    <a:pt x="67249" y="27120"/>
                  </a:lnTo>
                  <a:lnTo>
                    <a:pt x="66373" y="27407"/>
                  </a:lnTo>
                  <a:lnTo>
                    <a:pt x="65483" y="27682"/>
                  </a:lnTo>
                  <a:lnTo>
                    <a:pt x="64594" y="27930"/>
                  </a:lnTo>
                  <a:lnTo>
                    <a:pt x="63692" y="28179"/>
                  </a:lnTo>
                  <a:lnTo>
                    <a:pt x="62777" y="28401"/>
                  </a:lnTo>
                  <a:lnTo>
                    <a:pt x="61861" y="28610"/>
                  </a:lnTo>
                  <a:lnTo>
                    <a:pt x="60946" y="28807"/>
                  </a:lnTo>
                  <a:lnTo>
                    <a:pt x="60018" y="28990"/>
                  </a:lnTo>
                  <a:lnTo>
                    <a:pt x="59089" y="29160"/>
                  </a:lnTo>
                  <a:lnTo>
                    <a:pt x="58161" y="29316"/>
                  </a:lnTo>
                  <a:lnTo>
                    <a:pt x="57220" y="29447"/>
                  </a:lnTo>
                  <a:lnTo>
                    <a:pt x="56291" y="29565"/>
                  </a:lnTo>
                  <a:lnTo>
                    <a:pt x="55350" y="29683"/>
                  </a:lnTo>
                  <a:lnTo>
                    <a:pt x="54408" y="29774"/>
                  </a:lnTo>
                  <a:lnTo>
                    <a:pt x="53467" y="29866"/>
                  </a:lnTo>
                  <a:lnTo>
                    <a:pt x="52526" y="29931"/>
                  </a:lnTo>
                  <a:lnTo>
                    <a:pt x="51597" y="29983"/>
                  </a:lnTo>
                  <a:lnTo>
                    <a:pt x="50656" y="30036"/>
                  </a:lnTo>
                  <a:lnTo>
                    <a:pt x="49714" y="30062"/>
                  </a:lnTo>
                  <a:lnTo>
                    <a:pt x="48786" y="30088"/>
                  </a:lnTo>
                  <a:lnTo>
                    <a:pt x="46929" y="30088"/>
                  </a:lnTo>
                  <a:lnTo>
                    <a:pt x="46014" y="30075"/>
                  </a:lnTo>
                  <a:lnTo>
                    <a:pt x="45099" y="30049"/>
                  </a:lnTo>
                  <a:lnTo>
                    <a:pt x="44196" y="30023"/>
                  </a:lnTo>
                  <a:lnTo>
                    <a:pt x="43294" y="29970"/>
                  </a:lnTo>
                  <a:lnTo>
                    <a:pt x="42405" y="29918"/>
                  </a:lnTo>
                  <a:lnTo>
                    <a:pt x="41516" y="29853"/>
                  </a:lnTo>
                  <a:lnTo>
                    <a:pt x="40640" y="29774"/>
                  </a:lnTo>
                  <a:lnTo>
                    <a:pt x="39764" y="29683"/>
                  </a:lnTo>
                  <a:lnTo>
                    <a:pt x="38914" y="29591"/>
                  </a:lnTo>
                  <a:lnTo>
                    <a:pt x="38064" y="29486"/>
                  </a:lnTo>
                  <a:lnTo>
                    <a:pt x="37292" y="29382"/>
                  </a:lnTo>
                  <a:lnTo>
                    <a:pt x="36521" y="29264"/>
                  </a:lnTo>
                  <a:lnTo>
                    <a:pt x="35750" y="29147"/>
                  </a:lnTo>
                  <a:lnTo>
                    <a:pt x="34965" y="29016"/>
                  </a:lnTo>
                  <a:lnTo>
                    <a:pt x="34167" y="28872"/>
                  </a:lnTo>
                  <a:lnTo>
                    <a:pt x="33370" y="28715"/>
                  </a:lnTo>
                  <a:lnTo>
                    <a:pt x="32572" y="28545"/>
                  </a:lnTo>
                  <a:lnTo>
                    <a:pt x="31761" y="28375"/>
                  </a:lnTo>
                  <a:lnTo>
                    <a:pt x="30951" y="28192"/>
                  </a:lnTo>
                  <a:lnTo>
                    <a:pt x="30140" y="27996"/>
                  </a:lnTo>
                  <a:lnTo>
                    <a:pt x="29329" y="27787"/>
                  </a:lnTo>
                  <a:lnTo>
                    <a:pt x="28519" y="27564"/>
                  </a:lnTo>
                  <a:lnTo>
                    <a:pt x="27695" y="27342"/>
                  </a:lnTo>
                  <a:lnTo>
                    <a:pt x="26884" y="27107"/>
                  </a:lnTo>
                  <a:lnTo>
                    <a:pt x="26074" y="26845"/>
                  </a:lnTo>
                  <a:lnTo>
                    <a:pt x="25250" y="26584"/>
                  </a:lnTo>
                  <a:lnTo>
                    <a:pt x="24439" y="26322"/>
                  </a:lnTo>
                  <a:lnTo>
                    <a:pt x="23628" y="26035"/>
                  </a:lnTo>
                  <a:lnTo>
                    <a:pt x="22831" y="25747"/>
                  </a:lnTo>
                  <a:lnTo>
                    <a:pt x="22020" y="25433"/>
                  </a:lnTo>
                  <a:lnTo>
                    <a:pt x="21223" y="25119"/>
                  </a:lnTo>
                  <a:lnTo>
                    <a:pt x="20438" y="24792"/>
                  </a:lnTo>
                  <a:lnTo>
                    <a:pt x="19640" y="24452"/>
                  </a:lnTo>
                  <a:lnTo>
                    <a:pt x="18869" y="24099"/>
                  </a:lnTo>
                  <a:lnTo>
                    <a:pt x="18097" y="23746"/>
                  </a:lnTo>
                  <a:lnTo>
                    <a:pt x="17326" y="23367"/>
                  </a:lnTo>
                  <a:lnTo>
                    <a:pt x="16568" y="22988"/>
                  </a:lnTo>
                  <a:lnTo>
                    <a:pt x="15822" y="22583"/>
                  </a:lnTo>
                  <a:lnTo>
                    <a:pt x="15077" y="22177"/>
                  </a:lnTo>
                  <a:lnTo>
                    <a:pt x="14345" y="21759"/>
                  </a:lnTo>
                  <a:lnTo>
                    <a:pt x="13626" y="21327"/>
                  </a:lnTo>
                  <a:lnTo>
                    <a:pt x="12920" y="20883"/>
                  </a:lnTo>
                  <a:lnTo>
                    <a:pt x="12227" y="20425"/>
                  </a:lnTo>
                  <a:lnTo>
                    <a:pt x="11547" y="19954"/>
                  </a:lnTo>
                  <a:lnTo>
                    <a:pt x="10880" y="19484"/>
                  </a:lnTo>
                  <a:lnTo>
                    <a:pt x="10213" y="18987"/>
                  </a:lnTo>
                  <a:lnTo>
                    <a:pt x="9572" y="18477"/>
                  </a:lnTo>
                  <a:lnTo>
                    <a:pt x="8958" y="17967"/>
                  </a:lnTo>
                  <a:lnTo>
                    <a:pt x="8343" y="17431"/>
                  </a:lnTo>
                  <a:lnTo>
                    <a:pt x="7755" y="16895"/>
                  </a:lnTo>
                  <a:lnTo>
                    <a:pt x="7179" y="16345"/>
                  </a:lnTo>
                  <a:lnTo>
                    <a:pt x="6617" y="15770"/>
                  </a:lnTo>
                  <a:lnTo>
                    <a:pt x="6081" y="15195"/>
                  </a:lnTo>
                  <a:lnTo>
                    <a:pt x="5558" y="14606"/>
                  </a:lnTo>
                  <a:lnTo>
                    <a:pt x="5061" y="13992"/>
                  </a:lnTo>
                  <a:lnTo>
                    <a:pt x="4577" y="13377"/>
                  </a:lnTo>
                  <a:lnTo>
                    <a:pt x="4120" y="12750"/>
                  </a:lnTo>
                  <a:lnTo>
                    <a:pt x="3675" y="12109"/>
                  </a:lnTo>
                  <a:lnTo>
                    <a:pt x="3270" y="11455"/>
                  </a:lnTo>
                  <a:lnTo>
                    <a:pt x="2878" y="10775"/>
                  </a:lnTo>
                  <a:lnTo>
                    <a:pt x="2498" y="10095"/>
                  </a:lnTo>
                  <a:lnTo>
                    <a:pt x="2158" y="9402"/>
                  </a:lnTo>
                  <a:lnTo>
                    <a:pt x="1831" y="8696"/>
                  </a:lnTo>
                  <a:lnTo>
                    <a:pt x="1544" y="7977"/>
                  </a:lnTo>
                  <a:lnTo>
                    <a:pt x="1269" y="7232"/>
                  </a:lnTo>
                  <a:lnTo>
                    <a:pt x="1034" y="6486"/>
                  </a:lnTo>
                  <a:lnTo>
                    <a:pt x="825" y="5728"/>
                  </a:lnTo>
                  <a:lnTo>
                    <a:pt x="629" y="4944"/>
                  </a:lnTo>
                  <a:lnTo>
                    <a:pt x="472" y="4159"/>
                  </a:lnTo>
                  <a:lnTo>
                    <a:pt x="406" y="3754"/>
                  </a:lnTo>
                  <a:lnTo>
                    <a:pt x="354" y="3361"/>
                  </a:lnTo>
                  <a:lnTo>
                    <a:pt x="302" y="2956"/>
                  </a:lnTo>
                  <a:lnTo>
                    <a:pt x="249" y="2538"/>
                  </a:lnTo>
                  <a:lnTo>
                    <a:pt x="210" y="2132"/>
                  </a:lnTo>
                  <a:lnTo>
                    <a:pt x="184" y="1714"/>
                  </a:lnTo>
                  <a:lnTo>
                    <a:pt x="158" y="1282"/>
                  </a:lnTo>
                  <a:lnTo>
                    <a:pt x="145" y="864"/>
                  </a:lnTo>
                  <a:lnTo>
                    <a:pt x="145" y="43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8" name="Google Shape;1810;p38">
              <a:extLst>
                <a:ext uri="{FF2B5EF4-FFF2-40B4-BE49-F238E27FC236}">
                  <a16:creationId xmlns:a16="http://schemas.microsoft.com/office/drawing/2014/main" id="{02A63A20-A2E8-2088-28C7-FA3072E72235}"/>
                </a:ext>
              </a:extLst>
            </p:cNvPr>
            <p:cNvSpPr/>
            <p:nvPr/>
          </p:nvSpPr>
          <p:spPr>
            <a:xfrm>
              <a:off x="2347800" y="2612975"/>
              <a:ext cx="929700" cy="748600"/>
            </a:xfrm>
            <a:custGeom>
              <a:avLst/>
              <a:gdLst/>
              <a:ahLst/>
              <a:cxnLst/>
              <a:rect l="l" t="t" r="r" b="b"/>
              <a:pathLst>
                <a:path w="37188" h="29944" extrusionOk="0">
                  <a:moveTo>
                    <a:pt x="17914" y="0"/>
                  </a:moveTo>
                  <a:lnTo>
                    <a:pt x="17522" y="14"/>
                  </a:lnTo>
                  <a:lnTo>
                    <a:pt x="17143" y="40"/>
                  </a:lnTo>
                  <a:lnTo>
                    <a:pt x="16764" y="66"/>
                  </a:lnTo>
                  <a:lnTo>
                    <a:pt x="16372" y="118"/>
                  </a:lnTo>
                  <a:lnTo>
                    <a:pt x="15992" y="170"/>
                  </a:lnTo>
                  <a:lnTo>
                    <a:pt x="15600" y="236"/>
                  </a:lnTo>
                  <a:lnTo>
                    <a:pt x="15221" y="314"/>
                  </a:lnTo>
                  <a:lnTo>
                    <a:pt x="14829" y="406"/>
                  </a:lnTo>
                  <a:lnTo>
                    <a:pt x="14449" y="510"/>
                  </a:lnTo>
                  <a:lnTo>
                    <a:pt x="14057" y="615"/>
                  </a:lnTo>
                  <a:lnTo>
                    <a:pt x="13678" y="733"/>
                  </a:lnTo>
                  <a:lnTo>
                    <a:pt x="13286" y="863"/>
                  </a:lnTo>
                  <a:lnTo>
                    <a:pt x="12907" y="1007"/>
                  </a:lnTo>
                  <a:lnTo>
                    <a:pt x="12527" y="1164"/>
                  </a:lnTo>
                  <a:lnTo>
                    <a:pt x="12148" y="1321"/>
                  </a:lnTo>
                  <a:lnTo>
                    <a:pt x="11769" y="1491"/>
                  </a:lnTo>
                  <a:lnTo>
                    <a:pt x="11403" y="1661"/>
                  </a:lnTo>
                  <a:lnTo>
                    <a:pt x="11024" y="1844"/>
                  </a:lnTo>
                  <a:lnTo>
                    <a:pt x="10658" y="2040"/>
                  </a:lnTo>
                  <a:lnTo>
                    <a:pt x="10291" y="2249"/>
                  </a:lnTo>
                  <a:lnTo>
                    <a:pt x="9925" y="2459"/>
                  </a:lnTo>
                  <a:lnTo>
                    <a:pt x="9559" y="2681"/>
                  </a:lnTo>
                  <a:lnTo>
                    <a:pt x="9206" y="2903"/>
                  </a:lnTo>
                  <a:lnTo>
                    <a:pt x="8853" y="3139"/>
                  </a:lnTo>
                  <a:lnTo>
                    <a:pt x="8500" y="3387"/>
                  </a:lnTo>
                  <a:lnTo>
                    <a:pt x="8147" y="3635"/>
                  </a:lnTo>
                  <a:lnTo>
                    <a:pt x="7807" y="3884"/>
                  </a:lnTo>
                  <a:lnTo>
                    <a:pt x="7467" y="4158"/>
                  </a:lnTo>
                  <a:lnTo>
                    <a:pt x="7140" y="4420"/>
                  </a:lnTo>
                  <a:lnTo>
                    <a:pt x="6813" y="4708"/>
                  </a:lnTo>
                  <a:lnTo>
                    <a:pt x="6486" y="4982"/>
                  </a:lnTo>
                  <a:lnTo>
                    <a:pt x="6173" y="5283"/>
                  </a:lnTo>
                  <a:lnTo>
                    <a:pt x="5859" y="5571"/>
                  </a:lnTo>
                  <a:lnTo>
                    <a:pt x="5545" y="5871"/>
                  </a:lnTo>
                  <a:lnTo>
                    <a:pt x="5244" y="6185"/>
                  </a:lnTo>
                  <a:lnTo>
                    <a:pt x="4943" y="6499"/>
                  </a:lnTo>
                  <a:lnTo>
                    <a:pt x="4656" y="6813"/>
                  </a:lnTo>
                  <a:lnTo>
                    <a:pt x="4381" y="7140"/>
                  </a:lnTo>
                  <a:lnTo>
                    <a:pt x="4107" y="7467"/>
                  </a:lnTo>
                  <a:lnTo>
                    <a:pt x="3832" y="7807"/>
                  </a:lnTo>
                  <a:lnTo>
                    <a:pt x="3571" y="8147"/>
                  </a:lnTo>
                  <a:lnTo>
                    <a:pt x="3309" y="8487"/>
                  </a:lnTo>
                  <a:lnTo>
                    <a:pt x="3074" y="8840"/>
                  </a:lnTo>
                  <a:lnTo>
                    <a:pt x="2825" y="9180"/>
                  </a:lnTo>
                  <a:lnTo>
                    <a:pt x="2603" y="9546"/>
                  </a:lnTo>
                  <a:lnTo>
                    <a:pt x="2368" y="9899"/>
                  </a:lnTo>
                  <a:lnTo>
                    <a:pt x="2158" y="10265"/>
                  </a:lnTo>
                  <a:lnTo>
                    <a:pt x="1949" y="10631"/>
                  </a:lnTo>
                  <a:lnTo>
                    <a:pt x="1753" y="10997"/>
                  </a:lnTo>
                  <a:lnTo>
                    <a:pt x="1570" y="11363"/>
                  </a:lnTo>
                  <a:lnTo>
                    <a:pt x="1387" y="11742"/>
                  </a:lnTo>
                  <a:lnTo>
                    <a:pt x="1217" y="12122"/>
                  </a:lnTo>
                  <a:lnTo>
                    <a:pt x="1060" y="12501"/>
                  </a:lnTo>
                  <a:lnTo>
                    <a:pt x="903" y="12880"/>
                  </a:lnTo>
                  <a:lnTo>
                    <a:pt x="759" y="13272"/>
                  </a:lnTo>
                  <a:lnTo>
                    <a:pt x="629" y="13651"/>
                  </a:lnTo>
                  <a:lnTo>
                    <a:pt x="511" y="14044"/>
                  </a:lnTo>
                  <a:lnTo>
                    <a:pt x="406" y="14423"/>
                  </a:lnTo>
                  <a:lnTo>
                    <a:pt x="289" y="14880"/>
                  </a:lnTo>
                  <a:lnTo>
                    <a:pt x="197" y="15325"/>
                  </a:lnTo>
                  <a:lnTo>
                    <a:pt x="119" y="15757"/>
                  </a:lnTo>
                  <a:lnTo>
                    <a:pt x="66" y="16188"/>
                  </a:lnTo>
                  <a:lnTo>
                    <a:pt x="27" y="16606"/>
                  </a:lnTo>
                  <a:lnTo>
                    <a:pt x="14" y="17025"/>
                  </a:lnTo>
                  <a:lnTo>
                    <a:pt x="1" y="17430"/>
                  </a:lnTo>
                  <a:lnTo>
                    <a:pt x="14" y="17836"/>
                  </a:lnTo>
                  <a:lnTo>
                    <a:pt x="53" y="18228"/>
                  </a:lnTo>
                  <a:lnTo>
                    <a:pt x="92" y="18607"/>
                  </a:lnTo>
                  <a:lnTo>
                    <a:pt x="158" y="18986"/>
                  </a:lnTo>
                  <a:lnTo>
                    <a:pt x="236" y="19352"/>
                  </a:lnTo>
                  <a:lnTo>
                    <a:pt x="328" y="19718"/>
                  </a:lnTo>
                  <a:lnTo>
                    <a:pt x="432" y="20085"/>
                  </a:lnTo>
                  <a:lnTo>
                    <a:pt x="550" y="20425"/>
                  </a:lnTo>
                  <a:lnTo>
                    <a:pt x="681" y="20778"/>
                  </a:lnTo>
                  <a:lnTo>
                    <a:pt x="838" y="21104"/>
                  </a:lnTo>
                  <a:lnTo>
                    <a:pt x="995" y="21431"/>
                  </a:lnTo>
                  <a:lnTo>
                    <a:pt x="1165" y="21758"/>
                  </a:lnTo>
                  <a:lnTo>
                    <a:pt x="1348" y="22072"/>
                  </a:lnTo>
                  <a:lnTo>
                    <a:pt x="1557" y="22386"/>
                  </a:lnTo>
                  <a:lnTo>
                    <a:pt x="1766" y="22687"/>
                  </a:lnTo>
                  <a:lnTo>
                    <a:pt x="1975" y="22974"/>
                  </a:lnTo>
                  <a:lnTo>
                    <a:pt x="2211" y="23262"/>
                  </a:lnTo>
                  <a:lnTo>
                    <a:pt x="2459" y="23550"/>
                  </a:lnTo>
                  <a:lnTo>
                    <a:pt x="2708" y="23824"/>
                  </a:lnTo>
                  <a:lnTo>
                    <a:pt x="2969" y="24086"/>
                  </a:lnTo>
                  <a:lnTo>
                    <a:pt x="3244" y="24347"/>
                  </a:lnTo>
                  <a:lnTo>
                    <a:pt x="3518" y="24609"/>
                  </a:lnTo>
                  <a:lnTo>
                    <a:pt x="3806" y="24857"/>
                  </a:lnTo>
                  <a:lnTo>
                    <a:pt x="4107" y="25093"/>
                  </a:lnTo>
                  <a:lnTo>
                    <a:pt x="4407" y="25328"/>
                  </a:lnTo>
                  <a:lnTo>
                    <a:pt x="4721" y="25563"/>
                  </a:lnTo>
                  <a:lnTo>
                    <a:pt x="5048" y="25786"/>
                  </a:lnTo>
                  <a:lnTo>
                    <a:pt x="5375" y="25995"/>
                  </a:lnTo>
                  <a:lnTo>
                    <a:pt x="5702" y="26204"/>
                  </a:lnTo>
                  <a:lnTo>
                    <a:pt x="6042" y="26413"/>
                  </a:lnTo>
                  <a:lnTo>
                    <a:pt x="6382" y="26609"/>
                  </a:lnTo>
                  <a:lnTo>
                    <a:pt x="7088" y="26989"/>
                  </a:lnTo>
                  <a:lnTo>
                    <a:pt x="7807" y="27342"/>
                  </a:lnTo>
                  <a:lnTo>
                    <a:pt x="8552" y="27668"/>
                  </a:lnTo>
                  <a:lnTo>
                    <a:pt x="9298" y="27969"/>
                  </a:lnTo>
                  <a:lnTo>
                    <a:pt x="10056" y="28257"/>
                  </a:lnTo>
                  <a:lnTo>
                    <a:pt x="10827" y="28505"/>
                  </a:lnTo>
                  <a:lnTo>
                    <a:pt x="11586" y="28741"/>
                  </a:lnTo>
                  <a:lnTo>
                    <a:pt x="12357" y="28950"/>
                  </a:lnTo>
                  <a:lnTo>
                    <a:pt x="13129" y="29146"/>
                  </a:lnTo>
                  <a:lnTo>
                    <a:pt x="13887" y="29316"/>
                  </a:lnTo>
                  <a:lnTo>
                    <a:pt x="14632" y="29460"/>
                  </a:lnTo>
                  <a:lnTo>
                    <a:pt x="15378" y="29578"/>
                  </a:lnTo>
                  <a:lnTo>
                    <a:pt x="16097" y="29682"/>
                  </a:lnTo>
                  <a:lnTo>
                    <a:pt x="16829" y="29774"/>
                  </a:lnTo>
                  <a:lnTo>
                    <a:pt x="17574" y="29839"/>
                  </a:lnTo>
                  <a:lnTo>
                    <a:pt x="18320" y="29891"/>
                  </a:lnTo>
                  <a:lnTo>
                    <a:pt x="19091" y="29931"/>
                  </a:lnTo>
                  <a:lnTo>
                    <a:pt x="19863" y="29944"/>
                  </a:lnTo>
                  <a:lnTo>
                    <a:pt x="20660" y="29944"/>
                  </a:lnTo>
                  <a:lnTo>
                    <a:pt x="21445" y="29917"/>
                  </a:lnTo>
                  <a:lnTo>
                    <a:pt x="22242" y="29878"/>
                  </a:lnTo>
                  <a:lnTo>
                    <a:pt x="23040" y="29813"/>
                  </a:lnTo>
                  <a:lnTo>
                    <a:pt x="23838" y="29721"/>
                  </a:lnTo>
                  <a:lnTo>
                    <a:pt x="24635" y="29617"/>
                  </a:lnTo>
                  <a:lnTo>
                    <a:pt x="25420" y="29473"/>
                  </a:lnTo>
                  <a:lnTo>
                    <a:pt x="26204" y="29316"/>
                  </a:lnTo>
                  <a:lnTo>
                    <a:pt x="26976" y="29133"/>
                  </a:lnTo>
                  <a:lnTo>
                    <a:pt x="27747" y="28924"/>
                  </a:lnTo>
                  <a:lnTo>
                    <a:pt x="28493" y="28675"/>
                  </a:lnTo>
                  <a:lnTo>
                    <a:pt x="28859" y="28545"/>
                  </a:lnTo>
                  <a:lnTo>
                    <a:pt x="29225" y="28414"/>
                  </a:lnTo>
                  <a:lnTo>
                    <a:pt x="29591" y="28270"/>
                  </a:lnTo>
                  <a:lnTo>
                    <a:pt x="29944" y="28113"/>
                  </a:lnTo>
                  <a:lnTo>
                    <a:pt x="30297" y="27956"/>
                  </a:lnTo>
                  <a:lnTo>
                    <a:pt x="30637" y="27786"/>
                  </a:lnTo>
                  <a:lnTo>
                    <a:pt x="30977" y="27616"/>
                  </a:lnTo>
                  <a:lnTo>
                    <a:pt x="31317" y="27433"/>
                  </a:lnTo>
                  <a:lnTo>
                    <a:pt x="31644" y="27237"/>
                  </a:lnTo>
                  <a:lnTo>
                    <a:pt x="31958" y="27041"/>
                  </a:lnTo>
                  <a:lnTo>
                    <a:pt x="32271" y="26832"/>
                  </a:lnTo>
                  <a:lnTo>
                    <a:pt x="32585" y="26622"/>
                  </a:lnTo>
                  <a:lnTo>
                    <a:pt x="32886" y="26400"/>
                  </a:lnTo>
                  <a:lnTo>
                    <a:pt x="33187" y="26165"/>
                  </a:lnTo>
                  <a:lnTo>
                    <a:pt x="33461" y="25929"/>
                  </a:lnTo>
                  <a:lnTo>
                    <a:pt x="33749" y="25681"/>
                  </a:lnTo>
                  <a:lnTo>
                    <a:pt x="34011" y="25419"/>
                  </a:lnTo>
                  <a:lnTo>
                    <a:pt x="34285" y="25158"/>
                  </a:lnTo>
                  <a:lnTo>
                    <a:pt x="34534" y="24883"/>
                  </a:lnTo>
                  <a:lnTo>
                    <a:pt x="34782" y="24596"/>
                  </a:lnTo>
                  <a:lnTo>
                    <a:pt x="35017" y="24295"/>
                  </a:lnTo>
                  <a:lnTo>
                    <a:pt x="35240" y="23994"/>
                  </a:lnTo>
                  <a:lnTo>
                    <a:pt x="35449" y="23680"/>
                  </a:lnTo>
                  <a:lnTo>
                    <a:pt x="35658" y="23367"/>
                  </a:lnTo>
                  <a:lnTo>
                    <a:pt x="35854" y="23027"/>
                  </a:lnTo>
                  <a:lnTo>
                    <a:pt x="36037" y="22687"/>
                  </a:lnTo>
                  <a:lnTo>
                    <a:pt x="36207" y="22347"/>
                  </a:lnTo>
                  <a:lnTo>
                    <a:pt x="36377" y="21981"/>
                  </a:lnTo>
                  <a:lnTo>
                    <a:pt x="36521" y="21614"/>
                  </a:lnTo>
                  <a:lnTo>
                    <a:pt x="36665" y="21235"/>
                  </a:lnTo>
                  <a:lnTo>
                    <a:pt x="36796" y="20843"/>
                  </a:lnTo>
                  <a:lnTo>
                    <a:pt x="36913" y="20438"/>
                  </a:lnTo>
                  <a:lnTo>
                    <a:pt x="37018" y="20006"/>
                  </a:lnTo>
                  <a:lnTo>
                    <a:pt x="37096" y="19588"/>
                  </a:lnTo>
                  <a:lnTo>
                    <a:pt x="37149" y="19182"/>
                  </a:lnTo>
                  <a:lnTo>
                    <a:pt x="37175" y="18777"/>
                  </a:lnTo>
                  <a:lnTo>
                    <a:pt x="37188" y="18385"/>
                  </a:lnTo>
                  <a:lnTo>
                    <a:pt x="37175" y="17992"/>
                  </a:lnTo>
                  <a:lnTo>
                    <a:pt x="37149" y="17613"/>
                  </a:lnTo>
                  <a:lnTo>
                    <a:pt x="37096" y="17247"/>
                  </a:lnTo>
                  <a:lnTo>
                    <a:pt x="37031" y="16881"/>
                  </a:lnTo>
                  <a:lnTo>
                    <a:pt x="36939" y="16515"/>
                  </a:lnTo>
                  <a:lnTo>
                    <a:pt x="36835" y="16162"/>
                  </a:lnTo>
                  <a:lnTo>
                    <a:pt x="36730" y="15809"/>
                  </a:lnTo>
                  <a:lnTo>
                    <a:pt x="36599" y="15456"/>
                  </a:lnTo>
                  <a:lnTo>
                    <a:pt x="36456" y="15116"/>
                  </a:lnTo>
                  <a:lnTo>
                    <a:pt x="36299" y="14763"/>
                  </a:lnTo>
                  <a:lnTo>
                    <a:pt x="36129" y="14436"/>
                  </a:lnTo>
                  <a:lnTo>
                    <a:pt x="35946" y="14096"/>
                  </a:lnTo>
                  <a:lnTo>
                    <a:pt x="35763" y="13756"/>
                  </a:lnTo>
                  <a:lnTo>
                    <a:pt x="35357" y="13102"/>
                  </a:lnTo>
                  <a:lnTo>
                    <a:pt x="34939" y="12435"/>
                  </a:lnTo>
                  <a:lnTo>
                    <a:pt x="34494" y="11782"/>
                  </a:lnTo>
                  <a:lnTo>
                    <a:pt x="33579" y="10435"/>
                  </a:lnTo>
                  <a:lnTo>
                    <a:pt x="33121" y="9755"/>
                  </a:lnTo>
                  <a:lnTo>
                    <a:pt x="32690" y="9062"/>
                  </a:lnTo>
                  <a:lnTo>
                    <a:pt x="32232" y="8330"/>
                  </a:lnTo>
                  <a:lnTo>
                    <a:pt x="31788" y="7610"/>
                  </a:lnTo>
                  <a:lnTo>
                    <a:pt x="31317" y="6917"/>
                  </a:lnTo>
                  <a:lnTo>
                    <a:pt x="31082" y="6564"/>
                  </a:lnTo>
                  <a:lnTo>
                    <a:pt x="30833" y="6224"/>
                  </a:lnTo>
                  <a:lnTo>
                    <a:pt x="30572" y="5898"/>
                  </a:lnTo>
                  <a:lnTo>
                    <a:pt x="30310" y="5558"/>
                  </a:lnTo>
                  <a:lnTo>
                    <a:pt x="30049" y="5244"/>
                  </a:lnTo>
                  <a:lnTo>
                    <a:pt x="29761" y="4917"/>
                  </a:lnTo>
                  <a:lnTo>
                    <a:pt x="29460" y="4616"/>
                  </a:lnTo>
                  <a:lnTo>
                    <a:pt x="29159" y="4302"/>
                  </a:lnTo>
                  <a:lnTo>
                    <a:pt x="28833" y="4002"/>
                  </a:lnTo>
                  <a:lnTo>
                    <a:pt x="28506" y="3714"/>
                  </a:lnTo>
                  <a:lnTo>
                    <a:pt x="28153" y="3426"/>
                  </a:lnTo>
                  <a:lnTo>
                    <a:pt x="27773" y="3152"/>
                  </a:lnTo>
                  <a:lnTo>
                    <a:pt x="27394" y="2877"/>
                  </a:lnTo>
                  <a:lnTo>
                    <a:pt x="26976" y="2616"/>
                  </a:lnTo>
                  <a:lnTo>
                    <a:pt x="26557" y="2367"/>
                  </a:lnTo>
                  <a:lnTo>
                    <a:pt x="26100" y="2119"/>
                  </a:lnTo>
                  <a:lnTo>
                    <a:pt x="25629" y="1883"/>
                  </a:lnTo>
                  <a:lnTo>
                    <a:pt x="25132" y="1661"/>
                  </a:lnTo>
                  <a:lnTo>
                    <a:pt x="24609" y="1439"/>
                  </a:lnTo>
                  <a:lnTo>
                    <a:pt x="24060" y="1230"/>
                  </a:lnTo>
                  <a:lnTo>
                    <a:pt x="23498" y="1033"/>
                  </a:lnTo>
                  <a:lnTo>
                    <a:pt x="22883" y="837"/>
                  </a:lnTo>
                  <a:lnTo>
                    <a:pt x="22256" y="667"/>
                  </a:lnTo>
                  <a:lnTo>
                    <a:pt x="21602" y="497"/>
                  </a:lnTo>
                  <a:lnTo>
                    <a:pt x="20909" y="340"/>
                  </a:lnTo>
                  <a:lnTo>
                    <a:pt x="20177" y="197"/>
                  </a:lnTo>
                  <a:lnTo>
                    <a:pt x="19810" y="131"/>
                  </a:lnTo>
                  <a:lnTo>
                    <a:pt x="19431" y="79"/>
                  </a:lnTo>
                  <a:lnTo>
                    <a:pt x="19052" y="40"/>
                  </a:lnTo>
                  <a:lnTo>
                    <a:pt x="18673" y="14"/>
                  </a:lnTo>
                  <a:lnTo>
                    <a:pt x="18294" y="0"/>
                  </a:ln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9" name="Google Shape;1811;p38">
              <a:extLst>
                <a:ext uri="{FF2B5EF4-FFF2-40B4-BE49-F238E27FC236}">
                  <a16:creationId xmlns:a16="http://schemas.microsoft.com/office/drawing/2014/main" id="{219D22C1-3899-1402-0913-34DEDDAC2DA3}"/>
                </a:ext>
              </a:extLst>
            </p:cNvPr>
            <p:cNvSpPr/>
            <p:nvPr/>
          </p:nvSpPr>
          <p:spPr>
            <a:xfrm>
              <a:off x="2554075" y="2838200"/>
              <a:ext cx="501150" cy="300450"/>
            </a:xfrm>
            <a:custGeom>
              <a:avLst/>
              <a:gdLst/>
              <a:ahLst/>
              <a:cxnLst/>
              <a:rect l="l" t="t" r="r" b="b"/>
              <a:pathLst>
                <a:path w="20046" h="12018" extrusionOk="0">
                  <a:moveTo>
                    <a:pt x="2171" y="1"/>
                  </a:moveTo>
                  <a:lnTo>
                    <a:pt x="2080" y="14"/>
                  </a:lnTo>
                  <a:lnTo>
                    <a:pt x="1975" y="27"/>
                  </a:lnTo>
                  <a:lnTo>
                    <a:pt x="1883" y="66"/>
                  </a:lnTo>
                  <a:lnTo>
                    <a:pt x="1792" y="118"/>
                  </a:lnTo>
                  <a:lnTo>
                    <a:pt x="1700" y="171"/>
                  </a:lnTo>
                  <a:lnTo>
                    <a:pt x="1622" y="249"/>
                  </a:lnTo>
                  <a:lnTo>
                    <a:pt x="1374" y="550"/>
                  </a:lnTo>
                  <a:lnTo>
                    <a:pt x="1138" y="864"/>
                  </a:lnTo>
                  <a:lnTo>
                    <a:pt x="929" y="1190"/>
                  </a:lnTo>
                  <a:lnTo>
                    <a:pt x="733" y="1543"/>
                  </a:lnTo>
                  <a:lnTo>
                    <a:pt x="576" y="1897"/>
                  </a:lnTo>
                  <a:lnTo>
                    <a:pt x="432" y="2263"/>
                  </a:lnTo>
                  <a:lnTo>
                    <a:pt x="301" y="2642"/>
                  </a:lnTo>
                  <a:lnTo>
                    <a:pt x="197" y="3021"/>
                  </a:lnTo>
                  <a:lnTo>
                    <a:pt x="118" y="3413"/>
                  </a:lnTo>
                  <a:lnTo>
                    <a:pt x="66" y="3806"/>
                  </a:lnTo>
                  <a:lnTo>
                    <a:pt x="27" y="4198"/>
                  </a:lnTo>
                  <a:lnTo>
                    <a:pt x="1" y="4590"/>
                  </a:lnTo>
                  <a:lnTo>
                    <a:pt x="1" y="4982"/>
                  </a:lnTo>
                  <a:lnTo>
                    <a:pt x="27" y="5375"/>
                  </a:lnTo>
                  <a:lnTo>
                    <a:pt x="66" y="5767"/>
                  </a:lnTo>
                  <a:lnTo>
                    <a:pt x="118" y="6146"/>
                  </a:lnTo>
                  <a:lnTo>
                    <a:pt x="197" y="6525"/>
                  </a:lnTo>
                  <a:lnTo>
                    <a:pt x="301" y="6878"/>
                  </a:lnTo>
                  <a:lnTo>
                    <a:pt x="406" y="7244"/>
                  </a:lnTo>
                  <a:lnTo>
                    <a:pt x="537" y="7584"/>
                  </a:lnTo>
                  <a:lnTo>
                    <a:pt x="694" y="7911"/>
                  </a:lnTo>
                  <a:lnTo>
                    <a:pt x="851" y="8225"/>
                  </a:lnTo>
                  <a:lnTo>
                    <a:pt x="1034" y="8526"/>
                  </a:lnTo>
                  <a:lnTo>
                    <a:pt x="1243" y="8800"/>
                  </a:lnTo>
                  <a:lnTo>
                    <a:pt x="1452" y="9049"/>
                  </a:lnTo>
                  <a:lnTo>
                    <a:pt x="1687" y="9284"/>
                  </a:lnTo>
                  <a:lnTo>
                    <a:pt x="1936" y="9507"/>
                  </a:lnTo>
                  <a:lnTo>
                    <a:pt x="2197" y="9690"/>
                  </a:lnTo>
                  <a:lnTo>
                    <a:pt x="2328" y="9768"/>
                  </a:lnTo>
                  <a:lnTo>
                    <a:pt x="2472" y="9846"/>
                  </a:lnTo>
                  <a:lnTo>
                    <a:pt x="2616" y="9925"/>
                  </a:lnTo>
                  <a:lnTo>
                    <a:pt x="2760" y="9977"/>
                  </a:lnTo>
                  <a:lnTo>
                    <a:pt x="2916" y="10030"/>
                  </a:lnTo>
                  <a:lnTo>
                    <a:pt x="3073" y="10082"/>
                  </a:lnTo>
                  <a:lnTo>
                    <a:pt x="3230" y="10121"/>
                  </a:lnTo>
                  <a:lnTo>
                    <a:pt x="3387" y="10147"/>
                  </a:lnTo>
                  <a:lnTo>
                    <a:pt x="3688" y="10200"/>
                  </a:lnTo>
                  <a:lnTo>
                    <a:pt x="3976" y="10226"/>
                  </a:lnTo>
                  <a:lnTo>
                    <a:pt x="4263" y="10239"/>
                  </a:lnTo>
                  <a:lnTo>
                    <a:pt x="4538" y="10239"/>
                  </a:lnTo>
                  <a:lnTo>
                    <a:pt x="4812" y="10226"/>
                  </a:lnTo>
                  <a:lnTo>
                    <a:pt x="5074" y="10213"/>
                  </a:lnTo>
                  <a:lnTo>
                    <a:pt x="5335" y="10173"/>
                  </a:lnTo>
                  <a:lnTo>
                    <a:pt x="5584" y="10121"/>
                  </a:lnTo>
                  <a:lnTo>
                    <a:pt x="5832" y="10069"/>
                  </a:lnTo>
                  <a:lnTo>
                    <a:pt x="6081" y="9990"/>
                  </a:lnTo>
                  <a:lnTo>
                    <a:pt x="6316" y="9912"/>
                  </a:lnTo>
                  <a:lnTo>
                    <a:pt x="6538" y="9820"/>
                  </a:lnTo>
                  <a:lnTo>
                    <a:pt x="6761" y="9716"/>
                  </a:lnTo>
                  <a:lnTo>
                    <a:pt x="6970" y="9611"/>
                  </a:lnTo>
                  <a:lnTo>
                    <a:pt x="7179" y="9480"/>
                  </a:lnTo>
                  <a:lnTo>
                    <a:pt x="7388" y="9350"/>
                  </a:lnTo>
                  <a:lnTo>
                    <a:pt x="7584" y="9219"/>
                  </a:lnTo>
                  <a:lnTo>
                    <a:pt x="7767" y="9062"/>
                  </a:lnTo>
                  <a:lnTo>
                    <a:pt x="7951" y="8905"/>
                  </a:lnTo>
                  <a:lnTo>
                    <a:pt x="8134" y="8735"/>
                  </a:lnTo>
                  <a:lnTo>
                    <a:pt x="8304" y="8565"/>
                  </a:lnTo>
                  <a:lnTo>
                    <a:pt x="8474" y="8382"/>
                  </a:lnTo>
                  <a:lnTo>
                    <a:pt x="8630" y="8199"/>
                  </a:lnTo>
                  <a:lnTo>
                    <a:pt x="8787" y="8003"/>
                  </a:lnTo>
                  <a:lnTo>
                    <a:pt x="8931" y="7807"/>
                  </a:lnTo>
                  <a:lnTo>
                    <a:pt x="9075" y="7597"/>
                  </a:lnTo>
                  <a:lnTo>
                    <a:pt x="9219" y="7388"/>
                  </a:lnTo>
                  <a:lnTo>
                    <a:pt x="9350" y="7166"/>
                  </a:lnTo>
                  <a:lnTo>
                    <a:pt x="9585" y="6708"/>
                  </a:lnTo>
                  <a:lnTo>
                    <a:pt x="9807" y="6238"/>
                  </a:lnTo>
                  <a:lnTo>
                    <a:pt x="9860" y="6565"/>
                  </a:lnTo>
                  <a:lnTo>
                    <a:pt x="9912" y="6878"/>
                  </a:lnTo>
                  <a:lnTo>
                    <a:pt x="9977" y="7205"/>
                  </a:lnTo>
                  <a:lnTo>
                    <a:pt x="10069" y="7519"/>
                  </a:lnTo>
                  <a:lnTo>
                    <a:pt x="10160" y="7820"/>
                  </a:lnTo>
                  <a:lnTo>
                    <a:pt x="10265" y="8121"/>
                  </a:lnTo>
                  <a:lnTo>
                    <a:pt x="10383" y="8421"/>
                  </a:lnTo>
                  <a:lnTo>
                    <a:pt x="10513" y="8709"/>
                  </a:lnTo>
                  <a:lnTo>
                    <a:pt x="10657" y="8997"/>
                  </a:lnTo>
                  <a:lnTo>
                    <a:pt x="10814" y="9271"/>
                  </a:lnTo>
                  <a:lnTo>
                    <a:pt x="10984" y="9546"/>
                  </a:lnTo>
                  <a:lnTo>
                    <a:pt x="11167" y="9794"/>
                  </a:lnTo>
                  <a:lnTo>
                    <a:pt x="11350" y="10043"/>
                  </a:lnTo>
                  <a:lnTo>
                    <a:pt x="11546" y="10278"/>
                  </a:lnTo>
                  <a:lnTo>
                    <a:pt x="11769" y="10500"/>
                  </a:lnTo>
                  <a:lnTo>
                    <a:pt x="11978" y="10723"/>
                  </a:lnTo>
                  <a:lnTo>
                    <a:pt x="12213" y="10919"/>
                  </a:lnTo>
                  <a:lnTo>
                    <a:pt x="12462" y="11102"/>
                  </a:lnTo>
                  <a:lnTo>
                    <a:pt x="12710" y="11272"/>
                  </a:lnTo>
                  <a:lnTo>
                    <a:pt x="12972" y="11429"/>
                  </a:lnTo>
                  <a:lnTo>
                    <a:pt x="13233" y="11559"/>
                  </a:lnTo>
                  <a:lnTo>
                    <a:pt x="13508" y="11690"/>
                  </a:lnTo>
                  <a:lnTo>
                    <a:pt x="13795" y="11795"/>
                  </a:lnTo>
                  <a:lnTo>
                    <a:pt x="14096" y="11873"/>
                  </a:lnTo>
                  <a:lnTo>
                    <a:pt x="14397" y="11939"/>
                  </a:lnTo>
                  <a:lnTo>
                    <a:pt x="14711" y="11991"/>
                  </a:lnTo>
                  <a:lnTo>
                    <a:pt x="15038" y="12017"/>
                  </a:lnTo>
                  <a:lnTo>
                    <a:pt x="15364" y="12017"/>
                  </a:lnTo>
                  <a:lnTo>
                    <a:pt x="15691" y="12004"/>
                  </a:lnTo>
                  <a:lnTo>
                    <a:pt x="16044" y="11965"/>
                  </a:lnTo>
                  <a:lnTo>
                    <a:pt x="16384" y="11899"/>
                  </a:lnTo>
                  <a:lnTo>
                    <a:pt x="16750" y="11808"/>
                  </a:lnTo>
                  <a:lnTo>
                    <a:pt x="17077" y="11703"/>
                  </a:lnTo>
                  <a:lnTo>
                    <a:pt x="17391" y="11572"/>
                  </a:lnTo>
                  <a:lnTo>
                    <a:pt x="17692" y="11416"/>
                  </a:lnTo>
                  <a:lnTo>
                    <a:pt x="17966" y="11246"/>
                  </a:lnTo>
                  <a:lnTo>
                    <a:pt x="18228" y="11049"/>
                  </a:lnTo>
                  <a:lnTo>
                    <a:pt x="18463" y="10840"/>
                  </a:lnTo>
                  <a:lnTo>
                    <a:pt x="18686" y="10605"/>
                  </a:lnTo>
                  <a:lnTo>
                    <a:pt x="18882" y="10370"/>
                  </a:lnTo>
                  <a:lnTo>
                    <a:pt x="19065" y="10108"/>
                  </a:lnTo>
                  <a:lnTo>
                    <a:pt x="19235" y="9833"/>
                  </a:lnTo>
                  <a:lnTo>
                    <a:pt x="19392" y="9546"/>
                  </a:lnTo>
                  <a:lnTo>
                    <a:pt x="19522" y="9258"/>
                  </a:lnTo>
                  <a:lnTo>
                    <a:pt x="19640" y="8944"/>
                  </a:lnTo>
                  <a:lnTo>
                    <a:pt x="19745" y="8630"/>
                  </a:lnTo>
                  <a:lnTo>
                    <a:pt x="19836" y="8304"/>
                  </a:lnTo>
                  <a:lnTo>
                    <a:pt x="19902" y="7977"/>
                  </a:lnTo>
                  <a:lnTo>
                    <a:pt x="19967" y="7650"/>
                  </a:lnTo>
                  <a:lnTo>
                    <a:pt x="20006" y="7310"/>
                  </a:lnTo>
                  <a:lnTo>
                    <a:pt x="20032" y="6970"/>
                  </a:lnTo>
                  <a:lnTo>
                    <a:pt x="20045" y="6630"/>
                  </a:lnTo>
                  <a:lnTo>
                    <a:pt x="20045" y="6277"/>
                  </a:lnTo>
                  <a:lnTo>
                    <a:pt x="20045" y="5937"/>
                  </a:lnTo>
                  <a:lnTo>
                    <a:pt x="20019" y="5597"/>
                  </a:lnTo>
                  <a:lnTo>
                    <a:pt x="19980" y="5270"/>
                  </a:lnTo>
                  <a:lnTo>
                    <a:pt x="19928" y="4930"/>
                  </a:lnTo>
                  <a:lnTo>
                    <a:pt x="19875" y="4603"/>
                  </a:lnTo>
                  <a:lnTo>
                    <a:pt x="19797" y="4289"/>
                  </a:lnTo>
                  <a:lnTo>
                    <a:pt x="19719" y="3976"/>
                  </a:lnTo>
                  <a:lnTo>
                    <a:pt x="19627" y="3662"/>
                  </a:lnTo>
                  <a:lnTo>
                    <a:pt x="19522" y="3374"/>
                  </a:lnTo>
                  <a:lnTo>
                    <a:pt x="19405" y="3086"/>
                  </a:lnTo>
                  <a:lnTo>
                    <a:pt x="19287" y="2825"/>
                  </a:lnTo>
                  <a:lnTo>
                    <a:pt x="19235" y="2733"/>
                  </a:lnTo>
                  <a:lnTo>
                    <a:pt x="19169" y="2668"/>
                  </a:lnTo>
                  <a:lnTo>
                    <a:pt x="19091" y="2616"/>
                  </a:lnTo>
                  <a:lnTo>
                    <a:pt x="19013" y="2590"/>
                  </a:lnTo>
                  <a:lnTo>
                    <a:pt x="18856" y="2590"/>
                  </a:lnTo>
                  <a:lnTo>
                    <a:pt x="18764" y="2616"/>
                  </a:lnTo>
                  <a:lnTo>
                    <a:pt x="18699" y="2655"/>
                  </a:lnTo>
                  <a:lnTo>
                    <a:pt x="18620" y="2707"/>
                  </a:lnTo>
                  <a:lnTo>
                    <a:pt x="18555" y="2773"/>
                  </a:lnTo>
                  <a:lnTo>
                    <a:pt x="18503" y="2838"/>
                  </a:lnTo>
                  <a:lnTo>
                    <a:pt x="18463" y="2916"/>
                  </a:lnTo>
                  <a:lnTo>
                    <a:pt x="18450" y="3008"/>
                  </a:lnTo>
                  <a:lnTo>
                    <a:pt x="18437" y="3099"/>
                  </a:lnTo>
                  <a:lnTo>
                    <a:pt x="18450" y="3191"/>
                  </a:lnTo>
                  <a:lnTo>
                    <a:pt x="18489" y="3296"/>
                  </a:lnTo>
                  <a:lnTo>
                    <a:pt x="18594" y="3505"/>
                  </a:lnTo>
                  <a:lnTo>
                    <a:pt x="18686" y="3727"/>
                  </a:lnTo>
                  <a:lnTo>
                    <a:pt x="18764" y="3962"/>
                  </a:lnTo>
                  <a:lnTo>
                    <a:pt x="18843" y="4198"/>
                  </a:lnTo>
                  <a:lnTo>
                    <a:pt x="18921" y="4433"/>
                  </a:lnTo>
                  <a:lnTo>
                    <a:pt x="18973" y="4669"/>
                  </a:lnTo>
                  <a:lnTo>
                    <a:pt x="19026" y="4917"/>
                  </a:lnTo>
                  <a:lnTo>
                    <a:pt x="19078" y="5152"/>
                  </a:lnTo>
                  <a:lnTo>
                    <a:pt x="19117" y="5401"/>
                  </a:lnTo>
                  <a:lnTo>
                    <a:pt x="19143" y="5649"/>
                  </a:lnTo>
                  <a:lnTo>
                    <a:pt x="19156" y="5898"/>
                  </a:lnTo>
                  <a:lnTo>
                    <a:pt x="19169" y="6159"/>
                  </a:lnTo>
                  <a:lnTo>
                    <a:pt x="19169" y="6408"/>
                  </a:lnTo>
                  <a:lnTo>
                    <a:pt x="19169" y="6656"/>
                  </a:lnTo>
                  <a:lnTo>
                    <a:pt x="19143" y="6904"/>
                  </a:lnTo>
                  <a:lnTo>
                    <a:pt x="19117" y="7153"/>
                  </a:lnTo>
                  <a:lnTo>
                    <a:pt x="19091" y="7401"/>
                  </a:lnTo>
                  <a:lnTo>
                    <a:pt x="19039" y="7650"/>
                  </a:lnTo>
                  <a:lnTo>
                    <a:pt x="18986" y="7885"/>
                  </a:lnTo>
                  <a:lnTo>
                    <a:pt x="18921" y="8121"/>
                  </a:lnTo>
                  <a:lnTo>
                    <a:pt x="18843" y="8356"/>
                  </a:lnTo>
                  <a:lnTo>
                    <a:pt x="18751" y="8591"/>
                  </a:lnTo>
                  <a:lnTo>
                    <a:pt x="18659" y="8814"/>
                  </a:lnTo>
                  <a:lnTo>
                    <a:pt x="18555" y="9023"/>
                  </a:lnTo>
                  <a:lnTo>
                    <a:pt x="18437" y="9245"/>
                  </a:lnTo>
                  <a:lnTo>
                    <a:pt x="18306" y="9441"/>
                  </a:lnTo>
                  <a:lnTo>
                    <a:pt x="18163" y="9650"/>
                  </a:lnTo>
                  <a:lnTo>
                    <a:pt x="18006" y="9833"/>
                  </a:lnTo>
                  <a:lnTo>
                    <a:pt x="17849" y="10016"/>
                  </a:lnTo>
                  <a:lnTo>
                    <a:pt x="17666" y="10200"/>
                  </a:lnTo>
                  <a:lnTo>
                    <a:pt x="17483" y="10370"/>
                  </a:lnTo>
                  <a:lnTo>
                    <a:pt x="17287" y="10526"/>
                  </a:lnTo>
                  <a:lnTo>
                    <a:pt x="17156" y="10618"/>
                  </a:lnTo>
                  <a:lnTo>
                    <a:pt x="17012" y="10696"/>
                  </a:lnTo>
                  <a:lnTo>
                    <a:pt x="16868" y="10775"/>
                  </a:lnTo>
                  <a:lnTo>
                    <a:pt x="16724" y="10840"/>
                  </a:lnTo>
                  <a:lnTo>
                    <a:pt x="16580" y="10906"/>
                  </a:lnTo>
                  <a:lnTo>
                    <a:pt x="16437" y="10958"/>
                  </a:lnTo>
                  <a:lnTo>
                    <a:pt x="16280" y="10997"/>
                  </a:lnTo>
                  <a:lnTo>
                    <a:pt x="16136" y="11036"/>
                  </a:lnTo>
                  <a:lnTo>
                    <a:pt x="15822" y="11089"/>
                  </a:lnTo>
                  <a:lnTo>
                    <a:pt x="15508" y="11102"/>
                  </a:lnTo>
                  <a:lnTo>
                    <a:pt x="15194" y="11102"/>
                  </a:lnTo>
                  <a:lnTo>
                    <a:pt x="14881" y="11063"/>
                  </a:lnTo>
                  <a:lnTo>
                    <a:pt x="14567" y="11010"/>
                  </a:lnTo>
                  <a:lnTo>
                    <a:pt x="14253" y="10932"/>
                  </a:lnTo>
                  <a:lnTo>
                    <a:pt x="13952" y="10827"/>
                  </a:lnTo>
                  <a:lnTo>
                    <a:pt x="13652" y="10709"/>
                  </a:lnTo>
                  <a:lnTo>
                    <a:pt x="13364" y="10579"/>
                  </a:lnTo>
                  <a:lnTo>
                    <a:pt x="13089" y="10422"/>
                  </a:lnTo>
                  <a:lnTo>
                    <a:pt x="12828" y="10252"/>
                  </a:lnTo>
                  <a:lnTo>
                    <a:pt x="12579" y="10069"/>
                  </a:lnTo>
                  <a:lnTo>
                    <a:pt x="12422" y="9938"/>
                  </a:lnTo>
                  <a:lnTo>
                    <a:pt x="12279" y="9794"/>
                  </a:lnTo>
                  <a:lnTo>
                    <a:pt x="12135" y="9663"/>
                  </a:lnTo>
                  <a:lnTo>
                    <a:pt x="11991" y="9507"/>
                  </a:lnTo>
                  <a:lnTo>
                    <a:pt x="11873" y="9350"/>
                  </a:lnTo>
                  <a:lnTo>
                    <a:pt x="11742" y="9193"/>
                  </a:lnTo>
                  <a:lnTo>
                    <a:pt x="11625" y="9036"/>
                  </a:lnTo>
                  <a:lnTo>
                    <a:pt x="11520" y="8866"/>
                  </a:lnTo>
                  <a:lnTo>
                    <a:pt x="11324" y="8513"/>
                  </a:lnTo>
                  <a:lnTo>
                    <a:pt x="11154" y="8147"/>
                  </a:lnTo>
                  <a:lnTo>
                    <a:pt x="11010" y="7767"/>
                  </a:lnTo>
                  <a:lnTo>
                    <a:pt x="10893" y="7375"/>
                  </a:lnTo>
                  <a:lnTo>
                    <a:pt x="10801" y="6970"/>
                  </a:lnTo>
                  <a:lnTo>
                    <a:pt x="10736" y="6578"/>
                  </a:lnTo>
                  <a:lnTo>
                    <a:pt x="10683" y="6172"/>
                  </a:lnTo>
                  <a:lnTo>
                    <a:pt x="10657" y="5767"/>
                  </a:lnTo>
                  <a:lnTo>
                    <a:pt x="10670" y="5362"/>
                  </a:lnTo>
                  <a:lnTo>
                    <a:pt x="10683" y="4956"/>
                  </a:lnTo>
                  <a:lnTo>
                    <a:pt x="10736" y="4564"/>
                  </a:lnTo>
                  <a:lnTo>
                    <a:pt x="10801" y="4185"/>
                  </a:lnTo>
                  <a:lnTo>
                    <a:pt x="10814" y="4119"/>
                  </a:lnTo>
                  <a:lnTo>
                    <a:pt x="10814" y="4054"/>
                  </a:lnTo>
                  <a:lnTo>
                    <a:pt x="10801" y="3936"/>
                  </a:lnTo>
                  <a:lnTo>
                    <a:pt x="10749" y="3845"/>
                  </a:lnTo>
                  <a:lnTo>
                    <a:pt x="10683" y="3753"/>
                  </a:lnTo>
                  <a:lnTo>
                    <a:pt x="10592" y="3688"/>
                  </a:lnTo>
                  <a:lnTo>
                    <a:pt x="10500" y="3649"/>
                  </a:lnTo>
                  <a:lnTo>
                    <a:pt x="10396" y="3622"/>
                  </a:lnTo>
                  <a:lnTo>
                    <a:pt x="10291" y="3609"/>
                  </a:lnTo>
                  <a:lnTo>
                    <a:pt x="10200" y="3570"/>
                  </a:lnTo>
                  <a:lnTo>
                    <a:pt x="10095" y="3544"/>
                  </a:lnTo>
                  <a:lnTo>
                    <a:pt x="9990" y="3544"/>
                  </a:lnTo>
                  <a:lnTo>
                    <a:pt x="9886" y="3557"/>
                  </a:lnTo>
                  <a:lnTo>
                    <a:pt x="9794" y="3596"/>
                  </a:lnTo>
                  <a:lnTo>
                    <a:pt x="9716" y="3662"/>
                  </a:lnTo>
                  <a:lnTo>
                    <a:pt x="9677" y="3701"/>
                  </a:lnTo>
                  <a:lnTo>
                    <a:pt x="9650" y="3753"/>
                  </a:lnTo>
                  <a:lnTo>
                    <a:pt x="9624" y="3819"/>
                  </a:lnTo>
                  <a:lnTo>
                    <a:pt x="9611" y="3871"/>
                  </a:lnTo>
                  <a:lnTo>
                    <a:pt x="9480" y="4394"/>
                  </a:lnTo>
                  <a:lnTo>
                    <a:pt x="9337" y="4904"/>
                  </a:lnTo>
                  <a:lnTo>
                    <a:pt x="9180" y="5401"/>
                  </a:lnTo>
                  <a:lnTo>
                    <a:pt x="8997" y="5871"/>
                  </a:lnTo>
                  <a:lnTo>
                    <a:pt x="8800" y="6316"/>
                  </a:lnTo>
                  <a:lnTo>
                    <a:pt x="8683" y="6538"/>
                  </a:lnTo>
                  <a:lnTo>
                    <a:pt x="8565" y="6748"/>
                  </a:lnTo>
                  <a:lnTo>
                    <a:pt x="8447" y="6944"/>
                  </a:lnTo>
                  <a:lnTo>
                    <a:pt x="8317" y="7140"/>
                  </a:lnTo>
                  <a:lnTo>
                    <a:pt x="8186" y="7336"/>
                  </a:lnTo>
                  <a:lnTo>
                    <a:pt x="8042" y="7519"/>
                  </a:lnTo>
                  <a:lnTo>
                    <a:pt x="7885" y="7702"/>
                  </a:lnTo>
                  <a:lnTo>
                    <a:pt x="7728" y="7859"/>
                  </a:lnTo>
                  <a:lnTo>
                    <a:pt x="7558" y="8029"/>
                  </a:lnTo>
                  <a:lnTo>
                    <a:pt x="7388" y="8173"/>
                  </a:lnTo>
                  <a:lnTo>
                    <a:pt x="7205" y="8330"/>
                  </a:lnTo>
                  <a:lnTo>
                    <a:pt x="7009" y="8460"/>
                  </a:lnTo>
                  <a:lnTo>
                    <a:pt x="6813" y="8591"/>
                  </a:lnTo>
                  <a:lnTo>
                    <a:pt x="6604" y="8709"/>
                  </a:lnTo>
                  <a:lnTo>
                    <a:pt x="6395" y="8814"/>
                  </a:lnTo>
                  <a:lnTo>
                    <a:pt x="6159" y="8918"/>
                  </a:lnTo>
                  <a:lnTo>
                    <a:pt x="5924" y="9010"/>
                  </a:lnTo>
                  <a:lnTo>
                    <a:pt x="5688" y="9088"/>
                  </a:lnTo>
                  <a:lnTo>
                    <a:pt x="5427" y="9153"/>
                  </a:lnTo>
                  <a:lnTo>
                    <a:pt x="5165" y="9219"/>
                  </a:lnTo>
                  <a:lnTo>
                    <a:pt x="4891" y="9258"/>
                  </a:lnTo>
                  <a:lnTo>
                    <a:pt x="4603" y="9297"/>
                  </a:lnTo>
                  <a:lnTo>
                    <a:pt x="4433" y="9310"/>
                  </a:lnTo>
                  <a:lnTo>
                    <a:pt x="4276" y="9323"/>
                  </a:lnTo>
                  <a:lnTo>
                    <a:pt x="4119" y="9310"/>
                  </a:lnTo>
                  <a:lnTo>
                    <a:pt x="3976" y="9297"/>
                  </a:lnTo>
                  <a:lnTo>
                    <a:pt x="3819" y="9284"/>
                  </a:lnTo>
                  <a:lnTo>
                    <a:pt x="3675" y="9258"/>
                  </a:lnTo>
                  <a:lnTo>
                    <a:pt x="3544" y="9219"/>
                  </a:lnTo>
                  <a:lnTo>
                    <a:pt x="3400" y="9167"/>
                  </a:lnTo>
                  <a:lnTo>
                    <a:pt x="3269" y="9114"/>
                  </a:lnTo>
                  <a:lnTo>
                    <a:pt x="3139" y="9062"/>
                  </a:lnTo>
                  <a:lnTo>
                    <a:pt x="3021" y="8997"/>
                  </a:lnTo>
                  <a:lnTo>
                    <a:pt x="2903" y="8918"/>
                  </a:lnTo>
                  <a:lnTo>
                    <a:pt x="2681" y="8748"/>
                  </a:lnTo>
                  <a:lnTo>
                    <a:pt x="2459" y="8565"/>
                  </a:lnTo>
                  <a:lnTo>
                    <a:pt x="2276" y="8343"/>
                  </a:lnTo>
                  <a:lnTo>
                    <a:pt x="2093" y="8107"/>
                  </a:lnTo>
                  <a:lnTo>
                    <a:pt x="1936" y="7846"/>
                  </a:lnTo>
                  <a:lnTo>
                    <a:pt x="1792" y="7571"/>
                  </a:lnTo>
                  <a:lnTo>
                    <a:pt x="1661" y="7284"/>
                  </a:lnTo>
                  <a:lnTo>
                    <a:pt x="1544" y="6970"/>
                  </a:lnTo>
                  <a:lnTo>
                    <a:pt x="1452" y="6643"/>
                  </a:lnTo>
                  <a:lnTo>
                    <a:pt x="1374" y="6303"/>
                  </a:lnTo>
                  <a:lnTo>
                    <a:pt x="1321" y="5963"/>
                  </a:lnTo>
                  <a:lnTo>
                    <a:pt x="1269" y="5597"/>
                  </a:lnTo>
                  <a:lnTo>
                    <a:pt x="1243" y="5231"/>
                  </a:lnTo>
                  <a:lnTo>
                    <a:pt x="1243" y="4865"/>
                  </a:lnTo>
                  <a:lnTo>
                    <a:pt x="1243" y="4485"/>
                  </a:lnTo>
                  <a:lnTo>
                    <a:pt x="1269" y="4106"/>
                  </a:lnTo>
                  <a:lnTo>
                    <a:pt x="1321" y="3727"/>
                  </a:lnTo>
                  <a:lnTo>
                    <a:pt x="1374" y="3348"/>
                  </a:lnTo>
                  <a:lnTo>
                    <a:pt x="1465" y="2956"/>
                  </a:lnTo>
                  <a:lnTo>
                    <a:pt x="1557" y="2590"/>
                  </a:lnTo>
                  <a:lnTo>
                    <a:pt x="1674" y="2210"/>
                  </a:lnTo>
                  <a:lnTo>
                    <a:pt x="1805" y="1844"/>
                  </a:lnTo>
                  <a:lnTo>
                    <a:pt x="1962" y="1491"/>
                  </a:lnTo>
                  <a:lnTo>
                    <a:pt x="2132" y="1138"/>
                  </a:lnTo>
                  <a:lnTo>
                    <a:pt x="2315" y="798"/>
                  </a:lnTo>
                  <a:lnTo>
                    <a:pt x="2524" y="471"/>
                  </a:lnTo>
                  <a:lnTo>
                    <a:pt x="2563" y="393"/>
                  </a:lnTo>
                  <a:lnTo>
                    <a:pt x="2590" y="314"/>
                  </a:lnTo>
                  <a:lnTo>
                    <a:pt x="2590" y="236"/>
                  </a:lnTo>
                  <a:lnTo>
                    <a:pt x="2576" y="171"/>
                  </a:lnTo>
                  <a:lnTo>
                    <a:pt x="2537" y="118"/>
                  </a:lnTo>
                  <a:lnTo>
                    <a:pt x="2485" y="79"/>
                  </a:lnTo>
                  <a:lnTo>
                    <a:pt x="2420" y="40"/>
                  </a:lnTo>
                  <a:lnTo>
                    <a:pt x="2341" y="14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0" name="Google Shape;1812;p38">
              <a:extLst>
                <a:ext uri="{FF2B5EF4-FFF2-40B4-BE49-F238E27FC236}">
                  <a16:creationId xmlns:a16="http://schemas.microsoft.com/office/drawing/2014/main" id="{C39E9030-79DB-FC8E-FADD-0F927674A181}"/>
                </a:ext>
              </a:extLst>
            </p:cNvPr>
            <p:cNvSpPr/>
            <p:nvPr/>
          </p:nvSpPr>
          <p:spPr>
            <a:xfrm>
              <a:off x="2750550" y="2839175"/>
              <a:ext cx="134700" cy="98750"/>
            </a:xfrm>
            <a:custGeom>
              <a:avLst/>
              <a:gdLst/>
              <a:ahLst/>
              <a:cxnLst/>
              <a:rect l="l" t="t" r="r" b="b"/>
              <a:pathLst>
                <a:path w="5388" h="3950" extrusionOk="0">
                  <a:moveTo>
                    <a:pt x="2066" y="1"/>
                  </a:moveTo>
                  <a:lnTo>
                    <a:pt x="1818" y="14"/>
                  </a:lnTo>
                  <a:lnTo>
                    <a:pt x="1569" y="40"/>
                  </a:lnTo>
                  <a:lnTo>
                    <a:pt x="1347" y="79"/>
                  </a:lnTo>
                  <a:lnTo>
                    <a:pt x="1125" y="132"/>
                  </a:lnTo>
                  <a:lnTo>
                    <a:pt x="928" y="197"/>
                  </a:lnTo>
                  <a:lnTo>
                    <a:pt x="732" y="275"/>
                  </a:lnTo>
                  <a:lnTo>
                    <a:pt x="562" y="367"/>
                  </a:lnTo>
                  <a:lnTo>
                    <a:pt x="418" y="458"/>
                  </a:lnTo>
                  <a:lnTo>
                    <a:pt x="288" y="563"/>
                  </a:lnTo>
                  <a:lnTo>
                    <a:pt x="183" y="681"/>
                  </a:lnTo>
                  <a:lnTo>
                    <a:pt x="92" y="811"/>
                  </a:lnTo>
                  <a:lnTo>
                    <a:pt x="39" y="942"/>
                  </a:lnTo>
                  <a:lnTo>
                    <a:pt x="0" y="1086"/>
                  </a:lnTo>
                  <a:lnTo>
                    <a:pt x="0" y="1164"/>
                  </a:lnTo>
                  <a:lnTo>
                    <a:pt x="0" y="1243"/>
                  </a:lnTo>
                  <a:lnTo>
                    <a:pt x="26" y="1426"/>
                  </a:lnTo>
                  <a:lnTo>
                    <a:pt x="92" y="1622"/>
                  </a:lnTo>
                  <a:lnTo>
                    <a:pt x="170" y="1831"/>
                  </a:lnTo>
                  <a:lnTo>
                    <a:pt x="288" y="2054"/>
                  </a:lnTo>
                  <a:lnTo>
                    <a:pt x="418" y="2276"/>
                  </a:lnTo>
                  <a:lnTo>
                    <a:pt x="575" y="2498"/>
                  </a:lnTo>
                  <a:lnTo>
                    <a:pt x="745" y="2720"/>
                  </a:lnTo>
                  <a:lnTo>
                    <a:pt x="915" y="2930"/>
                  </a:lnTo>
                  <a:lnTo>
                    <a:pt x="1111" y="3139"/>
                  </a:lnTo>
                  <a:lnTo>
                    <a:pt x="1321" y="3335"/>
                  </a:lnTo>
                  <a:lnTo>
                    <a:pt x="1530" y="3505"/>
                  </a:lnTo>
                  <a:lnTo>
                    <a:pt x="1739" y="3649"/>
                  </a:lnTo>
                  <a:lnTo>
                    <a:pt x="1948" y="3780"/>
                  </a:lnTo>
                  <a:lnTo>
                    <a:pt x="2157" y="3871"/>
                  </a:lnTo>
                  <a:lnTo>
                    <a:pt x="2262" y="3910"/>
                  </a:lnTo>
                  <a:lnTo>
                    <a:pt x="2354" y="3937"/>
                  </a:lnTo>
                  <a:lnTo>
                    <a:pt x="2432" y="3950"/>
                  </a:lnTo>
                  <a:lnTo>
                    <a:pt x="2511" y="3950"/>
                  </a:lnTo>
                  <a:lnTo>
                    <a:pt x="2681" y="3923"/>
                  </a:lnTo>
                  <a:lnTo>
                    <a:pt x="2890" y="3871"/>
                  </a:lnTo>
                  <a:lnTo>
                    <a:pt x="3112" y="3780"/>
                  </a:lnTo>
                  <a:lnTo>
                    <a:pt x="3347" y="3675"/>
                  </a:lnTo>
                  <a:lnTo>
                    <a:pt x="3596" y="3544"/>
                  </a:lnTo>
                  <a:lnTo>
                    <a:pt x="3844" y="3387"/>
                  </a:lnTo>
                  <a:lnTo>
                    <a:pt x="4093" y="3230"/>
                  </a:lnTo>
                  <a:lnTo>
                    <a:pt x="4328" y="3047"/>
                  </a:lnTo>
                  <a:lnTo>
                    <a:pt x="4563" y="2864"/>
                  </a:lnTo>
                  <a:lnTo>
                    <a:pt x="4773" y="2681"/>
                  </a:lnTo>
                  <a:lnTo>
                    <a:pt x="4956" y="2498"/>
                  </a:lnTo>
                  <a:lnTo>
                    <a:pt x="5126" y="2315"/>
                  </a:lnTo>
                  <a:lnTo>
                    <a:pt x="5243" y="2132"/>
                  </a:lnTo>
                  <a:lnTo>
                    <a:pt x="5296" y="2041"/>
                  </a:lnTo>
                  <a:lnTo>
                    <a:pt x="5335" y="1962"/>
                  </a:lnTo>
                  <a:lnTo>
                    <a:pt x="5361" y="1884"/>
                  </a:lnTo>
                  <a:lnTo>
                    <a:pt x="5374" y="1805"/>
                  </a:lnTo>
                  <a:lnTo>
                    <a:pt x="5387" y="1661"/>
                  </a:lnTo>
                  <a:lnTo>
                    <a:pt x="5361" y="1518"/>
                  </a:lnTo>
                  <a:lnTo>
                    <a:pt x="5309" y="1374"/>
                  </a:lnTo>
                  <a:lnTo>
                    <a:pt x="5243" y="1230"/>
                  </a:lnTo>
                  <a:lnTo>
                    <a:pt x="5139" y="1099"/>
                  </a:lnTo>
                  <a:lnTo>
                    <a:pt x="5021" y="955"/>
                  </a:lnTo>
                  <a:lnTo>
                    <a:pt x="4877" y="825"/>
                  </a:lnTo>
                  <a:lnTo>
                    <a:pt x="4720" y="707"/>
                  </a:lnTo>
                  <a:lnTo>
                    <a:pt x="4550" y="589"/>
                  </a:lnTo>
                  <a:lnTo>
                    <a:pt x="4354" y="485"/>
                  </a:lnTo>
                  <a:lnTo>
                    <a:pt x="4132" y="380"/>
                  </a:lnTo>
                  <a:lnTo>
                    <a:pt x="3910" y="288"/>
                  </a:lnTo>
                  <a:lnTo>
                    <a:pt x="3674" y="210"/>
                  </a:lnTo>
                  <a:lnTo>
                    <a:pt x="3413" y="145"/>
                  </a:lnTo>
                  <a:lnTo>
                    <a:pt x="3151" y="79"/>
                  </a:lnTo>
                  <a:lnTo>
                    <a:pt x="2877" y="40"/>
                  </a:lnTo>
                  <a:lnTo>
                    <a:pt x="2602" y="14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1" name="Google Shape;1813;p38">
              <a:extLst>
                <a:ext uri="{FF2B5EF4-FFF2-40B4-BE49-F238E27FC236}">
                  <a16:creationId xmlns:a16="http://schemas.microsoft.com/office/drawing/2014/main" id="{F83071BB-5DF7-E45D-69C5-C89EE04B986D}"/>
                </a:ext>
              </a:extLst>
            </p:cNvPr>
            <p:cNvSpPr/>
            <p:nvPr/>
          </p:nvSpPr>
          <p:spPr>
            <a:xfrm>
              <a:off x="3084950" y="2543675"/>
              <a:ext cx="166075" cy="120975"/>
            </a:xfrm>
            <a:custGeom>
              <a:avLst/>
              <a:gdLst/>
              <a:ahLst/>
              <a:cxnLst/>
              <a:rect l="l" t="t" r="r" b="b"/>
              <a:pathLst>
                <a:path w="6643" h="4839" extrusionOk="0">
                  <a:moveTo>
                    <a:pt x="3322" y="0"/>
                  </a:moveTo>
                  <a:lnTo>
                    <a:pt x="3099" y="27"/>
                  </a:lnTo>
                  <a:lnTo>
                    <a:pt x="2877" y="53"/>
                  </a:lnTo>
                  <a:lnTo>
                    <a:pt x="2694" y="92"/>
                  </a:lnTo>
                  <a:lnTo>
                    <a:pt x="2498" y="131"/>
                  </a:lnTo>
                  <a:lnTo>
                    <a:pt x="2315" y="197"/>
                  </a:lnTo>
                  <a:lnTo>
                    <a:pt x="2145" y="249"/>
                  </a:lnTo>
                  <a:lnTo>
                    <a:pt x="1975" y="327"/>
                  </a:lnTo>
                  <a:lnTo>
                    <a:pt x="1805" y="406"/>
                  </a:lnTo>
                  <a:lnTo>
                    <a:pt x="1648" y="497"/>
                  </a:lnTo>
                  <a:lnTo>
                    <a:pt x="1491" y="589"/>
                  </a:lnTo>
                  <a:lnTo>
                    <a:pt x="1334" y="693"/>
                  </a:lnTo>
                  <a:lnTo>
                    <a:pt x="1203" y="798"/>
                  </a:lnTo>
                  <a:lnTo>
                    <a:pt x="1059" y="916"/>
                  </a:lnTo>
                  <a:lnTo>
                    <a:pt x="929" y="1046"/>
                  </a:lnTo>
                  <a:lnTo>
                    <a:pt x="811" y="1177"/>
                  </a:lnTo>
                  <a:lnTo>
                    <a:pt x="693" y="1308"/>
                  </a:lnTo>
                  <a:lnTo>
                    <a:pt x="589" y="1452"/>
                  </a:lnTo>
                  <a:lnTo>
                    <a:pt x="484" y="1596"/>
                  </a:lnTo>
                  <a:lnTo>
                    <a:pt x="406" y="1739"/>
                  </a:lnTo>
                  <a:lnTo>
                    <a:pt x="314" y="1896"/>
                  </a:lnTo>
                  <a:lnTo>
                    <a:pt x="249" y="2053"/>
                  </a:lnTo>
                  <a:lnTo>
                    <a:pt x="183" y="2223"/>
                  </a:lnTo>
                  <a:lnTo>
                    <a:pt x="131" y="2380"/>
                  </a:lnTo>
                  <a:lnTo>
                    <a:pt x="79" y="2550"/>
                  </a:lnTo>
                  <a:lnTo>
                    <a:pt x="53" y="2733"/>
                  </a:lnTo>
                  <a:lnTo>
                    <a:pt x="27" y="2903"/>
                  </a:lnTo>
                  <a:lnTo>
                    <a:pt x="13" y="3086"/>
                  </a:lnTo>
                  <a:lnTo>
                    <a:pt x="0" y="3269"/>
                  </a:lnTo>
                  <a:lnTo>
                    <a:pt x="13" y="3452"/>
                  </a:lnTo>
                  <a:lnTo>
                    <a:pt x="40" y="3635"/>
                  </a:lnTo>
                  <a:lnTo>
                    <a:pt x="66" y="3818"/>
                  </a:lnTo>
                  <a:lnTo>
                    <a:pt x="105" y="4002"/>
                  </a:lnTo>
                  <a:lnTo>
                    <a:pt x="170" y="4198"/>
                  </a:lnTo>
                  <a:lnTo>
                    <a:pt x="236" y="4381"/>
                  </a:lnTo>
                  <a:lnTo>
                    <a:pt x="262" y="4459"/>
                  </a:lnTo>
                  <a:lnTo>
                    <a:pt x="301" y="4525"/>
                  </a:lnTo>
                  <a:lnTo>
                    <a:pt x="393" y="4629"/>
                  </a:lnTo>
                  <a:lnTo>
                    <a:pt x="497" y="4721"/>
                  </a:lnTo>
                  <a:lnTo>
                    <a:pt x="615" y="4786"/>
                  </a:lnTo>
                  <a:lnTo>
                    <a:pt x="746" y="4825"/>
                  </a:lnTo>
                  <a:lnTo>
                    <a:pt x="876" y="4838"/>
                  </a:lnTo>
                  <a:lnTo>
                    <a:pt x="1007" y="4838"/>
                  </a:lnTo>
                  <a:lnTo>
                    <a:pt x="1138" y="4812"/>
                  </a:lnTo>
                  <a:lnTo>
                    <a:pt x="1256" y="4760"/>
                  </a:lnTo>
                  <a:lnTo>
                    <a:pt x="1373" y="4708"/>
                  </a:lnTo>
                  <a:lnTo>
                    <a:pt x="1465" y="4629"/>
                  </a:lnTo>
                  <a:lnTo>
                    <a:pt x="1530" y="4525"/>
                  </a:lnTo>
                  <a:lnTo>
                    <a:pt x="1582" y="4420"/>
                  </a:lnTo>
                  <a:lnTo>
                    <a:pt x="1609" y="4355"/>
                  </a:lnTo>
                  <a:lnTo>
                    <a:pt x="1609" y="4289"/>
                  </a:lnTo>
                  <a:lnTo>
                    <a:pt x="1609" y="4224"/>
                  </a:lnTo>
                  <a:lnTo>
                    <a:pt x="1609" y="4158"/>
                  </a:lnTo>
                  <a:lnTo>
                    <a:pt x="1582" y="4080"/>
                  </a:lnTo>
                  <a:lnTo>
                    <a:pt x="1556" y="4002"/>
                  </a:lnTo>
                  <a:lnTo>
                    <a:pt x="1478" y="3779"/>
                  </a:lnTo>
                  <a:lnTo>
                    <a:pt x="1426" y="3557"/>
                  </a:lnTo>
                  <a:lnTo>
                    <a:pt x="1399" y="3335"/>
                  </a:lnTo>
                  <a:lnTo>
                    <a:pt x="1399" y="3125"/>
                  </a:lnTo>
                  <a:lnTo>
                    <a:pt x="1426" y="2929"/>
                  </a:lnTo>
                  <a:lnTo>
                    <a:pt x="1465" y="2733"/>
                  </a:lnTo>
                  <a:lnTo>
                    <a:pt x="1530" y="2550"/>
                  </a:lnTo>
                  <a:lnTo>
                    <a:pt x="1622" y="2380"/>
                  </a:lnTo>
                  <a:lnTo>
                    <a:pt x="1726" y="2223"/>
                  </a:lnTo>
                  <a:lnTo>
                    <a:pt x="1857" y="2066"/>
                  </a:lnTo>
                  <a:lnTo>
                    <a:pt x="2001" y="1923"/>
                  </a:lnTo>
                  <a:lnTo>
                    <a:pt x="2171" y="1805"/>
                  </a:lnTo>
                  <a:lnTo>
                    <a:pt x="2341" y="1687"/>
                  </a:lnTo>
                  <a:lnTo>
                    <a:pt x="2537" y="1596"/>
                  </a:lnTo>
                  <a:lnTo>
                    <a:pt x="2759" y="1504"/>
                  </a:lnTo>
                  <a:lnTo>
                    <a:pt x="2982" y="1439"/>
                  </a:lnTo>
                  <a:lnTo>
                    <a:pt x="3125" y="1399"/>
                  </a:lnTo>
                  <a:lnTo>
                    <a:pt x="3282" y="1373"/>
                  </a:lnTo>
                  <a:lnTo>
                    <a:pt x="3413" y="1360"/>
                  </a:lnTo>
                  <a:lnTo>
                    <a:pt x="3557" y="1360"/>
                  </a:lnTo>
                  <a:lnTo>
                    <a:pt x="3675" y="1373"/>
                  </a:lnTo>
                  <a:lnTo>
                    <a:pt x="3805" y="1386"/>
                  </a:lnTo>
                  <a:lnTo>
                    <a:pt x="3923" y="1413"/>
                  </a:lnTo>
                  <a:lnTo>
                    <a:pt x="4041" y="1452"/>
                  </a:lnTo>
                  <a:lnTo>
                    <a:pt x="4145" y="1491"/>
                  </a:lnTo>
                  <a:lnTo>
                    <a:pt x="4250" y="1543"/>
                  </a:lnTo>
                  <a:lnTo>
                    <a:pt x="4341" y="1609"/>
                  </a:lnTo>
                  <a:lnTo>
                    <a:pt x="4433" y="1674"/>
                  </a:lnTo>
                  <a:lnTo>
                    <a:pt x="4525" y="1739"/>
                  </a:lnTo>
                  <a:lnTo>
                    <a:pt x="4603" y="1831"/>
                  </a:lnTo>
                  <a:lnTo>
                    <a:pt x="4747" y="2001"/>
                  </a:lnTo>
                  <a:lnTo>
                    <a:pt x="4878" y="2210"/>
                  </a:lnTo>
                  <a:lnTo>
                    <a:pt x="4982" y="2419"/>
                  </a:lnTo>
                  <a:lnTo>
                    <a:pt x="5074" y="2655"/>
                  </a:lnTo>
                  <a:lnTo>
                    <a:pt x="5152" y="2903"/>
                  </a:lnTo>
                  <a:lnTo>
                    <a:pt x="5204" y="3152"/>
                  </a:lnTo>
                  <a:lnTo>
                    <a:pt x="5244" y="3413"/>
                  </a:lnTo>
                  <a:lnTo>
                    <a:pt x="5270" y="3675"/>
                  </a:lnTo>
                  <a:lnTo>
                    <a:pt x="5270" y="3923"/>
                  </a:lnTo>
                  <a:lnTo>
                    <a:pt x="5270" y="4015"/>
                  </a:lnTo>
                  <a:lnTo>
                    <a:pt x="5283" y="4080"/>
                  </a:lnTo>
                  <a:lnTo>
                    <a:pt x="5296" y="4158"/>
                  </a:lnTo>
                  <a:lnTo>
                    <a:pt x="5322" y="4224"/>
                  </a:lnTo>
                  <a:lnTo>
                    <a:pt x="5387" y="4328"/>
                  </a:lnTo>
                  <a:lnTo>
                    <a:pt x="5479" y="4433"/>
                  </a:lnTo>
                  <a:lnTo>
                    <a:pt x="5584" y="4498"/>
                  </a:lnTo>
                  <a:lnTo>
                    <a:pt x="5688" y="4551"/>
                  </a:lnTo>
                  <a:lnTo>
                    <a:pt x="5819" y="4577"/>
                  </a:lnTo>
                  <a:lnTo>
                    <a:pt x="5950" y="4590"/>
                  </a:lnTo>
                  <a:lnTo>
                    <a:pt x="6081" y="4577"/>
                  </a:lnTo>
                  <a:lnTo>
                    <a:pt x="6198" y="4551"/>
                  </a:lnTo>
                  <a:lnTo>
                    <a:pt x="6316" y="4498"/>
                  </a:lnTo>
                  <a:lnTo>
                    <a:pt x="6420" y="4420"/>
                  </a:lnTo>
                  <a:lnTo>
                    <a:pt x="6512" y="4328"/>
                  </a:lnTo>
                  <a:lnTo>
                    <a:pt x="6577" y="4211"/>
                  </a:lnTo>
                  <a:lnTo>
                    <a:pt x="6604" y="4145"/>
                  </a:lnTo>
                  <a:lnTo>
                    <a:pt x="6630" y="4080"/>
                  </a:lnTo>
                  <a:lnTo>
                    <a:pt x="6643" y="4002"/>
                  </a:lnTo>
                  <a:lnTo>
                    <a:pt x="6643" y="3923"/>
                  </a:lnTo>
                  <a:lnTo>
                    <a:pt x="6643" y="3714"/>
                  </a:lnTo>
                  <a:lnTo>
                    <a:pt x="6643" y="3505"/>
                  </a:lnTo>
                  <a:lnTo>
                    <a:pt x="6617" y="3295"/>
                  </a:lnTo>
                  <a:lnTo>
                    <a:pt x="6590" y="3099"/>
                  </a:lnTo>
                  <a:lnTo>
                    <a:pt x="6564" y="2903"/>
                  </a:lnTo>
                  <a:lnTo>
                    <a:pt x="6525" y="2707"/>
                  </a:lnTo>
                  <a:lnTo>
                    <a:pt x="6473" y="2511"/>
                  </a:lnTo>
                  <a:lnTo>
                    <a:pt x="6420" y="2315"/>
                  </a:lnTo>
                  <a:lnTo>
                    <a:pt x="6355" y="2132"/>
                  </a:lnTo>
                  <a:lnTo>
                    <a:pt x="6277" y="1949"/>
                  </a:lnTo>
                  <a:lnTo>
                    <a:pt x="6198" y="1779"/>
                  </a:lnTo>
                  <a:lnTo>
                    <a:pt x="6120" y="1609"/>
                  </a:lnTo>
                  <a:lnTo>
                    <a:pt x="6015" y="1452"/>
                  </a:lnTo>
                  <a:lnTo>
                    <a:pt x="5924" y="1295"/>
                  </a:lnTo>
                  <a:lnTo>
                    <a:pt x="5806" y="1138"/>
                  </a:lnTo>
                  <a:lnTo>
                    <a:pt x="5688" y="994"/>
                  </a:lnTo>
                  <a:lnTo>
                    <a:pt x="5571" y="863"/>
                  </a:lnTo>
                  <a:lnTo>
                    <a:pt x="5440" y="733"/>
                  </a:lnTo>
                  <a:lnTo>
                    <a:pt x="5296" y="615"/>
                  </a:lnTo>
                  <a:lnTo>
                    <a:pt x="5152" y="510"/>
                  </a:lnTo>
                  <a:lnTo>
                    <a:pt x="5008" y="406"/>
                  </a:lnTo>
                  <a:lnTo>
                    <a:pt x="4838" y="314"/>
                  </a:lnTo>
                  <a:lnTo>
                    <a:pt x="4681" y="236"/>
                  </a:lnTo>
                  <a:lnTo>
                    <a:pt x="4498" y="170"/>
                  </a:lnTo>
                  <a:lnTo>
                    <a:pt x="4328" y="118"/>
                  </a:lnTo>
                  <a:lnTo>
                    <a:pt x="4132" y="66"/>
                  </a:lnTo>
                  <a:lnTo>
                    <a:pt x="3949" y="27"/>
                  </a:lnTo>
                  <a:lnTo>
                    <a:pt x="3740" y="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2" name="Google Shape;1814;p38">
              <a:extLst>
                <a:ext uri="{FF2B5EF4-FFF2-40B4-BE49-F238E27FC236}">
                  <a16:creationId xmlns:a16="http://schemas.microsoft.com/office/drawing/2014/main" id="{4337227C-C269-B6F7-A1B8-946D1B2EFDD2}"/>
                </a:ext>
              </a:extLst>
            </p:cNvPr>
            <p:cNvSpPr/>
            <p:nvPr/>
          </p:nvSpPr>
          <p:spPr>
            <a:xfrm>
              <a:off x="2491650" y="2463575"/>
              <a:ext cx="168050" cy="137000"/>
            </a:xfrm>
            <a:custGeom>
              <a:avLst/>
              <a:gdLst/>
              <a:ahLst/>
              <a:cxnLst/>
              <a:rect l="l" t="t" r="r" b="b"/>
              <a:pathLst>
                <a:path w="6722" h="5480" extrusionOk="0">
                  <a:moveTo>
                    <a:pt x="3269" y="1"/>
                  </a:moveTo>
                  <a:lnTo>
                    <a:pt x="3086" y="14"/>
                  </a:lnTo>
                  <a:lnTo>
                    <a:pt x="2890" y="27"/>
                  </a:lnTo>
                  <a:lnTo>
                    <a:pt x="2720" y="66"/>
                  </a:lnTo>
                  <a:lnTo>
                    <a:pt x="2537" y="105"/>
                  </a:lnTo>
                  <a:lnTo>
                    <a:pt x="2367" y="171"/>
                  </a:lnTo>
                  <a:lnTo>
                    <a:pt x="2197" y="236"/>
                  </a:lnTo>
                  <a:lnTo>
                    <a:pt x="2027" y="315"/>
                  </a:lnTo>
                  <a:lnTo>
                    <a:pt x="1870" y="393"/>
                  </a:lnTo>
                  <a:lnTo>
                    <a:pt x="1713" y="498"/>
                  </a:lnTo>
                  <a:lnTo>
                    <a:pt x="1569" y="602"/>
                  </a:lnTo>
                  <a:lnTo>
                    <a:pt x="1425" y="720"/>
                  </a:lnTo>
                  <a:lnTo>
                    <a:pt x="1282" y="838"/>
                  </a:lnTo>
                  <a:lnTo>
                    <a:pt x="1151" y="982"/>
                  </a:lnTo>
                  <a:lnTo>
                    <a:pt x="1020" y="1112"/>
                  </a:lnTo>
                  <a:lnTo>
                    <a:pt x="902" y="1269"/>
                  </a:lnTo>
                  <a:lnTo>
                    <a:pt x="785" y="1413"/>
                  </a:lnTo>
                  <a:lnTo>
                    <a:pt x="667" y="1583"/>
                  </a:lnTo>
                  <a:lnTo>
                    <a:pt x="562" y="1753"/>
                  </a:lnTo>
                  <a:lnTo>
                    <a:pt x="471" y="1923"/>
                  </a:lnTo>
                  <a:lnTo>
                    <a:pt x="379" y="2106"/>
                  </a:lnTo>
                  <a:lnTo>
                    <a:pt x="288" y="2289"/>
                  </a:lnTo>
                  <a:lnTo>
                    <a:pt x="222" y="2472"/>
                  </a:lnTo>
                  <a:lnTo>
                    <a:pt x="144" y="2668"/>
                  </a:lnTo>
                  <a:lnTo>
                    <a:pt x="79" y="2864"/>
                  </a:lnTo>
                  <a:lnTo>
                    <a:pt x="26" y="3061"/>
                  </a:lnTo>
                  <a:lnTo>
                    <a:pt x="13" y="3139"/>
                  </a:lnTo>
                  <a:lnTo>
                    <a:pt x="0" y="3217"/>
                  </a:lnTo>
                  <a:lnTo>
                    <a:pt x="0" y="3296"/>
                  </a:lnTo>
                  <a:lnTo>
                    <a:pt x="13" y="3361"/>
                  </a:lnTo>
                  <a:lnTo>
                    <a:pt x="52" y="3492"/>
                  </a:lnTo>
                  <a:lnTo>
                    <a:pt x="118" y="3610"/>
                  </a:lnTo>
                  <a:lnTo>
                    <a:pt x="196" y="3701"/>
                  </a:lnTo>
                  <a:lnTo>
                    <a:pt x="301" y="3793"/>
                  </a:lnTo>
                  <a:lnTo>
                    <a:pt x="406" y="3858"/>
                  </a:lnTo>
                  <a:lnTo>
                    <a:pt x="523" y="3897"/>
                  </a:lnTo>
                  <a:lnTo>
                    <a:pt x="654" y="3924"/>
                  </a:lnTo>
                  <a:lnTo>
                    <a:pt x="785" y="3924"/>
                  </a:lnTo>
                  <a:lnTo>
                    <a:pt x="902" y="3910"/>
                  </a:lnTo>
                  <a:lnTo>
                    <a:pt x="1020" y="3858"/>
                  </a:lnTo>
                  <a:lnTo>
                    <a:pt x="1138" y="3793"/>
                  </a:lnTo>
                  <a:lnTo>
                    <a:pt x="1229" y="3701"/>
                  </a:lnTo>
                  <a:lnTo>
                    <a:pt x="1268" y="3649"/>
                  </a:lnTo>
                  <a:lnTo>
                    <a:pt x="1308" y="3584"/>
                  </a:lnTo>
                  <a:lnTo>
                    <a:pt x="1334" y="3518"/>
                  </a:lnTo>
                  <a:lnTo>
                    <a:pt x="1360" y="3440"/>
                  </a:lnTo>
                  <a:lnTo>
                    <a:pt x="1425" y="3191"/>
                  </a:lnTo>
                  <a:lnTo>
                    <a:pt x="1517" y="2943"/>
                  </a:lnTo>
                  <a:lnTo>
                    <a:pt x="1622" y="2708"/>
                  </a:lnTo>
                  <a:lnTo>
                    <a:pt x="1739" y="2472"/>
                  </a:lnTo>
                  <a:lnTo>
                    <a:pt x="1870" y="2263"/>
                  </a:lnTo>
                  <a:lnTo>
                    <a:pt x="2027" y="2054"/>
                  </a:lnTo>
                  <a:lnTo>
                    <a:pt x="2184" y="1871"/>
                  </a:lnTo>
                  <a:lnTo>
                    <a:pt x="2367" y="1714"/>
                  </a:lnTo>
                  <a:lnTo>
                    <a:pt x="2550" y="1583"/>
                  </a:lnTo>
                  <a:lnTo>
                    <a:pt x="2655" y="1531"/>
                  </a:lnTo>
                  <a:lnTo>
                    <a:pt x="2759" y="1478"/>
                  </a:lnTo>
                  <a:lnTo>
                    <a:pt x="2864" y="1439"/>
                  </a:lnTo>
                  <a:lnTo>
                    <a:pt x="2968" y="1400"/>
                  </a:lnTo>
                  <a:lnTo>
                    <a:pt x="3086" y="1374"/>
                  </a:lnTo>
                  <a:lnTo>
                    <a:pt x="3204" y="1361"/>
                  </a:lnTo>
                  <a:lnTo>
                    <a:pt x="3439" y="1361"/>
                  </a:lnTo>
                  <a:lnTo>
                    <a:pt x="3557" y="1387"/>
                  </a:lnTo>
                  <a:lnTo>
                    <a:pt x="3687" y="1413"/>
                  </a:lnTo>
                  <a:lnTo>
                    <a:pt x="3818" y="1452"/>
                  </a:lnTo>
                  <a:lnTo>
                    <a:pt x="3949" y="1491"/>
                  </a:lnTo>
                  <a:lnTo>
                    <a:pt x="4080" y="1557"/>
                  </a:lnTo>
                  <a:lnTo>
                    <a:pt x="4224" y="1635"/>
                  </a:lnTo>
                  <a:lnTo>
                    <a:pt x="4420" y="1753"/>
                  </a:lnTo>
                  <a:lnTo>
                    <a:pt x="4603" y="1897"/>
                  </a:lnTo>
                  <a:lnTo>
                    <a:pt x="4760" y="2041"/>
                  </a:lnTo>
                  <a:lnTo>
                    <a:pt x="4904" y="2198"/>
                  </a:lnTo>
                  <a:lnTo>
                    <a:pt x="5034" y="2368"/>
                  </a:lnTo>
                  <a:lnTo>
                    <a:pt x="5139" y="2538"/>
                  </a:lnTo>
                  <a:lnTo>
                    <a:pt x="5217" y="2721"/>
                  </a:lnTo>
                  <a:lnTo>
                    <a:pt x="5283" y="2904"/>
                  </a:lnTo>
                  <a:lnTo>
                    <a:pt x="5322" y="3087"/>
                  </a:lnTo>
                  <a:lnTo>
                    <a:pt x="5335" y="3283"/>
                  </a:lnTo>
                  <a:lnTo>
                    <a:pt x="5322" y="3479"/>
                  </a:lnTo>
                  <a:lnTo>
                    <a:pt x="5296" y="3675"/>
                  </a:lnTo>
                  <a:lnTo>
                    <a:pt x="5243" y="3884"/>
                  </a:lnTo>
                  <a:lnTo>
                    <a:pt x="5152" y="4080"/>
                  </a:lnTo>
                  <a:lnTo>
                    <a:pt x="5047" y="4277"/>
                  </a:lnTo>
                  <a:lnTo>
                    <a:pt x="4917" y="4486"/>
                  </a:lnTo>
                  <a:lnTo>
                    <a:pt x="4864" y="4551"/>
                  </a:lnTo>
                  <a:lnTo>
                    <a:pt x="4838" y="4617"/>
                  </a:lnTo>
                  <a:lnTo>
                    <a:pt x="4812" y="4682"/>
                  </a:lnTo>
                  <a:lnTo>
                    <a:pt x="4786" y="4747"/>
                  </a:lnTo>
                  <a:lnTo>
                    <a:pt x="4786" y="4813"/>
                  </a:lnTo>
                  <a:lnTo>
                    <a:pt x="4773" y="4878"/>
                  </a:lnTo>
                  <a:lnTo>
                    <a:pt x="4799" y="4996"/>
                  </a:lnTo>
                  <a:lnTo>
                    <a:pt x="4851" y="5100"/>
                  </a:lnTo>
                  <a:lnTo>
                    <a:pt x="4917" y="5205"/>
                  </a:lnTo>
                  <a:lnTo>
                    <a:pt x="5008" y="5297"/>
                  </a:lnTo>
                  <a:lnTo>
                    <a:pt x="5113" y="5375"/>
                  </a:lnTo>
                  <a:lnTo>
                    <a:pt x="5230" y="5427"/>
                  </a:lnTo>
                  <a:lnTo>
                    <a:pt x="5348" y="5466"/>
                  </a:lnTo>
                  <a:lnTo>
                    <a:pt x="5479" y="5480"/>
                  </a:lnTo>
                  <a:lnTo>
                    <a:pt x="5610" y="5480"/>
                  </a:lnTo>
                  <a:lnTo>
                    <a:pt x="5740" y="5453"/>
                  </a:lnTo>
                  <a:lnTo>
                    <a:pt x="5871" y="5401"/>
                  </a:lnTo>
                  <a:lnTo>
                    <a:pt x="5989" y="5310"/>
                  </a:lnTo>
                  <a:lnTo>
                    <a:pt x="6041" y="5257"/>
                  </a:lnTo>
                  <a:lnTo>
                    <a:pt x="6093" y="5192"/>
                  </a:lnTo>
                  <a:lnTo>
                    <a:pt x="6211" y="5035"/>
                  </a:lnTo>
                  <a:lnTo>
                    <a:pt x="6316" y="4865"/>
                  </a:lnTo>
                  <a:lnTo>
                    <a:pt x="6407" y="4695"/>
                  </a:lnTo>
                  <a:lnTo>
                    <a:pt x="6486" y="4525"/>
                  </a:lnTo>
                  <a:lnTo>
                    <a:pt x="6551" y="4355"/>
                  </a:lnTo>
                  <a:lnTo>
                    <a:pt x="6603" y="4172"/>
                  </a:lnTo>
                  <a:lnTo>
                    <a:pt x="6656" y="4002"/>
                  </a:lnTo>
                  <a:lnTo>
                    <a:pt x="6682" y="3832"/>
                  </a:lnTo>
                  <a:lnTo>
                    <a:pt x="6708" y="3649"/>
                  </a:lnTo>
                  <a:lnTo>
                    <a:pt x="6721" y="3479"/>
                  </a:lnTo>
                  <a:lnTo>
                    <a:pt x="6721" y="3296"/>
                  </a:lnTo>
                  <a:lnTo>
                    <a:pt x="6708" y="3126"/>
                  </a:lnTo>
                  <a:lnTo>
                    <a:pt x="6695" y="2956"/>
                  </a:lnTo>
                  <a:lnTo>
                    <a:pt x="6669" y="2773"/>
                  </a:lnTo>
                  <a:lnTo>
                    <a:pt x="6629" y="2603"/>
                  </a:lnTo>
                  <a:lnTo>
                    <a:pt x="6577" y="2433"/>
                  </a:lnTo>
                  <a:lnTo>
                    <a:pt x="6525" y="2276"/>
                  </a:lnTo>
                  <a:lnTo>
                    <a:pt x="6460" y="2106"/>
                  </a:lnTo>
                  <a:lnTo>
                    <a:pt x="6381" y="1949"/>
                  </a:lnTo>
                  <a:lnTo>
                    <a:pt x="6303" y="1792"/>
                  </a:lnTo>
                  <a:lnTo>
                    <a:pt x="6198" y="1635"/>
                  </a:lnTo>
                  <a:lnTo>
                    <a:pt x="6106" y="1491"/>
                  </a:lnTo>
                  <a:lnTo>
                    <a:pt x="5989" y="1348"/>
                  </a:lnTo>
                  <a:lnTo>
                    <a:pt x="5884" y="1217"/>
                  </a:lnTo>
                  <a:lnTo>
                    <a:pt x="5753" y="1073"/>
                  </a:lnTo>
                  <a:lnTo>
                    <a:pt x="5623" y="955"/>
                  </a:lnTo>
                  <a:lnTo>
                    <a:pt x="5479" y="825"/>
                  </a:lnTo>
                  <a:lnTo>
                    <a:pt x="5335" y="720"/>
                  </a:lnTo>
                  <a:lnTo>
                    <a:pt x="5178" y="602"/>
                  </a:lnTo>
                  <a:lnTo>
                    <a:pt x="5021" y="511"/>
                  </a:lnTo>
                  <a:lnTo>
                    <a:pt x="4851" y="406"/>
                  </a:lnTo>
                  <a:lnTo>
                    <a:pt x="4681" y="328"/>
                  </a:lnTo>
                  <a:lnTo>
                    <a:pt x="4472" y="236"/>
                  </a:lnTo>
                  <a:lnTo>
                    <a:pt x="4263" y="158"/>
                  </a:lnTo>
                  <a:lnTo>
                    <a:pt x="4054" y="105"/>
                  </a:lnTo>
                  <a:lnTo>
                    <a:pt x="3857" y="53"/>
                  </a:lnTo>
                  <a:lnTo>
                    <a:pt x="3661" y="27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3" name="Google Shape;1815;p38">
              <a:extLst>
                <a:ext uri="{FF2B5EF4-FFF2-40B4-BE49-F238E27FC236}">
                  <a16:creationId xmlns:a16="http://schemas.microsoft.com/office/drawing/2014/main" id="{4DCBAE65-3754-2587-BE65-746390A8C8C4}"/>
                </a:ext>
              </a:extLst>
            </p:cNvPr>
            <p:cNvSpPr/>
            <p:nvPr/>
          </p:nvSpPr>
          <p:spPr>
            <a:xfrm>
              <a:off x="2446850" y="3662300"/>
              <a:ext cx="393600" cy="1423625"/>
            </a:xfrm>
            <a:custGeom>
              <a:avLst/>
              <a:gdLst/>
              <a:ahLst/>
              <a:cxnLst/>
              <a:rect l="l" t="t" r="r" b="b"/>
              <a:pathLst>
                <a:path w="15744" h="56945" extrusionOk="0">
                  <a:moveTo>
                    <a:pt x="6539" y="0"/>
                  </a:moveTo>
                  <a:lnTo>
                    <a:pt x="6342" y="26"/>
                  </a:lnTo>
                  <a:lnTo>
                    <a:pt x="6133" y="53"/>
                  </a:lnTo>
                  <a:lnTo>
                    <a:pt x="5937" y="105"/>
                  </a:lnTo>
                  <a:lnTo>
                    <a:pt x="5754" y="157"/>
                  </a:lnTo>
                  <a:lnTo>
                    <a:pt x="5571" y="236"/>
                  </a:lnTo>
                  <a:lnTo>
                    <a:pt x="5388" y="327"/>
                  </a:lnTo>
                  <a:lnTo>
                    <a:pt x="5218" y="432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811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7" y="1282"/>
                  </a:lnTo>
                  <a:lnTo>
                    <a:pt x="4133" y="1465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4" y="2053"/>
                  </a:lnTo>
                  <a:lnTo>
                    <a:pt x="3623" y="2262"/>
                  </a:lnTo>
                  <a:lnTo>
                    <a:pt x="3400" y="2707"/>
                  </a:lnTo>
                  <a:lnTo>
                    <a:pt x="3191" y="3191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42" y="4721"/>
                  </a:lnTo>
                  <a:lnTo>
                    <a:pt x="2498" y="5257"/>
                  </a:lnTo>
                  <a:lnTo>
                    <a:pt x="2367" y="5793"/>
                  </a:lnTo>
                  <a:lnTo>
                    <a:pt x="2237" y="6342"/>
                  </a:lnTo>
                  <a:lnTo>
                    <a:pt x="2132" y="6878"/>
                  </a:lnTo>
                  <a:lnTo>
                    <a:pt x="2028" y="7414"/>
                  </a:lnTo>
                  <a:lnTo>
                    <a:pt x="1949" y="7950"/>
                  </a:lnTo>
                  <a:lnTo>
                    <a:pt x="1871" y="8460"/>
                  </a:lnTo>
                  <a:lnTo>
                    <a:pt x="1805" y="8970"/>
                  </a:lnTo>
                  <a:lnTo>
                    <a:pt x="1701" y="9898"/>
                  </a:lnTo>
                  <a:lnTo>
                    <a:pt x="1635" y="10735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404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34"/>
                  </a:lnTo>
                  <a:lnTo>
                    <a:pt x="223" y="28244"/>
                  </a:lnTo>
                  <a:lnTo>
                    <a:pt x="171" y="29355"/>
                  </a:lnTo>
                  <a:lnTo>
                    <a:pt x="118" y="30466"/>
                  </a:lnTo>
                  <a:lnTo>
                    <a:pt x="66" y="31565"/>
                  </a:lnTo>
                  <a:lnTo>
                    <a:pt x="40" y="32676"/>
                  </a:lnTo>
                  <a:lnTo>
                    <a:pt x="14" y="33775"/>
                  </a:lnTo>
                  <a:lnTo>
                    <a:pt x="1" y="34886"/>
                  </a:lnTo>
                  <a:lnTo>
                    <a:pt x="1" y="35984"/>
                  </a:lnTo>
                  <a:lnTo>
                    <a:pt x="14" y="37070"/>
                  </a:lnTo>
                  <a:lnTo>
                    <a:pt x="40" y="38168"/>
                  </a:lnTo>
                  <a:lnTo>
                    <a:pt x="79" y="39253"/>
                  </a:lnTo>
                  <a:lnTo>
                    <a:pt x="132" y="40339"/>
                  </a:lnTo>
                  <a:lnTo>
                    <a:pt x="210" y="41424"/>
                  </a:lnTo>
                  <a:lnTo>
                    <a:pt x="302" y="42496"/>
                  </a:lnTo>
                  <a:lnTo>
                    <a:pt x="406" y="43568"/>
                  </a:lnTo>
                  <a:lnTo>
                    <a:pt x="537" y="44627"/>
                  </a:lnTo>
                  <a:lnTo>
                    <a:pt x="681" y="45686"/>
                  </a:lnTo>
                  <a:lnTo>
                    <a:pt x="720" y="45935"/>
                  </a:lnTo>
                  <a:lnTo>
                    <a:pt x="772" y="46196"/>
                  </a:lnTo>
                  <a:lnTo>
                    <a:pt x="838" y="46471"/>
                  </a:lnTo>
                  <a:lnTo>
                    <a:pt x="916" y="46746"/>
                  </a:lnTo>
                  <a:lnTo>
                    <a:pt x="1086" y="47321"/>
                  </a:lnTo>
                  <a:lnTo>
                    <a:pt x="1308" y="47922"/>
                  </a:lnTo>
                  <a:lnTo>
                    <a:pt x="1557" y="48537"/>
                  </a:lnTo>
                  <a:lnTo>
                    <a:pt x="1831" y="49165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70" y="51727"/>
                  </a:lnTo>
                  <a:lnTo>
                    <a:pt x="3688" y="52342"/>
                  </a:lnTo>
                  <a:lnTo>
                    <a:pt x="4120" y="52956"/>
                  </a:lnTo>
                  <a:lnTo>
                    <a:pt x="4577" y="53532"/>
                  </a:lnTo>
                  <a:lnTo>
                    <a:pt x="4826" y="53806"/>
                  </a:lnTo>
                  <a:lnTo>
                    <a:pt x="5061" y="54081"/>
                  </a:lnTo>
                  <a:lnTo>
                    <a:pt x="5309" y="54356"/>
                  </a:lnTo>
                  <a:lnTo>
                    <a:pt x="5545" y="54604"/>
                  </a:lnTo>
                  <a:lnTo>
                    <a:pt x="5806" y="54852"/>
                  </a:lnTo>
                  <a:lnTo>
                    <a:pt x="6055" y="55088"/>
                  </a:lnTo>
                  <a:lnTo>
                    <a:pt x="6316" y="55310"/>
                  </a:lnTo>
                  <a:lnTo>
                    <a:pt x="6565" y="55519"/>
                  </a:lnTo>
                  <a:lnTo>
                    <a:pt x="6826" y="55729"/>
                  </a:lnTo>
                  <a:lnTo>
                    <a:pt x="7088" y="55912"/>
                  </a:lnTo>
                  <a:lnTo>
                    <a:pt x="7362" y="56082"/>
                  </a:lnTo>
                  <a:lnTo>
                    <a:pt x="7624" y="56252"/>
                  </a:lnTo>
                  <a:lnTo>
                    <a:pt x="7885" y="56395"/>
                  </a:lnTo>
                  <a:lnTo>
                    <a:pt x="8160" y="56526"/>
                  </a:lnTo>
                  <a:lnTo>
                    <a:pt x="8421" y="56631"/>
                  </a:lnTo>
                  <a:lnTo>
                    <a:pt x="8696" y="56735"/>
                  </a:lnTo>
                  <a:lnTo>
                    <a:pt x="8958" y="56814"/>
                  </a:lnTo>
                  <a:lnTo>
                    <a:pt x="9232" y="56879"/>
                  </a:lnTo>
                  <a:lnTo>
                    <a:pt x="9494" y="56918"/>
                  </a:lnTo>
                  <a:lnTo>
                    <a:pt x="9768" y="56945"/>
                  </a:lnTo>
                  <a:lnTo>
                    <a:pt x="10030" y="56945"/>
                  </a:lnTo>
                  <a:lnTo>
                    <a:pt x="10291" y="56931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6" y="56513"/>
                  </a:lnTo>
                  <a:lnTo>
                    <a:pt x="11847" y="56356"/>
                  </a:lnTo>
                  <a:lnTo>
                    <a:pt x="12096" y="56186"/>
                  </a:lnTo>
                  <a:lnTo>
                    <a:pt x="12331" y="55977"/>
                  </a:lnTo>
                  <a:lnTo>
                    <a:pt x="12580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73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9" y="53323"/>
                  </a:lnTo>
                  <a:lnTo>
                    <a:pt x="14397" y="52747"/>
                  </a:lnTo>
                  <a:lnTo>
                    <a:pt x="14619" y="52159"/>
                  </a:lnTo>
                  <a:lnTo>
                    <a:pt x="14829" y="51570"/>
                  </a:lnTo>
                  <a:lnTo>
                    <a:pt x="15012" y="50969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25"/>
                  </a:lnTo>
                  <a:lnTo>
                    <a:pt x="15508" y="48498"/>
                  </a:lnTo>
                  <a:lnTo>
                    <a:pt x="15587" y="47870"/>
                  </a:lnTo>
                  <a:lnTo>
                    <a:pt x="15652" y="47229"/>
                  </a:lnTo>
                  <a:lnTo>
                    <a:pt x="15705" y="46589"/>
                  </a:lnTo>
                  <a:lnTo>
                    <a:pt x="15731" y="45948"/>
                  </a:lnTo>
                  <a:lnTo>
                    <a:pt x="15744" y="45307"/>
                  </a:lnTo>
                  <a:lnTo>
                    <a:pt x="15744" y="44653"/>
                  </a:lnTo>
                  <a:lnTo>
                    <a:pt x="15744" y="44013"/>
                  </a:lnTo>
                  <a:lnTo>
                    <a:pt x="15718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5" y="40757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18"/>
                  </a:lnTo>
                  <a:lnTo>
                    <a:pt x="14763" y="34363"/>
                  </a:lnTo>
                  <a:lnTo>
                    <a:pt x="14606" y="33147"/>
                  </a:lnTo>
                  <a:lnTo>
                    <a:pt x="14109" y="28923"/>
                  </a:lnTo>
                  <a:lnTo>
                    <a:pt x="13495" y="23968"/>
                  </a:lnTo>
                  <a:lnTo>
                    <a:pt x="13155" y="21327"/>
                  </a:lnTo>
                  <a:lnTo>
                    <a:pt x="12802" y="18672"/>
                  </a:lnTo>
                  <a:lnTo>
                    <a:pt x="12436" y="16018"/>
                  </a:lnTo>
                  <a:lnTo>
                    <a:pt x="12070" y="13429"/>
                  </a:lnTo>
                  <a:lnTo>
                    <a:pt x="11703" y="10971"/>
                  </a:lnTo>
                  <a:lnTo>
                    <a:pt x="11337" y="8669"/>
                  </a:lnTo>
                  <a:lnTo>
                    <a:pt x="10984" y="6577"/>
                  </a:lnTo>
                  <a:lnTo>
                    <a:pt x="10801" y="5636"/>
                  </a:lnTo>
                  <a:lnTo>
                    <a:pt x="10644" y="4760"/>
                  </a:lnTo>
                  <a:lnTo>
                    <a:pt x="10474" y="3975"/>
                  </a:lnTo>
                  <a:lnTo>
                    <a:pt x="10317" y="3269"/>
                  </a:lnTo>
                  <a:lnTo>
                    <a:pt x="10161" y="2641"/>
                  </a:lnTo>
                  <a:lnTo>
                    <a:pt x="10017" y="2132"/>
                  </a:lnTo>
                  <a:lnTo>
                    <a:pt x="9873" y="1713"/>
                  </a:lnTo>
                  <a:lnTo>
                    <a:pt x="9807" y="1556"/>
                  </a:lnTo>
                  <a:lnTo>
                    <a:pt x="9742" y="1412"/>
                  </a:lnTo>
                  <a:lnTo>
                    <a:pt x="9677" y="1308"/>
                  </a:lnTo>
                  <a:lnTo>
                    <a:pt x="9611" y="1229"/>
                  </a:lnTo>
                  <a:lnTo>
                    <a:pt x="9559" y="1177"/>
                  </a:lnTo>
                  <a:lnTo>
                    <a:pt x="9494" y="1164"/>
                  </a:lnTo>
                  <a:lnTo>
                    <a:pt x="9219" y="968"/>
                  </a:lnTo>
                  <a:lnTo>
                    <a:pt x="8945" y="785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2" y="249"/>
                  </a:lnTo>
                  <a:lnTo>
                    <a:pt x="7663" y="170"/>
                  </a:lnTo>
                  <a:lnTo>
                    <a:pt x="7428" y="105"/>
                  </a:lnTo>
                  <a:lnTo>
                    <a:pt x="7192" y="53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4" name="Google Shape;1816;p38">
              <a:extLst>
                <a:ext uri="{FF2B5EF4-FFF2-40B4-BE49-F238E27FC236}">
                  <a16:creationId xmlns:a16="http://schemas.microsoft.com/office/drawing/2014/main" id="{B6DFC067-0ED2-C5FB-D55A-93512B4FFD4B}"/>
                </a:ext>
              </a:extLst>
            </p:cNvPr>
            <p:cNvSpPr/>
            <p:nvPr/>
          </p:nvSpPr>
          <p:spPr>
            <a:xfrm>
              <a:off x="2373300" y="4816550"/>
              <a:ext cx="606425" cy="295200"/>
            </a:xfrm>
            <a:custGeom>
              <a:avLst/>
              <a:gdLst/>
              <a:ahLst/>
              <a:cxnLst/>
              <a:rect l="l" t="t" r="r" b="b"/>
              <a:pathLst>
                <a:path w="24257" h="11808" extrusionOk="0">
                  <a:moveTo>
                    <a:pt x="14541" y="0"/>
                  </a:moveTo>
                  <a:lnTo>
                    <a:pt x="14057" y="13"/>
                  </a:lnTo>
                  <a:lnTo>
                    <a:pt x="13586" y="39"/>
                  </a:lnTo>
                  <a:lnTo>
                    <a:pt x="13116" y="66"/>
                  </a:lnTo>
                  <a:lnTo>
                    <a:pt x="12671" y="118"/>
                  </a:lnTo>
                  <a:lnTo>
                    <a:pt x="12240" y="157"/>
                  </a:lnTo>
                  <a:lnTo>
                    <a:pt x="11363" y="157"/>
                  </a:lnTo>
                  <a:lnTo>
                    <a:pt x="10448" y="183"/>
                  </a:lnTo>
                  <a:lnTo>
                    <a:pt x="9494" y="223"/>
                  </a:lnTo>
                  <a:lnTo>
                    <a:pt x="9010" y="262"/>
                  </a:lnTo>
                  <a:lnTo>
                    <a:pt x="8526" y="301"/>
                  </a:lnTo>
                  <a:lnTo>
                    <a:pt x="8042" y="353"/>
                  </a:lnTo>
                  <a:lnTo>
                    <a:pt x="7545" y="419"/>
                  </a:lnTo>
                  <a:lnTo>
                    <a:pt x="7062" y="497"/>
                  </a:lnTo>
                  <a:lnTo>
                    <a:pt x="6591" y="576"/>
                  </a:lnTo>
                  <a:lnTo>
                    <a:pt x="6107" y="667"/>
                  </a:lnTo>
                  <a:lnTo>
                    <a:pt x="5636" y="772"/>
                  </a:lnTo>
                  <a:lnTo>
                    <a:pt x="5179" y="889"/>
                  </a:lnTo>
                  <a:lnTo>
                    <a:pt x="4721" y="1020"/>
                  </a:lnTo>
                  <a:lnTo>
                    <a:pt x="4277" y="1164"/>
                  </a:lnTo>
                  <a:lnTo>
                    <a:pt x="3858" y="1334"/>
                  </a:lnTo>
                  <a:lnTo>
                    <a:pt x="3440" y="1504"/>
                  </a:lnTo>
                  <a:lnTo>
                    <a:pt x="3034" y="1687"/>
                  </a:lnTo>
                  <a:lnTo>
                    <a:pt x="2655" y="1896"/>
                  </a:lnTo>
                  <a:lnTo>
                    <a:pt x="2289" y="2118"/>
                  </a:lnTo>
                  <a:lnTo>
                    <a:pt x="1949" y="2354"/>
                  </a:lnTo>
                  <a:lnTo>
                    <a:pt x="1635" y="2615"/>
                  </a:lnTo>
                  <a:lnTo>
                    <a:pt x="1335" y="2890"/>
                  </a:lnTo>
                  <a:lnTo>
                    <a:pt x="1191" y="3034"/>
                  </a:lnTo>
                  <a:lnTo>
                    <a:pt x="1060" y="3191"/>
                  </a:lnTo>
                  <a:lnTo>
                    <a:pt x="929" y="3335"/>
                  </a:lnTo>
                  <a:lnTo>
                    <a:pt x="811" y="3505"/>
                  </a:lnTo>
                  <a:lnTo>
                    <a:pt x="707" y="3661"/>
                  </a:lnTo>
                  <a:lnTo>
                    <a:pt x="602" y="3831"/>
                  </a:lnTo>
                  <a:lnTo>
                    <a:pt x="498" y="4001"/>
                  </a:lnTo>
                  <a:lnTo>
                    <a:pt x="406" y="4184"/>
                  </a:lnTo>
                  <a:lnTo>
                    <a:pt x="328" y="4368"/>
                  </a:lnTo>
                  <a:lnTo>
                    <a:pt x="249" y="4564"/>
                  </a:lnTo>
                  <a:lnTo>
                    <a:pt x="184" y="4760"/>
                  </a:lnTo>
                  <a:lnTo>
                    <a:pt x="132" y="4956"/>
                  </a:lnTo>
                  <a:lnTo>
                    <a:pt x="79" y="5165"/>
                  </a:lnTo>
                  <a:lnTo>
                    <a:pt x="40" y="5374"/>
                  </a:lnTo>
                  <a:lnTo>
                    <a:pt x="14" y="5570"/>
                  </a:lnTo>
                  <a:lnTo>
                    <a:pt x="1" y="5767"/>
                  </a:lnTo>
                  <a:lnTo>
                    <a:pt x="1" y="5950"/>
                  </a:lnTo>
                  <a:lnTo>
                    <a:pt x="1" y="6133"/>
                  </a:lnTo>
                  <a:lnTo>
                    <a:pt x="27" y="6316"/>
                  </a:lnTo>
                  <a:lnTo>
                    <a:pt x="53" y="6499"/>
                  </a:lnTo>
                  <a:lnTo>
                    <a:pt x="105" y="6669"/>
                  </a:lnTo>
                  <a:lnTo>
                    <a:pt x="158" y="6852"/>
                  </a:lnTo>
                  <a:lnTo>
                    <a:pt x="210" y="7022"/>
                  </a:lnTo>
                  <a:lnTo>
                    <a:pt x="288" y="7192"/>
                  </a:lnTo>
                  <a:lnTo>
                    <a:pt x="367" y="7362"/>
                  </a:lnTo>
                  <a:lnTo>
                    <a:pt x="458" y="7519"/>
                  </a:lnTo>
                  <a:lnTo>
                    <a:pt x="550" y="7676"/>
                  </a:lnTo>
                  <a:lnTo>
                    <a:pt x="655" y="7833"/>
                  </a:lnTo>
                  <a:lnTo>
                    <a:pt x="890" y="8146"/>
                  </a:lnTo>
                  <a:lnTo>
                    <a:pt x="1151" y="8434"/>
                  </a:lnTo>
                  <a:lnTo>
                    <a:pt x="1426" y="8722"/>
                  </a:lnTo>
                  <a:lnTo>
                    <a:pt x="1727" y="8983"/>
                  </a:lnTo>
                  <a:lnTo>
                    <a:pt x="2054" y="9245"/>
                  </a:lnTo>
                  <a:lnTo>
                    <a:pt x="2381" y="9480"/>
                  </a:lnTo>
                  <a:lnTo>
                    <a:pt x="2734" y="9702"/>
                  </a:lnTo>
                  <a:lnTo>
                    <a:pt x="3087" y="9912"/>
                  </a:lnTo>
                  <a:lnTo>
                    <a:pt x="3453" y="10095"/>
                  </a:lnTo>
                  <a:lnTo>
                    <a:pt x="3976" y="10343"/>
                  </a:lnTo>
                  <a:lnTo>
                    <a:pt x="4512" y="10565"/>
                  </a:lnTo>
                  <a:lnTo>
                    <a:pt x="5061" y="10761"/>
                  </a:lnTo>
                  <a:lnTo>
                    <a:pt x="5623" y="10945"/>
                  </a:lnTo>
                  <a:lnTo>
                    <a:pt x="6199" y="11101"/>
                  </a:lnTo>
                  <a:lnTo>
                    <a:pt x="6774" y="11232"/>
                  </a:lnTo>
                  <a:lnTo>
                    <a:pt x="7362" y="11350"/>
                  </a:lnTo>
                  <a:lnTo>
                    <a:pt x="7964" y="11454"/>
                  </a:lnTo>
                  <a:lnTo>
                    <a:pt x="8565" y="11533"/>
                  </a:lnTo>
                  <a:lnTo>
                    <a:pt x="9167" y="11611"/>
                  </a:lnTo>
                  <a:lnTo>
                    <a:pt x="9768" y="11664"/>
                  </a:lnTo>
                  <a:lnTo>
                    <a:pt x="10370" y="11716"/>
                  </a:lnTo>
                  <a:lnTo>
                    <a:pt x="10958" y="11742"/>
                  </a:lnTo>
                  <a:lnTo>
                    <a:pt x="11547" y="11768"/>
                  </a:lnTo>
                  <a:lnTo>
                    <a:pt x="12710" y="11808"/>
                  </a:lnTo>
                  <a:lnTo>
                    <a:pt x="13142" y="11808"/>
                  </a:lnTo>
                  <a:lnTo>
                    <a:pt x="13573" y="11794"/>
                  </a:lnTo>
                  <a:lnTo>
                    <a:pt x="14018" y="11781"/>
                  </a:lnTo>
                  <a:lnTo>
                    <a:pt x="14462" y="11742"/>
                  </a:lnTo>
                  <a:lnTo>
                    <a:pt x="14920" y="11716"/>
                  </a:lnTo>
                  <a:lnTo>
                    <a:pt x="15391" y="11664"/>
                  </a:lnTo>
                  <a:lnTo>
                    <a:pt x="15861" y="11598"/>
                  </a:lnTo>
                  <a:lnTo>
                    <a:pt x="16345" y="11533"/>
                  </a:lnTo>
                  <a:lnTo>
                    <a:pt x="16816" y="11454"/>
                  </a:lnTo>
                  <a:lnTo>
                    <a:pt x="17300" y="11363"/>
                  </a:lnTo>
                  <a:lnTo>
                    <a:pt x="17771" y="11258"/>
                  </a:lnTo>
                  <a:lnTo>
                    <a:pt x="18241" y="11141"/>
                  </a:lnTo>
                  <a:lnTo>
                    <a:pt x="18699" y="11010"/>
                  </a:lnTo>
                  <a:lnTo>
                    <a:pt x="19157" y="10866"/>
                  </a:lnTo>
                  <a:lnTo>
                    <a:pt x="19614" y="10709"/>
                  </a:lnTo>
                  <a:lnTo>
                    <a:pt x="20046" y="10539"/>
                  </a:lnTo>
                  <a:lnTo>
                    <a:pt x="20477" y="10356"/>
                  </a:lnTo>
                  <a:lnTo>
                    <a:pt x="20883" y="10160"/>
                  </a:lnTo>
                  <a:lnTo>
                    <a:pt x="21275" y="9951"/>
                  </a:lnTo>
                  <a:lnTo>
                    <a:pt x="21654" y="9729"/>
                  </a:lnTo>
                  <a:lnTo>
                    <a:pt x="22020" y="9480"/>
                  </a:lnTo>
                  <a:lnTo>
                    <a:pt x="22360" y="9232"/>
                  </a:lnTo>
                  <a:lnTo>
                    <a:pt x="22674" y="8957"/>
                  </a:lnTo>
                  <a:lnTo>
                    <a:pt x="22975" y="8669"/>
                  </a:lnTo>
                  <a:lnTo>
                    <a:pt x="23236" y="8356"/>
                  </a:lnTo>
                  <a:lnTo>
                    <a:pt x="23354" y="8199"/>
                  </a:lnTo>
                  <a:lnTo>
                    <a:pt x="23471" y="8042"/>
                  </a:lnTo>
                  <a:lnTo>
                    <a:pt x="23589" y="7872"/>
                  </a:lnTo>
                  <a:lnTo>
                    <a:pt x="23681" y="7702"/>
                  </a:lnTo>
                  <a:lnTo>
                    <a:pt x="23785" y="7519"/>
                  </a:lnTo>
                  <a:lnTo>
                    <a:pt x="23864" y="7336"/>
                  </a:lnTo>
                  <a:lnTo>
                    <a:pt x="23942" y="7153"/>
                  </a:lnTo>
                  <a:lnTo>
                    <a:pt x="24008" y="6970"/>
                  </a:lnTo>
                  <a:lnTo>
                    <a:pt x="24073" y="6773"/>
                  </a:lnTo>
                  <a:lnTo>
                    <a:pt x="24125" y="6577"/>
                  </a:lnTo>
                  <a:lnTo>
                    <a:pt x="24164" y="6368"/>
                  </a:lnTo>
                  <a:lnTo>
                    <a:pt x="24204" y="6159"/>
                  </a:lnTo>
                  <a:lnTo>
                    <a:pt x="24230" y="5950"/>
                  </a:lnTo>
                  <a:lnTo>
                    <a:pt x="24243" y="5727"/>
                  </a:lnTo>
                  <a:lnTo>
                    <a:pt x="24256" y="5479"/>
                  </a:lnTo>
                  <a:lnTo>
                    <a:pt x="24243" y="5244"/>
                  </a:lnTo>
                  <a:lnTo>
                    <a:pt x="24230" y="5008"/>
                  </a:lnTo>
                  <a:lnTo>
                    <a:pt x="24204" y="4773"/>
                  </a:lnTo>
                  <a:lnTo>
                    <a:pt x="24164" y="4551"/>
                  </a:lnTo>
                  <a:lnTo>
                    <a:pt x="24112" y="4341"/>
                  </a:lnTo>
                  <a:lnTo>
                    <a:pt x="24060" y="4132"/>
                  </a:lnTo>
                  <a:lnTo>
                    <a:pt x="23981" y="3923"/>
                  </a:lnTo>
                  <a:lnTo>
                    <a:pt x="23903" y="3727"/>
                  </a:lnTo>
                  <a:lnTo>
                    <a:pt x="23811" y="3531"/>
                  </a:lnTo>
                  <a:lnTo>
                    <a:pt x="23720" y="3348"/>
                  </a:lnTo>
                  <a:lnTo>
                    <a:pt x="23615" y="3165"/>
                  </a:lnTo>
                  <a:lnTo>
                    <a:pt x="23498" y="2995"/>
                  </a:lnTo>
                  <a:lnTo>
                    <a:pt x="23380" y="2825"/>
                  </a:lnTo>
                  <a:lnTo>
                    <a:pt x="23249" y="2668"/>
                  </a:lnTo>
                  <a:lnTo>
                    <a:pt x="23105" y="2511"/>
                  </a:lnTo>
                  <a:lnTo>
                    <a:pt x="22962" y="2354"/>
                  </a:lnTo>
                  <a:lnTo>
                    <a:pt x="22805" y="2210"/>
                  </a:lnTo>
                  <a:lnTo>
                    <a:pt x="22648" y="2079"/>
                  </a:lnTo>
                  <a:lnTo>
                    <a:pt x="22478" y="1935"/>
                  </a:lnTo>
                  <a:lnTo>
                    <a:pt x="22295" y="1805"/>
                  </a:lnTo>
                  <a:lnTo>
                    <a:pt x="22125" y="1687"/>
                  </a:lnTo>
                  <a:lnTo>
                    <a:pt x="21746" y="1452"/>
                  </a:lnTo>
                  <a:lnTo>
                    <a:pt x="21340" y="1242"/>
                  </a:lnTo>
                  <a:lnTo>
                    <a:pt x="20922" y="1046"/>
                  </a:lnTo>
                  <a:lnTo>
                    <a:pt x="20477" y="876"/>
                  </a:lnTo>
                  <a:lnTo>
                    <a:pt x="20020" y="719"/>
                  </a:lnTo>
                  <a:lnTo>
                    <a:pt x="19549" y="576"/>
                  </a:lnTo>
                  <a:lnTo>
                    <a:pt x="19065" y="445"/>
                  </a:lnTo>
                  <a:lnTo>
                    <a:pt x="18581" y="340"/>
                  </a:lnTo>
                  <a:lnTo>
                    <a:pt x="18084" y="249"/>
                  </a:lnTo>
                  <a:lnTo>
                    <a:pt x="17574" y="183"/>
                  </a:lnTo>
                  <a:lnTo>
                    <a:pt x="17064" y="118"/>
                  </a:lnTo>
                  <a:lnTo>
                    <a:pt x="16554" y="66"/>
                  </a:lnTo>
                  <a:lnTo>
                    <a:pt x="16045" y="39"/>
                  </a:lnTo>
                  <a:lnTo>
                    <a:pt x="15535" y="13"/>
                  </a:lnTo>
                  <a:lnTo>
                    <a:pt x="1503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5" name="Google Shape;1817;p38">
              <a:extLst>
                <a:ext uri="{FF2B5EF4-FFF2-40B4-BE49-F238E27FC236}">
                  <a16:creationId xmlns:a16="http://schemas.microsoft.com/office/drawing/2014/main" id="{89EA283C-C619-0D23-36D6-E998057D7006}"/>
                </a:ext>
              </a:extLst>
            </p:cNvPr>
            <p:cNvSpPr/>
            <p:nvPr/>
          </p:nvSpPr>
          <p:spPr>
            <a:xfrm>
              <a:off x="3029375" y="3644650"/>
              <a:ext cx="393600" cy="1423625"/>
            </a:xfrm>
            <a:custGeom>
              <a:avLst/>
              <a:gdLst/>
              <a:ahLst/>
              <a:cxnLst/>
              <a:rect l="l" t="t" r="r" b="b"/>
              <a:pathLst>
                <a:path w="15744" h="56945" extrusionOk="0">
                  <a:moveTo>
                    <a:pt x="6538" y="0"/>
                  </a:moveTo>
                  <a:lnTo>
                    <a:pt x="6342" y="13"/>
                  </a:lnTo>
                  <a:lnTo>
                    <a:pt x="6133" y="52"/>
                  </a:lnTo>
                  <a:lnTo>
                    <a:pt x="5937" y="92"/>
                  </a:lnTo>
                  <a:lnTo>
                    <a:pt x="5754" y="157"/>
                  </a:lnTo>
                  <a:lnTo>
                    <a:pt x="5571" y="235"/>
                  </a:lnTo>
                  <a:lnTo>
                    <a:pt x="5388" y="327"/>
                  </a:lnTo>
                  <a:lnTo>
                    <a:pt x="5218" y="419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798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6" y="1282"/>
                  </a:lnTo>
                  <a:lnTo>
                    <a:pt x="4132" y="1452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3" y="2053"/>
                  </a:lnTo>
                  <a:lnTo>
                    <a:pt x="3622" y="2262"/>
                  </a:lnTo>
                  <a:lnTo>
                    <a:pt x="3400" y="2707"/>
                  </a:lnTo>
                  <a:lnTo>
                    <a:pt x="3191" y="3177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55" y="4707"/>
                  </a:lnTo>
                  <a:lnTo>
                    <a:pt x="2498" y="5243"/>
                  </a:lnTo>
                  <a:lnTo>
                    <a:pt x="2367" y="5793"/>
                  </a:lnTo>
                  <a:lnTo>
                    <a:pt x="2236" y="6329"/>
                  </a:lnTo>
                  <a:lnTo>
                    <a:pt x="2132" y="6878"/>
                  </a:lnTo>
                  <a:lnTo>
                    <a:pt x="2027" y="7414"/>
                  </a:lnTo>
                  <a:lnTo>
                    <a:pt x="1949" y="7937"/>
                  </a:lnTo>
                  <a:lnTo>
                    <a:pt x="1870" y="8460"/>
                  </a:lnTo>
                  <a:lnTo>
                    <a:pt x="1805" y="8957"/>
                  </a:lnTo>
                  <a:lnTo>
                    <a:pt x="1700" y="9898"/>
                  </a:lnTo>
                  <a:lnTo>
                    <a:pt x="1635" y="10722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391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21"/>
                  </a:lnTo>
                  <a:lnTo>
                    <a:pt x="223" y="28243"/>
                  </a:lnTo>
                  <a:lnTo>
                    <a:pt x="170" y="29355"/>
                  </a:lnTo>
                  <a:lnTo>
                    <a:pt x="118" y="30453"/>
                  </a:lnTo>
                  <a:lnTo>
                    <a:pt x="66" y="31565"/>
                  </a:lnTo>
                  <a:lnTo>
                    <a:pt x="27" y="32676"/>
                  </a:lnTo>
                  <a:lnTo>
                    <a:pt x="14" y="33774"/>
                  </a:lnTo>
                  <a:lnTo>
                    <a:pt x="1" y="34873"/>
                  </a:lnTo>
                  <a:lnTo>
                    <a:pt x="1" y="35971"/>
                  </a:lnTo>
                  <a:lnTo>
                    <a:pt x="14" y="37070"/>
                  </a:lnTo>
                  <a:lnTo>
                    <a:pt x="40" y="38155"/>
                  </a:lnTo>
                  <a:lnTo>
                    <a:pt x="79" y="39253"/>
                  </a:lnTo>
                  <a:lnTo>
                    <a:pt x="131" y="40338"/>
                  </a:lnTo>
                  <a:lnTo>
                    <a:pt x="210" y="41411"/>
                  </a:lnTo>
                  <a:lnTo>
                    <a:pt x="301" y="42483"/>
                  </a:lnTo>
                  <a:lnTo>
                    <a:pt x="406" y="43555"/>
                  </a:lnTo>
                  <a:lnTo>
                    <a:pt x="537" y="44614"/>
                  </a:lnTo>
                  <a:lnTo>
                    <a:pt x="680" y="45673"/>
                  </a:lnTo>
                  <a:lnTo>
                    <a:pt x="720" y="45935"/>
                  </a:lnTo>
                  <a:lnTo>
                    <a:pt x="772" y="46183"/>
                  </a:lnTo>
                  <a:lnTo>
                    <a:pt x="837" y="46458"/>
                  </a:lnTo>
                  <a:lnTo>
                    <a:pt x="916" y="46732"/>
                  </a:lnTo>
                  <a:lnTo>
                    <a:pt x="1086" y="47308"/>
                  </a:lnTo>
                  <a:lnTo>
                    <a:pt x="1308" y="47909"/>
                  </a:lnTo>
                  <a:lnTo>
                    <a:pt x="1556" y="48537"/>
                  </a:lnTo>
                  <a:lnTo>
                    <a:pt x="1831" y="49164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56" y="51727"/>
                  </a:lnTo>
                  <a:lnTo>
                    <a:pt x="3688" y="52342"/>
                  </a:lnTo>
                  <a:lnTo>
                    <a:pt x="4119" y="52943"/>
                  </a:lnTo>
                  <a:lnTo>
                    <a:pt x="4577" y="53532"/>
                  </a:lnTo>
                  <a:lnTo>
                    <a:pt x="4825" y="53806"/>
                  </a:lnTo>
                  <a:lnTo>
                    <a:pt x="5061" y="54081"/>
                  </a:lnTo>
                  <a:lnTo>
                    <a:pt x="5309" y="54342"/>
                  </a:lnTo>
                  <a:lnTo>
                    <a:pt x="5545" y="54604"/>
                  </a:lnTo>
                  <a:lnTo>
                    <a:pt x="5806" y="54839"/>
                  </a:lnTo>
                  <a:lnTo>
                    <a:pt x="6054" y="55075"/>
                  </a:lnTo>
                  <a:lnTo>
                    <a:pt x="6316" y="55310"/>
                  </a:lnTo>
                  <a:lnTo>
                    <a:pt x="6564" y="55519"/>
                  </a:lnTo>
                  <a:lnTo>
                    <a:pt x="6826" y="55715"/>
                  </a:lnTo>
                  <a:lnTo>
                    <a:pt x="7087" y="55911"/>
                  </a:lnTo>
                  <a:lnTo>
                    <a:pt x="7362" y="56081"/>
                  </a:lnTo>
                  <a:lnTo>
                    <a:pt x="7624" y="56238"/>
                  </a:lnTo>
                  <a:lnTo>
                    <a:pt x="7885" y="56382"/>
                  </a:lnTo>
                  <a:lnTo>
                    <a:pt x="8160" y="56513"/>
                  </a:lnTo>
                  <a:lnTo>
                    <a:pt x="8421" y="56631"/>
                  </a:lnTo>
                  <a:lnTo>
                    <a:pt x="8696" y="56722"/>
                  </a:lnTo>
                  <a:lnTo>
                    <a:pt x="8957" y="56814"/>
                  </a:lnTo>
                  <a:lnTo>
                    <a:pt x="9232" y="56866"/>
                  </a:lnTo>
                  <a:lnTo>
                    <a:pt x="9493" y="56918"/>
                  </a:lnTo>
                  <a:lnTo>
                    <a:pt x="9768" y="56931"/>
                  </a:lnTo>
                  <a:lnTo>
                    <a:pt x="10029" y="56944"/>
                  </a:lnTo>
                  <a:lnTo>
                    <a:pt x="10291" y="56918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5" y="56513"/>
                  </a:lnTo>
                  <a:lnTo>
                    <a:pt x="11847" y="56356"/>
                  </a:lnTo>
                  <a:lnTo>
                    <a:pt x="12095" y="56173"/>
                  </a:lnTo>
                  <a:lnTo>
                    <a:pt x="12331" y="55964"/>
                  </a:lnTo>
                  <a:lnTo>
                    <a:pt x="12579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85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8" y="53323"/>
                  </a:lnTo>
                  <a:lnTo>
                    <a:pt x="14397" y="52747"/>
                  </a:lnTo>
                  <a:lnTo>
                    <a:pt x="14632" y="52159"/>
                  </a:lnTo>
                  <a:lnTo>
                    <a:pt x="14828" y="51557"/>
                  </a:lnTo>
                  <a:lnTo>
                    <a:pt x="15011" y="50956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12"/>
                  </a:lnTo>
                  <a:lnTo>
                    <a:pt x="15508" y="48485"/>
                  </a:lnTo>
                  <a:lnTo>
                    <a:pt x="15587" y="47857"/>
                  </a:lnTo>
                  <a:lnTo>
                    <a:pt x="15652" y="47229"/>
                  </a:lnTo>
                  <a:lnTo>
                    <a:pt x="15704" y="46589"/>
                  </a:lnTo>
                  <a:lnTo>
                    <a:pt x="15730" y="45948"/>
                  </a:lnTo>
                  <a:lnTo>
                    <a:pt x="15744" y="45294"/>
                  </a:lnTo>
                  <a:lnTo>
                    <a:pt x="15744" y="44653"/>
                  </a:lnTo>
                  <a:lnTo>
                    <a:pt x="15744" y="44000"/>
                  </a:lnTo>
                  <a:lnTo>
                    <a:pt x="15717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4" y="40744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05"/>
                  </a:lnTo>
                  <a:lnTo>
                    <a:pt x="14763" y="34363"/>
                  </a:lnTo>
                  <a:lnTo>
                    <a:pt x="14606" y="33134"/>
                  </a:lnTo>
                  <a:lnTo>
                    <a:pt x="14109" y="28923"/>
                  </a:lnTo>
                  <a:lnTo>
                    <a:pt x="13495" y="23955"/>
                  </a:lnTo>
                  <a:lnTo>
                    <a:pt x="13155" y="21326"/>
                  </a:lnTo>
                  <a:lnTo>
                    <a:pt x="12802" y="18659"/>
                  </a:lnTo>
                  <a:lnTo>
                    <a:pt x="12435" y="16018"/>
                  </a:lnTo>
                  <a:lnTo>
                    <a:pt x="12069" y="13429"/>
                  </a:lnTo>
                  <a:lnTo>
                    <a:pt x="11703" y="10957"/>
                  </a:lnTo>
                  <a:lnTo>
                    <a:pt x="11337" y="8656"/>
                  </a:lnTo>
                  <a:lnTo>
                    <a:pt x="10984" y="6577"/>
                  </a:lnTo>
                  <a:lnTo>
                    <a:pt x="10814" y="5636"/>
                  </a:lnTo>
                  <a:lnTo>
                    <a:pt x="10644" y="4760"/>
                  </a:lnTo>
                  <a:lnTo>
                    <a:pt x="10474" y="3962"/>
                  </a:lnTo>
                  <a:lnTo>
                    <a:pt x="10317" y="3256"/>
                  </a:lnTo>
                  <a:lnTo>
                    <a:pt x="10160" y="2641"/>
                  </a:lnTo>
                  <a:lnTo>
                    <a:pt x="10016" y="2118"/>
                  </a:lnTo>
                  <a:lnTo>
                    <a:pt x="9873" y="1713"/>
                  </a:lnTo>
                  <a:lnTo>
                    <a:pt x="9807" y="1543"/>
                  </a:lnTo>
                  <a:lnTo>
                    <a:pt x="9742" y="1412"/>
                  </a:lnTo>
                  <a:lnTo>
                    <a:pt x="9676" y="1295"/>
                  </a:lnTo>
                  <a:lnTo>
                    <a:pt x="9611" y="1216"/>
                  </a:lnTo>
                  <a:lnTo>
                    <a:pt x="9559" y="1177"/>
                  </a:lnTo>
                  <a:lnTo>
                    <a:pt x="9493" y="1164"/>
                  </a:lnTo>
                  <a:lnTo>
                    <a:pt x="9219" y="955"/>
                  </a:lnTo>
                  <a:lnTo>
                    <a:pt x="8944" y="772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1" y="249"/>
                  </a:lnTo>
                  <a:lnTo>
                    <a:pt x="7663" y="157"/>
                  </a:lnTo>
                  <a:lnTo>
                    <a:pt x="7427" y="92"/>
                  </a:lnTo>
                  <a:lnTo>
                    <a:pt x="7205" y="39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6" name="Google Shape;1818;p38">
              <a:extLst>
                <a:ext uri="{FF2B5EF4-FFF2-40B4-BE49-F238E27FC236}">
                  <a16:creationId xmlns:a16="http://schemas.microsoft.com/office/drawing/2014/main" id="{CF9FD0DA-BCD0-0C6B-8A2C-F832E4717B2E}"/>
                </a:ext>
              </a:extLst>
            </p:cNvPr>
            <p:cNvSpPr/>
            <p:nvPr/>
          </p:nvSpPr>
          <p:spPr>
            <a:xfrm>
              <a:off x="3023825" y="4803800"/>
              <a:ext cx="519125" cy="295525"/>
            </a:xfrm>
            <a:custGeom>
              <a:avLst/>
              <a:gdLst/>
              <a:ahLst/>
              <a:cxnLst/>
              <a:rect l="l" t="t" r="r" b="b"/>
              <a:pathLst>
                <a:path w="20765" h="11821" extrusionOk="0">
                  <a:moveTo>
                    <a:pt x="12984" y="0"/>
                  </a:moveTo>
                  <a:lnTo>
                    <a:pt x="12566" y="13"/>
                  </a:lnTo>
                  <a:lnTo>
                    <a:pt x="12147" y="40"/>
                  </a:lnTo>
                  <a:lnTo>
                    <a:pt x="11742" y="66"/>
                  </a:lnTo>
                  <a:lnTo>
                    <a:pt x="11337" y="105"/>
                  </a:lnTo>
                  <a:lnTo>
                    <a:pt x="10958" y="157"/>
                  </a:lnTo>
                  <a:lnTo>
                    <a:pt x="10591" y="223"/>
                  </a:lnTo>
                  <a:lnTo>
                    <a:pt x="9833" y="236"/>
                  </a:lnTo>
                  <a:lnTo>
                    <a:pt x="9049" y="275"/>
                  </a:lnTo>
                  <a:lnTo>
                    <a:pt x="8238" y="327"/>
                  </a:lnTo>
                  <a:lnTo>
                    <a:pt x="7819" y="379"/>
                  </a:lnTo>
                  <a:lnTo>
                    <a:pt x="7414" y="432"/>
                  </a:lnTo>
                  <a:lnTo>
                    <a:pt x="6996" y="484"/>
                  </a:lnTo>
                  <a:lnTo>
                    <a:pt x="6577" y="563"/>
                  </a:lnTo>
                  <a:lnTo>
                    <a:pt x="6159" y="641"/>
                  </a:lnTo>
                  <a:lnTo>
                    <a:pt x="5740" y="733"/>
                  </a:lnTo>
                  <a:lnTo>
                    <a:pt x="5335" y="837"/>
                  </a:lnTo>
                  <a:lnTo>
                    <a:pt x="4930" y="955"/>
                  </a:lnTo>
                  <a:lnTo>
                    <a:pt x="4537" y="1072"/>
                  </a:lnTo>
                  <a:lnTo>
                    <a:pt x="4145" y="1216"/>
                  </a:lnTo>
                  <a:lnTo>
                    <a:pt x="3766" y="1373"/>
                  </a:lnTo>
                  <a:lnTo>
                    <a:pt x="3387" y="1530"/>
                  </a:lnTo>
                  <a:lnTo>
                    <a:pt x="3034" y="1713"/>
                  </a:lnTo>
                  <a:lnTo>
                    <a:pt x="2694" y="1909"/>
                  </a:lnTo>
                  <a:lnTo>
                    <a:pt x="2354" y="2119"/>
                  </a:lnTo>
                  <a:lnTo>
                    <a:pt x="2040" y="2354"/>
                  </a:lnTo>
                  <a:lnTo>
                    <a:pt x="1739" y="2602"/>
                  </a:lnTo>
                  <a:lnTo>
                    <a:pt x="1465" y="2864"/>
                  </a:lnTo>
                  <a:lnTo>
                    <a:pt x="1203" y="3138"/>
                  </a:lnTo>
                  <a:lnTo>
                    <a:pt x="968" y="3439"/>
                  </a:lnTo>
                  <a:lnTo>
                    <a:pt x="759" y="3753"/>
                  </a:lnTo>
                  <a:lnTo>
                    <a:pt x="562" y="4093"/>
                  </a:lnTo>
                  <a:lnTo>
                    <a:pt x="471" y="4263"/>
                  </a:lnTo>
                  <a:lnTo>
                    <a:pt x="392" y="4446"/>
                  </a:lnTo>
                  <a:lnTo>
                    <a:pt x="314" y="4629"/>
                  </a:lnTo>
                  <a:lnTo>
                    <a:pt x="249" y="4825"/>
                  </a:lnTo>
                  <a:lnTo>
                    <a:pt x="196" y="5021"/>
                  </a:lnTo>
                  <a:lnTo>
                    <a:pt x="131" y="5231"/>
                  </a:lnTo>
                  <a:lnTo>
                    <a:pt x="92" y="5427"/>
                  </a:lnTo>
                  <a:lnTo>
                    <a:pt x="53" y="5649"/>
                  </a:lnTo>
                  <a:lnTo>
                    <a:pt x="26" y="5832"/>
                  </a:lnTo>
                  <a:lnTo>
                    <a:pt x="13" y="6028"/>
                  </a:lnTo>
                  <a:lnTo>
                    <a:pt x="0" y="6211"/>
                  </a:lnTo>
                  <a:lnTo>
                    <a:pt x="13" y="6394"/>
                  </a:lnTo>
                  <a:lnTo>
                    <a:pt x="26" y="6577"/>
                  </a:lnTo>
                  <a:lnTo>
                    <a:pt x="53" y="6760"/>
                  </a:lnTo>
                  <a:lnTo>
                    <a:pt x="79" y="6930"/>
                  </a:lnTo>
                  <a:lnTo>
                    <a:pt x="118" y="7113"/>
                  </a:lnTo>
                  <a:lnTo>
                    <a:pt x="170" y="7283"/>
                  </a:lnTo>
                  <a:lnTo>
                    <a:pt x="236" y="7440"/>
                  </a:lnTo>
                  <a:lnTo>
                    <a:pt x="301" y="7610"/>
                  </a:lnTo>
                  <a:lnTo>
                    <a:pt x="366" y="7767"/>
                  </a:lnTo>
                  <a:lnTo>
                    <a:pt x="536" y="8081"/>
                  </a:lnTo>
                  <a:lnTo>
                    <a:pt x="732" y="8382"/>
                  </a:lnTo>
                  <a:lnTo>
                    <a:pt x="942" y="8669"/>
                  </a:lnTo>
                  <a:lnTo>
                    <a:pt x="1177" y="8944"/>
                  </a:lnTo>
                  <a:lnTo>
                    <a:pt x="1439" y="9206"/>
                  </a:lnTo>
                  <a:lnTo>
                    <a:pt x="1700" y="9454"/>
                  </a:lnTo>
                  <a:lnTo>
                    <a:pt x="1988" y="9689"/>
                  </a:lnTo>
                  <a:lnTo>
                    <a:pt x="2275" y="9912"/>
                  </a:lnTo>
                  <a:lnTo>
                    <a:pt x="2576" y="10108"/>
                  </a:lnTo>
                  <a:lnTo>
                    <a:pt x="2890" y="10291"/>
                  </a:lnTo>
                  <a:lnTo>
                    <a:pt x="3334" y="10526"/>
                  </a:lnTo>
                  <a:lnTo>
                    <a:pt x="3779" y="10735"/>
                  </a:lnTo>
                  <a:lnTo>
                    <a:pt x="4250" y="10932"/>
                  </a:lnTo>
                  <a:lnTo>
                    <a:pt x="4734" y="11088"/>
                  </a:lnTo>
                  <a:lnTo>
                    <a:pt x="5217" y="11232"/>
                  </a:lnTo>
                  <a:lnTo>
                    <a:pt x="5714" y="11363"/>
                  </a:lnTo>
                  <a:lnTo>
                    <a:pt x="6224" y="11468"/>
                  </a:lnTo>
                  <a:lnTo>
                    <a:pt x="6721" y="11559"/>
                  </a:lnTo>
                  <a:lnTo>
                    <a:pt x="7231" y="11638"/>
                  </a:lnTo>
                  <a:lnTo>
                    <a:pt x="7754" y="11690"/>
                  </a:lnTo>
                  <a:lnTo>
                    <a:pt x="8264" y="11742"/>
                  </a:lnTo>
                  <a:lnTo>
                    <a:pt x="8774" y="11781"/>
                  </a:lnTo>
                  <a:lnTo>
                    <a:pt x="9284" y="11795"/>
                  </a:lnTo>
                  <a:lnTo>
                    <a:pt x="9794" y="11808"/>
                  </a:lnTo>
                  <a:lnTo>
                    <a:pt x="10788" y="11821"/>
                  </a:lnTo>
                  <a:lnTo>
                    <a:pt x="11141" y="11808"/>
                  </a:lnTo>
                  <a:lnTo>
                    <a:pt x="11507" y="11795"/>
                  </a:lnTo>
                  <a:lnTo>
                    <a:pt x="11899" y="11768"/>
                  </a:lnTo>
                  <a:lnTo>
                    <a:pt x="12278" y="11729"/>
                  </a:lnTo>
                  <a:lnTo>
                    <a:pt x="12684" y="11690"/>
                  </a:lnTo>
                  <a:lnTo>
                    <a:pt x="13076" y="11638"/>
                  </a:lnTo>
                  <a:lnTo>
                    <a:pt x="13481" y="11559"/>
                  </a:lnTo>
                  <a:lnTo>
                    <a:pt x="13886" y="11481"/>
                  </a:lnTo>
                  <a:lnTo>
                    <a:pt x="14305" y="11402"/>
                  </a:lnTo>
                  <a:lnTo>
                    <a:pt x="14710" y="11298"/>
                  </a:lnTo>
                  <a:lnTo>
                    <a:pt x="15116" y="11180"/>
                  </a:lnTo>
                  <a:lnTo>
                    <a:pt x="15521" y="11062"/>
                  </a:lnTo>
                  <a:lnTo>
                    <a:pt x="15926" y="10918"/>
                  </a:lnTo>
                  <a:lnTo>
                    <a:pt x="16319" y="10775"/>
                  </a:lnTo>
                  <a:lnTo>
                    <a:pt x="16698" y="10605"/>
                  </a:lnTo>
                  <a:lnTo>
                    <a:pt x="17077" y="10435"/>
                  </a:lnTo>
                  <a:lnTo>
                    <a:pt x="17443" y="10239"/>
                  </a:lnTo>
                  <a:lnTo>
                    <a:pt x="17809" y="10042"/>
                  </a:lnTo>
                  <a:lnTo>
                    <a:pt x="18149" y="9820"/>
                  </a:lnTo>
                  <a:lnTo>
                    <a:pt x="18476" y="9585"/>
                  </a:lnTo>
                  <a:lnTo>
                    <a:pt x="18790" y="9336"/>
                  </a:lnTo>
                  <a:lnTo>
                    <a:pt x="19078" y="9075"/>
                  </a:lnTo>
                  <a:lnTo>
                    <a:pt x="19365" y="8800"/>
                  </a:lnTo>
                  <a:lnTo>
                    <a:pt x="19614" y="8499"/>
                  </a:lnTo>
                  <a:lnTo>
                    <a:pt x="19849" y="8199"/>
                  </a:lnTo>
                  <a:lnTo>
                    <a:pt x="20058" y="7872"/>
                  </a:lnTo>
                  <a:lnTo>
                    <a:pt x="20241" y="7532"/>
                  </a:lnTo>
                  <a:lnTo>
                    <a:pt x="20333" y="7349"/>
                  </a:lnTo>
                  <a:lnTo>
                    <a:pt x="20411" y="7166"/>
                  </a:lnTo>
                  <a:lnTo>
                    <a:pt x="20477" y="6983"/>
                  </a:lnTo>
                  <a:lnTo>
                    <a:pt x="20542" y="6787"/>
                  </a:lnTo>
                  <a:lnTo>
                    <a:pt x="20594" y="6590"/>
                  </a:lnTo>
                  <a:lnTo>
                    <a:pt x="20647" y="6394"/>
                  </a:lnTo>
                  <a:lnTo>
                    <a:pt x="20686" y="6198"/>
                  </a:lnTo>
                  <a:lnTo>
                    <a:pt x="20712" y="5989"/>
                  </a:lnTo>
                  <a:lnTo>
                    <a:pt x="20738" y="5767"/>
                  </a:lnTo>
                  <a:lnTo>
                    <a:pt x="20764" y="5557"/>
                  </a:lnTo>
                  <a:lnTo>
                    <a:pt x="20764" y="5309"/>
                  </a:lnTo>
                  <a:lnTo>
                    <a:pt x="20764" y="5061"/>
                  </a:lnTo>
                  <a:lnTo>
                    <a:pt x="20764" y="4825"/>
                  </a:lnTo>
                  <a:lnTo>
                    <a:pt x="20738" y="4603"/>
                  </a:lnTo>
                  <a:lnTo>
                    <a:pt x="20712" y="4381"/>
                  </a:lnTo>
                  <a:lnTo>
                    <a:pt x="20673" y="4171"/>
                  </a:lnTo>
                  <a:lnTo>
                    <a:pt x="20620" y="3962"/>
                  </a:lnTo>
                  <a:lnTo>
                    <a:pt x="20568" y="3753"/>
                  </a:lnTo>
                  <a:lnTo>
                    <a:pt x="20503" y="3557"/>
                  </a:lnTo>
                  <a:lnTo>
                    <a:pt x="20437" y="3374"/>
                  </a:lnTo>
                  <a:lnTo>
                    <a:pt x="20359" y="3191"/>
                  </a:lnTo>
                  <a:lnTo>
                    <a:pt x="20267" y="3008"/>
                  </a:lnTo>
                  <a:lnTo>
                    <a:pt x="20176" y="2838"/>
                  </a:lnTo>
                  <a:lnTo>
                    <a:pt x="20071" y="2668"/>
                  </a:lnTo>
                  <a:lnTo>
                    <a:pt x="19967" y="2511"/>
                  </a:lnTo>
                  <a:lnTo>
                    <a:pt x="19849" y="2367"/>
                  </a:lnTo>
                  <a:lnTo>
                    <a:pt x="19718" y="2210"/>
                  </a:lnTo>
                  <a:lnTo>
                    <a:pt x="19587" y="2066"/>
                  </a:lnTo>
                  <a:lnTo>
                    <a:pt x="19457" y="1935"/>
                  </a:lnTo>
                  <a:lnTo>
                    <a:pt x="19313" y="1805"/>
                  </a:lnTo>
                  <a:lnTo>
                    <a:pt x="19012" y="1556"/>
                  </a:lnTo>
                  <a:lnTo>
                    <a:pt x="18698" y="1334"/>
                  </a:lnTo>
                  <a:lnTo>
                    <a:pt x="18358" y="1125"/>
                  </a:lnTo>
                  <a:lnTo>
                    <a:pt x="18005" y="942"/>
                  </a:lnTo>
                  <a:lnTo>
                    <a:pt x="17626" y="772"/>
                  </a:lnTo>
                  <a:lnTo>
                    <a:pt x="17234" y="628"/>
                  </a:lnTo>
                  <a:lnTo>
                    <a:pt x="16842" y="497"/>
                  </a:lnTo>
                  <a:lnTo>
                    <a:pt x="16423" y="379"/>
                  </a:lnTo>
                  <a:lnTo>
                    <a:pt x="16005" y="288"/>
                  </a:lnTo>
                  <a:lnTo>
                    <a:pt x="15586" y="196"/>
                  </a:lnTo>
                  <a:lnTo>
                    <a:pt x="15155" y="131"/>
                  </a:lnTo>
                  <a:lnTo>
                    <a:pt x="14723" y="79"/>
                  </a:lnTo>
                  <a:lnTo>
                    <a:pt x="14292" y="40"/>
                  </a:lnTo>
                  <a:lnTo>
                    <a:pt x="13847" y="13"/>
                  </a:lnTo>
                  <a:lnTo>
                    <a:pt x="134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7" name="Google Shape;1819;p38">
              <a:extLst>
                <a:ext uri="{FF2B5EF4-FFF2-40B4-BE49-F238E27FC236}">
                  <a16:creationId xmlns:a16="http://schemas.microsoft.com/office/drawing/2014/main" id="{59F5A0EC-A795-82EE-5D0C-8D3DA89D1765}"/>
                </a:ext>
              </a:extLst>
            </p:cNvPr>
            <p:cNvSpPr/>
            <p:nvPr/>
          </p:nvSpPr>
          <p:spPr>
            <a:xfrm>
              <a:off x="3381750" y="4928350"/>
              <a:ext cx="80125" cy="148100"/>
            </a:xfrm>
            <a:custGeom>
              <a:avLst/>
              <a:gdLst/>
              <a:ahLst/>
              <a:cxnLst/>
              <a:rect l="l" t="t" r="r" b="b"/>
              <a:pathLst>
                <a:path w="3205" h="5924" extrusionOk="0">
                  <a:moveTo>
                    <a:pt x="1936" y="0"/>
                  </a:moveTo>
                  <a:lnTo>
                    <a:pt x="1845" y="26"/>
                  </a:lnTo>
                  <a:lnTo>
                    <a:pt x="1753" y="65"/>
                  </a:lnTo>
                  <a:lnTo>
                    <a:pt x="1688" y="118"/>
                  </a:lnTo>
                  <a:lnTo>
                    <a:pt x="1635" y="170"/>
                  </a:lnTo>
                  <a:lnTo>
                    <a:pt x="1622" y="209"/>
                  </a:lnTo>
                  <a:lnTo>
                    <a:pt x="1609" y="235"/>
                  </a:lnTo>
                  <a:lnTo>
                    <a:pt x="1596" y="549"/>
                  </a:lnTo>
                  <a:lnTo>
                    <a:pt x="1570" y="876"/>
                  </a:lnTo>
                  <a:lnTo>
                    <a:pt x="1544" y="1203"/>
                  </a:lnTo>
                  <a:lnTo>
                    <a:pt x="1492" y="1517"/>
                  </a:lnTo>
                  <a:lnTo>
                    <a:pt x="1426" y="1844"/>
                  </a:lnTo>
                  <a:lnTo>
                    <a:pt x="1348" y="2171"/>
                  </a:lnTo>
                  <a:lnTo>
                    <a:pt x="1269" y="2511"/>
                  </a:lnTo>
                  <a:lnTo>
                    <a:pt x="1178" y="2838"/>
                  </a:lnTo>
                  <a:lnTo>
                    <a:pt x="1073" y="3177"/>
                  </a:lnTo>
                  <a:lnTo>
                    <a:pt x="956" y="3504"/>
                  </a:lnTo>
                  <a:lnTo>
                    <a:pt x="707" y="4184"/>
                  </a:lnTo>
                  <a:lnTo>
                    <a:pt x="432" y="4864"/>
                  </a:lnTo>
                  <a:lnTo>
                    <a:pt x="132" y="5557"/>
                  </a:lnTo>
                  <a:lnTo>
                    <a:pt x="53" y="5610"/>
                  </a:lnTo>
                  <a:lnTo>
                    <a:pt x="14" y="5675"/>
                  </a:lnTo>
                  <a:lnTo>
                    <a:pt x="1" y="5701"/>
                  </a:lnTo>
                  <a:lnTo>
                    <a:pt x="1" y="5740"/>
                  </a:lnTo>
                  <a:lnTo>
                    <a:pt x="14" y="5766"/>
                  </a:lnTo>
                  <a:lnTo>
                    <a:pt x="27" y="5793"/>
                  </a:lnTo>
                  <a:lnTo>
                    <a:pt x="27" y="5819"/>
                  </a:lnTo>
                  <a:lnTo>
                    <a:pt x="27" y="5845"/>
                  </a:lnTo>
                  <a:lnTo>
                    <a:pt x="40" y="5871"/>
                  </a:lnTo>
                  <a:lnTo>
                    <a:pt x="53" y="5884"/>
                  </a:lnTo>
                  <a:lnTo>
                    <a:pt x="106" y="5910"/>
                  </a:lnTo>
                  <a:lnTo>
                    <a:pt x="171" y="5923"/>
                  </a:lnTo>
                  <a:lnTo>
                    <a:pt x="263" y="5910"/>
                  </a:lnTo>
                  <a:lnTo>
                    <a:pt x="341" y="5897"/>
                  </a:lnTo>
                  <a:lnTo>
                    <a:pt x="419" y="5871"/>
                  </a:lnTo>
                  <a:lnTo>
                    <a:pt x="498" y="5819"/>
                  </a:lnTo>
                  <a:lnTo>
                    <a:pt x="877" y="5793"/>
                  </a:lnTo>
                  <a:lnTo>
                    <a:pt x="1230" y="5740"/>
                  </a:lnTo>
                  <a:lnTo>
                    <a:pt x="1544" y="5649"/>
                  </a:lnTo>
                  <a:lnTo>
                    <a:pt x="1832" y="5544"/>
                  </a:lnTo>
                  <a:lnTo>
                    <a:pt x="2080" y="5426"/>
                  </a:lnTo>
                  <a:lnTo>
                    <a:pt x="2302" y="5283"/>
                  </a:lnTo>
                  <a:lnTo>
                    <a:pt x="2498" y="5126"/>
                  </a:lnTo>
                  <a:lnTo>
                    <a:pt x="2668" y="4943"/>
                  </a:lnTo>
                  <a:lnTo>
                    <a:pt x="2812" y="4760"/>
                  </a:lnTo>
                  <a:lnTo>
                    <a:pt x="2930" y="4550"/>
                  </a:lnTo>
                  <a:lnTo>
                    <a:pt x="3021" y="4341"/>
                  </a:lnTo>
                  <a:lnTo>
                    <a:pt x="3100" y="4119"/>
                  </a:lnTo>
                  <a:lnTo>
                    <a:pt x="3152" y="3884"/>
                  </a:lnTo>
                  <a:lnTo>
                    <a:pt x="3191" y="3648"/>
                  </a:lnTo>
                  <a:lnTo>
                    <a:pt x="3205" y="3400"/>
                  </a:lnTo>
                  <a:lnTo>
                    <a:pt x="3205" y="3164"/>
                  </a:lnTo>
                  <a:lnTo>
                    <a:pt x="3205" y="2916"/>
                  </a:lnTo>
                  <a:lnTo>
                    <a:pt x="3178" y="2668"/>
                  </a:lnTo>
                  <a:lnTo>
                    <a:pt x="3139" y="2419"/>
                  </a:lnTo>
                  <a:lnTo>
                    <a:pt x="3087" y="2171"/>
                  </a:lnTo>
                  <a:lnTo>
                    <a:pt x="3021" y="1935"/>
                  </a:lnTo>
                  <a:lnTo>
                    <a:pt x="2956" y="1700"/>
                  </a:lnTo>
                  <a:lnTo>
                    <a:pt x="2891" y="1478"/>
                  </a:lnTo>
                  <a:lnTo>
                    <a:pt x="2812" y="1255"/>
                  </a:lnTo>
                  <a:lnTo>
                    <a:pt x="2642" y="850"/>
                  </a:lnTo>
                  <a:lnTo>
                    <a:pt x="2472" y="510"/>
                  </a:lnTo>
                  <a:lnTo>
                    <a:pt x="2302" y="235"/>
                  </a:lnTo>
                  <a:lnTo>
                    <a:pt x="2224" y="118"/>
                  </a:lnTo>
                  <a:lnTo>
                    <a:pt x="2158" y="39"/>
                  </a:lnTo>
                  <a:lnTo>
                    <a:pt x="2132" y="1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8" name="Google Shape;1820;p38">
              <a:extLst>
                <a:ext uri="{FF2B5EF4-FFF2-40B4-BE49-F238E27FC236}">
                  <a16:creationId xmlns:a16="http://schemas.microsoft.com/office/drawing/2014/main" id="{4C79F703-571C-CE95-BA0E-DD9F333248FF}"/>
                </a:ext>
              </a:extLst>
            </p:cNvPr>
            <p:cNvSpPr/>
            <p:nvPr/>
          </p:nvSpPr>
          <p:spPr>
            <a:xfrm>
              <a:off x="3171575" y="4939775"/>
              <a:ext cx="76175" cy="152025"/>
            </a:xfrm>
            <a:custGeom>
              <a:avLst/>
              <a:gdLst/>
              <a:ahLst/>
              <a:cxnLst/>
              <a:rect l="l" t="t" r="r" b="b"/>
              <a:pathLst>
                <a:path w="3047" h="6081" extrusionOk="0">
                  <a:moveTo>
                    <a:pt x="1936" y="1"/>
                  </a:moveTo>
                  <a:lnTo>
                    <a:pt x="1844" y="27"/>
                  </a:lnTo>
                  <a:lnTo>
                    <a:pt x="1753" y="66"/>
                  </a:lnTo>
                  <a:lnTo>
                    <a:pt x="1674" y="118"/>
                  </a:lnTo>
                  <a:lnTo>
                    <a:pt x="1622" y="171"/>
                  </a:lnTo>
                  <a:lnTo>
                    <a:pt x="1609" y="210"/>
                  </a:lnTo>
                  <a:lnTo>
                    <a:pt x="1609" y="236"/>
                  </a:lnTo>
                  <a:lnTo>
                    <a:pt x="1596" y="550"/>
                  </a:lnTo>
                  <a:lnTo>
                    <a:pt x="1569" y="877"/>
                  </a:lnTo>
                  <a:lnTo>
                    <a:pt x="1530" y="1204"/>
                  </a:lnTo>
                  <a:lnTo>
                    <a:pt x="1478" y="1518"/>
                  </a:lnTo>
                  <a:lnTo>
                    <a:pt x="1413" y="1844"/>
                  </a:lnTo>
                  <a:lnTo>
                    <a:pt x="1347" y="2171"/>
                  </a:lnTo>
                  <a:lnTo>
                    <a:pt x="1256" y="2511"/>
                  </a:lnTo>
                  <a:lnTo>
                    <a:pt x="1164" y="2838"/>
                  </a:lnTo>
                  <a:lnTo>
                    <a:pt x="1060" y="3178"/>
                  </a:lnTo>
                  <a:lnTo>
                    <a:pt x="955" y="3505"/>
                  </a:lnTo>
                  <a:lnTo>
                    <a:pt x="706" y="4185"/>
                  </a:lnTo>
                  <a:lnTo>
                    <a:pt x="419" y="4865"/>
                  </a:lnTo>
                  <a:lnTo>
                    <a:pt x="118" y="5558"/>
                  </a:lnTo>
                  <a:lnTo>
                    <a:pt x="53" y="5610"/>
                  </a:lnTo>
                  <a:lnTo>
                    <a:pt x="0" y="5676"/>
                  </a:lnTo>
                  <a:lnTo>
                    <a:pt x="0" y="5702"/>
                  </a:lnTo>
                  <a:lnTo>
                    <a:pt x="0" y="5741"/>
                  </a:lnTo>
                  <a:lnTo>
                    <a:pt x="0" y="5767"/>
                  </a:lnTo>
                  <a:lnTo>
                    <a:pt x="27" y="5793"/>
                  </a:lnTo>
                  <a:lnTo>
                    <a:pt x="13" y="5819"/>
                  </a:lnTo>
                  <a:lnTo>
                    <a:pt x="13" y="5846"/>
                  </a:lnTo>
                  <a:lnTo>
                    <a:pt x="27" y="5872"/>
                  </a:lnTo>
                  <a:lnTo>
                    <a:pt x="53" y="5885"/>
                  </a:lnTo>
                  <a:lnTo>
                    <a:pt x="105" y="5911"/>
                  </a:lnTo>
                  <a:lnTo>
                    <a:pt x="170" y="5924"/>
                  </a:lnTo>
                  <a:lnTo>
                    <a:pt x="249" y="5911"/>
                  </a:lnTo>
                  <a:lnTo>
                    <a:pt x="327" y="5898"/>
                  </a:lnTo>
                  <a:lnTo>
                    <a:pt x="419" y="5872"/>
                  </a:lnTo>
                  <a:lnTo>
                    <a:pt x="484" y="5819"/>
                  </a:lnTo>
                  <a:lnTo>
                    <a:pt x="667" y="5898"/>
                  </a:lnTo>
                  <a:lnTo>
                    <a:pt x="837" y="5950"/>
                  </a:lnTo>
                  <a:lnTo>
                    <a:pt x="994" y="6002"/>
                  </a:lnTo>
                  <a:lnTo>
                    <a:pt x="1151" y="6042"/>
                  </a:lnTo>
                  <a:lnTo>
                    <a:pt x="1295" y="6068"/>
                  </a:lnTo>
                  <a:lnTo>
                    <a:pt x="1439" y="6081"/>
                  </a:lnTo>
                  <a:lnTo>
                    <a:pt x="1700" y="6081"/>
                  </a:lnTo>
                  <a:lnTo>
                    <a:pt x="1818" y="6055"/>
                  </a:lnTo>
                  <a:lnTo>
                    <a:pt x="1936" y="6042"/>
                  </a:lnTo>
                  <a:lnTo>
                    <a:pt x="2040" y="6002"/>
                  </a:lnTo>
                  <a:lnTo>
                    <a:pt x="2145" y="5963"/>
                  </a:lnTo>
                  <a:lnTo>
                    <a:pt x="2236" y="5911"/>
                  </a:lnTo>
                  <a:lnTo>
                    <a:pt x="2328" y="5859"/>
                  </a:lnTo>
                  <a:lnTo>
                    <a:pt x="2406" y="5793"/>
                  </a:lnTo>
                  <a:lnTo>
                    <a:pt x="2485" y="5715"/>
                  </a:lnTo>
                  <a:lnTo>
                    <a:pt x="2550" y="5636"/>
                  </a:lnTo>
                  <a:lnTo>
                    <a:pt x="2616" y="5558"/>
                  </a:lnTo>
                  <a:lnTo>
                    <a:pt x="2733" y="5362"/>
                  </a:lnTo>
                  <a:lnTo>
                    <a:pt x="2838" y="5153"/>
                  </a:lnTo>
                  <a:lnTo>
                    <a:pt x="2903" y="4917"/>
                  </a:lnTo>
                  <a:lnTo>
                    <a:pt x="2969" y="4669"/>
                  </a:lnTo>
                  <a:lnTo>
                    <a:pt x="3008" y="4407"/>
                  </a:lnTo>
                  <a:lnTo>
                    <a:pt x="3034" y="4133"/>
                  </a:lnTo>
                  <a:lnTo>
                    <a:pt x="3047" y="3845"/>
                  </a:lnTo>
                  <a:lnTo>
                    <a:pt x="3047" y="3557"/>
                  </a:lnTo>
                  <a:lnTo>
                    <a:pt x="3034" y="3257"/>
                  </a:lnTo>
                  <a:lnTo>
                    <a:pt x="3008" y="2956"/>
                  </a:lnTo>
                  <a:lnTo>
                    <a:pt x="2969" y="2655"/>
                  </a:lnTo>
                  <a:lnTo>
                    <a:pt x="2916" y="2354"/>
                  </a:lnTo>
                  <a:lnTo>
                    <a:pt x="2864" y="2067"/>
                  </a:lnTo>
                  <a:lnTo>
                    <a:pt x="2812" y="1779"/>
                  </a:lnTo>
                  <a:lnTo>
                    <a:pt x="2746" y="1518"/>
                  </a:lnTo>
                  <a:lnTo>
                    <a:pt x="2602" y="1008"/>
                  </a:lnTo>
                  <a:lnTo>
                    <a:pt x="2524" y="785"/>
                  </a:lnTo>
                  <a:lnTo>
                    <a:pt x="2446" y="589"/>
                  </a:lnTo>
                  <a:lnTo>
                    <a:pt x="2367" y="406"/>
                  </a:lnTo>
                  <a:lnTo>
                    <a:pt x="2289" y="249"/>
                  </a:lnTo>
                  <a:lnTo>
                    <a:pt x="2223" y="132"/>
                  </a:lnTo>
                  <a:lnTo>
                    <a:pt x="2145" y="40"/>
                  </a:lnTo>
                  <a:lnTo>
                    <a:pt x="2132" y="14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9" name="Google Shape;1821;p38">
              <a:extLst>
                <a:ext uri="{FF2B5EF4-FFF2-40B4-BE49-F238E27FC236}">
                  <a16:creationId xmlns:a16="http://schemas.microsoft.com/office/drawing/2014/main" id="{8C0D05AF-B45A-6ECB-3A3D-37EC88A43DF9}"/>
                </a:ext>
              </a:extLst>
            </p:cNvPr>
            <p:cNvSpPr/>
            <p:nvPr/>
          </p:nvSpPr>
          <p:spPr>
            <a:xfrm>
              <a:off x="2758375" y="4965600"/>
              <a:ext cx="86975" cy="142550"/>
            </a:xfrm>
            <a:custGeom>
              <a:avLst/>
              <a:gdLst/>
              <a:ahLst/>
              <a:cxnLst/>
              <a:rect l="l" t="t" r="r" b="b"/>
              <a:pathLst>
                <a:path w="3479" h="5702" extrusionOk="0">
                  <a:moveTo>
                    <a:pt x="2524" y="1"/>
                  </a:moveTo>
                  <a:lnTo>
                    <a:pt x="2433" y="14"/>
                  </a:lnTo>
                  <a:lnTo>
                    <a:pt x="2341" y="40"/>
                  </a:lnTo>
                  <a:lnTo>
                    <a:pt x="2263" y="79"/>
                  </a:lnTo>
                  <a:lnTo>
                    <a:pt x="2198" y="131"/>
                  </a:lnTo>
                  <a:lnTo>
                    <a:pt x="2184" y="158"/>
                  </a:lnTo>
                  <a:lnTo>
                    <a:pt x="2171" y="184"/>
                  </a:lnTo>
                  <a:lnTo>
                    <a:pt x="2132" y="511"/>
                  </a:lnTo>
                  <a:lnTo>
                    <a:pt x="2067" y="824"/>
                  </a:lnTo>
                  <a:lnTo>
                    <a:pt x="2001" y="1138"/>
                  </a:lnTo>
                  <a:lnTo>
                    <a:pt x="1923" y="1452"/>
                  </a:lnTo>
                  <a:lnTo>
                    <a:pt x="1818" y="1779"/>
                  </a:lnTo>
                  <a:lnTo>
                    <a:pt x="1714" y="2093"/>
                  </a:lnTo>
                  <a:lnTo>
                    <a:pt x="1596" y="2420"/>
                  </a:lnTo>
                  <a:lnTo>
                    <a:pt x="1465" y="2734"/>
                  </a:lnTo>
                  <a:lnTo>
                    <a:pt x="1335" y="3060"/>
                  </a:lnTo>
                  <a:lnTo>
                    <a:pt x="1191" y="3374"/>
                  </a:lnTo>
                  <a:lnTo>
                    <a:pt x="864" y="4028"/>
                  </a:lnTo>
                  <a:lnTo>
                    <a:pt x="524" y="4669"/>
                  </a:lnTo>
                  <a:lnTo>
                    <a:pt x="145" y="5323"/>
                  </a:lnTo>
                  <a:lnTo>
                    <a:pt x="79" y="5375"/>
                  </a:lnTo>
                  <a:lnTo>
                    <a:pt x="27" y="5440"/>
                  </a:lnTo>
                  <a:lnTo>
                    <a:pt x="14" y="5466"/>
                  </a:lnTo>
                  <a:lnTo>
                    <a:pt x="1" y="5492"/>
                  </a:lnTo>
                  <a:lnTo>
                    <a:pt x="14" y="5519"/>
                  </a:lnTo>
                  <a:lnTo>
                    <a:pt x="27" y="5545"/>
                  </a:lnTo>
                  <a:lnTo>
                    <a:pt x="14" y="5584"/>
                  </a:lnTo>
                  <a:lnTo>
                    <a:pt x="14" y="5610"/>
                  </a:lnTo>
                  <a:lnTo>
                    <a:pt x="27" y="5623"/>
                  </a:lnTo>
                  <a:lnTo>
                    <a:pt x="40" y="5649"/>
                  </a:lnTo>
                  <a:lnTo>
                    <a:pt x="92" y="5676"/>
                  </a:lnTo>
                  <a:lnTo>
                    <a:pt x="158" y="5689"/>
                  </a:lnTo>
                  <a:lnTo>
                    <a:pt x="236" y="5702"/>
                  </a:lnTo>
                  <a:lnTo>
                    <a:pt x="328" y="5689"/>
                  </a:lnTo>
                  <a:lnTo>
                    <a:pt x="406" y="5676"/>
                  </a:lnTo>
                  <a:lnTo>
                    <a:pt x="485" y="5636"/>
                  </a:lnTo>
                  <a:lnTo>
                    <a:pt x="864" y="5636"/>
                  </a:lnTo>
                  <a:lnTo>
                    <a:pt x="1230" y="5623"/>
                  </a:lnTo>
                  <a:lnTo>
                    <a:pt x="1544" y="5571"/>
                  </a:lnTo>
                  <a:lnTo>
                    <a:pt x="1844" y="5506"/>
                  </a:lnTo>
                  <a:lnTo>
                    <a:pt x="2106" y="5401"/>
                  </a:lnTo>
                  <a:lnTo>
                    <a:pt x="2341" y="5283"/>
                  </a:lnTo>
                  <a:lnTo>
                    <a:pt x="2551" y="5139"/>
                  </a:lnTo>
                  <a:lnTo>
                    <a:pt x="2734" y="4983"/>
                  </a:lnTo>
                  <a:lnTo>
                    <a:pt x="2904" y="4813"/>
                  </a:lnTo>
                  <a:lnTo>
                    <a:pt x="3034" y="4629"/>
                  </a:lnTo>
                  <a:lnTo>
                    <a:pt x="3152" y="4420"/>
                  </a:lnTo>
                  <a:lnTo>
                    <a:pt x="3257" y="4211"/>
                  </a:lnTo>
                  <a:lnTo>
                    <a:pt x="3335" y="3989"/>
                  </a:lnTo>
                  <a:lnTo>
                    <a:pt x="3387" y="3753"/>
                  </a:lnTo>
                  <a:lnTo>
                    <a:pt x="3440" y="3505"/>
                  </a:lnTo>
                  <a:lnTo>
                    <a:pt x="3466" y="3270"/>
                  </a:lnTo>
                  <a:lnTo>
                    <a:pt x="3479" y="3021"/>
                  </a:lnTo>
                  <a:lnTo>
                    <a:pt x="3479" y="2773"/>
                  </a:lnTo>
                  <a:lnTo>
                    <a:pt x="3466" y="2524"/>
                  </a:lnTo>
                  <a:lnTo>
                    <a:pt x="3440" y="2276"/>
                  </a:lnTo>
                  <a:lnTo>
                    <a:pt x="3414" y="2027"/>
                  </a:lnTo>
                  <a:lnTo>
                    <a:pt x="3361" y="1792"/>
                  </a:lnTo>
                  <a:lnTo>
                    <a:pt x="3322" y="1557"/>
                  </a:lnTo>
                  <a:lnTo>
                    <a:pt x="3257" y="1334"/>
                  </a:lnTo>
                  <a:lnTo>
                    <a:pt x="3139" y="916"/>
                  </a:lnTo>
                  <a:lnTo>
                    <a:pt x="3008" y="550"/>
                  </a:lnTo>
                  <a:lnTo>
                    <a:pt x="2864" y="262"/>
                  </a:lnTo>
                  <a:lnTo>
                    <a:pt x="2799" y="145"/>
                  </a:lnTo>
                  <a:lnTo>
                    <a:pt x="2734" y="53"/>
                  </a:lnTo>
                  <a:lnTo>
                    <a:pt x="2721" y="27"/>
                  </a:lnTo>
                  <a:lnTo>
                    <a:pt x="2694" y="14"/>
                  </a:lnTo>
                  <a:lnTo>
                    <a:pt x="2616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0" name="Google Shape;1822;p38">
              <a:extLst>
                <a:ext uri="{FF2B5EF4-FFF2-40B4-BE49-F238E27FC236}">
                  <a16:creationId xmlns:a16="http://schemas.microsoft.com/office/drawing/2014/main" id="{02E9D85B-D080-D207-D9A0-076350E4EB12}"/>
                </a:ext>
              </a:extLst>
            </p:cNvPr>
            <p:cNvSpPr/>
            <p:nvPr/>
          </p:nvSpPr>
          <p:spPr>
            <a:xfrm>
              <a:off x="2548200" y="4955150"/>
              <a:ext cx="81750" cy="150400"/>
            </a:xfrm>
            <a:custGeom>
              <a:avLst/>
              <a:gdLst/>
              <a:ahLst/>
              <a:cxnLst/>
              <a:rect l="l" t="t" r="r" b="b"/>
              <a:pathLst>
                <a:path w="3270" h="6016" extrusionOk="0">
                  <a:moveTo>
                    <a:pt x="2511" y="0"/>
                  </a:moveTo>
                  <a:lnTo>
                    <a:pt x="2419" y="13"/>
                  </a:lnTo>
                  <a:lnTo>
                    <a:pt x="2328" y="40"/>
                  </a:lnTo>
                  <a:lnTo>
                    <a:pt x="2249" y="79"/>
                  </a:lnTo>
                  <a:lnTo>
                    <a:pt x="2197" y="131"/>
                  </a:lnTo>
                  <a:lnTo>
                    <a:pt x="2171" y="157"/>
                  </a:lnTo>
                  <a:lnTo>
                    <a:pt x="2171" y="183"/>
                  </a:lnTo>
                  <a:lnTo>
                    <a:pt x="2118" y="510"/>
                  </a:lnTo>
                  <a:lnTo>
                    <a:pt x="2066" y="824"/>
                  </a:lnTo>
                  <a:lnTo>
                    <a:pt x="1988" y="1138"/>
                  </a:lnTo>
                  <a:lnTo>
                    <a:pt x="1909" y="1465"/>
                  </a:lnTo>
                  <a:lnTo>
                    <a:pt x="1818" y="1779"/>
                  </a:lnTo>
                  <a:lnTo>
                    <a:pt x="1700" y="2092"/>
                  </a:lnTo>
                  <a:lnTo>
                    <a:pt x="1582" y="2419"/>
                  </a:lnTo>
                  <a:lnTo>
                    <a:pt x="1465" y="2733"/>
                  </a:lnTo>
                  <a:lnTo>
                    <a:pt x="1321" y="3060"/>
                  </a:lnTo>
                  <a:lnTo>
                    <a:pt x="1177" y="3374"/>
                  </a:lnTo>
                  <a:lnTo>
                    <a:pt x="863" y="4028"/>
                  </a:lnTo>
                  <a:lnTo>
                    <a:pt x="510" y="4668"/>
                  </a:lnTo>
                  <a:lnTo>
                    <a:pt x="144" y="5322"/>
                  </a:lnTo>
                  <a:lnTo>
                    <a:pt x="66" y="5374"/>
                  </a:lnTo>
                  <a:lnTo>
                    <a:pt x="13" y="5440"/>
                  </a:lnTo>
                  <a:lnTo>
                    <a:pt x="0" y="5466"/>
                  </a:lnTo>
                  <a:lnTo>
                    <a:pt x="0" y="5492"/>
                  </a:lnTo>
                  <a:lnTo>
                    <a:pt x="0" y="5531"/>
                  </a:lnTo>
                  <a:lnTo>
                    <a:pt x="13" y="5557"/>
                  </a:lnTo>
                  <a:lnTo>
                    <a:pt x="0" y="5584"/>
                  </a:lnTo>
                  <a:lnTo>
                    <a:pt x="0" y="5610"/>
                  </a:lnTo>
                  <a:lnTo>
                    <a:pt x="13" y="5623"/>
                  </a:lnTo>
                  <a:lnTo>
                    <a:pt x="26" y="5649"/>
                  </a:lnTo>
                  <a:lnTo>
                    <a:pt x="79" y="5675"/>
                  </a:lnTo>
                  <a:lnTo>
                    <a:pt x="144" y="5701"/>
                  </a:lnTo>
                  <a:lnTo>
                    <a:pt x="223" y="5701"/>
                  </a:lnTo>
                  <a:lnTo>
                    <a:pt x="314" y="5688"/>
                  </a:lnTo>
                  <a:lnTo>
                    <a:pt x="393" y="5675"/>
                  </a:lnTo>
                  <a:lnTo>
                    <a:pt x="471" y="5636"/>
                  </a:lnTo>
                  <a:lnTo>
                    <a:pt x="641" y="5727"/>
                  </a:lnTo>
                  <a:lnTo>
                    <a:pt x="811" y="5793"/>
                  </a:lnTo>
                  <a:lnTo>
                    <a:pt x="968" y="5858"/>
                  </a:lnTo>
                  <a:lnTo>
                    <a:pt x="1112" y="5910"/>
                  </a:lnTo>
                  <a:lnTo>
                    <a:pt x="1255" y="5950"/>
                  </a:lnTo>
                  <a:lnTo>
                    <a:pt x="1399" y="5989"/>
                  </a:lnTo>
                  <a:lnTo>
                    <a:pt x="1530" y="6002"/>
                  </a:lnTo>
                  <a:lnTo>
                    <a:pt x="1661" y="6015"/>
                  </a:lnTo>
                  <a:lnTo>
                    <a:pt x="1779" y="6015"/>
                  </a:lnTo>
                  <a:lnTo>
                    <a:pt x="1896" y="6002"/>
                  </a:lnTo>
                  <a:lnTo>
                    <a:pt x="2001" y="5976"/>
                  </a:lnTo>
                  <a:lnTo>
                    <a:pt x="2105" y="5950"/>
                  </a:lnTo>
                  <a:lnTo>
                    <a:pt x="2210" y="5910"/>
                  </a:lnTo>
                  <a:lnTo>
                    <a:pt x="2302" y="5858"/>
                  </a:lnTo>
                  <a:lnTo>
                    <a:pt x="2393" y="5806"/>
                  </a:lnTo>
                  <a:lnTo>
                    <a:pt x="2472" y="5741"/>
                  </a:lnTo>
                  <a:lnTo>
                    <a:pt x="2550" y="5662"/>
                  </a:lnTo>
                  <a:lnTo>
                    <a:pt x="2628" y="5584"/>
                  </a:lnTo>
                  <a:lnTo>
                    <a:pt x="2759" y="5414"/>
                  </a:lnTo>
                  <a:lnTo>
                    <a:pt x="2877" y="5217"/>
                  </a:lnTo>
                  <a:lnTo>
                    <a:pt x="2981" y="4982"/>
                  </a:lnTo>
                  <a:lnTo>
                    <a:pt x="3060" y="4747"/>
                  </a:lnTo>
                  <a:lnTo>
                    <a:pt x="3125" y="4485"/>
                  </a:lnTo>
                  <a:lnTo>
                    <a:pt x="3178" y="4211"/>
                  </a:lnTo>
                  <a:lnTo>
                    <a:pt x="3230" y="3936"/>
                  </a:lnTo>
                  <a:lnTo>
                    <a:pt x="3256" y="3635"/>
                  </a:lnTo>
                  <a:lnTo>
                    <a:pt x="3269" y="3348"/>
                  </a:lnTo>
                  <a:lnTo>
                    <a:pt x="3269" y="3047"/>
                  </a:lnTo>
                  <a:lnTo>
                    <a:pt x="3269" y="2733"/>
                  </a:lnTo>
                  <a:lnTo>
                    <a:pt x="3256" y="2445"/>
                  </a:lnTo>
                  <a:lnTo>
                    <a:pt x="3230" y="2145"/>
                  </a:lnTo>
                  <a:lnTo>
                    <a:pt x="3204" y="1857"/>
                  </a:lnTo>
                  <a:lnTo>
                    <a:pt x="3165" y="1582"/>
                  </a:lnTo>
                  <a:lnTo>
                    <a:pt x="3073" y="1073"/>
                  </a:lnTo>
                  <a:lnTo>
                    <a:pt x="3021" y="837"/>
                  </a:lnTo>
                  <a:lnTo>
                    <a:pt x="2968" y="628"/>
                  </a:lnTo>
                  <a:lnTo>
                    <a:pt x="2903" y="445"/>
                  </a:lnTo>
                  <a:lnTo>
                    <a:pt x="2851" y="275"/>
                  </a:lnTo>
                  <a:lnTo>
                    <a:pt x="2785" y="144"/>
                  </a:lnTo>
                  <a:lnTo>
                    <a:pt x="2733" y="53"/>
                  </a:lnTo>
                  <a:lnTo>
                    <a:pt x="2707" y="26"/>
                  </a:lnTo>
                  <a:lnTo>
                    <a:pt x="2681" y="13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1" name="Google Shape;1823;p38">
              <a:extLst>
                <a:ext uri="{FF2B5EF4-FFF2-40B4-BE49-F238E27FC236}">
                  <a16:creationId xmlns:a16="http://schemas.microsoft.com/office/drawing/2014/main" id="{783EF61D-5CD4-769D-F78C-8FC1B197B765}"/>
                </a:ext>
              </a:extLst>
            </p:cNvPr>
            <p:cNvSpPr/>
            <p:nvPr/>
          </p:nvSpPr>
          <p:spPr>
            <a:xfrm>
              <a:off x="2204950" y="3429550"/>
              <a:ext cx="213175" cy="176225"/>
            </a:xfrm>
            <a:custGeom>
              <a:avLst/>
              <a:gdLst/>
              <a:ahLst/>
              <a:cxnLst/>
              <a:rect l="l" t="t" r="r" b="b"/>
              <a:pathLst>
                <a:path w="8527" h="7049" extrusionOk="0">
                  <a:moveTo>
                    <a:pt x="1583" y="0"/>
                  </a:moveTo>
                  <a:lnTo>
                    <a:pt x="1557" y="13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26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2" y="536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56"/>
                  </a:lnTo>
                  <a:lnTo>
                    <a:pt x="576" y="1452"/>
                  </a:lnTo>
                  <a:lnTo>
                    <a:pt x="445" y="1648"/>
                  </a:lnTo>
                  <a:lnTo>
                    <a:pt x="328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4" y="2720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1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51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20" y="6800"/>
                  </a:lnTo>
                  <a:lnTo>
                    <a:pt x="6238" y="6878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36" y="7022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51"/>
                  </a:lnTo>
                  <a:lnTo>
                    <a:pt x="8526" y="6407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48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08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75"/>
                  </a:lnTo>
                  <a:lnTo>
                    <a:pt x="4656" y="3308"/>
                  </a:lnTo>
                  <a:lnTo>
                    <a:pt x="4264" y="2916"/>
                  </a:lnTo>
                  <a:lnTo>
                    <a:pt x="3871" y="2511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196"/>
                  </a:lnTo>
                  <a:lnTo>
                    <a:pt x="1910" y="144"/>
                  </a:lnTo>
                  <a:lnTo>
                    <a:pt x="1871" y="92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53" y="27"/>
                  </a:lnTo>
                  <a:lnTo>
                    <a:pt x="1701" y="40"/>
                  </a:lnTo>
                  <a:lnTo>
                    <a:pt x="1661" y="13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2" name="Google Shape;1824;p38">
              <a:extLst>
                <a:ext uri="{FF2B5EF4-FFF2-40B4-BE49-F238E27FC236}">
                  <a16:creationId xmlns:a16="http://schemas.microsoft.com/office/drawing/2014/main" id="{62D50C66-B1F2-DA02-B6A5-C1FB3280E353}"/>
                </a:ext>
              </a:extLst>
            </p:cNvPr>
            <p:cNvSpPr/>
            <p:nvPr/>
          </p:nvSpPr>
          <p:spPr>
            <a:xfrm>
              <a:off x="1792425" y="2400175"/>
              <a:ext cx="297175" cy="177525"/>
            </a:xfrm>
            <a:custGeom>
              <a:avLst/>
              <a:gdLst/>
              <a:ahLst/>
              <a:cxnLst/>
              <a:rect l="l" t="t" r="r" b="b"/>
              <a:pathLst>
                <a:path w="11887" h="7101" extrusionOk="0">
                  <a:moveTo>
                    <a:pt x="1334" y="0"/>
                  </a:moveTo>
                  <a:lnTo>
                    <a:pt x="1334" y="26"/>
                  </a:lnTo>
                  <a:lnTo>
                    <a:pt x="1086" y="340"/>
                  </a:lnTo>
                  <a:lnTo>
                    <a:pt x="863" y="641"/>
                  </a:lnTo>
                  <a:lnTo>
                    <a:pt x="667" y="942"/>
                  </a:lnTo>
                  <a:lnTo>
                    <a:pt x="497" y="1242"/>
                  </a:lnTo>
                  <a:lnTo>
                    <a:pt x="354" y="1517"/>
                  </a:lnTo>
                  <a:lnTo>
                    <a:pt x="236" y="1792"/>
                  </a:lnTo>
                  <a:lnTo>
                    <a:pt x="144" y="2066"/>
                  </a:lnTo>
                  <a:lnTo>
                    <a:pt x="79" y="2315"/>
                  </a:lnTo>
                  <a:lnTo>
                    <a:pt x="27" y="2563"/>
                  </a:lnTo>
                  <a:lnTo>
                    <a:pt x="0" y="2811"/>
                  </a:lnTo>
                  <a:lnTo>
                    <a:pt x="0" y="3047"/>
                  </a:lnTo>
                  <a:lnTo>
                    <a:pt x="14" y="3269"/>
                  </a:lnTo>
                  <a:lnTo>
                    <a:pt x="53" y="3491"/>
                  </a:lnTo>
                  <a:lnTo>
                    <a:pt x="105" y="3701"/>
                  </a:lnTo>
                  <a:lnTo>
                    <a:pt x="184" y="3910"/>
                  </a:lnTo>
                  <a:lnTo>
                    <a:pt x="275" y="4106"/>
                  </a:lnTo>
                  <a:lnTo>
                    <a:pt x="393" y="4289"/>
                  </a:lnTo>
                  <a:lnTo>
                    <a:pt x="510" y="4472"/>
                  </a:lnTo>
                  <a:lnTo>
                    <a:pt x="654" y="4655"/>
                  </a:lnTo>
                  <a:lnTo>
                    <a:pt x="811" y="4825"/>
                  </a:lnTo>
                  <a:lnTo>
                    <a:pt x="981" y="4982"/>
                  </a:lnTo>
                  <a:lnTo>
                    <a:pt x="1164" y="5139"/>
                  </a:lnTo>
                  <a:lnTo>
                    <a:pt x="1373" y="5283"/>
                  </a:lnTo>
                  <a:lnTo>
                    <a:pt x="1583" y="5427"/>
                  </a:lnTo>
                  <a:lnTo>
                    <a:pt x="1805" y="5557"/>
                  </a:lnTo>
                  <a:lnTo>
                    <a:pt x="2027" y="5688"/>
                  </a:lnTo>
                  <a:lnTo>
                    <a:pt x="2276" y="5806"/>
                  </a:lnTo>
                  <a:lnTo>
                    <a:pt x="2524" y="5923"/>
                  </a:lnTo>
                  <a:lnTo>
                    <a:pt x="2786" y="6041"/>
                  </a:lnTo>
                  <a:lnTo>
                    <a:pt x="3047" y="6146"/>
                  </a:lnTo>
                  <a:lnTo>
                    <a:pt x="3609" y="6329"/>
                  </a:lnTo>
                  <a:lnTo>
                    <a:pt x="4185" y="6499"/>
                  </a:lnTo>
                  <a:lnTo>
                    <a:pt x="4786" y="6643"/>
                  </a:lnTo>
                  <a:lnTo>
                    <a:pt x="5388" y="6773"/>
                  </a:lnTo>
                  <a:lnTo>
                    <a:pt x="6002" y="6865"/>
                  </a:lnTo>
                  <a:lnTo>
                    <a:pt x="6617" y="6956"/>
                  </a:lnTo>
                  <a:lnTo>
                    <a:pt x="7218" y="7022"/>
                  </a:lnTo>
                  <a:lnTo>
                    <a:pt x="7807" y="7061"/>
                  </a:lnTo>
                  <a:lnTo>
                    <a:pt x="8395" y="7087"/>
                  </a:lnTo>
                  <a:lnTo>
                    <a:pt x="8944" y="7100"/>
                  </a:lnTo>
                  <a:lnTo>
                    <a:pt x="9467" y="7100"/>
                  </a:lnTo>
                  <a:lnTo>
                    <a:pt x="9951" y="7074"/>
                  </a:lnTo>
                  <a:lnTo>
                    <a:pt x="10409" y="7048"/>
                  </a:lnTo>
                  <a:lnTo>
                    <a:pt x="10814" y="6996"/>
                  </a:lnTo>
                  <a:lnTo>
                    <a:pt x="11154" y="6930"/>
                  </a:lnTo>
                  <a:lnTo>
                    <a:pt x="11455" y="6852"/>
                  </a:lnTo>
                  <a:lnTo>
                    <a:pt x="11572" y="6813"/>
                  </a:lnTo>
                  <a:lnTo>
                    <a:pt x="11677" y="6773"/>
                  </a:lnTo>
                  <a:lnTo>
                    <a:pt x="11729" y="6734"/>
                  </a:lnTo>
                  <a:lnTo>
                    <a:pt x="11782" y="6682"/>
                  </a:lnTo>
                  <a:lnTo>
                    <a:pt x="11808" y="6616"/>
                  </a:lnTo>
                  <a:lnTo>
                    <a:pt x="11847" y="6525"/>
                  </a:lnTo>
                  <a:lnTo>
                    <a:pt x="11860" y="6433"/>
                  </a:lnTo>
                  <a:lnTo>
                    <a:pt x="11873" y="6342"/>
                  </a:lnTo>
                  <a:lnTo>
                    <a:pt x="11886" y="6133"/>
                  </a:lnTo>
                  <a:lnTo>
                    <a:pt x="11860" y="5923"/>
                  </a:lnTo>
                  <a:lnTo>
                    <a:pt x="11834" y="5832"/>
                  </a:lnTo>
                  <a:lnTo>
                    <a:pt x="11808" y="5740"/>
                  </a:lnTo>
                  <a:lnTo>
                    <a:pt x="11769" y="5675"/>
                  </a:lnTo>
                  <a:lnTo>
                    <a:pt x="11716" y="5610"/>
                  </a:lnTo>
                  <a:lnTo>
                    <a:pt x="11677" y="5570"/>
                  </a:lnTo>
                  <a:lnTo>
                    <a:pt x="11612" y="5544"/>
                  </a:lnTo>
                  <a:lnTo>
                    <a:pt x="11036" y="5440"/>
                  </a:lnTo>
                  <a:lnTo>
                    <a:pt x="10461" y="5309"/>
                  </a:lnTo>
                  <a:lnTo>
                    <a:pt x="9912" y="5165"/>
                  </a:lnTo>
                  <a:lnTo>
                    <a:pt x="9363" y="5008"/>
                  </a:lnTo>
                  <a:lnTo>
                    <a:pt x="8840" y="4825"/>
                  </a:lnTo>
                  <a:lnTo>
                    <a:pt x="8330" y="4629"/>
                  </a:lnTo>
                  <a:lnTo>
                    <a:pt x="7833" y="4420"/>
                  </a:lnTo>
                  <a:lnTo>
                    <a:pt x="7349" y="4197"/>
                  </a:lnTo>
                  <a:lnTo>
                    <a:pt x="6878" y="3962"/>
                  </a:lnTo>
                  <a:lnTo>
                    <a:pt x="6421" y="3727"/>
                  </a:lnTo>
                  <a:lnTo>
                    <a:pt x="5989" y="3491"/>
                  </a:lnTo>
                  <a:lnTo>
                    <a:pt x="5571" y="3243"/>
                  </a:lnTo>
                  <a:lnTo>
                    <a:pt x="5165" y="2995"/>
                  </a:lnTo>
                  <a:lnTo>
                    <a:pt x="4786" y="2746"/>
                  </a:lnTo>
                  <a:lnTo>
                    <a:pt x="4420" y="2485"/>
                  </a:lnTo>
                  <a:lnTo>
                    <a:pt x="4067" y="2249"/>
                  </a:lnTo>
                  <a:lnTo>
                    <a:pt x="3426" y="1765"/>
                  </a:lnTo>
                  <a:lnTo>
                    <a:pt x="2864" y="1308"/>
                  </a:lnTo>
                  <a:lnTo>
                    <a:pt x="2393" y="902"/>
                  </a:lnTo>
                  <a:lnTo>
                    <a:pt x="2001" y="562"/>
                  </a:lnTo>
                  <a:lnTo>
                    <a:pt x="1478" y="92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3" name="Google Shape;1825;p38">
              <a:extLst>
                <a:ext uri="{FF2B5EF4-FFF2-40B4-BE49-F238E27FC236}">
                  <a16:creationId xmlns:a16="http://schemas.microsoft.com/office/drawing/2014/main" id="{DF786681-3B4D-5854-ECB6-1BBC50221672}"/>
                </a:ext>
              </a:extLst>
            </p:cNvPr>
            <p:cNvSpPr/>
            <p:nvPr/>
          </p:nvSpPr>
          <p:spPr>
            <a:xfrm>
              <a:off x="1736850" y="2604800"/>
              <a:ext cx="316775" cy="150075"/>
            </a:xfrm>
            <a:custGeom>
              <a:avLst/>
              <a:gdLst/>
              <a:ahLst/>
              <a:cxnLst/>
              <a:rect l="l" t="t" r="r" b="b"/>
              <a:pathLst>
                <a:path w="12671" h="6003" extrusionOk="0">
                  <a:moveTo>
                    <a:pt x="824" y="1"/>
                  </a:moveTo>
                  <a:lnTo>
                    <a:pt x="811" y="14"/>
                  </a:lnTo>
                  <a:lnTo>
                    <a:pt x="824" y="27"/>
                  </a:lnTo>
                  <a:lnTo>
                    <a:pt x="628" y="380"/>
                  </a:lnTo>
                  <a:lnTo>
                    <a:pt x="471" y="720"/>
                  </a:lnTo>
                  <a:lnTo>
                    <a:pt x="328" y="1047"/>
                  </a:lnTo>
                  <a:lnTo>
                    <a:pt x="210" y="1373"/>
                  </a:lnTo>
                  <a:lnTo>
                    <a:pt x="131" y="1674"/>
                  </a:lnTo>
                  <a:lnTo>
                    <a:pt x="66" y="1962"/>
                  </a:lnTo>
                  <a:lnTo>
                    <a:pt x="14" y="2250"/>
                  </a:lnTo>
                  <a:lnTo>
                    <a:pt x="1" y="2511"/>
                  </a:lnTo>
                  <a:lnTo>
                    <a:pt x="1" y="2773"/>
                  </a:lnTo>
                  <a:lnTo>
                    <a:pt x="27" y="3008"/>
                  </a:lnTo>
                  <a:lnTo>
                    <a:pt x="66" y="3243"/>
                  </a:lnTo>
                  <a:lnTo>
                    <a:pt x="131" y="3466"/>
                  </a:lnTo>
                  <a:lnTo>
                    <a:pt x="210" y="3675"/>
                  </a:lnTo>
                  <a:lnTo>
                    <a:pt x="301" y="3871"/>
                  </a:lnTo>
                  <a:lnTo>
                    <a:pt x="419" y="4067"/>
                  </a:lnTo>
                  <a:lnTo>
                    <a:pt x="550" y="4237"/>
                  </a:lnTo>
                  <a:lnTo>
                    <a:pt x="707" y="4407"/>
                  </a:lnTo>
                  <a:lnTo>
                    <a:pt x="864" y="4564"/>
                  </a:lnTo>
                  <a:lnTo>
                    <a:pt x="1047" y="4721"/>
                  </a:lnTo>
                  <a:lnTo>
                    <a:pt x="1230" y="4852"/>
                  </a:lnTo>
                  <a:lnTo>
                    <a:pt x="1439" y="4982"/>
                  </a:lnTo>
                  <a:lnTo>
                    <a:pt x="1661" y="5113"/>
                  </a:lnTo>
                  <a:lnTo>
                    <a:pt x="1884" y="5218"/>
                  </a:lnTo>
                  <a:lnTo>
                    <a:pt x="2119" y="5322"/>
                  </a:lnTo>
                  <a:lnTo>
                    <a:pt x="2367" y="5427"/>
                  </a:lnTo>
                  <a:lnTo>
                    <a:pt x="2629" y="5505"/>
                  </a:lnTo>
                  <a:lnTo>
                    <a:pt x="2903" y="5584"/>
                  </a:lnTo>
                  <a:lnTo>
                    <a:pt x="3178" y="5662"/>
                  </a:lnTo>
                  <a:lnTo>
                    <a:pt x="3466" y="5728"/>
                  </a:lnTo>
                  <a:lnTo>
                    <a:pt x="3753" y="5780"/>
                  </a:lnTo>
                  <a:lnTo>
                    <a:pt x="4342" y="5872"/>
                  </a:lnTo>
                  <a:lnTo>
                    <a:pt x="4969" y="5937"/>
                  </a:lnTo>
                  <a:lnTo>
                    <a:pt x="5597" y="5976"/>
                  </a:lnTo>
                  <a:lnTo>
                    <a:pt x="6225" y="6002"/>
                  </a:lnTo>
                  <a:lnTo>
                    <a:pt x="6865" y="6002"/>
                  </a:lnTo>
                  <a:lnTo>
                    <a:pt x="7493" y="5976"/>
                  </a:lnTo>
                  <a:lnTo>
                    <a:pt x="8121" y="5937"/>
                  </a:lnTo>
                  <a:lnTo>
                    <a:pt x="8722" y="5872"/>
                  </a:lnTo>
                  <a:lnTo>
                    <a:pt x="9310" y="5806"/>
                  </a:lnTo>
                  <a:lnTo>
                    <a:pt x="9873" y="5728"/>
                  </a:lnTo>
                  <a:lnTo>
                    <a:pt x="10396" y="5623"/>
                  </a:lnTo>
                  <a:lnTo>
                    <a:pt x="10880" y="5518"/>
                  </a:lnTo>
                  <a:lnTo>
                    <a:pt x="11324" y="5414"/>
                  </a:lnTo>
                  <a:lnTo>
                    <a:pt x="11716" y="5296"/>
                  </a:lnTo>
                  <a:lnTo>
                    <a:pt x="12056" y="5165"/>
                  </a:lnTo>
                  <a:lnTo>
                    <a:pt x="12344" y="5048"/>
                  </a:lnTo>
                  <a:lnTo>
                    <a:pt x="12462" y="4982"/>
                  </a:lnTo>
                  <a:lnTo>
                    <a:pt x="12553" y="4917"/>
                  </a:lnTo>
                  <a:lnTo>
                    <a:pt x="12592" y="4878"/>
                  </a:lnTo>
                  <a:lnTo>
                    <a:pt x="12632" y="4812"/>
                  </a:lnTo>
                  <a:lnTo>
                    <a:pt x="12658" y="4747"/>
                  </a:lnTo>
                  <a:lnTo>
                    <a:pt x="12671" y="4655"/>
                  </a:lnTo>
                  <a:lnTo>
                    <a:pt x="12671" y="4564"/>
                  </a:lnTo>
                  <a:lnTo>
                    <a:pt x="12671" y="4459"/>
                  </a:lnTo>
                  <a:lnTo>
                    <a:pt x="12632" y="4263"/>
                  </a:lnTo>
                  <a:lnTo>
                    <a:pt x="12579" y="4067"/>
                  </a:lnTo>
                  <a:lnTo>
                    <a:pt x="12540" y="3976"/>
                  </a:lnTo>
                  <a:lnTo>
                    <a:pt x="12488" y="3897"/>
                  </a:lnTo>
                  <a:lnTo>
                    <a:pt x="12436" y="3832"/>
                  </a:lnTo>
                  <a:lnTo>
                    <a:pt x="12383" y="3779"/>
                  </a:lnTo>
                  <a:lnTo>
                    <a:pt x="12331" y="3740"/>
                  </a:lnTo>
                  <a:lnTo>
                    <a:pt x="12266" y="3727"/>
                  </a:lnTo>
                  <a:lnTo>
                    <a:pt x="11782" y="3701"/>
                  </a:lnTo>
                  <a:lnTo>
                    <a:pt x="11285" y="3662"/>
                  </a:lnTo>
                  <a:lnTo>
                    <a:pt x="10775" y="3596"/>
                  </a:lnTo>
                  <a:lnTo>
                    <a:pt x="10278" y="3505"/>
                  </a:lnTo>
                  <a:lnTo>
                    <a:pt x="9768" y="3413"/>
                  </a:lnTo>
                  <a:lnTo>
                    <a:pt x="9258" y="3296"/>
                  </a:lnTo>
                  <a:lnTo>
                    <a:pt x="8761" y="3165"/>
                  </a:lnTo>
                  <a:lnTo>
                    <a:pt x="8251" y="3034"/>
                  </a:lnTo>
                  <a:lnTo>
                    <a:pt x="7754" y="2877"/>
                  </a:lnTo>
                  <a:lnTo>
                    <a:pt x="7271" y="2720"/>
                  </a:lnTo>
                  <a:lnTo>
                    <a:pt x="6774" y="2550"/>
                  </a:lnTo>
                  <a:lnTo>
                    <a:pt x="6303" y="2380"/>
                  </a:lnTo>
                  <a:lnTo>
                    <a:pt x="5375" y="2027"/>
                  </a:lnTo>
                  <a:lnTo>
                    <a:pt x="4512" y="1674"/>
                  </a:lnTo>
                  <a:lnTo>
                    <a:pt x="3701" y="1321"/>
                  </a:lnTo>
                  <a:lnTo>
                    <a:pt x="2969" y="981"/>
                  </a:lnTo>
                  <a:lnTo>
                    <a:pt x="1779" y="419"/>
                  </a:lnTo>
                  <a:lnTo>
                    <a:pt x="1347" y="210"/>
                  </a:lnTo>
                  <a:lnTo>
                    <a:pt x="1034" y="66"/>
                  </a:lnTo>
                  <a:lnTo>
                    <a:pt x="929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4" name="Google Shape;1826;p38">
              <a:extLst>
                <a:ext uri="{FF2B5EF4-FFF2-40B4-BE49-F238E27FC236}">
                  <a16:creationId xmlns:a16="http://schemas.microsoft.com/office/drawing/2014/main" id="{DF9FE0FA-778E-F057-AC89-69308E332E95}"/>
                </a:ext>
              </a:extLst>
            </p:cNvPr>
            <p:cNvSpPr/>
            <p:nvPr/>
          </p:nvSpPr>
          <p:spPr>
            <a:xfrm>
              <a:off x="3585100" y="2552825"/>
              <a:ext cx="310875" cy="141250"/>
            </a:xfrm>
            <a:custGeom>
              <a:avLst/>
              <a:gdLst/>
              <a:ahLst/>
              <a:cxnLst/>
              <a:rect l="l" t="t" r="r" b="b"/>
              <a:pathLst>
                <a:path w="12435" h="5650" extrusionOk="0">
                  <a:moveTo>
                    <a:pt x="11729" y="1"/>
                  </a:moveTo>
                  <a:lnTo>
                    <a:pt x="11598" y="66"/>
                  </a:lnTo>
                  <a:lnTo>
                    <a:pt x="10983" y="393"/>
                  </a:lnTo>
                  <a:lnTo>
                    <a:pt x="10513" y="641"/>
                  </a:lnTo>
                  <a:lnTo>
                    <a:pt x="9951" y="916"/>
                  </a:lnTo>
                  <a:lnTo>
                    <a:pt x="9310" y="1217"/>
                  </a:lnTo>
                  <a:lnTo>
                    <a:pt x="8565" y="1543"/>
                  </a:lnTo>
                  <a:lnTo>
                    <a:pt x="8172" y="1700"/>
                  </a:lnTo>
                  <a:lnTo>
                    <a:pt x="7754" y="1857"/>
                  </a:lnTo>
                  <a:lnTo>
                    <a:pt x="7322" y="2001"/>
                  </a:lnTo>
                  <a:lnTo>
                    <a:pt x="6878" y="2145"/>
                  </a:lnTo>
                  <a:lnTo>
                    <a:pt x="6407" y="2289"/>
                  </a:lnTo>
                  <a:lnTo>
                    <a:pt x="5923" y="2420"/>
                  </a:lnTo>
                  <a:lnTo>
                    <a:pt x="5439" y="2550"/>
                  </a:lnTo>
                  <a:lnTo>
                    <a:pt x="4930" y="2655"/>
                  </a:lnTo>
                  <a:lnTo>
                    <a:pt x="4406" y="2759"/>
                  </a:lnTo>
                  <a:lnTo>
                    <a:pt x="3870" y="2838"/>
                  </a:lnTo>
                  <a:lnTo>
                    <a:pt x="3321" y="2916"/>
                  </a:lnTo>
                  <a:lnTo>
                    <a:pt x="2772" y="2969"/>
                  </a:lnTo>
                  <a:lnTo>
                    <a:pt x="2197" y="2995"/>
                  </a:lnTo>
                  <a:lnTo>
                    <a:pt x="1621" y="3008"/>
                  </a:lnTo>
                  <a:lnTo>
                    <a:pt x="1046" y="2995"/>
                  </a:lnTo>
                  <a:lnTo>
                    <a:pt x="458" y="2956"/>
                  </a:lnTo>
                  <a:lnTo>
                    <a:pt x="392" y="2969"/>
                  </a:lnTo>
                  <a:lnTo>
                    <a:pt x="340" y="2995"/>
                  </a:lnTo>
                  <a:lnTo>
                    <a:pt x="275" y="3047"/>
                  </a:lnTo>
                  <a:lnTo>
                    <a:pt x="222" y="3099"/>
                  </a:lnTo>
                  <a:lnTo>
                    <a:pt x="170" y="3178"/>
                  </a:lnTo>
                  <a:lnTo>
                    <a:pt x="131" y="3269"/>
                  </a:lnTo>
                  <a:lnTo>
                    <a:pt x="52" y="3466"/>
                  </a:lnTo>
                  <a:lnTo>
                    <a:pt x="13" y="3662"/>
                  </a:lnTo>
                  <a:lnTo>
                    <a:pt x="0" y="3766"/>
                  </a:lnTo>
                  <a:lnTo>
                    <a:pt x="0" y="3858"/>
                  </a:lnTo>
                  <a:lnTo>
                    <a:pt x="13" y="3949"/>
                  </a:lnTo>
                  <a:lnTo>
                    <a:pt x="26" y="4028"/>
                  </a:lnTo>
                  <a:lnTo>
                    <a:pt x="52" y="4080"/>
                  </a:lnTo>
                  <a:lnTo>
                    <a:pt x="105" y="4132"/>
                  </a:lnTo>
                  <a:lnTo>
                    <a:pt x="196" y="4198"/>
                  </a:lnTo>
                  <a:lnTo>
                    <a:pt x="301" y="4276"/>
                  </a:lnTo>
                  <a:lnTo>
                    <a:pt x="575" y="4407"/>
                  </a:lnTo>
                  <a:lnTo>
                    <a:pt x="902" y="4551"/>
                  </a:lnTo>
                  <a:lnTo>
                    <a:pt x="1281" y="4695"/>
                  </a:lnTo>
                  <a:lnTo>
                    <a:pt x="1700" y="4839"/>
                  </a:lnTo>
                  <a:lnTo>
                    <a:pt x="2171" y="4969"/>
                  </a:lnTo>
                  <a:lnTo>
                    <a:pt x="2680" y="5100"/>
                  </a:lnTo>
                  <a:lnTo>
                    <a:pt x="3217" y="5231"/>
                  </a:lnTo>
                  <a:lnTo>
                    <a:pt x="3792" y="5335"/>
                  </a:lnTo>
                  <a:lnTo>
                    <a:pt x="4380" y="5427"/>
                  </a:lnTo>
                  <a:lnTo>
                    <a:pt x="4982" y="5505"/>
                  </a:lnTo>
                  <a:lnTo>
                    <a:pt x="5596" y="5571"/>
                  </a:lnTo>
                  <a:lnTo>
                    <a:pt x="6211" y="5623"/>
                  </a:lnTo>
                  <a:lnTo>
                    <a:pt x="6839" y="5649"/>
                  </a:lnTo>
                  <a:lnTo>
                    <a:pt x="7440" y="5649"/>
                  </a:lnTo>
                  <a:lnTo>
                    <a:pt x="8055" y="5623"/>
                  </a:lnTo>
                  <a:lnTo>
                    <a:pt x="8630" y="5571"/>
                  </a:lnTo>
                  <a:lnTo>
                    <a:pt x="8918" y="5532"/>
                  </a:lnTo>
                  <a:lnTo>
                    <a:pt x="9192" y="5479"/>
                  </a:lnTo>
                  <a:lnTo>
                    <a:pt x="9467" y="5427"/>
                  </a:lnTo>
                  <a:lnTo>
                    <a:pt x="9728" y="5362"/>
                  </a:lnTo>
                  <a:lnTo>
                    <a:pt x="9990" y="5296"/>
                  </a:lnTo>
                  <a:lnTo>
                    <a:pt x="10238" y="5218"/>
                  </a:lnTo>
                  <a:lnTo>
                    <a:pt x="10474" y="5126"/>
                  </a:lnTo>
                  <a:lnTo>
                    <a:pt x="10696" y="5035"/>
                  </a:lnTo>
                  <a:lnTo>
                    <a:pt x="10918" y="4930"/>
                  </a:lnTo>
                  <a:lnTo>
                    <a:pt x="11127" y="4812"/>
                  </a:lnTo>
                  <a:lnTo>
                    <a:pt x="11310" y="4682"/>
                  </a:lnTo>
                  <a:lnTo>
                    <a:pt x="11493" y="4551"/>
                  </a:lnTo>
                  <a:lnTo>
                    <a:pt x="11663" y="4394"/>
                  </a:lnTo>
                  <a:lnTo>
                    <a:pt x="11807" y="4237"/>
                  </a:lnTo>
                  <a:lnTo>
                    <a:pt x="11951" y="4067"/>
                  </a:lnTo>
                  <a:lnTo>
                    <a:pt x="12069" y="3897"/>
                  </a:lnTo>
                  <a:lnTo>
                    <a:pt x="12173" y="3701"/>
                  </a:lnTo>
                  <a:lnTo>
                    <a:pt x="12265" y="3492"/>
                  </a:lnTo>
                  <a:lnTo>
                    <a:pt x="12330" y="3283"/>
                  </a:lnTo>
                  <a:lnTo>
                    <a:pt x="12383" y="3047"/>
                  </a:lnTo>
                  <a:lnTo>
                    <a:pt x="12422" y="2812"/>
                  </a:lnTo>
                  <a:lnTo>
                    <a:pt x="12435" y="2550"/>
                  </a:lnTo>
                  <a:lnTo>
                    <a:pt x="12422" y="2289"/>
                  </a:lnTo>
                  <a:lnTo>
                    <a:pt x="12396" y="2014"/>
                  </a:lnTo>
                  <a:lnTo>
                    <a:pt x="12343" y="1713"/>
                  </a:lnTo>
                  <a:lnTo>
                    <a:pt x="12278" y="1400"/>
                  </a:lnTo>
                  <a:lnTo>
                    <a:pt x="12173" y="1086"/>
                  </a:lnTo>
                  <a:lnTo>
                    <a:pt x="12056" y="746"/>
                  </a:lnTo>
                  <a:lnTo>
                    <a:pt x="11912" y="393"/>
                  </a:lnTo>
                  <a:lnTo>
                    <a:pt x="11755" y="27"/>
                  </a:lnTo>
                  <a:lnTo>
                    <a:pt x="1175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5" name="Google Shape;1827;p38">
              <a:extLst>
                <a:ext uri="{FF2B5EF4-FFF2-40B4-BE49-F238E27FC236}">
                  <a16:creationId xmlns:a16="http://schemas.microsoft.com/office/drawing/2014/main" id="{8EA5A87C-F2BA-5155-0733-3BF19AC3A046}"/>
                </a:ext>
              </a:extLst>
            </p:cNvPr>
            <p:cNvSpPr/>
            <p:nvPr/>
          </p:nvSpPr>
          <p:spPr>
            <a:xfrm>
              <a:off x="3601425" y="2761050"/>
              <a:ext cx="322675" cy="123925"/>
            </a:xfrm>
            <a:custGeom>
              <a:avLst/>
              <a:gdLst/>
              <a:ahLst/>
              <a:cxnLst/>
              <a:rect l="l" t="t" r="r" b="b"/>
              <a:pathLst>
                <a:path w="12907" h="4957" extrusionOk="0">
                  <a:moveTo>
                    <a:pt x="12514" y="1"/>
                  </a:moveTo>
                  <a:lnTo>
                    <a:pt x="12410" y="27"/>
                  </a:lnTo>
                  <a:lnTo>
                    <a:pt x="12070" y="79"/>
                  </a:lnTo>
                  <a:lnTo>
                    <a:pt x="11599" y="184"/>
                  </a:lnTo>
                  <a:lnTo>
                    <a:pt x="10304" y="458"/>
                  </a:lnTo>
                  <a:lnTo>
                    <a:pt x="9520" y="602"/>
                  </a:lnTo>
                  <a:lnTo>
                    <a:pt x="8644" y="759"/>
                  </a:lnTo>
                  <a:lnTo>
                    <a:pt x="7715" y="903"/>
                  </a:lnTo>
                  <a:lnTo>
                    <a:pt x="6735" y="1021"/>
                  </a:lnTo>
                  <a:lnTo>
                    <a:pt x="6238" y="1086"/>
                  </a:lnTo>
                  <a:lnTo>
                    <a:pt x="5715" y="1125"/>
                  </a:lnTo>
                  <a:lnTo>
                    <a:pt x="5205" y="1164"/>
                  </a:lnTo>
                  <a:lnTo>
                    <a:pt x="4682" y="1191"/>
                  </a:lnTo>
                  <a:lnTo>
                    <a:pt x="4159" y="1204"/>
                  </a:lnTo>
                  <a:lnTo>
                    <a:pt x="3649" y="1217"/>
                  </a:lnTo>
                  <a:lnTo>
                    <a:pt x="3126" y="1204"/>
                  </a:lnTo>
                  <a:lnTo>
                    <a:pt x="2603" y="1178"/>
                  </a:lnTo>
                  <a:lnTo>
                    <a:pt x="2093" y="1138"/>
                  </a:lnTo>
                  <a:lnTo>
                    <a:pt x="1596" y="1086"/>
                  </a:lnTo>
                  <a:lnTo>
                    <a:pt x="1099" y="1008"/>
                  </a:lnTo>
                  <a:lnTo>
                    <a:pt x="615" y="916"/>
                  </a:lnTo>
                  <a:lnTo>
                    <a:pt x="563" y="916"/>
                  </a:lnTo>
                  <a:lnTo>
                    <a:pt x="498" y="942"/>
                  </a:lnTo>
                  <a:lnTo>
                    <a:pt x="432" y="968"/>
                  </a:lnTo>
                  <a:lnTo>
                    <a:pt x="367" y="1034"/>
                  </a:lnTo>
                  <a:lnTo>
                    <a:pt x="302" y="1099"/>
                  </a:lnTo>
                  <a:lnTo>
                    <a:pt x="249" y="1164"/>
                  </a:lnTo>
                  <a:lnTo>
                    <a:pt x="145" y="1347"/>
                  </a:lnTo>
                  <a:lnTo>
                    <a:pt x="53" y="1544"/>
                  </a:lnTo>
                  <a:lnTo>
                    <a:pt x="27" y="1635"/>
                  </a:lnTo>
                  <a:lnTo>
                    <a:pt x="14" y="1727"/>
                  </a:lnTo>
                  <a:lnTo>
                    <a:pt x="1" y="1818"/>
                  </a:lnTo>
                  <a:lnTo>
                    <a:pt x="14" y="1897"/>
                  </a:lnTo>
                  <a:lnTo>
                    <a:pt x="27" y="1962"/>
                  </a:lnTo>
                  <a:lnTo>
                    <a:pt x="66" y="2014"/>
                  </a:lnTo>
                  <a:lnTo>
                    <a:pt x="145" y="2093"/>
                  </a:lnTo>
                  <a:lnTo>
                    <a:pt x="236" y="2184"/>
                  </a:lnTo>
                  <a:lnTo>
                    <a:pt x="485" y="2367"/>
                  </a:lnTo>
                  <a:lnTo>
                    <a:pt x="785" y="2564"/>
                  </a:lnTo>
                  <a:lnTo>
                    <a:pt x="1138" y="2773"/>
                  </a:lnTo>
                  <a:lnTo>
                    <a:pt x="1544" y="2995"/>
                  </a:lnTo>
                  <a:lnTo>
                    <a:pt x="1988" y="3204"/>
                  </a:lnTo>
                  <a:lnTo>
                    <a:pt x="2472" y="3427"/>
                  </a:lnTo>
                  <a:lnTo>
                    <a:pt x="2995" y="3636"/>
                  </a:lnTo>
                  <a:lnTo>
                    <a:pt x="3557" y="3845"/>
                  </a:lnTo>
                  <a:lnTo>
                    <a:pt x="4133" y="4041"/>
                  </a:lnTo>
                  <a:lnTo>
                    <a:pt x="4721" y="4237"/>
                  </a:lnTo>
                  <a:lnTo>
                    <a:pt x="5336" y="4407"/>
                  </a:lnTo>
                  <a:lnTo>
                    <a:pt x="5950" y="4564"/>
                  </a:lnTo>
                  <a:lnTo>
                    <a:pt x="6578" y="4695"/>
                  </a:lnTo>
                  <a:lnTo>
                    <a:pt x="7192" y="4799"/>
                  </a:lnTo>
                  <a:lnTo>
                    <a:pt x="7807" y="4878"/>
                  </a:lnTo>
                  <a:lnTo>
                    <a:pt x="8408" y="4930"/>
                  </a:lnTo>
                  <a:lnTo>
                    <a:pt x="8709" y="4943"/>
                  </a:lnTo>
                  <a:lnTo>
                    <a:pt x="8997" y="4956"/>
                  </a:lnTo>
                  <a:lnTo>
                    <a:pt x="9284" y="4943"/>
                  </a:lnTo>
                  <a:lnTo>
                    <a:pt x="9559" y="4930"/>
                  </a:lnTo>
                  <a:lnTo>
                    <a:pt x="9834" y="4904"/>
                  </a:lnTo>
                  <a:lnTo>
                    <a:pt x="10095" y="4878"/>
                  </a:lnTo>
                  <a:lnTo>
                    <a:pt x="10357" y="4826"/>
                  </a:lnTo>
                  <a:lnTo>
                    <a:pt x="10605" y="4773"/>
                  </a:lnTo>
                  <a:lnTo>
                    <a:pt x="10840" y="4708"/>
                  </a:lnTo>
                  <a:lnTo>
                    <a:pt x="11076" y="4629"/>
                  </a:lnTo>
                  <a:lnTo>
                    <a:pt x="11298" y="4538"/>
                  </a:lnTo>
                  <a:lnTo>
                    <a:pt x="11494" y="4433"/>
                  </a:lnTo>
                  <a:lnTo>
                    <a:pt x="11690" y="4329"/>
                  </a:lnTo>
                  <a:lnTo>
                    <a:pt x="11886" y="4198"/>
                  </a:lnTo>
                  <a:lnTo>
                    <a:pt x="12056" y="4054"/>
                  </a:lnTo>
                  <a:lnTo>
                    <a:pt x="12213" y="3897"/>
                  </a:lnTo>
                  <a:lnTo>
                    <a:pt x="12357" y="3727"/>
                  </a:lnTo>
                  <a:lnTo>
                    <a:pt x="12475" y="3544"/>
                  </a:lnTo>
                  <a:lnTo>
                    <a:pt x="12593" y="3335"/>
                  </a:lnTo>
                  <a:lnTo>
                    <a:pt x="12684" y="3126"/>
                  </a:lnTo>
                  <a:lnTo>
                    <a:pt x="12763" y="2890"/>
                  </a:lnTo>
                  <a:lnTo>
                    <a:pt x="12828" y="2642"/>
                  </a:lnTo>
                  <a:lnTo>
                    <a:pt x="12867" y="2380"/>
                  </a:lnTo>
                  <a:lnTo>
                    <a:pt x="12893" y="2093"/>
                  </a:lnTo>
                  <a:lnTo>
                    <a:pt x="12906" y="1805"/>
                  </a:lnTo>
                  <a:lnTo>
                    <a:pt x="12893" y="1478"/>
                  </a:lnTo>
                  <a:lnTo>
                    <a:pt x="12854" y="1151"/>
                  </a:lnTo>
                  <a:lnTo>
                    <a:pt x="12802" y="798"/>
                  </a:lnTo>
                  <a:lnTo>
                    <a:pt x="12723" y="419"/>
                  </a:lnTo>
                  <a:lnTo>
                    <a:pt x="12619" y="40"/>
                  </a:lnTo>
                  <a:lnTo>
                    <a:pt x="12632" y="27"/>
                  </a:lnTo>
                  <a:lnTo>
                    <a:pt x="12632" y="14"/>
                  </a:lnTo>
                  <a:lnTo>
                    <a:pt x="12593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6" name="Google Shape;1828;p38">
              <a:extLst>
                <a:ext uri="{FF2B5EF4-FFF2-40B4-BE49-F238E27FC236}">
                  <a16:creationId xmlns:a16="http://schemas.microsoft.com/office/drawing/2014/main" id="{38A5D76F-B6B2-BDF9-C69F-CAAFD3DB2814}"/>
                </a:ext>
              </a:extLst>
            </p:cNvPr>
            <p:cNvSpPr/>
            <p:nvPr/>
          </p:nvSpPr>
          <p:spPr>
            <a:xfrm>
              <a:off x="2116375" y="3657725"/>
              <a:ext cx="272975" cy="211525"/>
            </a:xfrm>
            <a:custGeom>
              <a:avLst/>
              <a:gdLst/>
              <a:ahLst/>
              <a:cxnLst/>
              <a:rect l="l" t="t" r="r" b="b"/>
              <a:pathLst>
                <a:path w="10919" h="8461" extrusionOk="0">
                  <a:moveTo>
                    <a:pt x="2001" y="0"/>
                  </a:moveTo>
                  <a:lnTo>
                    <a:pt x="1962" y="13"/>
                  </a:lnTo>
                  <a:lnTo>
                    <a:pt x="1909" y="52"/>
                  </a:lnTo>
                  <a:lnTo>
                    <a:pt x="1870" y="92"/>
                  </a:lnTo>
                  <a:lnTo>
                    <a:pt x="1831" y="131"/>
                  </a:lnTo>
                  <a:lnTo>
                    <a:pt x="1792" y="196"/>
                  </a:lnTo>
                  <a:lnTo>
                    <a:pt x="1726" y="327"/>
                  </a:lnTo>
                  <a:lnTo>
                    <a:pt x="1687" y="484"/>
                  </a:lnTo>
                  <a:lnTo>
                    <a:pt x="1674" y="641"/>
                  </a:lnTo>
                  <a:lnTo>
                    <a:pt x="1674" y="719"/>
                  </a:lnTo>
                  <a:lnTo>
                    <a:pt x="1687" y="798"/>
                  </a:lnTo>
                  <a:lnTo>
                    <a:pt x="1399" y="1033"/>
                  </a:lnTo>
                  <a:lnTo>
                    <a:pt x="1151" y="1268"/>
                  </a:lnTo>
                  <a:lnTo>
                    <a:pt x="929" y="1504"/>
                  </a:lnTo>
                  <a:lnTo>
                    <a:pt x="733" y="1726"/>
                  </a:lnTo>
                  <a:lnTo>
                    <a:pt x="550" y="1961"/>
                  </a:lnTo>
                  <a:lnTo>
                    <a:pt x="406" y="2184"/>
                  </a:lnTo>
                  <a:lnTo>
                    <a:pt x="288" y="2393"/>
                  </a:lnTo>
                  <a:lnTo>
                    <a:pt x="183" y="2615"/>
                  </a:lnTo>
                  <a:lnTo>
                    <a:pt x="105" y="2824"/>
                  </a:lnTo>
                  <a:lnTo>
                    <a:pt x="53" y="3034"/>
                  </a:lnTo>
                  <a:lnTo>
                    <a:pt x="13" y="3243"/>
                  </a:lnTo>
                  <a:lnTo>
                    <a:pt x="0" y="3439"/>
                  </a:lnTo>
                  <a:lnTo>
                    <a:pt x="13" y="3635"/>
                  </a:lnTo>
                  <a:lnTo>
                    <a:pt x="40" y="3831"/>
                  </a:lnTo>
                  <a:lnTo>
                    <a:pt x="79" y="4027"/>
                  </a:lnTo>
                  <a:lnTo>
                    <a:pt x="144" y="4210"/>
                  </a:lnTo>
                  <a:lnTo>
                    <a:pt x="223" y="4407"/>
                  </a:lnTo>
                  <a:lnTo>
                    <a:pt x="314" y="4577"/>
                  </a:lnTo>
                  <a:lnTo>
                    <a:pt x="432" y="4760"/>
                  </a:lnTo>
                  <a:lnTo>
                    <a:pt x="563" y="4930"/>
                  </a:lnTo>
                  <a:lnTo>
                    <a:pt x="693" y="5100"/>
                  </a:lnTo>
                  <a:lnTo>
                    <a:pt x="850" y="5270"/>
                  </a:lnTo>
                  <a:lnTo>
                    <a:pt x="1020" y="5427"/>
                  </a:lnTo>
                  <a:lnTo>
                    <a:pt x="1203" y="5583"/>
                  </a:lnTo>
                  <a:lnTo>
                    <a:pt x="1399" y="5740"/>
                  </a:lnTo>
                  <a:lnTo>
                    <a:pt x="1609" y="5897"/>
                  </a:lnTo>
                  <a:lnTo>
                    <a:pt x="1818" y="6041"/>
                  </a:lnTo>
                  <a:lnTo>
                    <a:pt x="2040" y="6185"/>
                  </a:lnTo>
                  <a:lnTo>
                    <a:pt x="2511" y="6460"/>
                  </a:lnTo>
                  <a:lnTo>
                    <a:pt x="3021" y="6721"/>
                  </a:lnTo>
                  <a:lnTo>
                    <a:pt x="3544" y="6956"/>
                  </a:lnTo>
                  <a:lnTo>
                    <a:pt x="4093" y="7179"/>
                  </a:lnTo>
                  <a:lnTo>
                    <a:pt x="4655" y="7388"/>
                  </a:lnTo>
                  <a:lnTo>
                    <a:pt x="5231" y="7571"/>
                  </a:lnTo>
                  <a:lnTo>
                    <a:pt x="5806" y="7754"/>
                  </a:lnTo>
                  <a:lnTo>
                    <a:pt x="6368" y="7898"/>
                  </a:lnTo>
                  <a:lnTo>
                    <a:pt x="6930" y="8042"/>
                  </a:lnTo>
                  <a:lnTo>
                    <a:pt x="7467" y="8159"/>
                  </a:lnTo>
                  <a:lnTo>
                    <a:pt x="7990" y="8251"/>
                  </a:lnTo>
                  <a:lnTo>
                    <a:pt x="8500" y="8342"/>
                  </a:lnTo>
                  <a:lnTo>
                    <a:pt x="8957" y="8395"/>
                  </a:lnTo>
                  <a:lnTo>
                    <a:pt x="9389" y="8434"/>
                  </a:lnTo>
                  <a:lnTo>
                    <a:pt x="9781" y="8460"/>
                  </a:lnTo>
                  <a:lnTo>
                    <a:pt x="10121" y="8460"/>
                  </a:lnTo>
                  <a:lnTo>
                    <a:pt x="10409" y="8447"/>
                  </a:lnTo>
                  <a:lnTo>
                    <a:pt x="10644" y="8408"/>
                  </a:lnTo>
                  <a:lnTo>
                    <a:pt x="10696" y="8382"/>
                  </a:lnTo>
                  <a:lnTo>
                    <a:pt x="10735" y="8342"/>
                  </a:lnTo>
                  <a:lnTo>
                    <a:pt x="10788" y="8290"/>
                  </a:lnTo>
                  <a:lnTo>
                    <a:pt x="10827" y="8225"/>
                  </a:lnTo>
                  <a:lnTo>
                    <a:pt x="10853" y="8146"/>
                  </a:lnTo>
                  <a:lnTo>
                    <a:pt x="10879" y="8068"/>
                  </a:lnTo>
                  <a:lnTo>
                    <a:pt x="10919" y="7885"/>
                  </a:lnTo>
                  <a:lnTo>
                    <a:pt x="10919" y="7702"/>
                  </a:lnTo>
                  <a:lnTo>
                    <a:pt x="10905" y="7623"/>
                  </a:lnTo>
                  <a:lnTo>
                    <a:pt x="10892" y="7545"/>
                  </a:lnTo>
                  <a:lnTo>
                    <a:pt x="10879" y="7466"/>
                  </a:lnTo>
                  <a:lnTo>
                    <a:pt x="10840" y="7414"/>
                  </a:lnTo>
                  <a:lnTo>
                    <a:pt x="10801" y="7362"/>
                  </a:lnTo>
                  <a:lnTo>
                    <a:pt x="10762" y="7322"/>
                  </a:lnTo>
                  <a:lnTo>
                    <a:pt x="10186" y="7048"/>
                  </a:lnTo>
                  <a:lnTo>
                    <a:pt x="9637" y="6734"/>
                  </a:lnTo>
                  <a:lnTo>
                    <a:pt x="9088" y="6394"/>
                  </a:lnTo>
                  <a:lnTo>
                    <a:pt x="8552" y="6041"/>
                  </a:lnTo>
                  <a:lnTo>
                    <a:pt x="8016" y="5675"/>
                  </a:lnTo>
                  <a:lnTo>
                    <a:pt x="7493" y="5270"/>
                  </a:lnTo>
                  <a:lnTo>
                    <a:pt x="6970" y="4864"/>
                  </a:lnTo>
                  <a:lnTo>
                    <a:pt x="6460" y="4420"/>
                  </a:lnTo>
                  <a:lnTo>
                    <a:pt x="5950" y="3975"/>
                  </a:lnTo>
                  <a:lnTo>
                    <a:pt x="5440" y="3504"/>
                  </a:lnTo>
                  <a:lnTo>
                    <a:pt x="4943" y="3021"/>
                  </a:lnTo>
                  <a:lnTo>
                    <a:pt x="4446" y="2537"/>
                  </a:lnTo>
                  <a:lnTo>
                    <a:pt x="3949" y="2027"/>
                  </a:lnTo>
                  <a:lnTo>
                    <a:pt x="3465" y="1504"/>
                  </a:lnTo>
                  <a:lnTo>
                    <a:pt x="2969" y="968"/>
                  </a:lnTo>
                  <a:lnTo>
                    <a:pt x="2485" y="419"/>
                  </a:lnTo>
                  <a:lnTo>
                    <a:pt x="2472" y="327"/>
                  </a:lnTo>
                  <a:lnTo>
                    <a:pt x="2446" y="249"/>
                  </a:lnTo>
                  <a:lnTo>
                    <a:pt x="2406" y="183"/>
                  </a:lnTo>
                  <a:lnTo>
                    <a:pt x="2367" y="131"/>
                  </a:lnTo>
                  <a:lnTo>
                    <a:pt x="2315" y="79"/>
                  </a:lnTo>
                  <a:lnTo>
                    <a:pt x="2262" y="52"/>
                  </a:lnTo>
                  <a:lnTo>
                    <a:pt x="2145" y="52"/>
                  </a:lnTo>
                  <a:lnTo>
                    <a:pt x="2106" y="26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7" name="Google Shape;1829;p38">
              <a:extLst>
                <a:ext uri="{FF2B5EF4-FFF2-40B4-BE49-F238E27FC236}">
                  <a16:creationId xmlns:a16="http://schemas.microsoft.com/office/drawing/2014/main" id="{4FC7EDCF-ADE3-3F74-1822-B4C813646760}"/>
                </a:ext>
              </a:extLst>
            </p:cNvPr>
            <p:cNvSpPr/>
            <p:nvPr/>
          </p:nvSpPr>
          <p:spPr>
            <a:xfrm>
              <a:off x="2057850" y="3870850"/>
              <a:ext cx="213175" cy="176225"/>
            </a:xfrm>
            <a:custGeom>
              <a:avLst/>
              <a:gdLst/>
              <a:ahLst/>
              <a:cxnLst/>
              <a:rect l="l" t="t" r="r" b="b"/>
              <a:pathLst>
                <a:path w="8527" h="7049" extrusionOk="0">
                  <a:moveTo>
                    <a:pt x="1583" y="0"/>
                  </a:moveTo>
                  <a:lnTo>
                    <a:pt x="1557" y="14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13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1" y="537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69"/>
                  </a:lnTo>
                  <a:lnTo>
                    <a:pt x="576" y="1452"/>
                  </a:lnTo>
                  <a:lnTo>
                    <a:pt x="432" y="1648"/>
                  </a:lnTo>
                  <a:lnTo>
                    <a:pt x="315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" y="2733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2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64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19" y="6800"/>
                  </a:lnTo>
                  <a:lnTo>
                    <a:pt x="6238" y="6891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23" y="7035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64"/>
                  </a:lnTo>
                  <a:lnTo>
                    <a:pt x="8526" y="6408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35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21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88"/>
                  </a:lnTo>
                  <a:lnTo>
                    <a:pt x="4656" y="3309"/>
                  </a:lnTo>
                  <a:lnTo>
                    <a:pt x="4264" y="2916"/>
                  </a:lnTo>
                  <a:lnTo>
                    <a:pt x="3871" y="2524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210"/>
                  </a:lnTo>
                  <a:lnTo>
                    <a:pt x="1910" y="144"/>
                  </a:lnTo>
                  <a:lnTo>
                    <a:pt x="1871" y="105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01" y="40"/>
                  </a:lnTo>
                  <a:lnTo>
                    <a:pt x="1661" y="14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8" name="Google Shape;1830;p38">
              <a:extLst>
                <a:ext uri="{FF2B5EF4-FFF2-40B4-BE49-F238E27FC236}">
                  <a16:creationId xmlns:a16="http://schemas.microsoft.com/office/drawing/2014/main" id="{3AA7C5C1-134A-F4AD-DDC2-BCDAAA1BB60F}"/>
                </a:ext>
              </a:extLst>
            </p:cNvPr>
            <p:cNvSpPr/>
            <p:nvPr/>
          </p:nvSpPr>
          <p:spPr>
            <a:xfrm>
              <a:off x="2650825" y="2902275"/>
              <a:ext cx="20300" cy="19950"/>
            </a:xfrm>
            <a:custGeom>
              <a:avLst/>
              <a:gdLst/>
              <a:ahLst/>
              <a:cxnLst/>
              <a:rect l="l" t="t" r="r" b="b"/>
              <a:pathLst>
                <a:path w="812" h="798" extrusionOk="0">
                  <a:moveTo>
                    <a:pt x="406" y="0"/>
                  </a:moveTo>
                  <a:lnTo>
                    <a:pt x="328" y="13"/>
                  </a:lnTo>
                  <a:lnTo>
                    <a:pt x="249" y="27"/>
                  </a:lnTo>
                  <a:lnTo>
                    <a:pt x="184" y="66"/>
                  </a:lnTo>
                  <a:lnTo>
                    <a:pt x="119" y="118"/>
                  </a:lnTo>
                  <a:lnTo>
                    <a:pt x="66" y="170"/>
                  </a:lnTo>
                  <a:lnTo>
                    <a:pt x="40" y="249"/>
                  </a:lnTo>
                  <a:lnTo>
                    <a:pt x="14" y="314"/>
                  </a:lnTo>
                  <a:lnTo>
                    <a:pt x="1" y="406"/>
                  </a:lnTo>
                  <a:lnTo>
                    <a:pt x="14" y="484"/>
                  </a:lnTo>
                  <a:lnTo>
                    <a:pt x="40" y="563"/>
                  </a:lnTo>
                  <a:lnTo>
                    <a:pt x="66" y="628"/>
                  </a:lnTo>
                  <a:lnTo>
                    <a:pt x="119" y="680"/>
                  </a:lnTo>
                  <a:lnTo>
                    <a:pt x="184" y="733"/>
                  </a:lnTo>
                  <a:lnTo>
                    <a:pt x="249" y="772"/>
                  </a:lnTo>
                  <a:lnTo>
                    <a:pt x="328" y="798"/>
                  </a:lnTo>
                  <a:lnTo>
                    <a:pt x="485" y="798"/>
                  </a:lnTo>
                  <a:lnTo>
                    <a:pt x="563" y="772"/>
                  </a:lnTo>
                  <a:lnTo>
                    <a:pt x="629" y="733"/>
                  </a:lnTo>
                  <a:lnTo>
                    <a:pt x="694" y="680"/>
                  </a:lnTo>
                  <a:lnTo>
                    <a:pt x="733" y="628"/>
                  </a:lnTo>
                  <a:lnTo>
                    <a:pt x="772" y="563"/>
                  </a:lnTo>
                  <a:lnTo>
                    <a:pt x="799" y="484"/>
                  </a:lnTo>
                  <a:lnTo>
                    <a:pt x="812" y="406"/>
                  </a:lnTo>
                  <a:lnTo>
                    <a:pt x="799" y="314"/>
                  </a:lnTo>
                  <a:lnTo>
                    <a:pt x="772" y="249"/>
                  </a:lnTo>
                  <a:lnTo>
                    <a:pt x="733" y="170"/>
                  </a:lnTo>
                  <a:lnTo>
                    <a:pt x="694" y="118"/>
                  </a:lnTo>
                  <a:lnTo>
                    <a:pt x="629" y="66"/>
                  </a:lnTo>
                  <a:lnTo>
                    <a:pt x="563" y="27"/>
                  </a:lnTo>
                  <a:lnTo>
                    <a:pt x="485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9" name="Google Shape;1831;p38">
              <a:extLst>
                <a:ext uri="{FF2B5EF4-FFF2-40B4-BE49-F238E27FC236}">
                  <a16:creationId xmlns:a16="http://schemas.microsoft.com/office/drawing/2014/main" id="{D6B68AD7-B0E3-B21C-7942-8DA14509B820}"/>
                </a:ext>
              </a:extLst>
            </p:cNvPr>
            <p:cNvSpPr/>
            <p:nvPr/>
          </p:nvSpPr>
          <p:spPr>
            <a:xfrm>
              <a:off x="2660975" y="297255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lnTo>
                    <a:pt x="484" y="14"/>
                  </a:lnTo>
                  <a:lnTo>
                    <a:pt x="366" y="40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3" y="484"/>
                  </a:lnTo>
                  <a:lnTo>
                    <a:pt x="0" y="602"/>
                  </a:lnTo>
                  <a:lnTo>
                    <a:pt x="13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0" y="1021"/>
                  </a:lnTo>
                  <a:lnTo>
                    <a:pt x="262" y="1099"/>
                  </a:lnTo>
                  <a:lnTo>
                    <a:pt x="366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19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21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40"/>
                  </a:lnTo>
                  <a:lnTo>
                    <a:pt x="719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0" name="Google Shape;1832;p38">
              <a:extLst>
                <a:ext uri="{FF2B5EF4-FFF2-40B4-BE49-F238E27FC236}">
                  <a16:creationId xmlns:a16="http://schemas.microsoft.com/office/drawing/2014/main" id="{FD817C76-816F-8A9C-94E9-C2AB899A2545}"/>
                </a:ext>
              </a:extLst>
            </p:cNvPr>
            <p:cNvSpPr/>
            <p:nvPr/>
          </p:nvSpPr>
          <p:spPr>
            <a:xfrm>
              <a:off x="2721125" y="2942475"/>
              <a:ext cx="40225" cy="19975"/>
            </a:xfrm>
            <a:custGeom>
              <a:avLst/>
              <a:gdLst/>
              <a:ahLst/>
              <a:cxnLst/>
              <a:rect l="l" t="t" r="r" b="b"/>
              <a:pathLst>
                <a:path w="1609" h="799" extrusionOk="0">
                  <a:moveTo>
                    <a:pt x="641" y="1"/>
                  </a:moveTo>
                  <a:lnTo>
                    <a:pt x="484" y="27"/>
                  </a:lnTo>
                  <a:lnTo>
                    <a:pt x="353" y="66"/>
                  </a:lnTo>
                  <a:lnTo>
                    <a:pt x="236" y="118"/>
                  </a:lnTo>
                  <a:lnTo>
                    <a:pt x="131" y="171"/>
                  </a:lnTo>
                  <a:lnTo>
                    <a:pt x="66" y="236"/>
                  </a:lnTo>
                  <a:lnTo>
                    <a:pt x="13" y="314"/>
                  </a:lnTo>
                  <a:lnTo>
                    <a:pt x="0" y="354"/>
                  </a:lnTo>
                  <a:lnTo>
                    <a:pt x="0" y="393"/>
                  </a:lnTo>
                  <a:lnTo>
                    <a:pt x="0" y="445"/>
                  </a:lnTo>
                  <a:lnTo>
                    <a:pt x="13" y="484"/>
                  </a:lnTo>
                  <a:lnTo>
                    <a:pt x="66" y="550"/>
                  </a:lnTo>
                  <a:lnTo>
                    <a:pt x="131" y="628"/>
                  </a:lnTo>
                  <a:lnTo>
                    <a:pt x="236" y="681"/>
                  </a:lnTo>
                  <a:lnTo>
                    <a:pt x="353" y="733"/>
                  </a:lnTo>
                  <a:lnTo>
                    <a:pt x="484" y="772"/>
                  </a:lnTo>
                  <a:lnTo>
                    <a:pt x="641" y="785"/>
                  </a:lnTo>
                  <a:lnTo>
                    <a:pt x="798" y="798"/>
                  </a:lnTo>
                  <a:lnTo>
                    <a:pt x="968" y="785"/>
                  </a:lnTo>
                  <a:lnTo>
                    <a:pt x="1112" y="772"/>
                  </a:lnTo>
                  <a:lnTo>
                    <a:pt x="1255" y="733"/>
                  </a:lnTo>
                  <a:lnTo>
                    <a:pt x="1373" y="681"/>
                  </a:lnTo>
                  <a:lnTo>
                    <a:pt x="1465" y="628"/>
                  </a:lnTo>
                  <a:lnTo>
                    <a:pt x="1543" y="550"/>
                  </a:lnTo>
                  <a:lnTo>
                    <a:pt x="1595" y="484"/>
                  </a:lnTo>
                  <a:lnTo>
                    <a:pt x="1595" y="445"/>
                  </a:lnTo>
                  <a:lnTo>
                    <a:pt x="1609" y="393"/>
                  </a:lnTo>
                  <a:lnTo>
                    <a:pt x="1595" y="354"/>
                  </a:lnTo>
                  <a:lnTo>
                    <a:pt x="1595" y="314"/>
                  </a:lnTo>
                  <a:lnTo>
                    <a:pt x="1543" y="236"/>
                  </a:lnTo>
                  <a:lnTo>
                    <a:pt x="1465" y="171"/>
                  </a:lnTo>
                  <a:lnTo>
                    <a:pt x="1373" y="118"/>
                  </a:lnTo>
                  <a:lnTo>
                    <a:pt x="1255" y="66"/>
                  </a:lnTo>
                  <a:lnTo>
                    <a:pt x="1112" y="2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1" name="Google Shape;1833;p38">
              <a:extLst>
                <a:ext uri="{FF2B5EF4-FFF2-40B4-BE49-F238E27FC236}">
                  <a16:creationId xmlns:a16="http://schemas.microsoft.com/office/drawing/2014/main" id="{C4C324C1-A40E-A1A2-1076-1B4ED64E88C8}"/>
                </a:ext>
              </a:extLst>
            </p:cNvPr>
            <p:cNvSpPr/>
            <p:nvPr/>
          </p:nvSpPr>
          <p:spPr>
            <a:xfrm>
              <a:off x="2851550" y="2962425"/>
              <a:ext cx="30100" cy="19950"/>
            </a:xfrm>
            <a:custGeom>
              <a:avLst/>
              <a:gdLst/>
              <a:ahLst/>
              <a:cxnLst/>
              <a:rect l="l" t="t" r="r" b="b"/>
              <a:pathLst>
                <a:path w="1204" h="798" extrusionOk="0">
                  <a:moveTo>
                    <a:pt x="602" y="0"/>
                  </a:moveTo>
                  <a:lnTo>
                    <a:pt x="484" y="13"/>
                  </a:lnTo>
                  <a:lnTo>
                    <a:pt x="367" y="26"/>
                  </a:lnTo>
                  <a:lnTo>
                    <a:pt x="262" y="66"/>
                  </a:lnTo>
                  <a:lnTo>
                    <a:pt x="170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53" y="563"/>
                  </a:lnTo>
                  <a:lnTo>
                    <a:pt x="105" y="628"/>
                  </a:lnTo>
                  <a:lnTo>
                    <a:pt x="170" y="680"/>
                  </a:lnTo>
                  <a:lnTo>
                    <a:pt x="262" y="733"/>
                  </a:lnTo>
                  <a:lnTo>
                    <a:pt x="367" y="772"/>
                  </a:lnTo>
                  <a:lnTo>
                    <a:pt x="484" y="798"/>
                  </a:lnTo>
                  <a:lnTo>
                    <a:pt x="720" y="798"/>
                  </a:lnTo>
                  <a:lnTo>
                    <a:pt x="837" y="772"/>
                  </a:lnTo>
                  <a:lnTo>
                    <a:pt x="942" y="733"/>
                  </a:lnTo>
                  <a:lnTo>
                    <a:pt x="1033" y="680"/>
                  </a:lnTo>
                  <a:lnTo>
                    <a:pt x="1099" y="628"/>
                  </a:lnTo>
                  <a:lnTo>
                    <a:pt x="1151" y="563"/>
                  </a:lnTo>
                  <a:lnTo>
                    <a:pt x="1190" y="484"/>
                  </a:lnTo>
                  <a:lnTo>
                    <a:pt x="1203" y="406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2" name="Google Shape;1834;p38">
              <a:extLst>
                <a:ext uri="{FF2B5EF4-FFF2-40B4-BE49-F238E27FC236}">
                  <a16:creationId xmlns:a16="http://schemas.microsoft.com/office/drawing/2014/main" id="{10230A53-845D-E94B-DD1F-F03FD8734477}"/>
                </a:ext>
              </a:extLst>
            </p:cNvPr>
            <p:cNvSpPr/>
            <p:nvPr/>
          </p:nvSpPr>
          <p:spPr>
            <a:xfrm>
              <a:off x="2928050" y="2982350"/>
              <a:ext cx="37600" cy="20300"/>
            </a:xfrm>
            <a:custGeom>
              <a:avLst/>
              <a:gdLst/>
              <a:ahLst/>
              <a:cxnLst/>
              <a:rect l="l" t="t" r="r" b="b"/>
              <a:pathLst>
                <a:path w="1504" h="812" extrusionOk="0">
                  <a:moveTo>
                    <a:pt x="745" y="1"/>
                  </a:moveTo>
                  <a:lnTo>
                    <a:pt x="602" y="14"/>
                  </a:lnTo>
                  <a:lnTo>
                    <a:pt x="458" y="40"/>
                  </a:lnTo>
                  <a:lnTo>
                    <a:pt x="327" y="79"/>
                  </a:lnTo>
                  <a:lnTo>
                    <a:pt x="222" y="119"/>
                  </a:lnTo>
                  <a:lnTo>
                    <a:pt x="131" y="184"/>
                  </a:lnTo>
                  <a:lnTo>
                    <a:pt x="52" y="249"/>
                  </a:lnTo>
                  <a:lnTo>
                    <a:pt x="13" y="328"/>
                  </a:lnTo>
                  <a:lnTo>
                    <a:pt x="0" y="406"/>
                  </a:lnTo>
                  <a:lnTo>
                    <a:pt x="13" y="485"/>
                  </a:lnTo>
                  <a:lnTo>
                    <a:pt x="52" y="563"/>
                  </a:lnTo>
                  <a:lnTo>
                    <a:pt x="131" y="629"/>
                  </a:lnTo>
                  <a:lnTo>
                    <a:pt x="222" y="694"/>
                  </a:lnTo>
                  <a:lnTo>
                    <a:pt x="327" y="746"/>
                  </a:lnTo>
                  <a:lnTo>
                    <a:pt x="458" y="772"/>
                  </a:lnTo>
                  <a:lnTo>
                    <a:pt x="602" y="799"/>
                  </a:lnTo>
                  <a:lnTo>
                    <a:pt x="745" y="812"/>
                  </a:lnTo>
                  <a:lnTo>
                    <a:pt x="902" y="799"/>
                  </a:lnTo>
                  <a:lnTo>
                    <a:pt x="1046" y="772"/>
                  </a:lnTo>
                  <a:lnTo>
                    <a:pt x="1177" y="746"/>
                  </a:lnTo>
                  <a:lnTo>
                    <a:pt x="1281" y="694"/>
                  </a:lnTo>
                  <a:lnTo>
                    <a:pt x="1373" y="629"/>
                  </a:lnTo>
                  <a:lnTo>
                    <a:pt x="1438" y="563"/>
                  </a:lnTo>
                  <a:lnTo>
                    <a:pt x="1491" y="485"/>
                  </a:lnTo>
                  <a:lnTo>
                    <a:pt x="1504" y="406"/>
                  </a:lnTo>
                  <a:lnTo>
                    <a:pt x="1491" y="328"/>
                  </a:lnTo>
                  <a:lnTo>
                    <a:pt x="1438" y="249"/>
                  </a:lnTo>
                  <a:lnTo>
                    <a:pt x="1373" y="184"/>
                  </a:lnTo>
                  <a:lnTo>
                    <a:pt x="1281" y="119"/>
                  </a:lnTo>
                  <a:lnTo>
                    <a:pt x="1177" y="79"/>
                  </a:lnTo>
                  <a:lnTo>
                    <a:pt x="1046" y="40"/>
                  </a:lnTo>
                  <a:lnTo>
                    <a:pt x="902" y="1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3" name="Google Shape;1835;p38">
              <a:extLst>
                <a:ext uri="{FF2B5EF4-FFF2-40B4-BE49-F238E27FC236}">
                  <a16:creationId xmlns:a16="http://schemas.microsoft.com/office/drawing/2014/main" id="{0F4B9F0D-C453-DDF4-9362-94DC5C30AD84}"/>
                </a:ext>
              </a:extLst>
            </p:cNvPr>
            <p:cNvSpPr/>
            <p:nvPr/>
          </p:nvSpPr>
          <p:spPr>
            <a:xfrm>
              <a:off x="2911700" y="3052650"/>
              <a:ext cx="30100" cy="20275"/>
            </a:xfrm>
            <a:custGeom>
              <a:avLst/>
              <a:gdLst/>
              <a:ahLst/>
              <a:cxnLst/>
              <a:rect l="l" t="t" r="r" b="b"/>
              <a:pathLst>
                <a:path w="1204" h="811" extrusionOk="0">
                  <a:moveTo>
                    <a:pt x="602" y="0"/>
                  </a:moveTo>
                  <a:lnTo>
                    <a:pt x="484" y="13"/>
                  </a:lnTo>
                  <a:lnTo>
                    <a:pt x="366" y="39"/>
                  </a:lnTo>
                  <a:lnTo>
                    <a:pt x="262" y="66"/>
                  </a:lnTo>
                  <a:lnTo>
                    <a:pt x="183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5"/>
                  </a:lnTo>
                  <a:lnTo>
                    <a:pt x="13" y="484"/>
                  </a:lnTo>
                  <a:lnTo>
                    <a:pt x="53" y="562"/>
                  </a:lnTo>
                  <a:lnTo>
                    <a:pt x="105" y="628"/>
                  </a:lnTo>
                  <a:lnTo>
                    <a:pt x="183" y="693"/>
                  </a:lnTo>
                  <a:lnTo>
                    <a:pt x="262" y="732"/>
                  </a:lnTo>
                  <a:lnTo>
                    <a:pt x="366" y="772"/>
                  </a:lnTo>
                  <a:lnTo>
                    <a:pt x="484" y="798"/>
                  </a:lnTo>
                  <a:lnTo>
                    <a:pt x="602" y="811"/>
                  </a:lnTo>
                  <a:lnTo>
                    <a:pt x="719" y="798"/>
                  </a:lnTo>
                  <a:lnTo>
                    <a:pt x="837" y="772"/>
                  </a:lnTo>
                  <a:lnTo>
                    <a:pt x="942" y="732"/>
                  </a:lnTo>
                  <a:lnTo>
                    <a:pt x="1033" y="693"/>
                  </a:lnTo>
                  <a:lnTo>
                    <a:pt x="1099" y="628"/>
                  </a:lnTo>
                  <a:lnTo>
                    <a:pt x="1151" y="562"/>
                  </a:lnTo>
                  <a:lnTo>
                    <a:pt x="1190" y="484"/>
                  </a:lnTo>
                  <a:lnTo>
                    <a:pt x="1203" y="405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39"/>
                  </a:lnTo>
                  <a:lnTo>
                    <a:pt x="719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4" name="Google Shape;1836;p38">
              <a:extLst>
                <a:ext uri="{FF2B5EF4-FFF2-40B4-BE49-F238E27FC236}">
                  <a16:creationId xmlns:a16="http://schemas.microsoft.com/office/drawing/2014/main" id="{12F0CE4D-3601-FEA8-4031-C953960754D3}"/>
                </a:ext>
              </a:extLst>
            </p:cNvPr>
            <p:cNvSpPr/>
            <p:nvPr/>
          </p:nvSpPr>
          <p:spPr>
            <a:xfrm>
              <a:off x="2861675" y="3012425"/>
              <a:ext cx="39900" cy="30425"/>
            </a:xfrm>
            <a:custGeom>
              <a:avLst/>
              <a:gdLst/>
              <a:ahLst/>
              <a:cxnLst/>
              <a:rect l="l" t="t" r="r" b="b"/>
              <a:pathLst>
                <a:path w="1596" h="1217" extrusionOk="0">
                  <a:moveTo>
                    <a:pt x="798" y="1"/>
                  </a:moveTo>
                  <a:lnTo>
                    <a:pt x="641" y="14"/>
                  </a:lnTo>
                  <a:lnTo>
                    <a:pt x="485" y="53"/>
                  </a:lnTo>
                  <a:lnTo>
                    <a:pt x="354" y="105"/>
                  </a:lnTo>
                  <a:lnTo>
                    <a:pt x="236" y="184"/>
                  </a:lnTo>
                  <a:lnTo>
                    <a:pt x="131" y="275"/>
                  </a:lnTo>
                  <a:lnTo>
                    <a:pt x="53" y="380"/>
                  </a:lnTo>
                  <a:lnTo>
                    <a:pt x="14" y="485"/>
                  </a:lnTo>
                  <a:lnTo>
                    <a:pt x="1" y="550"/>
                  </a:lnTo>
                  <a:lnTo>
                    <a:pt x="1" y="615"/>
                  </a:lnTo>
                  <a:lnTo>
                    <a:pt x="1" y="668"/>
                  </a:lnTo>
                  <a:lnTo>
                    <a:pt x="14" y="733"/>
                  </a:lnTo>
                  <a:lnTo>
                    <a:pt x="53" y="838"/>
                  </a:lnTo>
                  <a:lnTo>
                    <a:pt x="131" y="942"/>
                  </a:lnTo>
                  <a:lnTo>
                    <a:pt x="236" y="1034"/>
                  </a:lnTo>
                  <a:lnTo>
                    <a:pt x="354" y="1112"/>
                  </a:lnTo>
                  <a:lnTo>
                    <a:pt x="485" y="1165"/>
                  </a:lnTo>
                  <a:lnTo>
                    <a:pt x="641" y="1204"/>
                  </a:lnTo>
                  <a:lnTo>
                    <a:pt x="798" y="1217"/>
                  </a:lnTo>
                  <a:lnTo>
                    <a:pt x="955" y="1204"/>
                  </a:lnTo>
                  <a:lnTo>
                    <a:pt x="1112" y="1165"/>
                  </a:lnTo>
                  <a:lnTo>
                    <a:pt x="1243" y="1112"/>
                  </a:lnTo>
                  <a:lnTo>
                    <a:pt x="1361" y="1034"/>
                  </a:lnTo>
                  <a:lnTo>
                    <a:pt x="1465" y="942"/>
                  </a:lnTo>
                  <a:lnTo>
                    <a:pt x="1544" y="838"/>
                  </a:lnTo>
                  <a:lnTo>
                    <a:pt x="1583" y="733"/>
                  </a:lnTo>
                  <a:lnTo>
                    <a:pt x="1596" y="668"/>
                  </a:lnTo>
                  <a:lnTo>
                    <a:pt x="1596" y="615"/>
                  </a:lnTo>
                  <a:lnTo>
                    <a:pt x="1596" y="550"/>
                  </a:lnTo>
                  <a:lnTo>
                    <a:pt x="1583" y="485"/>
                  </a:lnTo>
                  <a:lnTo>
                    <a:pt x="1544" y="380"/>
                  </a:lnTo>
                  <a:lnTo>
                    <a:pt x="1465" y="275"/>
                  </a:lnTo>
                  <a:lnTo>
                    <a:pt x="1361" y="184"/>
                  </a:lnTo>
                  <a:lnTo>
                    <a:pt x="1243" y="105"/>
                  </a:lnTo>
                  <a:lnTo>
                    <a:pt x="1112" y="53"/>
                  </a:lnTo>
                  <a:lnTo>
                    <a:pt x="955" y="14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C913F2EC-45A6-D284-3AEA-27F2EFE10358}"/>
              </a:ext>
            </a:extLst>
          </p:cNvPr>
          <p:cNvGrpSpPr/>
          <p:nvPr/>
        </p:nvGrpSpPr>
        <p:grpSpPr>
          <a:xfrm>
            <a:off x="1289864" y="727404"/>
            <a:ext cx="4356707" cy="4416096"/>
            <a:chOff x="1299050" y="640021"/>
            <a:chExt cx="4356707" cy="4416096"/>
          </a:xfrm>
        </p:grpSpPr>
        <p:sp>
          <p:nvSpPr>
            <p:cNvPr id="93" name="Circle: Hollow 92">
              <a:extLst>
                <a:ext uri="{FF2B5EF4-FFF2-40B4-BE49-F238E27FC236}">
                  <a16:creationId xmlns:a16="http://schemas.microsoft.com/office/drawing/2014/main" id="{76DBD273-0C40-4C3B-AD86-6BCDC7D334C4}"/>
                </a:ext>
              </a:extLst>
            </p:cNvPr>
            <p:cNvSpPr/>
            <p:nvPr/>
          </p:nvSpPr>
          <p:spPr>
            <a:xfrm flipV="1">
              <a:off x="1530249" y="862953"/>
              <a:ext cx="3894306" cy="3970233"/>
            </a:xfrm>
            <a:prstGeom prst="donut">
              <a:avLst>
                <a:gd name="adj" fmla="val 21215"/>
              </a:avLst>
            </a:prstGeom>
            <a:solidFill>
              <a:srgbClr val="2A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C384545-E1E4-4134-9568-BC407B22A1C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82461" y="3595821"/>
              <a:ext cx="1448500" cy="1234973"/>
            </a:xfrm>
            <a:custGeom>
              <a:avLst/>
              <a:gdLst>
                <a:gd name="connsiteX0" fmla="*/ 1836617 w 1836617"/>
                <a:gd name="connsiteY0" fmla="*/ 0 h 1535930"/>
                <a:gd name="connsiteX1" fmla="*/ 1836617 w 1836617"/>
                <a:gd name="connsiteY1" fmla="*/ 1047545 h 1535930"/>
                <a:gd name="connsiteX2" fmla="*/ 1750179 w 1836617"/>
                <a:gd name="connsiteY2" fmla="*/ 1051910 h 1535930"/>
                <a:gd name="connsiteX3" fmla="*/ 890467 w 1836617"/>
                <a:gd name="connsiteY3" fmla="*/ 1460871 h 1535930"/>
                <a:gd name="connsiteX4" fmla="*/ 822250 w 1836617"/>
                <a:gd name="connsiteY4" fmla="*/ 1535930 h 1535930"/>
                <a:gd name="connsiteX5" fmla="*/ 0 w 1836617"/>
                <a:gd name="connsiteY5" fmla="*/ 884899 h 1535930"/>
                <a:gd name="connsiteX6" fmla="*/ 149740 w 1836617"/>
                <a:gd name="connsiteY6" fmla="*/ 720144 h 1535930"/>
                <a:gd name="connsiteX7" fmla="*/ 1643073 w 1836617"/>
                <a:gd name="connsiteY7" fmla="*/ 9773 h 1535930"/>
                <a:gd name="connsiteX8" fmla="*/ 1836617 w 1836617"/>
                <a:gd name="connsiteY8" fmla="*/ 0 h 153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617" h="1535930">
                  <a:moveTo>
                    <a:pt x="1836617" y="0"/>
                  </a:moveTo>
                  <a:lnTo>
                    <a:pt x="1836617" y="1047545"/>
                  </a:lnTo>
                  <a:lnTo>
                    <a:pt x="1750179" y="1051910"/>
                  </a:lnTo>
                  <a:cubicBezTo>
                    <a:pt x="1415711" y="1085877"/>
                    <a:pt x="1115527" y="1235812"/>
                    <a:pt x="890467" y="1460871"/>
                  </a:cubicBezTo>
                  <a:lnTo>
                    <a:pt x="822250" y="1535930"/>
                  </a:lnTo>
                  <a:lnTo>
                    <a:pt x="0" y="884899"/>
                  </a:lnTo>
                  <a:lnTo>
                    <a:pt x="149740" y="720144"/>
                  </a:lnTo>
                  <a:cubicBezTo>
                    <a:pt x="540672" y="329212"/>
                    <a:pt x="1062098" y="68774"/>
                    <a:pt x="1643073" y="9773"/>
                  </a:cubicBezTo>
                  <a:lnTo>
                    <a:pt x="1836617" y="0"/>
                  </a:lnTo>
                  <a:close/>
                </a:path>
              </a:pathLst>
            </a:custGeom>
            <a:solidFill>
              <a:srgbClr val="5A278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ADD1461-1B35-440B-B221-CB95A3FBA29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23844" y="3595820"/>
              <a:ext cx="1448500" cy="1234974"/>
            </a:xfrm>
            <a:custGeom>
              <a:avLst/>
              <a:gdLst>
                <a:gd name="connsiteX0" fmla="*/ 0 w 1836616"/>
                <a:gd name="connsiteY0" fmla="*/ 0 h 1535931"/>
                <a:gd name="connsiteX1" fmla="*/ 193543 w 1836616"/>
                <a:gd name="connsiteY1" fmla="*/ 9773 h 1535931"/>
                <a:gd name="connsiteX2" fmla="*/ 1686876 w 1836616"/>
                <a:gd name="connsiteY2" fmla="*/ 720144 h 1535931"/>
                <a:gd name="connsiteX3" fmla="*/ 1836616 w 1836616"/>
                <a:gd name="connsiteY3" fmla="*/ 884900 h 1535931"/>
                <a:gd name="connsiteX4" fmla="*/ 1014367 w 1836616"/>
                <a:gd name="connsiteY4" fmla="*/ 1535931 h 1535931"/>
                <a:gd name="connsiteX5" fmla="*/ 946149 w 1836616"/>
                <a:gd name="connsiteY5" fmla="*/ 1460871 h 1535931"/>
                <a:gd name="connsiteX6" fmla="*/ 86437 w 1836616"/>
                <a:gd name="connsiteY6" fmla="*/ 1051910 h 1535931"/>
                <a:gd name="connsiteX7" fmla="*/ 0 w 1836616"/>
                <a:gd name="connsiteY7" fmla="*/ 1047546 h 1535931"/>
                <a:gd name="connsiteX8" fmla="*/ 0 w 1836616"/>
                <a:gd name="connsiteY8" fmla="*/ 0 h 153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616" h="1535931">
                  <a:moveTo>
                    <a:pt x="0" y="0"/>
                  </a:moveTo>
                  <a:lnTo>
                    <a:pt x="193543" y="9773"/>
                  </a:lnTo>
                  <a:cubicBezTo>
                    <a:pt x="774519" y="68774"/>
                    <a:pt x="1295944" y="329212"/>
                    <a:pt x="1686876" y="720144"/>
                  </a:cubicBezTo>
                  <a:lnTo>
                    <a:pt x="1836616" y="884900"/>
                  </a:lnTo>
                  <a:lnTo>
                    <a:pt x="1014367" y="1535931"/>
                  </a:lnTo>
                  <a:lnTo>
                    <a:pt x="946149" y="1460871"/>
                  </a:lnTo>
                  <a:cubicBezTo>
                    <a:pt x="721090" y="1235812"/>
                    <a:pt x="420905" y="1085877"/>
                    <a:pt x="86437" y="1051910"/>
                  </a:cubicBezTo>
                  <a:lnTo>
                    <a:pt x="0" y="10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E7AD96F-BE5E-4DAF-8C16-7F6A937D687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530249" y="2456369"/>
              <a:ext cx="1043788" cy="1589215"/>
            </a:xfrm>
            <a:custGeom>
              <a:avLst/>
              <a:gdLst>
                <a:gd name="connsiteX0" fmla="*/ 503133 w 1323464"/>
                <a:gd name="connsiteY0" fmla="*/ 0 h 1976499"/>
                <a:gd name="connsiteX1" fmla="*/ 1323464 w 1323464"/>
                <a:gd name="connsiteY1" fmla="*/ 650299 h 1976499"/>
                <a:gd name="connsiteX2" fmla="*/ 1290288 w 1323464"/>
                <a:gd name="connsiteY2" fmla="*/ 694664 h 1976499"/>
                <a:gd name="connsiteX3" fmla="*/ 1047546 w 1323464"/>
                <a:gd name="connsiteY3" fmla="*/ 1489345 h 1976499"/>
                <a:gd name="connsiteX4" fmla="*/ 1054884 w 1323464"/>
                <a:gd name="connsiteY4" fmla="*/ 1634668 h 1976499"/>
                <a:gd name="connsiteX5" fmla="*/ 1071290 w 1323464"/>
                <a:gd name="connsiteY5" fmla="*/ 1742166 h 1976499"/>
                <a:gd name="connsiteX6" fmla="*/ 48570 w 1323464"/>
                <a:gd name="connsiteY6" fmla="*/ 1976499 h 1976499"/>
                <a:gd name="connsiteX7" fmla="*/ 12747 w 1323464"/>
                <a:gd name="connsiteY7" fmla="*/ 1741774 h 1976499"/>
                <a:gd name="connsiteX8" fmla="*/ 0 w 1323464"/>
                <a:gd name="connsiteY8" fmla="*/ 1489345 h 1976499"/>
                <a:gd name="connsiteX9" fmla="*/ 421646 w 1323464"/>
                <a:gd name="connsiteY9" fmla="*/ 108971 h 1976499"/>
                <a:gd name="connsiteX10" fmla="*/ 503133 w 1323464"/>
                <a:gd name="connsiteY10" fmla="*/ 0 h 197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3464" h="1976499">
                  <a:moveTo>
                    <a:pt x="503133" y="0"/>
                  </a:moveTo>
                  <a:lnTo>
                    <a:pt x="1323464" y="650299"/>
                  </a:lnTo>
                  <a:lnTo>
                    <a:pt x="1290288" y="694664"/>
                  </a:lnTo>
                  <a:cubicBezTo>
                    <a:pt x="1137033" y="921510"/>
                    <a:pt x="1047546" y="1194977"/>
                    <a:pt x="1047546" y="1489345"/>
                  </a:cubicBezTo>
                  <a:cubicBezTo>
                    <a:pt x="1047546" y="1538406"/>
                    <a:pt x="1050032" y="1586887"/>
                    <a:pt x="1054884" y="1634668"/>
                  </a:cubicBezTo>
                  <a:lnTo>
                    <a:pt x="1071290" y="1742166"/>
                  </a:lnTo>
                  <a:lnTo>
                    <a:pt x="48570" y="1976499"/>
                  </a:lnTo>
                  <a:lnTo>
                    <a:pt x="12747" y="1741774"/>
                  </a:lnTo>
                  <a:cubicBezTo>
                    <a:pt x="4318" y="1658777"/>
                    <a:pt x="0" y="1574565"/>
                    <a:pt x="0" y="1489345"/>
                  </a:cubicBezTo>
                  <a:cubicBezTo>
                    <a:pt x="0" y="978023"/>
                    <a:pt x="155440" y="503007"/>
                    <a:pt x="421646" y="108971"/>
                  </a:cubicBezTo>
                  <a:lnTo>
                    <a:pt x="503133" y="0"/>
                  </a:lnTo>
                  <a:close/>
                </a:path>
              </a:pathLst>
            </a:custGeom>
            <a:solidFill>
              <a:srgbClr val="00359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8813959-F7B0-4C0C-BD5C-024FDFD742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80769" y="2456370"/>
              <a:ext cx="1043787" cy="1589213"/>
            </a:xfrm>
            <a:custGeom>
              <a:avLst/>
              <a:gdLst>
                <a:gd name="connsiteX0" fmla="*/ 820331 w 1323463"/>
                <a:gd name="connsiteY0" fmla="*/ 0 h 1976497"/>
                <a:gd name="connsiteX1" fmla="*/ 901817 w 1323463"/>
                <a:gd name="connsiteY1" fmla="*/ 108970 h 1976497"/>
                <a:gd name="connsiteX2" fmla="*/ 1323463 w 1323463"/>
                <a:gd name="connsiteY2" fmla="*/ 1489344 h 1976497"/>
                <a:gd name="connsiteX3" fmla="*/ 1310716 w 1323463"/>
                <a:gd name="connsiteY3" fmla="*/ 1741773 h 1976497"/>
                <a:gd name="connsiteX4" fmla="*/ 1274893 w 1323463"/>
                <a:gd name="connsiteY4" fmla="*/ 1976497 h 1976497"/>
                <a:gd name="connsiteX5" fmla="*/ 252173 w 1323463"/>
                <a:gd name="connsiteY5" fmla="*/ 1742165 h 1976497"/>
                <a:gd name="connsiteX6" fmla="*/ 268579 w 1323463"/>
                <a:gd name="connsiteY6" fmla="*/ 1634667 h 1976497"/>
                <a:gd name="connsiteX7" fmla="*/ 275917 w 1323463"/>
                <a:gd name="connsiteY7" fmla="*/ 1489344 h 1976497"/>
                <a:gd name="connsiteX8" fmla="*/ 33175 w 1323463"/>
                <a:gd name="connsiteY8" fmla="*/ 694663 h 1976497"/>
                <a:gd name="connsiteX9" fmla="*/ 0 w 1323463"/>
                <a:gd name="connsiteY9" fmla="*/ 650298 h 1976497"/>
                <a:gd name="connsiteX10" fmla="*/ 820331 w 1323463"/>
                <a:gd name="connsiteY10" fmla="*/ 0 h 19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3463" h="1976497">
                  <a:moveTo>
                    <a:pt x="820331" y="0"/>
                  </a:moveTo>
                  <a:lnTo>
                    <a:pt x="901817" y="108970"/>
                  </a:lnTo>
                  <a:cubicBezTo>
                    <a:pt x="1168023" y="503006"/>
                    <a:pt x="1323463" y="978022"/>
                    <a:pt x="1323463" y="1489344"/>
                  </a:cubicBezTo>
                  <a:cubicBezTo>
                    <a:pt x="1323463" y="1574564"/>
                    <a:pt x="1319145" y="1658776"/>
                    <a:pt x="1310716" y="1741773"/>
                  </a:cubicBezTo>
                  <a:lnTo>
                    <a:pt x="1274893" y="1976497"/>
                  </a:lnTo>
                  <a:lnTo>
                    <a:pt x="252173" y="1742165"/>
                  </a:lnTo>
                  <a:lnTo>
                    <a:pt x="268579" y="1634667"/>
                  </a:lnTo>
                  <a:cubicBezTo>
                    <a:pt x="273431" y="1586886"/>
                    <a:pt x="275917" y="1538405"/>
                    <a:pt x="275917" y="1489344"/>
                  </a:cubicBezTo>
                  <a:cubicBezTo>
                    <a:pt x="275917" y="1194976"/>
                    <a:pt x="186430" y="921509"/>
                    <a:pt x="33175" y="694663"/>
                  </a:cubicBezTo>
                  <a:lnTo>
                    <a:pt x="0" y="650298"/>
                  </a:lnTo>
                  <a:lnTo>
                    <a:pt x="820331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828805E-1FA6-44FB-9891-2BF63940A59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589827" y="1084346"/>
              <a:ext cx="1357756" cy="1469774"/>
            </a:xfrm>
            <a:custGeom>
              <a:avLst/>
              <a:gdLst>
                <a:gd name="connsiteX0" fmla="*/ 1021228 w 1721558"/>
                <a:gd name="connsiteY0" fmla="*/ 0 h 1827951"/>
                <a:gd name="connsiteX1" fmla="*/ 1035905 w 1721558"/>
                <a:gd name="connsiteY1" fmla="*/ 57079 h 1827951"/>
                <a:gd name="connsiteX2" fmla="*/ 1715847 w 1721558"/>
                <a:gd name="connsiteY2" fmla="*/ 884205 h 1827951"/>
                <a:gd name="connsiteX3" fmla="*/ 1721558 w 1721558"/>
                <a:gd name="connsiteY3" fmla="*/ 886957 h 1827951"/>
                <a:gd name="connsiteX4" fmla="*/ 1263508 w 1721558"/>
                <a:gd name="connsiteY4" fmla="*/ 1827951 h 1827951"/>
                <a:gd name="connsiteX5" fmla="*/ 1216524 w 1721558"/>
                <a:gd name="connsiteY5" fmla="*/ 1805318 h 1827951"/>
                <a:gd name="connsiteX6" fmla="*/ 35455 w 1721558"/>
                <a:gd name="connsiteY6" fmla="*/ 368587 h 1827951"/>
                <a:gd name="connsiteX7" fmla="*/ 0 w 1721558"/>
                <a:gd name="connsiteY7" fmla="*/ 230696 h 1827951"/>
                <a:gd name="connsiteX8" fmla="*/ 1021228 w 1721558"/>
                <a:gd name="connsiteY8" fmla="*/ 0 h 182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1558" h="1827951">
                  <a:moveTo>
                    <a:pt x="1021228" y="0"/>
                  </a:moveTo>
                  <a:lnTo>
                    <a:pt x="1035905" y="57079"/>
                  </a:lnTo>
                  <a:cubicBezTo>
                    <a:pt x="1146648" y="413129"/>
                    <a:pt x="1393617" y="709159"/>
                    <a:pt x="1715847" y="884205"/>
                  </a:cubicBezTo>
                  <a:lnTo>
                    <a:pt x="1721558" y="886957"/>
                  </a:lnTo>
                  <a:lnTo>
                    <a:pt x="1263508" y="1827951"/>
                  </a:lnTo>
                  <a:lnTo>
                    <a:pt x="1216524" y="1805318"/>
                  </a:lnTo>
                  <a:cubicBezTo>
                    <a:pt x="656806" y="1501261"/>
                    <a:pt x="227817" y="987051"/>
                    <a:pt x="35455" y="368587"/>
                  </a:cubicBezTo>
                  <a:lnTo>
                    <a:pt x="0" y="230696"/>
                  </a:lnTo>
                  <a:lnTo>
                    <a:pt x="1021228" y="0"/>
                  </a:lnTo>
                  <a:close/>
                </a:path>
              </a:pathLst>
            </a:custGeom>
            <a:solidFill>
              <a:srgbClr val="1C779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877A4FE-EEFC-4B72-82F6-45FC32470A4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07222" y="1084347"/>
              <a:ext cx="1357722" cy="1469127"/>
            </a:xfrm>
            <a:custGeom>
              <a:avLst/>
              <a:gdLst>
                <a:gd name="connsiteX0" fmla="*/ 700123 w 1721515"/>
                <a:gd name="connsiteY0" fmla="*/ 0 h 1827146"/>
                <a:gd name="connsiteX1" fmla="*/ 1721515 w 1721515"/>
                <a:gd name="connsiteY1" fmla="*/ 230061 h 1827146"/>
                <a:gd name="connsiteX2" fmla="*/ 1686103 w 1721515"/>
                <a:gd name="connsiteY2" fmla="*/ 367782 h 1827146"/>
                <a:gd name="connsiteX3" fmla="*/ 505034 w 1721515"/>
                <a:gd name="connsiteY3" fmla="*/ 1804513 h 1827146"/>
                <a:gd name="connsiteX4" fmla="*/ 458050 w 1721515"/>
                <a:gd name="connsiteY4" fmla="*/ 1827146 h 1827146"/>
                <a:gd name="connsiteX5" fmla="*/ 0 w 1721515"/>
                <a:gd name="connsiteY5" fmla="*/ 886152 h 1827146"/>
                <a:gd name="connsiteX6" fmla="*/ 5711 w 1721515"/>
                <a:gd name="connsiteY6" fmla="*/ 883400 h 1827146"/>
                <a:gd name="connsiteX7" fmla="*/ 685653 w 1721515"/>
                <a:gd name="connsiteY7" fmla="*/ 56274 h 1827146"/>
                <a:gd name="connsiteX8" fmla="*/ 700123 w 1721515"/>
                <a:gd name="connsiteY8" fmla="*/ 0 h 182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1515" h="1827146">
                  <a:moveTo>
                    <a:pt x="700123" y="0"/>
                  </a:moveTo>
                  <a:lnTo>
                    <a:pt x="1721515" y="230061"/>
                  </a:lnTo>
                  <a:lnTo>
                    <a:pt x="1686103" y="367782"/>
                  </a:lnTo>
                  <a:cubicBezTo>
                    <a:pt x="1493741" y="986246"/>
                    <a:pt x="1064752" y="1500456"/>
                    <a:pt x="505034" y="1804513"/>
                  </a:cubicBezTo>
                  <a:lnTo>
                    <a:pt x="458050" y="1827146"/>
                  </a:lnTo>
                  <a:lnTo>
                    <a:pt x="0" y="886152"/>
                  </a:lnTo>
                  <a:lnTo>
                    <a:pt x="5711" y="883400"/>
                  </a:lnTo>
                  <a:cubicBezTo>
                    <a:pt x="327941" y="708354"/>
                    <a:pt x="574910" y="412324"/>
                    <a:pt x="685653" y="56274"/>
                  </a:cubicBezTo>
                  <a:lnTo>
                    <a:pt x="700123" y="0"/>
                  </a:lnTo>
                  <a:close/>
                </a:path>
              </a:pathLst>
            </a:custGeom>
            <a:solidFill>
              <a:srgbClr val="6BA42C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8FDD025-0ACF-4AE4-B96D-EC9CD8BC073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668556" y="862952"/>
              <a:ext cx="1617693" cy="938229"/>
            </a:xfrm>
            <a:custGeom>
              <a:avLst/>
              <a:gdLst>
                <a:gd name="connsiteX0" fmla="*/ 1594659 w 2051144"/>
                <a:gd name="connsiteY0" fmla="*/ 0 h 1166871"/>
                <a:gd name="connsiteX1" fmla="*/ 2051144 w 2051144"/>
                <a:gd name="connsiteY1" fmla="*/ 941748 h 1166871"/>
                <a:gd name="connsiteX2" fmla="*/ 1986571 w 2051144"/>
                <a:gd name="connsiteY2" fmla="*/ 972854 h 1166871"/>
                <a:gd name="connsiteX3" fmla="*/ 1025571 w 2051144"/>
                <a:gd name="connsiteY3" fmla="*/ 1166871 h 1166871"/>
                <a:gd name="connsiteX4" fmla="*/ 64571 w 2051144"/>
                <a:gd name="connsiteY4" fmla="*/ 972854 h 1166871"/>
                <a:gd name="connsiteX5" fmla="*/ 0 w 2051144"/>
                <a:gd name="connsiteY5" fmla="*/ 941749 h 1166871"/>
                <a:gd name="connsiteX6" fmla="*/ 456485 w 2051144"/>
                <a:gd name="connsiteY6" fmla="*/ 0 h 1166871"/>
                <a:gd name="connsiteX7" fmla="*/ 472324 w 2051144"/>
                <a:gd name="connsiteY7" fmla="*/ 7630 h 1166871"/>
                <a:gd name="connsiteX8" fmla="*/ 1025571 w 2051144"/>
                <a:gd name="connsiteY8" fmla="*/ 119325 h 1166871"/>
                <a:gd name="connsiteX9" fmla="*/ 1578818 w 2051144"/>
                <a:gd name="connsiteY9" fmla="*/ 7630 h 1166871"/>
                <a:gd name="connsiteX10" fmla="*/ 1594659 w 2051144"/>
                <a:gd name="connsiteY10" fmla="*/ 0 h 116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1144" h="1166871">
                  <a:moveTo>
                    <a:pt x="1594659" y="0"/>
                  </a:moveTo>
                  <a:lnTo>
                    <a:pt x="2051144" y="941748"/>
                  </a:lnTo>
                  <a:lnTo>
                    <a:pt x="1986571" y="972854"/>
                  </a:lnTo>
                  <a:cubicBezTo>
                    <a:pt x="1691198" y="1097787"/>
                    <a:pt x="1366452" y="1166871"/>
                    <a:pt x="1025571" y="1166871"/>
                  </a:cubicBezTo>
                  <a:cubicBezTo>
                    <a:pt x="684690" y="1166871"/>
                    <a:pt x="359944" y="1097787"/>
                    <a:pt x="64571" y="972854"/>
                  </a:cubicBezTo>
                  <a:lnTo>
                    <a:pt x="0" y="941749"/>
                  </a:lnTo>
                  <a:lnTo>
                    <a:pt x="456485" y="0"/>
                  </a:lnTo>
                  <a:lnTo>
                    <a:pt x="472324" y="7630"/>
                  </a:lnTo>
                  <a:cubicBezTo>
                    <a:pt x="642370" y="79553"/>
                    <a:pt x="829326" y="119325"/>
                    <a:pt x="1025571" y="119325"/>
                  </a:cubicBezTo>
                  <a:cubicBezTo>
                    <a:pt x="1221816" y="119325"/>
                    <a:pt x="1408772" y="79553"/>
                    <a:pt x="1578818" y="7630"/>
                  </a:cubicBezTo>
                  <a:lnTo>
                    <a:pt x="1594659" y="0"/>
                  </a:lnTo>
                  <a:close/>
                </a:path>
              </a:pathLst>
            </a:custGeom>
            <a:solidFill>
              <a:srgbClr val="FFA219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34BFA36-713B-4E8F-96B2-A298780D19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10649" y="4119286"/>
              <a:ext cx="1620312" cy="936831"/>
            </a:xfrm>
            <a:custGeom>
              <a:avLst/>
              <a:gdLst>
                <a:gd name="connsiteX0" fmla="*/ 2054464 w 2054464"/>
                <a:gd name="connsiteY0" fmla="*/ 0 h 1165132"/>
                <a:gd name="connsiteX1" fmla="*/ 2054464 w 2054464"/>
                <a:gd name="connsiteY1" fmla="*/ 280233 h 1165132"/>
                <a:gd name="connsiteX2" fmla="*/ 1860920 w 2054464"/>
                <a:gd name="connsiteY2" fmla="*/ 290006 h 1165132"/>
                <a:gd name="connsiteX3" fmla="*/ 367587 w 2054464"/>
                <a:gd name="connsiteY3" fmla="*/ 1000377 h 1165132"/>
                <a:gd name="connsiteX4" fmla="*/ 217847 w 2054464"/>
                <a:gd name="connsiteY4" fmla="*/ 1165132 h 1165132"/>
                <a:gd name="connsiteX5" fmla="*/ 0 w 2054464"/>
                <a:gd name="connsiteY5" fmla="*/ 992648 h 1165132"/>
                <a:gd name="connsiteX6" fmla="*/ 198156 w 2054464"/>
                <a:gd name="connsiteY6" fmla="*/ 768321 h 1165132"/>
                <a:gd name="connsiteX7" fmla="*/ 416875 w 2054464"/>
                <a:gd name="connsiteY7" fmla="*/ 570165 h 1165132"/>
                <a:gd name="connsiteX8" fmla="*/ 532777 w 2054464"/>
                <a:gd name="connsiteY8" fmla="*/ 482304 h 1165132"/>
                <a:gd name="connsiteX9" fmla="*/ 656157 w 2054464"/>
                <a:gd name="connsiteY9" fmla="*/ 400050 h 1165132"/>
                <a:gd name="connsiteX10" fmla="*/ 785146 w 2054464"/>
                <a:gd name="connsiteY10" fmla="*/ 325275 h 1165132"/>
                <a:gd name="connsiteX11" fmla="*/ 916003 w 2054464"/>
                <a:gd name="connsiteY11" fmla="*/ 263585 h 1165132"/>
                <a:gd name="connsiteX12" fmla="*/ 1044991 w 2054464"/>
                <a:gd name="connsiteY12" fmla="*/ 203764 h 1165132"/>
                <a:gd name="connsiteX13" fmla="*/ 1188935 w 2054464"/>
                <a:gd name="connsiteY13" fmla="*/ 149552 h 1165132"/>
                <a:gd name="connsiteX14" fmla="*/ 1325401 w 2054464"/>
                <a:gd name="connsiteY14" fmla="*/ 108425 h 1165132"/>
                <a:gd name="connsiteX15" fmla="*/ 1467474 w 2054464"/>
                <a:gd name="connsiteY15" fmla="*/ 67298 h 1165132"/>
                <a:gd name="connsiteX16" fmla="*/ 1611418 w 2054464"/>
                <a:gd name="connsiteY16" fmla="*/ 39257 h 1165132"/>
                <a:gd name="connsiteX17" fmla="*/ 1755361 w 2054464"/>
                <a:gd name="connsiteY17" fmla="*/ 20563 h 1165132"/>
                <a:gd name="connsiteX18" fmla="*/ 1904913 w 2054464"/>
                <a:gd name="connsiteY18" fmla="*/ 5608 h 1165132"/>
                <a:gd name="connsiteX19" fmla="*/ 2054464 w 2054464"/>
                <a:gd name="connsiteY19" fmla="*/ 0 h 116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4464" h="1165132">
                  <a:moveTo>
                    <a:pt x="2054464" y="0"/>
                  </a:moveTo>
                  <a:lnTo>
                    <a:pt x="2054464" y="280233"/>
                  </a:lnTo>
                  <a:lnTo>
                    <a:pt x="1860920" y="290006"/>
                  </a:lnTo>
                  <a:cubicBezTo>
                    <a:pt x="1279945" y="349007"/>
                    <a:pt x="758519" y="609445"/>
                    <a:pt x="367587" y="1000377"/>
                  </a:cubicBezTo>
                  <a:lnTo>
                    <a:pt x="217847" y="1165132"/>
                  </a:lnTo>
                  <a:lnTo>
                    <a:pt x="0" y="992648"/>
                  </a:lnTo>
                  <a:lnTo>
                    <a:pt x="198156" y="768321"/>
                  </a:lnTo>
                  <a:lnTo>
                    <a:pt x="416875" y="570165"/>
                  </a:lnTo>
                  <a:lnTo>
                    <a:pt x="532777" y="482304"/>
                  </a:lnTo>
                  <a:lnTo>
                    <a:pt x="656157" y="400050"/>
                  </a:lnTo>
                  <a:lnTo>
                    <a:pt x="785146" y="325275"/>
                  </a:lnTo>
                  <a:lnTo>
                    <a:pt x="916003" y="263585"/>
                  </a:lnTo>
                  <a:lnTo>
                    <a:pt x="1044991" y="203764"/>
                  </a:lnTo>
                  <a:lnTo>
                    <a:pt x="1188935" y="149552"/>
                  </a:lnTo>
                  <a:lnTo>
                    <a:pt x="1325401" y="108425"/>
                  </a:lnTo>
                  <a:lnTo>
                    <a:pt x="1467474" y="67298"/>
                  </a:lnTo>
                  <a:lnTo>
                    <a:pt x="1611418" y="39257"/>
                  </a:lnTo>
                  <a:lnTo>
                    <a:pt x="1755361" y="20563"/>
                  </a:lnTo>
                  <a:lnTo>
                    <a:pt x="1904913" y="5608"/>
                  </a:lnTo>
                  <a:lnTo>
                    <a:pt x="2054464" y="0"/>
                  </a:lnTo>
                  <a:close/>
                </a:path>
              </a:pathLst>
            </a:custGeom>
            <a:solidFill>
              <a:srgbClr val="9F5FCF">
                <a:alpha val="8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773AD19-F950-4FC5-A8ED-E095559D60A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23844" y="4119285"/>
              <a:ext cx="1620312" cy="936832"/>
            </a:xfrm>
            <a:custGeom>
              <a:avLst/>
              <a:gdLst>
                <a:gd name="connsiteX0" fmla="*/ 0 w 2054464"/>
                <a:gd name="connsiteY0" fmla="*/ 0 h 1165133"/>
                <a:gd name="connsiteX1" fmla="*/ 149552 w 2054464"/>
                <a:gd name="connsiteY1" fmla="*/ 5608 h 1165133"/>
                <a:gd name="connsiteX2" fmla="*/ 293495 w 2054464"/>
                <a:gd name="connsiteY2" fmla="*/ 20563 h 1165133"/>
                <a:gd name="connsiteX3" fmla="*/ 443047 w 2054464"/>
                <a:gd name="connsiteY3" fmla="*/ 39257 h 1165133"/>
                <a:gd name="connsiteX4" fmla="*/ 586990 w 2054464"/>
                <a:gd name="connsiteY4" fmla="*/ 67298 h 1165133"/>
                <a:gd name="connsiteX5" fmla="*/ 729064 w 2054464"/>
                <a:gd name="connsiteY5" fmla="*/ 108425 h 1165133"/>
                <a:gd name="connsiteX6" fmla="*/ 865530 w 2054464"/>
                <a:gd name="connsiteY6" fmla="*/ 149552 h 1165133"/>
                <a:gd name="connsiteX7" fmla="*/ 1001995 w 2054464"/>
                <a:gd name="connsiteY7" fmla="*/ 203764 h 1165133"/>
                <a:gd name="connsiteX8" fmla="*/ 1138461 w 2054464"/>
                <a:gd name="connsiteY8" fmla="*/ 263585 h 1165133"/>
                <a:gd name="connsiteX9" fmla="*/ 1269319 w 2054464"/>
                <a:gd name="connsiteY9" fmla="*/ 325275 h 1165133"/>
                <a:gd name="connsiteX10" fmla="*/ 1398307 w 2054464"/>
                <a:gd name="connsiteY10" fmla="*/ 400050 h 1165133"/>
                <a:gd name="connsiteX11" fmla="*/ 1514209 w 2054464"/>
                <a:gd name="connsiteY11" fmla="*/ 482304 h 1165133"/>
                <a:gd name="connsiteX12" fmla="*/ 1637589 w 2054464"/>
                <a:gd name="connsiteY12" fmla="*/ 570165 h 1165133"/>
                <a:gd name="connsiteX13" fmla="*/ 1856308 w 2054464"/>
                <a:gd name="connsiteY13" fmla="*/ 768321 h 1165133"/>
                <a:gd name="connsiteX14" fmla="*/ 2054464 w 2054464"/>
                <a:gd name="connsiteY14" fmla="*/ 992648 h 1165133"/>
                <a:gd name="connsiteX15" fmla="*/ 1836616 w 2054464"/>
                <a:gd name="connsiteY15" fmla="*/ 1165133 h 1165133"/>
                <a:gd name="connsiteX16" fmla="*/ 1686876 w 2054464"/>
                <a:gd name="connsiteY16" fmla="*/ 1000377 h 1165133"/>
                <a:gd name="connsiteX17" fmla="*/ 193543 w 2054464"/>
                <a:gd name="connsiteY17" fmla="*/ 290006 h 1165133"/>
                <a:gd name="connsiteX18" fmla="*/ 0 w 2054464"/>
                <a:gd name="connsiteY18" fmla="*/ 280233 h 1165133"/>
                <a:gd name="connsiteX19" fmla="*/ 0 w 2054464"/>
                <a:gd name="connsiteY19" fmla="*/ 0 h 116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4464" h="1165133">
                  <a:moveTo>
                    <a:pt x="0" y="0"/>
                  </a:moveTo>
                  <a:lnTo>
                    <a:pt x="149552" y="5608"/>
                  </a:lnTo>
                  <a:lnTo>
                    <a:pt x="293495" y="20563"/>
                  </a:lnTo>
                  <a:lnTo>
                    <a:pt x="443047" y="39257"/>
                  </a:lnTo>
                  <a:lnTo>
                    <a:pt x="586990" y="67298"/>
                  </a:lnTo>
                  <a:lnTo>
                    <a:pt x="729064" y="108425"/>
                  </a:lnTo>
                  <a:lnTo>
                    <a:pt x="865530" y="149552"/>
                  </a:lnTo>
                  <a:lnTo>
                    <a:pt x="1001995" y="203764"/>
                  </a:lnTo>
                  <a:lnTo>
                    <a:pt x="1138461" y="263585"/>
                  </a:lnTo>
                  <a:lnTo>
                    <a:pt x="1269319" y="325275"/>
                  </a:lnTo>
                  <a:lnTo>
                    <a:pt x="1398307" y="400050"/>
                  </a:lnTo>
                  <a:lnTo>
                    <a:pt x="1514209" y="482304"/>
                  </a:lnTo>
                  <a:lnTo>
                    <a:pt x="1637589" y="570165"/>
                  </a:lnTo>
                  <a:lnTo>
                    <a:pt x="1856308" y="768321"/>
                  </a:lnTo>
                  <a:lnTo>
                    <a:pt x="2054464" y="992648"/>
                  </a:lnTo>
                  <a:lnTo>
                    <a:pt x="1836616" y="1165133"/>
                  </a:lnTo>
                  <a:lnTo>
                    <a:pt x="1686876" y="1000377"/>
                  </a:lnTo>
                  <a:cubicBezTo>
                    <a:pt x="1295944" y="609445"/>
                    <a:pt x="774519" y="349007"/>
                    <a:pt x="193543" y="290006"/>
                  </a:cubicBezTo>
                  <a:lnTo>
                    <a:pt x="0" y="280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  <a:alpha val="8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271676A-0DC9-4C4A-A9C5-0C93DDCD91B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299050" y="2406159"/>
              <a:ext cx="628011" cy="1781169"/>
            </a:xfrm>
            <a:custGeom>
              <a:avLst/>
              <a:gdLst>
                <a:gd name="connsiteX0" fmla="*/ 573904 w 796282"/>
                <a:gd name="connsiteY0" fmla="*/ 0 h 2215232"/>
                <a:gd name="connsiteX1" fmla="*/ 796282 w 796282"/>
                <a:gd name="connsiteY1" fmla="*/ 176285 h 2215232"/>
                <a:gd name="connsiteX2" fmla="*/ 714795 w 796282"/>
                <a:gd name="connsiteY2" fmla="*/ 285256 h 2215232"/>
                <a:gd name="connsiteX3" fmla="*/ 293149 w 796282"/>
                <a:gd name="connsiteY3" fmla="*/ 1665630 h 2215232"/>
                <a:gd name="connsiteX4" fmla="*/ 305896 w 796282"/>
                <a:gd name="connsiteY4" fmla="*/ 1918059 h 2215232"/>
                <a:gd name="connsiteX5" fmla="*/ 341719 w 796282"/>
                <a:gd name="connsiteY5" fmla="*/ 2152784 h 2215232"/>
                <a:gd name="connsiteX6" fmla="*/ 69168 w 796282"/>
                <a:gd name="connsiteY6" fmla="*/ 2215232 h 2215232"/>
                <a:gd name="connsiteX7" fmla="*/ 41127 w 796282"/>
                <a:gd name="connsiteY7" fmla="*/ 2065681 h 2215232"/>
                <a:gd name="connsiteX8" fmla="*/ 20563 w 796282"/>
                <a:gd name="connsiteY8" fmla="*/ 1923607 h 2215232"/>
                <a:gd name="connsiteX9" fmla="*/ 7478 w 796282"/>
                <a:gd name="connsiteY9" fmla="*/ 1774055 h 2215232"/>
                <a:gd name="connsiteX10" fmla="*/ 0 w 796282"/>
                <a:gd name="connsiteY10" fmla="*/ 1624504 h 2215232"/>
                <a:gd name="connsiteX11" fmla="*/ 7478 w 796282"/>
                <a:gd name="connsiteY11" fmla="*/ 1480560 h 2215232"/>
                <a:gd name="connsiteX12" fmla="*/ 20563 w 796282"/>
                <a:gd name="connsiteY12" fmla="*/ 1331009 h 2215232"/>
                <a:gd name="connsiteX13" fmla="*/ 41127 w 796282"/>
                <a:gd name="connsiteY13" fmla="*/ 1188935 h 2215232"/>
                <a:gd name="connsiteX14" fmla="*/ 69168 w 796282"/>
                <a:gd name="connsiteY14" fmla="*/ 1046861 h 2215232"/>
                <a:gd name="connsiteX15" fmla="*/ 102817 w 796282"/>
                <a:gd name="connsiteY15" fmla="*/ 902918 h 2215232"/>
                <a:gd name="connsiteX16" fmla="*/ 151421 w 796282"/>
                <a:gd name="connsiteY16" fmla="*/ 768321 h 2215232"/>
                <a:gd name="connsiteX17" fmla="*/ 198156 w 796282"/>
                <a:gd name="connsiteY17" fmla="*/ 631855 h 2215232"/>
                <a:gd name="connsiteX18" fmla="*/ 259846 w 796282"/>
                <a:gd name="connsiteY18" fmla="*/ 495390 h 2215232"/>
                <a:gd name="connsiteX19" fmla="*/ 329013 w 796282"/>
                <a:gd name="connsiteY19" fmla="*/ 366401 h 2215232"/>
                <a:gd name="connsiteX20" fmla="*/ 403789 w 796282"/>
                <a:gd name="connsiteY20" fmla="*/ 237413 h 2215232"/>
                <a:gd name="connsiteX21" fmla="*/ 486042 w 796282"/>
                <a:gd name="connsiteY21" fmla="*/ 115903 h 2215232"/>
                <a:gd name="connsiteX22" fmla="*/ 573904 w 796282"/>
                <a:gd name="connsiteY22" fmla="*/ 0 h 221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96282" h="2215232">
                  <a:moveTo>
                    <a:pt x="573904" y="0"/>
                  </a:moveTo>
                  <a:lnTo>
                    <a:pt x="796282" y="176285"/>
                  </a:lnTo>
                  <a:lnTo>
                    <a:pt x="714795" y="285256"/>
                  </a:lnTo>
                  <a:cubicBezTo>
                    <a:pt x="448589" y="679292"/>
                    <a:pt x="293149" y="1154308"/>
                    <a:pt x="293149" y="1665630"/>
                  </a:cubicBezTo>
                  <a:cubicBezTo>
                    <a:pt x="293149" y="1750850"/>
                    <a:pt x="297467" y="1835062"/>
                    <a:pt x="305896" y="1918059"/>
                  </a:cubicBezTo>
                  <a:lnTo>
                    <a:pt x="341719" y="2152784"/>
                  </a:lnTo>
                  <a:lnTo>
                    <a:pt x="69168" y="2215232"/>
                  </a:lnTo>
                  <a:lnTo>
                    <a:pt x="41127" y="2065681"/>
                  </a:lnTo>
                  <a:lnTo>
                    <a:pt x="20563" y="1923607"/>
                  </a:lnTo>
                  <a:lnTo>
                    <a:pt x="7478" y="1774055"/>
                  </a:lnTo>
                  <a:lnTo>
                    <a:pt x="0" y="1624504"/>
                  </a:lnTo>
                  <a:lnTo>
                    <a:pt x="7478" y="1480560"/>
                  </a:lnTo>
                  <a:lnTo>
                    <a:pt x="20563" y="1331009"/>
                  </a:lnTo>
                  <a:lnTo>
                    <a:pt x="41127" y="1188935"/>
                  </a:lnTo>
                  <a:lnTo>
                    <a:pt x="69168" y="1046861"/>
                  </a:lnTo>
                  <a:lnTo>
                    <a:pt x="102817" y="902918"/>
                  </a:lnTo>
                  <a:lnTo>
                    <a:pt x="151421" y="768321"/>
                  </a:lnTo>
                  <a:lnTo>
                    <a:pt x="198156" y="631855"/>
                  </a:lnTo>
                  <a:lnTo>
                    <a:pt x="259846" y="495390"/>
                  </a:lnTo>
                  <a:lnTo>
                    <a:pt x="329013" y="366401"/>
                  </a:lnTo>
                  <a:lnTo>
                    <a:pt x="403789" y="237413"/>
                  </a:lnTo>
                  <a:lnTo>
                    <a:pt x="486042" y="115903"/>
                  </a:lnTo>
                  <a:lnTo>
                    <a:pt x="573904" y="0"/>
                  </a:lnTo>
                  <a:close/>
                </a:path>
              </a:pathLst>
            </a:custGeom>
            <a:solidFill>
              <a:srgbClr val="1563FF">
                <a:alpha val="8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6C43F53-3D23-49E4-B422-0BD99ADAB1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27747" y="2406159"/>
              <a:ext cx="628010" cy="1781169"/>
            </a:xfrm>
            <a:custGeom>
              <a:avLst/>
              <a:gdLst>
                <a:gd name="connsiteX0" fmla="*/ 222378 w 796281"/>
                <a:gd name="connsiteY0" fmla="*/ 0 h 2215232"/>
                <a:gd name="connsiteX1" fmla="*/ 310239 w 796281"/>
                <a:gd name="connsiteY1" fmla="*/ 115903 h 2215232"/>
                <a:gd name="connsiteX2" fmla="*/ 392492 w 796281"/>
                <a:gd name="connsiteY2" fmla="*/ 237413 h 2215232"/>
                <a:gd name="connsiteX3" fmla="*/ 467268 w 796281"/>
                <a:gd name="connsiteY3" fmla="*/ 366401 h 2215232"/>
                <a:gd name="connsiteX4" fmla="*/ 536436 w 796281"/>
                <a:gd name="connsiteY4" fmla="*/ 495390 h 2215232"/>
                <a:gd name="connsiteX5" fmla="*/ 598126 w 796281"/>
                <a:gd name="connsiteY5" fmla="*/ 631855 h 2215232"/>
                <a:gd name="connsiteX6" fmla="*/ 644860 w 796281"/>
                <a:gd name="connsiteY6" fmla="*/ 768321 h 2215232"/>
                <a:gd name="connsiteX7" fmla="*/ 693465 w 796281"/>
                <a:gd name="connsiteY7" fmla="*/ 902918 h 2215232"/>
                <a:gd name="connsiteX8" fmla="*/ 727114 w 796281"/>
                <a:gd name="connsiteY8" fmla="*/ 1046861 h 2215232"/>
                <a:gd name="connsiteX9" fmla="*/ 755155 w 796281"/>
                <a:gd name="connsiteY9" fmla="*/ 1188935 h 2215232"/>
                <a:gd name="connsiteX10" fmla="*/ 775718 w 796281"/>
                <a:gd name="connsiteY10" fmla="*/ 1331009 h 2215232"/>
                <a:gd name="connsiteX11" fmla="*/ 788804 w 796281"/>
                <a:gd name="connsiteY11" fmla="*/ 1480560 h 2215232"/>
                <a:gd name="connsiteX12" fmla="*/ 796281 w 796281"/>
                <a:gd name="connsiteY12" fmla="*/ 1624504 h 2215232"/>
                <a:gd name="connsiteX13" fmla="*/ 788804 w 796281"/>
                <a:gd name="connsiteY13" fmla="*/ 1774055 h 2215232"/>
                <a:gd name="connsiteX14" fmla="*/ 775718 w 796281"/>
                <a:gd name="connsiteY14" fmla="*/ 1923607 h 2215232"/>
                <a:gd name="connsiteX15" fmla="*/ 755155 w 796281"/>
                <a:gd name="connsiteY15" fmla="*/ 2065681 h 2215232"/>
                <a:gd name="connsiteX16" fmla="*/ 727114 w 796281"/>
                <a:gd name="connsiteY16" fmla="*/ 2215232 h 2215232"/>
                <a:gd name="connsiteX17" fmla="*/ 454562 w 796281"/>
                <a:gd name="connsiteY17" fmla="*/ 2152783 h 2215232"/>
                <a:gd name="connsiteX18" fmla="*/ 490385 w 796281"/>
                <a:gd name="connsiteY18" fmla="*/ 1918059 h 2215232"/>
                <a:gd name="connsiteX19" fmla="*/ 503132 w 796281"/>
                <a:gd name="connsiteY19" fmla="*/ 1665630 h 2215232"/>
                <a:gd name="connsiteX20" fmla="*/ 81486 w 796281"/>
                <a:gd name="connsiteY20" fmla="*/ 285256 h 2215232"/>
                <a:gd name="connsiteX21" fmla="*/ 0 w 796281"/>
                <a:gd name="connsiteY21" fmla="*/ 176286 h 2215232"/>
                <a:gd name="connsiteX22" fmla="*/ 222378 w 796281"/>
                <a:gd name="connsiteY22" fmla="*/ 0 h 221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96281" h="2215232">
                  <a:moveTo>
                    <a:pt x="222378" y="0"/>
                  </a:moveTo>
                  <a:lnTo>
                    <a:pt x="310239" y="115903"/>
                  </a:lnTo>
                  <a:lnTo>
                    <a:pt x="392492" y="237413"/>
                  </a:lnTo>
                  <a:lnTo>
                    <a:pt x="467268" y="366401"/>
                  </a:lnTo>
                  <a:lnTo>
                    <a:pt x="536436" y="495390"/>
                  </a:lnTo>
                  <a:lnTo>
                    <a:pt x="598126" y="631855"/>
                  </a:lnTo>
                  <a:lnTo>
                    <a:pt x="644860" y="768321"/>
                  </a:lnTo>
                  <a:lnTo>
                    <a:pt x="693465" y="902918"/>
                  </a:lnTo>
                  <a:lnTo>
                    <a:pt x="727114" y="1046861"/>
                  </a:lnTo>
                  <a:lnTo>
                    <a:pt x="755155" y="1188935"/>
                  </a:lnTo>
                  <a:lnTo>
                    <a:pt x="775718" y="1331009"/>
                  </a:lnTo>
                  <a:lnTo>
                    <a:pt x="788804" y="1480560"/>
                  </a:lnTo>
                  <a:lnTo>
                    <a:pt x="796281" y="1624504"/>
                  </a:lnTo>
                  <a:lnTo>
                    <a:pt x="788804" y="1774055"/>
                  </a:lnTo>
                  <a:lnTo>
                    <a:pt x="775718" y="1923607"/>
                  </a:lnTo>
                  <a:lnTo>
                    <a:pt x="755155" y="2065681"/>
                  </a:lnTo>
                  <a:lnTo>
                    <a:pt x="727114" y="2215232"/>
                  </a:lnTo>
                  <a:lnTo>
                    <a:pt x="454562" y="2152783"/>
                  </a:lnTo>
                  <a:lnTo>
                    <a:pt x="490385" y="1918059"/>
                  </a:lnTo>
                  <a:cubicBezTo>
                    <a:pt x="498814" y="1835062"/>
                    <a:pt x="503132" y="1750850"/>
                    <a:pt x="503132" y="1665630"/>
                  </a:cubicBezTo>
                  <a:cubicBezTo>
                    <a:pt x="503132" y="1154308"/>
                    <a:pt x="347692" y="679292"/>
                    <a:pt x="81486" y="285256"/>
                  </a:cubicBezTo>
                  <a:lnTo>
                    <a:pt x="0" y="176286"/>
                  </a:lnTo>
                  <a:lnTo>
                    <a:pt x="222378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8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3AA6244-BAAD-46D9-B468-00BA0E694A6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630953" y="3395620"/>
              <a:ext cx="800010" cy="592890"/>
            </a:xfrm>
            <a:custGeom>
              <a:avLst/>
              <a:gdLst>
                <a:gd name="connsiteX0" fmla="*/ 1014367 w 1014367"/>
                <a:gd name="connsiteY0" fmla="*/ 0 h 737374"/>
                <a:gd name="connsiteX1" fmla="*/ 1014367 w 1014367"/>
                <a:gd name="connsiteY1" fmla="*/ 402942 h 737374"/>
                <a:gd name="connsiteX2" fmla="*/ 961352 w 1014367"/>
                <a:gd name="connsiteY2" fmla="*/ 405619 h 737374"/>
                <a:gd name="connsiteX3" fmla="*/ 352957 w 1014367"/>
                <a:gd name="connsiteY3" fmla="*/ 695030 h 737374"/>
                <a:gd name="connsiteX4" fmla="*/ 314472 w 1014367"/>
                <a:gd name="connsiteY4" fmla="*/ 737374 h 737374"/>
                <a:gd name="connsiteX5" fmla="*/ 0 w 1014367"/>
                <a:gd name="connsiteY5" fmla="*/ 488385 h 737374"/>
                <a:gd name="connsiteX6" fmla="*/ 68217 w 1014367"/>
                <a:gd name="connsiteY6" fmla="*/ 413326 h 737374"/>
                <a:gd name="connsiteX7" fmla="*/ 927929 w 1014367"/>
                <a:gd name="connsiteY7" fmla="*/ 4365 h 737374"/>
                <a:gd name="connsiteX8" fmla="*/ 1014367 w 1014367"/>
                <a:gd name="connsiteY8" fmla="*/ 0 h 73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367" h="737374">
                  <a:moveTo>
                    <a:pt x="1014367" y="0"/>
                  </a:moveTo>
                  <a:lnTo>
                    <a:pt x="1014367" y="402942"/>
                  </a:lnTo>
                  <a:lnTo>
                    <a:pt x="961352" y="405619"/>
                  </a:lnTo>
                  <a:cubicBezTo>
                    <a:pt x="724658" y="429657"/>
                    <a:pt x="512225" y="535761"/>
                    <a:pt x="352957" y="695030"/>
                  </a:cubicBezTo>
                  <a:lnTo>
                    <a:pt x="314472" y="737374"/>
                  </a:lnTo>
                  <a:lnTo>
                    <a:pt x="0" y="488385"/>
                  </a:lnTo>
                  <a:lnTo>
                    <a:pt x="68217" y="413326"/>
                  </a:lnTo>
                  <a:cubicBezTo>
                    <a:pt x="293277" y="188267"/>
                    <a:pt x="593461" y="38332"/>
                    <a:pt x="927929" y="4365"/>
                  </a:cubicBezTo>
                  <a:lnTo>
                    <a:pt x="1014367" y="0"/>
                  </a:lnTo>
                  <a:close/>
                </a:path>
              </a:pathLst>
            </a:custGeom>
            <a:solidFill>
              <a:srgbClr val="36174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E857B24-67EC-4CE5-B914-B252695CDFA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23846" y="3388912"/>
              <a:ext cx="800010" cy="599597"/>
            </a:xfrm>
            <a:custGeom>
              <a:avLst/>
              <a:gdLst>
                <a:gd name="connsiteX0" fmla="*/ 0 w 1014367"/>
                <a:gd name="connsiteY0" fmla="*/ 0 h 745716"/>
                <a:gd name="connsiteX1" fmla="*/ 86437 w 1014367"/>
                <a:gd name="connsiteY1" fmla="*/ 4364 h 745716"/>
                <a:gd name="connsiteX2" fmla="*/ 946149 w 1014367"/>
                <a:gd name="connsiteY2" fmla="*/ 413325 h 745716"/>
                <a:gd name="connsiteX3" fmla="*/ 1014367 w 1014367"/>
                <a:gd name="connsiteY3" fmla="*/ 488385 h 745716"/>
                <a:gd name="connsiteX4" fmla="*/ 689359 w 1014367"/>
                <a:gd name="connsiteY4" fmla="*/ 745716 h 745716"/>
                <a:gd name="connsiteX5" fmla="*/ 643291 w 1014367"/>
                <a:gd name="connsiteY5" fmla="*/ 695029 h 745716"/>
                <a:gd name="connsiteX6" fmla="*/ 34896 w 1014367"/>
                <a:gd name="connsiteY6" fmla="*/ 405618 h 745716"/>
                <a:gd name="connsiteX7" fmla="*/ 0 w 1014367"/>
                <a:gd name="connsiteY7" fmla="*/ 403856 h 745716"/>
                <a:gd name="connsiteX8" fmla="*/ 0 w 1014367"/>
                <a:gd name="connsiteY8" fmla="*/ 0 h 74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367" h="745716">
                  <a:moveTo>
                    <a:pt x="0" y="0"/>
                  </a:moveTo>
                  <a:lnTo>
                    <a:pt x="86437" y="4364"/>
                  </a:lnTo>
                  <a:cubicBezTo>
                    <a:pt x="420905" y="38331"/>
                    <a:pt x="721090" y="188266"/>
                    <a:pt x="946149" y="413325"/>
                  </a:cubicBezTo>
                  <a:lnTo>
                    <a:pt x="1014367" y="488385"/>
                  </a:lnTo>
                  <a:lnTo>
                    <a:pt x="689359" y="745716"/>
                  </a:lnTo>
                  <a:lnTo>
                    <a:pt x="643291" y="695029"/>
                  </a:lnTo>
                  <a:cubicBezTo>
                    <a:pt x="484023" y="535760"/>
                    <a:pt x="271590" y="429656"/>
                    <a:pt x="34896" y="405618"/>
                  </a:cubicBezTo>
                  <a:lnTo>
                    <a:pt x="0" y="4038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131D34B-4FF7-498B-9719-7AF5E3650AA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356428" y="2644786"/>
              <a:ext cx="465260" cy="877922"/>
            </a:xfrm>
            <a:custGeom>
              <a:avLst/>
              <a:gdLst>
                <a:gd name="connsiteX0" fmla="*/ 275918 w 589923"/>
                <a:gd name="connsiteY0" fmla="*/ 0 h 1091867"/>
                <a:gd name="connsiteX1" fmla="*/ 589923 w 589923"/>
                <a:gd name="connsiteY1" fmla="*/ 248922 h 1091867"/>
                <a:gd name="connsiteX2" fmla="*/ 578217 w 589923"/>
                <a:gd name="connsiteY2" fmla="*/ 264576 h 1091867"/>
                <a:gd name="connsiteX3" fmla="*/ 406435 w 589923"/>
                <a:gd name="connsiteY3" fmla="*/ 826951 h 1091867"/>
                <a:gd name="connsiteX4" fmla="*/ 411628 w 589923"/>
                <a:gd name="connsiteY4" fmla="*/ 929792 h 1091867"/>
                <a:gd name="connsiteX5" fmla="*/ 422422 w 589923"/>
                <a:gd name="connsiteY5" fmla="*/ 1000520 h 1091867"/>
                <a:gd name="connsiteX6" fmla="*/ 23744 w 589923"/>
                <a:gd name="connsiteY6" fmla="*/ 1091867 h 1091867"/>
                <a:gd name="connsiteX7" fmla="*/ 7338 w 589923"/>
                <a:gd name="connsiteY7" fmla="*/ 984369 h 1091867"/>
                <a:gd name="connsiteX8" fmla="*/ 0 w 589923"/>
                <a:gd name="connsiteY8" fmla="*/ 839046 h 1091867"/>
                <a:gd name="connsiteX9" fmla="*/ 242742 w 589923"/>
                <a:gd name="connsiteY9" fmla="*/ 44365 h 1091867"/>
                <a:gd name="connsiteX10" fmla="*/ 275918 w 589923"/>
                <a:gd name="connsiteY10" fmla="*/ 0 h 109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9923" h="1091867">
                  <a:moveTo>
                    <a:pt x="275918" y="0"/>
                  </a:moveTo>
                  <a:lnTo>
                    <a:pt x="589923" y="248922"/>
                  </a:lnTo>
                  <a:lnTo>
                    <a:pt x="578217" y="264576"/>
                  </a:lnTo>
                  <a:cubicBezTo>
                    <a:pt x="469763" y="425110"/>
                    <a:pt x="406435" y="618635"/>
                    <a:pt x="406435" y="826951"/>
                  </a:cubicBezTo>
                  <a:cubicBezTo>
                    <a:pt x="406435" y="861671"/>
                    <a:pt x="408194" y="895979"/>
                    <a:pt x="411628" y="929792"/>
                  </a:cubicBezTo>
                  <a:lnTo>
                    <a:pt x="422422" y="1000520"/>
                  </a:lnTo>
                  <a:lnTo>
                    <a:pt x="23744" y="1091867"/>
                  </a:lnTo>
                  <a:lnTo>
                    <a:pt x="7338" y="984369"/>
                  </a:lnTo>
                  <a:cubicBezTo>
                    <a:pt x="2486" y="936588"/>
                    <a:pt x="0" y="888107"/>
                    <a:pt x="0" y="839046"/>
                  </a:cubicBezTo>
                  <a:cubicBezTo>
                    <a:pt x="0" y="544678"/>
                    <a:pt x="89487" y="271211"/>
                    <a:pt x="242742" y="44365"/>
                  </a:cubicBezTo>
                  <a:lnTo>
                    <a:pt x="27591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588E1-3445-48F8-9594-489BA04767E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124148" y="2644786"/>
              <a:ext cx="474231" cy="877922"/>
            </a:xfrm>
            <a:custGeom>
              <a:avLst/>
              <a:gdLst>
                <a:gd name="connsiteX0" fmla="*/ 325381 w 601298"/>
                <a:gd name="connsiteY0" fmla="*/ 0 h 1091867"/>
                <a:gd name="connsiteX1" fmla="*/ 358556 w 601298"/>
                <a:gd name="connsiteY1" fmla="*/ 44365 h 1091867"/>
                <a:gd name="connsiteX2" fmla="*/ 601298 w 601298"/>
                <a:gd name="connsiteY2" fmla="*/ 839046 h 1091867"/>
                <a:gd name="connsiteX3" fmla="*/ 593960 w 601298"/>
                <a:gd name="connsiteY3" fmla="*/ 984369 h 1091867"/>
                <a:gd name="connsiteX4" fmla="*/ 577554 w 601298"/>
                <a:gd name="connsiteY4" fmla="*/ 1091867 h 1091867"/>
                <a:gd name="connsiteX5" fmla="*/ 161370 w 601298"/>
                <a:gd name="connsiteY5" fmla="*/ 996509 h 1091867"/>
                <a:gd name="connsiteX6" fmla="*/ 171552 w 601298"/>
                <a:gd name="connsiteY6" fmla="*/ 929792 h 1091867"/>
                <a:gd name="connsiteX7" fmla="*/ 176745 w 601298"/>
                <a:gd name="connsiteY7" fmla="*/ 826951 h 1091867"/>
                <a:gd name="connsiteX8" fmla="*/ 4963 w 601298"/>
                <a:gd name="connsiteY8" fmla="*/ 264576 h 1091867"/>
                <a:gd name="connsiteX9" fmla="*/ 0 w 601298"/>
                <a:gd name="connsiteY9" fmla="*/ 257939 h 1091867"/>
                <a:gd name="connsiteX10" fmla="*/ 325381 w 601298"/>
                <a:gd name="connsiteY10" fmla="*/ 0 h 109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1298" h="1091867">
                  <a:moveTo>
                    <a:pt x="325381" y="0"/>
                  </a:moveTo>
                  <a:lnTo>
                    <a:pt x="358556" y="44365"/>
                  </a:lnTo>
                  <a:cubicBezTo>
                    <a:pt x="511811" y="271211"/>
                    <a:pt x="601298" y="544678"/>
                    <a:pt x="601298" y="839046"/>
                  </a:cubicBezTo>
                  <a:cubicBezTo>
                    <a:pt x="601298" y="888107"/>
                    <a:pt x="598812" y="936588"/>
                    <a:pt x="593960" y="984369"/>
                  </a:cubicBezTo>
                  <a:lnTo>
                    <a:pt x="577554" y="1091867"/>
                  </a:lnTo>
                  <a:lnTo>
                    <a:pt x="161370" y="996509"/>
                  </a:lnTo>
                  <a:lnTo>
                    <a:pt x="171552" y="929792"/>
                  </a:lnTo>
                  <a:cubicBezTo>
                    <a:pt x="174986" y="895979"/>
                    <a:pt x="176745" y="861671"/>
                    <a:pt x="176745" y="826951"/>
                  </a:cubicBezTo>
                  <a:cubicBezTo>
                    <a:pt x="176745" y="618635"/>
                    <a:pt x="113418" y="425110"/>
                    <a:pt x="4963" y="264576"/>
                  </a:cubicBezTo>
                  <a:lnTo>
                    <a:pt x="0" y="257939"/>
                  </a:lnTo>
                  <a:lnTo>
                    <a:pt x="325381" y="0"/>
                  </a:lnTo>
                  <a:close/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A0AC87-5DBD-44DC-9D72-E2C5B9D5969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58325" y="1840958"/>
              <a:ext cx="701070" cy="787970"/>
            </a:xfrm>
            <a:custGeom>
              <a:avLst/>
              <a:gdLst>
                <a:gd name="connsiteX0" fmla="*/ 472293 w 888917"/>
                <a:gd name="connsiteY0" fmla="*/ 0 h 979994"/>
                <a:gd name="connsiteX1" fmla="*/ 888917 w 888917"/>
                <a:gd name="connsiteY1" fmla="*/ 93842 h 979994"/>
                <a:gd name="connsiteX2" fmla="*/ 874447 w 888917"/>
                <a:gd name="connsiteY2" fmla="*/ 150116 h 979994"/>
                <a:gd name="connsiteX3" fmla="*/ 194505 w 888917"/>
                <a:gd name="connsiteY3" fmla="*/ 977242 h 979994"/>
                <a:gd name="connsiteX4" fmla="*/ 188794 w 888917"/>
                <a:gd name="connsiteY4" fmla="*/ 979994 h 979994"/>
                <a:gd name="connsiteX5" fmla="*/ 0 w 888917"/>
                <a:gd name="connsiteY5" fmla="*/ 592145 h 979994"/>
                <a:gd name="connsiteX6" fmla="*/ 70329 w 888917"/>
                <a:gd name="connsiteY6" fmla="*/ 549418 h 979994"/>
                <a:gd name="connsiteX7" fmla="*/ 468573 w 888917"/>
                <a:gd name="connsiteY7" fmla="*/ 14466 h 979994"/>
                <a:gd name="connsiteX8" fmla="*/ 472293 w 888917"/>
                <a:gd name="connsiteY8" fmla="*/ 0 h 97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917" h="979994">
                  <a:moveTo>
                    <a:pt x="472293" y="0"/>
                  </a:moveTo>
                  <a:lnTo>
                    <a:pt x="888917" y="93842"/>
                  </a:lnTo>
                  <a:lnTo>
                    <a:pt x="874447" y="150116"/>
                  </a:lnTo>
                  <a:cubicBezTo>
                    <a:pt x="763704" y="506166"/>
                    <a:pt x="516735" y="802196"/>
                    <a:pt x="194505" y="977242"/>
                  </a:cubicBezTo>
                  <a:lnTo>
                    <a:pt x="188794" y="979994"/>
                  </a:lnTo>
                  <a:lnTo>
                    <a:pt x="0" y="592145"/>
                  </a:lnTo>
                  <a:lnTo>
                    <a:pt x="70329" y="549418"/>
                  </a:lnTo>
                  <a:cubicBezTo>
                    <a:pt x="257618" y="422889"/>
                    <a:pt x="400000" y="234937"/>
                    <a:pt x="468573" y="14466"/>
                  </a:cubicBezTo>
                  <a:lnTo>
                    <a:pt x="472293" y="0"/>
                  </a:lnTo>
                  <a:close/>
                </a:path>
              </a:pathLst>
            </a:custGeom>
            <a:solidFill>
              <a:srgbClr val="456A1C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8A688D1-D098-4DBD-A29D-219A5A27E88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395249" y="1840958"/>
              <a:ext cx="698026" cy="785715"/>
            </a:xfrm>
            <a:custGeom>
              <a:avLst/>
              <a:gdLst>
                <a:gd name="connsiteX0" fmla="*/ 399434 w 885058"/>
                <a:gd name="connsiteY0" fmla="*/ 0 h 977190"/>
                <a:gd name="connsiteX1" fmla="*/ 402433 w 885058"/>
                <a:gd name="connsiteY1" fmla="*/ 11662 h 977190"/>
                <a:gd name="connsiteX2" fmla="*/ 883609 w 885058"/>
                <a:gd name="connsiteY2" fmla="*/ 596997 h 977190"/>
                <a:gd name="connsiteX3" fmla="*/ 885058 w 885058"/>
                <a:gd name="connsiteY3" fmla="*/ 597695 h 977190"/>
                <a:gd name="connsiteX4" fmla="*/ 700330 w 885058"/>
                <a:gd name="connsiteY4" fmla="*/ 977190 h 977190"/>
                <a:gd name="connsiteX5" fmla="*/ 694619 w 885058"/>
                <a:gd name="connsiteY5" fmla="*/ 974438 h 977190"/>
                <a:gd name="connsiteX6" fmla="*/ 14677 w 885058"/>
                <a:gd name="connsiteY6" fmla="*/ 147312 h 977190"/>
                <a:gd name="connsiteX7" fmla="*/ 0 w 885058"/>
                <a:gd name="connsiteY7" fmla="*/ 90233 h 977190"/>
                <a:gd name="connsiteX8" fmla="*/ 399434 w 885058"/>
                <a:gd name="connsiteY8" fmla="*/ 0 h 9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058" h="977190">
                  <a:moveTo>
                    <a:pt x="399434" y="0"/>
                  </a:moveTo>
                  <a:lnTo>
                    <a:pt x="402433" y="11662"/>
                  </a:lnTo>
                  <a:cubicBezTo>
                    <a:pt x="480802" y="263629"/>
                    <a:pt x="655576" y="473122"/>
                    <a:pt x="883609" y="596997"/>
                  </a:cubicBezTo>
                  <a:lnTo>
                    <a:pt x="885058" y="597695"/>
                  </a:lnTo>
                  <a:lnTo>
                    <a:pt x="700330" y="977190"/>
                  </a:lnTo>
                  <a:lnTo>
                    <a:pt x="694619" y="974438"/>
                  </a:lnTo>
                  <a:cubicBezTo>
                    <a:pt x="372389" y="799392"/>
                    <a:pt x="125420" y="503362"/>
                    <a:pt x="14677" y="147312"/>
                  </a:cubicBezTo>
                  <a:lnTo>
                    <a:pt x="0" y="90233"/>
                  </a:lnTo>
                  <a:lnTo>
                    <a:pt x="399434" y="0"/>
                  </a:lnTo>
                  <a:close/>
                </a:path>
              </a:pathLst>
            </a:custGeom>
            <a:solidFill>
              <a:srgbClr val="124C5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5157EB1-2FB3-409E-830B-89A22448D4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74243" y="892540"/>
              <a:ext cx="1212087" cy="1476088"/>
            </a:xfrm>
            <a:custGeom>
              <a:avLst/>
              <a:gdLst>
                <a:gd name="connsiteX0" fmla="*/ 273350 w 1536858"/>
                <a:gd name="connsiteY0" fmla="*/ 0 h 1835804"/>
                <a:gd name="connsiteX1" fmla="*/ 308805 w 1536858"/>
                <a:gd name="connsiteY1" fmla="*/ 137891 h 1835804"/>
                <a:gd name="connsiteX2" fmla="*/ 1489874 w 1536858"/>
                <a:gd name="connsiteY2" fmla="*/ 1574622 h 1835804"/>
                <a:gd name="connsiteX3" fmla="*/ 1536858 w 1536858"/>
                <a:gd name="connsiteY3" fmla="*/ 1597255 h 1835804"/>
                <a:gd name="connsiteX4" fmla="*/ 1420739 w 1536858"/>
                <a:gd name="connsiteY4" fmla="*/ 1835804 h 1835804"/>
                <a:gd name="connsiteX5" fmla="*/ 1291751 w 1536858"/>
                <a:gd name="connsiteY5" fmla="*/ 1768506 h 1835804"/>
                <a:gd name="connsiteX6" fmla="*/ 1160894 w 1536858"/>
                <a:gd name="connsiteY6" fmla="*/ 1693730 h 1835804"/>
                <a:gd name="connsiteX7" fmla="*/ 921611 w 1536858"/>
                <a:gd name="connsiteY7" fmla="*/ 1523615 h 1835804"/>
                <a:gd name="connsiteX8" fmla="*/ 704761 w 1536858"/>
                <a:gd name="connsiteY8" fmla="*/ 1332937 h 1835804"/>
                <a:gd name="connsiteX9" fmla="*/ 506606 w 1536858"/>
                <a:gd name="connsiteY9" fmla="*/ 1116088 h 1835804"/>
                <a:gd name="connsiteX10" fmla="*/ 334622 w 1536858"/>
                <a:gd name="connsiteY10" fmla="*/ 878675 h 1835804"/>
                <a:gd name="connsiteX11" fmla="*/ 259846 w 1536858"/>
                <a:gd name="connsiteY11" fmla="*/ 749686 h 1835804"/>
                <a:gd name="connsiteX12" fmla="*/ 192548 w 1536858"/>
                <a:gd name="connsiteY12" fmla="*/ 620698 h 1835804"/>
                <a:gd name="connsiteX13" fmla="*/ 136466 w 1536858"/>
                <a:gd name="connsiteY13" fmla="*/ 484233 h 1835804"/>
                <a:gd name="connsiteX14" fmla="*/ 82253 w 1536858"/>
                <a:gd name="connsiteY14" fmla="*/ 347767 h 1835804"/>
                <a:gd name="connsiteX15" fmla="*/ 35519 w 1536858"/>
                <a:gd name="connsiteY15" fmla="*/ 205693 h 1835804"/>
                <a:gd name="connsiteX16" fmla="*/ 0 w 1536858"/>
                <a:gd name="connsiteY16" fmla="*/ 61750 h 1835804"/>
                <a:gd name="connsiteX17" fmla="*/ 273350 w 1536858"/>
                <a:gd name="connsiteY17" fmla="*/ 0 h 183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6858" h="1835804">
                  <a:moveTo>
                    <a:pt x="273350" y="0"/>
                  </a:moveTo>
                  <a:lnTo>
                    <a:pt x="308805" y="137891"/>
                  </a:lnTo>
                  <a:cubicBezTo>
                    <a:pt x="501167" y="756355"/>
                    <a:pt x="930156" y="1270565"/>
                    <a:pt x="1489874" y="1574622"/>
                  </a:cubicBezTo>
                  <a:lnTo>
                    <a:pt x="1536858" y="1597255"/>
                  </a:lnTo>
                  <a:lnTo>
                    <a:pt x="1420739" y="1835804"/>
                  </a:lnTo>
                  <a:lnTo>
                    <a:pt x="1291751" y="1768506"/>
                  </a:lnTo>
                  <a:lnTo>
                    <a:pt x="1160894" y="1693730"/>
                  </a:lnTo>
                  <a:lnTo>
                    <a:pt x="921611" y="1523615"/>
                  </a:lnTo>
                  <a:lnTo>
                    <a:pt x="704761" y="1332937"/>
                  </a:lnTo>
                  <a:lnTo>
                    <a:pt x="506606" y="1116088"/>
                  </a:lnTo>
                  <a:lnTo>
                    <a:pt x="334622" y="878675"/>
                  </a:lnTo>
                  <a:lnTo>
                    <a:pt x="259846" y="749686"/>
                  </a:lnTo>
                  <a:lnTo>
                    <a:pt x="192548" y="620698"/>
                  </a:lnTo>
                  <a:lnTo>
                    <a:pt x="136466" y="484233"/>
                  </a:lnTo>
                  <a:lnTo>
                    <a:pt x="82253" y="347767"/>
                  </a:lnTo>
                  <a:lnTo>
                    <a:pt x="35519" y="205693"/>
                  </a:lnTo>
                  <a:lnTo>
                    <a:pt x="0" y="61750"/>
                  </a:lnTo>
                  <a:lnTo>
                    <a:pt x="273350" y="0"/>
                  </a:lnTo>
                  <a:close/>
                </a:path>
              </a:pathLst>
            </a:custGeom>
            <a:solidFill>
              <a:srgbClr val="4EBCDE">
                <a:alpha val="8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7A707A-D710-4BA9-BC60-5E57432C85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68477" y="892540"/>
              <a:ext cx="1212087" cy="1475952"/>
            </a:xfrm>
            <a:custGeom>
              <a:avLst/>
              <a:gdLst>
                <a:gd name="connsiteX0" fmla="*/ 1263465 w 1536858"/>
                <a:gd name="connsiteY0" fmla="*/ 0 h 1835634"/>
                <a:gd name="connsiteX1" fmla="*/ 1536858 w 1536858"/>
                <a:gd name="connsiteY1" fmla="*/ 61580 h 1835634"/>
                <a:gd name="connsiteX2" fmla="*/ 1501340 w 1536858"/>
                <a:gd name="connsiteY2" fmla="*/ 205523 h 1835634"/>
                <a:gd name="connsiteX3" fmla="*/ 1454605 w 1536858"/>
                <a:gd name="connsiteY3" fmla="*/ 347597 h 1835634"/>
                <a:gd name="connsiteX4" fmla="*/ 1400392 w 1536858"/>
                <a:gd name="connsiteY4" fmla="*/ 484063 h 1835634"/>
                <a:gd name="connsiteX5" fmla="*/ 1344311 w 1536858"/>
                <a:gd name="connsiteY5" fmla="*/ 620528 h 1835634"/>
                <a:gd name="connsiteX6" fmla="*/ 1277012 w 1536858"/>
                <a:gd name="connsiteY6" fmla="*/ 749516 h 1835634"/>
                <a:gd name="connsiteX7" fmla="*/ 1202237 w 1536858"/>
                <a:gd name="connsiteY7" fmla="*/ 878505 h 1835634"/>
                <a:gd name="connsiteX8" fmla="*/ 1030253 w 1536858"/>
                <a:gd name="connsiteY8" fmla="*/ 1115918 h 1835634"/>
                <a:gd name="connsiteX9" fmla="*/ 832097 w 1536858"/>
                <a:gd name="connsiteY9" fmla="*/ 1332767 h 1835634"/>
                <a:gd name="connsiteX10" fmla="*/ 615247 w 1536858"/>
                <a:gd name="connsiteY10" fmla="*/ 1523445 h 1835634"/>
                <a:gd name="connsiteX11" fmla="*/ 375965 w 1536858"/>
                <a:gd name="connsiteY11" fmla="*/ 1693560 h 1835634"/>
                <a:gd name="connsiteX12" fmla="*/ 245107 w 1536858"/>
                <a:gd name="connsiteY12" fmla="*/ 1768336 h 1835634"/>
                <a:gd name="connsiteX13" fmla="*/ 116119 w 1536858"/>
                <a:gd name="connsiteY13" fmla="*/ 1835634 h 1835634"/>
                <a:gd name="connsiteX14" fmla="*/ 0 w 1536858"/>
                <a:gd name="connsiteY14" fmla="*/ 1597085 h 1835634"/>
                <a:gd name="connsiteX15" fmla="*/ 46984 w 1536858"/>
                <a:gd name="connsiteY15" fmla="*/ 1574452 h 1835634"/>
                <a:gd name="connsiteX16" fmla="*/ 1228053 w 1536858"/>
                <a:gd name="connsiteY16" fmla="*/ 137721 h 1835634"/>
                <a:gd name="connsiteX17" fmla="*/ 1263465 w 1536858"/>
                <a:gd name="connsiteY17" fmla="*/ 0 h 183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6858" h="1835634">
                  <a:moveTo>
                    <a:pt x="1263465" y="0"/>
                  </a:moveTo>
                  <a:lnTo>
                    <a:pt x="1536858" y="61580"/>
                  </a:lnTo>
                  <a:lnTo>
                    <a:pt x="1501340" y="205523"/>
                  </a:lnTo>
                  <a:lnTo>
                    <a:pt x="1454605" y="347597"/>
                  </a:lnTo>
                  <a:lnTo>
                    <a:pt x="1400392" y="484063"/>
                  </a:lnTo>
                  <a:lnTo>
                    <a:pt x="1344311" y="620528"/>
                  </a:lnTo>
                  <a:lnTo>
                    <a:pt x="1277012" y="749516"/>
                  </a:lnTo>
                  <a:lnTo>
                    <a:pt x="1202237" y="878505"/>
                  </a:lnTo>
                  <a:lnTo>
                    <a:pt x="1030253" y="1115918"/>
                  </a:lnTo>
                  <a:lnTo>
                    <a:pt x="832097" y="1332767"/>
                  </a:lnTo>
                  <a:lnTo>
                    <a:pt x="615247" y="1523445"/>
                  </a:lnTo>
                  <a:lnTo>
                    <a:pt x="375965" y="1693560"/>
                  </a:lnTo>
                  <a:lnTo>
                    <a:pt x="245107" y="1768336"/>
                  </a:lnTo>
                  <a:lnTo>
                    <a:pt x="116119" y="1835634"/>
                  </a:lnTo>
                  <a:lnTo>
                    <a:pt x="0" y="1597085"/>
                  </a:lnTo>
                  <a:lnTo>
                    <a:pt x="46984" y="1574452"/>
                  </a:lnTo>
                  <a:cubicBezTo>
                    <a:pt x="606702" y="1270395"/>
                    <a:pt x="1035691" y="756185"/>
                    <a:pt x="1228053" y="137721"/>
                  </a:cubicBezTo>
                  <a:lnTo>
                    <a:pt x="1263465" y="0"/>
                  </a:lnTo>
                  <a:close/>
                </a:path>
              </a:pathLst>
            </a:custGeom>
            <a:solidFill>
              <a:srgbClr val="91CF4D">
                <a:alpha val="8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32CDFE-135F-4F95-A5F3-AE687D69DC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028577" y="1705238"/>
              <a:ext cx="897653" cy="407084"/>
            </a:xfrm>
            <a:custGeom>
              <a:avLst/>
              <a:gdLst>
                <a:gd name="connsiteX0" fmla="*/ 950605 w 1138174"/>
                <a:gd name="connsiteY0" fmla="*/ 0 h 506288"/>
                <a:gd name="connsiteX1" fmla="*/ 1138174 w 1138174"/>
                <a:gd name="connsiteY1" fmla="*/ 386963 h 506288"/>
                <a:gd name="connsiteX2" fmla="*/ 1122333 w 1138174"/>
                <a:gd name="connsiteY2" fmla="*/ 394593 h 506288"/>
                <a:gd name="connsiteX3" fmla="*/ 569086 w 1138174"/>
                <a:gd name="connsiteY3" fmla="*/ 506288 h 506288"/>
                <a:gd name="connsiteX4" fmla="*/ 15839 w 1138174"/>
                <a:gd name="connsiteY4" fmla="*/ 394593 h 506288"/>
                <a:gd name="connsiteX5" fmla="*/ 0 w 1138174"/>
                <a:gd name="connsiteY5" fmla="*/ 386963 h 506288"/>
                <a:gd name="connsiteX6" fmla="*/ 184840 w 1138174"/>
                <a:gd name="connsiteY6" fmla="*/ 5632 h 506288"/>
                <a:gd name="connsiteX7" fmla="*/ 260921 w 1138174"/>
                <a:gd name="connsiteY7" fmla="*/ 33478 h 506288"/>
                <a:gd name="connsiteX8" fmla="*/ 560027 w 1138174"/>
                <a:gd name="connsiteY8" fmla="*/ 78699 h 506288"/>
                <a:gd name="connsiteX9" fmla="*/ 859133 w 1138174"/>
                <a:gd name="connsiteY9" fmla="*/ 33478 h 506288"/>
                <a:gd name="connsiteX10" fmla="*/ 950605 w 1138174"/>
                <a:gd name="connsiteY10" fmla="*/ 0 h 50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8174" h="506288">
                  <a:moveTo>
                    <a:pt x="950605" y="0"/>
                  </a:moveTo>
                  <a:lnTo>
                    <a:pt x="1138174" y="386963"/>
                  </a:lnTo>
                  <a:lnTo>
                    <a:pt x="1122333" y="394593"/>
                  </a:lnTo>
                  <a:cubicBezTo>
                    <a:pt x="952287" y="466516"/>
                    <a:pt x="765331" y="506288"/>
                    <a:pt x="569086" y="506288"/>
                  </a:cubicBezTo>
                  <a:cubicBezTo>
                    <a:pt x="372841" y="506288"/>
                    <a:pt x="185885" y="466516"/>
                    <a:pt x="15839" y="394593"/>
                  </a:cubicBezTo>
                  <a:lnTo>
                    <a:pt x="0" y="386963"/>
                  </a:lnTo>
                  <a:lnTo>
                    <a:pt x="184840" y="5632"/>
                  </a:lnTo>
                  <a:lnTo>
                    <a:pt x="260921" y="33478"/>
                  </a:lnTo>
                  <a:cubicBezTo>
                    <a:pt x="355409" y="62867"/>
                    <a:pt x="455869" y="78699"/>
                    <a:pt x="560027" y="78699"/>
                  </a:cubicBezTo>
                  <a:cubicBezTo>
                    <a:pt x="664185" y="78699"/>
                    <a:pt x="764646" y="62867"/>
                    <a:pt x="859133" y="33478"/>
                  </a:cubicBezTo>
                  <a:lnTo>
                    <a:pt x="950605" y="0"/>
                  </a:lnTo>
                  <a:close/>
                </a:path>
              </a:pathLst>
            </a:custGeom>
            <a:solidFill>
              <a:srgbClr val="FD8107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C02D1E-CE2F-490E-AD91-2789D40BF7B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75837" y="640021"/>
              <a:ext cx="1803131" cy="403943"/>
            </a:xfrm>
            <a:custGeom>
              <a:avLst/>
              <a:gdLst>
                <a:gd name="connsiteX0" fmla="*/ 2168707 w 2286269"/>
                <a:gd name="connsiteY0" fmla="*/ 0 h 502382"/>
                <a:gd name="connsiteX1" fmla="*/ 2286269 w 2286269"/>
                <a:gd name="connsiteY1" fmla="*/ 242537 h 502382"/>
                <a:gd name="connsiteX2" fmla="*/ 2149803 w 2286269"/>
                <a:gd name="connsiteY2" fmla="*/ 304226 h 502382"/>
                <a:gd name="connsiteX3" fmla="*/ 2005860 w 2286269"/>
                <a:gd name="connsiteY3" fmla="*/ 352831 h 502382"/>
                <a:gd name="connsiteX4" fmla="*/ 1869394 w 2286269"/>
                <a:gd name="connsiteY4" fmla="*/ 399566 h 502382"/>
                <a:gd name="connsiteX5" fmla="*/ 1727320 w 2286269"/>
                <a:gd name="connsiteY5" fmla="*/ 433215 h 502382"/>
                <a:gd name="connsiteX6" fmla="*/ 1583377 w 2286269"/>
                <a:gd name="connsiteY6" fmla="*/ 466864 h 502382"/>
                <a:gd name="connsiteX7" fmla="*/ 1433825 w 2286269"/>
                <a:gd name="connsiteY7" fmla="*/ 481819 h 502382"/>
                <a:gd name="connsiteX8" fmla="*/ 1289882 w 2286269"/>
                <a:gd name="connsiteY8" fmla="*/ 494905 h 502382"/>
                <a:gd name="connsiteX9" fmla="*/ 1140331 w 2286269"/>
                <a:gd name="connsiteY9" fmla="*/ 502382 h 502382"/>
                <a:gd name="connsiteX10" fmla="*/ 996387 w 2286269"/>
                <a:gd name="connsiteY10" fmla="*/ 494905 h 502382"/>
                <a:gd name="connsiteX11" fmla="*/ 852444 w 2286269"/>
                <a:gd name="connsiteY11" fmla="*/ 481819 h 502382"/>
                <a:gd name="connsiteX12" fmla="*/ 702892 w 2286269"/>
                <a:gd name="connsiteY12" fmla="*/ 466864 h 502382"/>
                <a:gd name="connsiteX13" fmla="*/ 558949 w 2286269"/>
                <a:gd name="connsiteY13" fmla="*/ 433215 h 502382"/>
                <a:gd name="connsiteX14" fmla="*/ 416875 w 2286269"/>
                <a:gd name="connsiteY14" fmla="*/ 399566 h 502382"/>
                <a:gd name="connsiteX15" fmla="*/ 280409 w 2286269"/>
                <a:gd name="connsiteY15" fmla="*/ 352831 h 502382"/>
                <a:gd name="connsiteX16" fmla="*/ 136466 w 2286269"/>
                <a:gd name="connsiteY16" fmla="*/ 304226 h 502382"/>
                <a:gd name="connsiteX17" fmla="*/ 0 w 2286269"/>
                <a:gd name="connsiteY17" fmla="*/ 242537 h 502382"/>
                <a:gd name="connsiteX18" fmla="*/ 117563 w 2286269"/>
                <a:gd name="connsiteY18" fmla="*/ 1 h 502382"/>
                <a:gd name="connsiteX19" fmla="*/ 182134 w 2286269"/>
                <a:gd name="connsiteY19" fmla="*/ 31106 h 502382"/>
                <a:gd name="connsiteX20" fmla="*/ 1143134 w 2286269"/>
                <a:gd name="connsiteY20" fmla="*/ 225123 h 502382"/>
                <a:gd name="connsiteX21" fmla="*/ 2104134 w 2286269"/>
                <a:gd name="connsiteY21" fmla="*/ 31106 h 502382"/>
                <a:gd name="connsiteX22" fmla="*/ 2168707 w 2286269"/>
                <a:gd name="connsiteY22" fmla="*/ 0 h 50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86269" h="502382">
                  <a:moveTo>
                    <a:pt x="2168707" y="0"/>
                  </a:moveTo>
                  <a:lnTo>
                    <a:pt x="2286269" y="242537"/>
                  </a:lnTo>
                  <a:lnTo>
                    <a:pt x="2149803" y="304226"/>
                  </a:lnTo>
                  <a:lnTo>
                    <a:pt x="2005860" y="352831"/>
                  </a:lnTo>
                  <a:lnTo>
                    <a:pt x="1869394" y="399566"/>
                  </a:lnTo>
                  <a:lnTo>
                    <a:pt x="1727320" y="433215"/>
                  </a:lnTo>
                  <a:lnTo>
                    <a:pt x="1583377" y="466864"/>
                  </a:lnTo>
                  <a:lnTo>
                    <a:pt x="1433825" y="481819"/>
                  </a:lnTo>
                  <a:lnTo>
                    <a:pt x="1289882" y="494905"/>
                  </a:lnTo>
                  <a:lnTo>
                    <a:pt x="1140331" y="502382"/>
                  </a:lnTo>
                  <a:lnTo>
                    <a:pt x="996387" y="494905"/>
                  </a:lnTo>
                  <a:lnTo>
                    <a:pt x="852444" y="481819"/>
                  </a:lnTo>
                  <a:lnTo>
                    <a:pt x="702892" y="466864"/>
                  </a:lnTo>
                  <a:lnTo>
                    <a:pt x="558949" y="433215"/>
                  </a:lnTo>
                  <a:lnTo>
                    <a:pt x="416875" y="399566"/>
                  </a:lnTo>
                  <a:lnTo>
                    <a:pt x="280409" y="352831"/>
                  </a:lnTo>
                  <a:lnTo>
                    <a:pt x="136466" y="304226"/>
                  </a:lnTo>
                  <a:lnTo>
                    <a:pt x="0" y="242537"/>
                  </a:lnTo>
                  <a:lnTo>
                    <a:pt x="117563" y="1"/>
                  </a:lnTo>
                  <a:lnTo>
                    <a:pt x="182134" y="31106"/>
                  </a:lnTo>
                  <a:cubicBezTo>
                    <a:pt x="477507" y="156039"/>
                    <a:pt x="802253" y="225123"/>
                    <a:pt x="1143134" y="225123"/>
                  </a:cubicBezTo>
                  <a:cubicBezTo>
                    <a:pt x="1484015" y="225123"/>
                    <a:pt x="1808761" y="156039"/>
                    <a:pt x="2104134" y="31106"/>
                  </a:cubicBezTo>
                  <a:lnTo>
                    <a:pt x="2168707" y="0"/>
                  </a:lnTo>
                  <a:close/>
                </a:path>
              </a:pathLst>
            </a:custGeom>
            <a:solidFill>
              <a:srgbClr val="FFA219">
                <a:alpha val="8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62D367-13FA-4BF0-8E5F-DE02362839E1}"/>
                </a:ext>
              </a:extLst>
            </p:cNvPr>
            <p:cNvSpPr/>
            <p:nvPr/>
          </p:nvSpPr>
          <p:spPr>
            <a:xfrm rot="18330448">
              <a:off x="1540297" y="1481759"/>
              <a:ext cx="157922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CL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Arial"/>
                  <a:sym typeface="Arial"/>
                </a:rPr>
                <a:t>Facilitar la accesibilidad del Sistema desde múltiples dispositivos/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CL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Arial"/>
                  <a:sym typeface="Arial"/>
                </a:rPr>
                <a:t>estaciones de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CL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Arial"/>
                  <a:sym typeface="Arial"/>
                </a:rPr>
                <a:t>trabajo.</a:t>
              </a:r>
              <a:endParaRPr kumimoji="0" lang="es-CL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FF0E505-5B30-4F8B-91A8-CACF724F1E72}"/>
                </a:ext>
              </a:extLst>
            </p:cNvPr>
            <p:cNvGrpSpPr/>
            <p:nvPr/>
          </p:nvGrpSpPr>
          <p:grpSpPr>
            <a:xfrm>
              <a:off x="3401107" y="1768170"/>
              <a:ext cx="134881" cy="222132"/>
              <a:chOff x="5590967" y="2648114"/>
              <a:chExt cx="409340" cy="661241"/>
            </a:xfrm>
            <a:solidFill>
              <a:schemeClr val="bg1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03EAF75-C6C6-4DC5-B3F5-2ED1A57AD260}"/>
                  </a:ext>
                </a:extLst>
              </p:cNvPr>
              <p:cNvSpPr/>
              <p:nvPr/>
            </p:nvSpPr>
            <p:spPr>
              <a:xfrm>
                <a:off x="5693302" y="3104685"/>
                <a:ext cx="204670" cy="47232"/>
              </a:xfrm>
              <a:custGeom>
                <a:avLst/>
                <a:gdLst>
                  <a:gd name="connsiteX0" fmla="*/ 23616 w 204669"/>
                  <a:gd name="connsiteY0" fmla="*/ 0 h 47231"/>
                  <a:gd name="connsiteX1" fmla="*/ 181054 w 204669"/>
                  <a:gd name="connsiteY1" fmla="*/ 0 h 47231"/>
                  <a:gd name="connsiteX2" fmla="*/ 204670 w 204669"/>
                  <a:gd name="connsiteY2" fmla="*/ 23616 h 47231"/>
                  <a:gd name="connsiteX3" fmla="*/ 181054 w 204669"/>
                  <a:gd name="connsiteY3" fmla="*/ 47232 h 47231"/>
                  <a:gd name="connsiteX4" fmla="*/ 23616 w 204669"/>
                  <a:gd name="connsiteY4" fmla="*/ 47232 h 47231"/>
                  <a:gd name="connsiteX5" fmla="*/ 0 w 204669"/>
                  <a:gd name="connsiteY5" fmla="*/ 23616 h 47231"/>
                  <a:gd name="connsiteX6" fmla="*/ 23616 w 204669"/>
                  <a:gd name="connsiteY6" fmla="*/ 0 h 4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4669" h="47231">
                    <a:moveTo>
                      <a:pt x="23616" y="0"/>
                    </a:moveTo>
                    <a:lnTo>
                      <a:pt x="181054" y="0"/>
                    </a:lnTo>
                    <a:cubicBezTo>
                      <a:pt x="194436" y="0"/>
                      <a:pt x="204670" y="10234"/>
                      <a:pt x="204670" y="23616"/>
                    </a:cubicBezTo>
                    <a:cubicBezTo>
                      <a:pt x="204670" y="36998"/>
                      <a:pt x="194436" y="47232"/>
                      <a:pt x="181054" y="47232"/>
                    </a:cubicBezTo>
                    <a:lnTo>
                      <a:pt x="23616" y="47232"/>
                    </a:lnTo>
                    <a:cubicBezTo>
                      <a:pt x="10233" y="47232"/>
                      <a:pt x="0" y="36998"/>
                      <a:pt x="0" y="23616"/>
                    </a:cubicBezTo>
                    <a:cubicBezTo>
                      <a:pt x="0" y="10234"/>
                      <a:pt x="10233" y="0"/>
                      <a:pt x="23616" y="0"/>
                    </a:cubicBez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EBA007-B250-4DB1-8C49-5092993CE5D3}"/>
                  </a:ext>
                </a:extLst>
              </p:cNvPr>
              <p:cNvSpPr/>
              <p:nvPr/>
            </p:nvSpPr>
            <p:spPr>
              <a:xfrm>
                <a:off x="5693302" y="3183404"/>
                <a:ext cx="204670" cy="47232"/>
              </a:xfrm>
              <a:custGeom>
                <a:avLst/>
                <a:gdLst>
                  <a:gd name="connsiteX0" fmla="*/ 23616 w 204669"/>
                  <a:gd name="connsiteY0" fmla="*/ 0 h 47231"/>
                  <a:gd name="connsiteX1" fmla="*/ 181054 w 204669"/>
                  <a:gd name="connsiteY1" fmla="*/ 0 h 47231"/>
                  <a:gd name="connsiteX2" fmla="*/ 204670 w 204669"/>
                  <a:gd name="connsiteY2" fmla="*/ 23616 h 47231"/>
                  <a:gd name="connsiteX3" fmla="*/ 181054 w 204669"/>
                  <a:gd name="connsiteY3" fmla="*/ 47232 h 47231"/>
                  <a:gd name="connsiteX4" fmla="*/ 23616 w 204669"/>
                  <a:gd name="connsiteY4" fmla="*/ 47232 h 47231"/>
                  <a:gd name="connsiteX5" fmla="*/ 0 w 204669"/>
                  <a:gd name="connsiteY5" fmla="*/ 23616 h 47231"/>
                  <a:gd name="connsiteX6" fmla="*/ 23616 w 204669"/>
                  <a:gd name="connsiteY6" fmla="*/ 0 h 4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4669" h="47231">
                    <a:moveTo>
                      <a:pt x="23616" y="0"/>
                    </a:moveTo>
                    <a:lnTo>
                      <a:pt x="181054" y="0"/>
                    </a:lnTo>
                    <a:cubicBezTo>
                      <a:pt x="194436" y="0"/>
                      <a:pt x="204670" y="10234"/>
                      <a:pt x="204670" y="23616"/>
                    </a:cubicBezTo>
                    <a:cubicBezTo>
                      <a:pt x="204670" y="36998"/>
                      <a:pt x="194436" y="47232"/>
                      <a:pt x="181054" y="47232"/>
                    </a:cubicBezTo>
                    <a:lnTo>
                      <a:pt x="23616" y="47232"/>
                    </a:lnTo>
                    <a:cubicBezTo>
                      <a:pt x="10233" y="47232"/>
                      <a:pt x="0" y="36998"/>
                      <a:pt x="0" y="23616"/>
                    </a:cubicBezTo>
                    <a:cubicBezTo>
                      <a:pt x="0" y="10234"/>
                      <a:pt x="10233" y="0"/>
                      <a:pt x="23616" y="0"/>
                    </a:cubicBez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E8F3169-7DB5-4635-80F0-0E8949D5672A}"/>
                  </a:ext>
                </a:extLst>
              </p:cNvPr>
              <p:cNvSpPr/>
              <p:nvPr/>
            </p:nvSpPr>
            <p:spPr>
              <a:xfrm>
                <a:off x="5744470" y="3262123"/>
                <a:ext cx="102335" cy="47232"/>
              </a:xfrm>
              <a:custGeom>
                <a:avLst/>
                <a:gdLst>
                  <a:gd name="connsiteX0" fmla="*/ 0 w 102334"/>
                  <a:gd name="connsiteY0" fmla="*/ 0 h 47231"/>
                  <a:gd name="connsiteX1" fmla="*/ 51167 w 102334"/>
                  <a:gd name="connsiteY1" fmla="*/ 47232 h 47231"/>
                  <a:gd name="connsiteX2" fmla="*/ 102335 w 102334"/>
                  <a:gd name="connsiteY2" fmla="*/ 0 h 47231"/>
                  <a:gd name="connsiteX3" fmla="*/ 0 w 102334"/>
                  <a:gd name="connsiteY3" fmla="*/ 0 h 4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34" h="47231">
                    <a:moveTo>
                      <a:pt x="0" y="0"/>
                    </a:moveTo>
                    <a:cubicBezTo>
                      <a:pt x="2362" y="26765"/>
                      <a:pt x="24403" y="47232"/>
                      <a:pt x="51167" y="47232"/>
                    </a:cubicBezTo>
                    <a:cubicBezTo>
                      <a:pt x="77932" y="47232"/>
                      <a:pt x="99973" y="26765"/>
                      <a:pt x="10233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CD7F51E-496B-43D7-B139-D52D0F3B0A3D}"/>
                  </a:ext>
                </a:extLst>
              </p:cNvPr>
              <p:cNvSpPr/>
              <p:nvPr/>
            </p:nvSpPr>
            <p:spPr>
              <a:xfrm>
                <a:off x="5590967" y="2648114"/>
                <a:ext cx="409340" cy="425084"/>
              </a:xfrm>
              <a:custGeom>
                <a:avLst/>
                <a:gdLst>
                  <a:gd name="connsiteX0" fmla="*/ 204670 w 409339"/>
                  <a:gd name="connsiteY0" fmla="*/ 0 h 425083"/>
                  <a:gd name="connsiteX1" fmla="*/ 204670 w 409339"/>
                  <a:gd name="connsiteY1" fmla="*/ 0 h 425083"/>
                  <a:gd name="connsiteX2" fmla="*/ 204670 w 409339"/>
                  <a:gd name="connsiteY2" fmla="*/ 0 h 425083"/>
                  <a:gd name="connsiteX3" fmla="*/ 0 w 409339"/>
                  <a:gd name="connsiteY3" fmla="*/ 202308 h 425083"/>
                  <a:gd name="connsiteX4" fmla="*/ 0 w 409339"/>
                  <a:gd name="connsiteY4" fmla="*/ 209393 h 425083"/>
                  <a:gd name="connsiteX5" fmla="*/ 14169 w 409339"/>
                  <a:gd name="connsiteY5" fmla="*/ 280240 h 425083"/>
                  <a:gd name="connsiteX6" fmla="*/ 49593 w 409339"/>
                  <a:gd name="connsiteY6" fmla="*/ 338492 h 425083"/>
                  <a:gd name="connsiteX7" fmla="*/ 97612 w 409339"/>
                  <a:gd name="connsiteY7" fmla="*/ 416424 h 425083"/>
                  <a:gd name="connsiteX8" fmla="*/ 111781 w 409339"/>
                  <a:gd name="connsiteY8" fmla="*/ 425084 h 425083"/>
                  <a:gd name="connsiteX9" fmla="*/ 297558 w 409339"/>
                  <a:gd name="connsiteY9" fmla="*/ 425084 h 425083"/>
                  <a:gd name="connsiteX10" fmla="*/ 311728 w 409339"/>
                  <a:gd name="connsiteY10" fmla="*/ 416424 h 425083"/>
                  <a:gd name="connsiteX11" fmla="*/ 359747 w 409339"/>
                  <a:gd name="connsiteY11" fmla="*/ 338492 h 425083"/>
                  <a:gd name="connsiteX12" fmla="*/ 395170 w 409339"/>
                  <a:gd name="connsiteY12" fmla="*/ 280240 h 425083"/>
                  <a:gd name="connsiteX13" fmla="*/ 409340 w 409339"/>
                  <a:gd name="connsiteY13" fmla="*/ 209393 h 425083"/>
                  <a:gd name="connsiteX14" fmla="*/ 409340 w 409339"/>
                  <a:gd name="connsiteY14" fmla="*/ 202308 h 425083"/>
                  <a:gd name="connsiteX15" fmla="*/ 204670 w 409339"/>
                  <a:gd name="connsiteY15" fmla="*/ 0 h 425083"/>
                  <a:gd name="connsiteX16" fmla="*/ 362108 w 409339"/>
                  <a:gd name="connsiteY16" fmla="*/ 208606 h 425083"/>
                  <a:gd name="connsiteX17" fmla="*/ 351087 w 409339"/>
                  <a:gd name="connsiteY17" fmla="*/ 263709 h 425083"/>
                  <a:gd name="connsiteX18" fmla="*/ 324323 w 409339"/>
                  <a:gd name="connsiteY18" fmla="*/ 307005 h 425083"/>
                  <a:gd name="connsiteX19" fmla="*/ 278666 w 409339"/>
                  <a:gd name="connsiteY19" fmla="*/ 377852 h 425083"/>
                  <a:gd name="connsiteX20" fmla="*/ 204670 w 409339"/>
                  <a:gd name="connsiteY20" fmla="*/ 377852 h 425083"/>
                  <a:gd name="connsiteX21" fmla="*/ 131461 w 409339"/>
                  <a:gd name="connsiteY21" fmla="*/ 377852 h 425083"/>
                  <a:gd name="connsiteX22" fmla="*/ 85804 w 409339"/>
                  <a:gd name="connsiteY22" fmla="*/ 307005 h 425083"/>
                  <a:gd name="connsiteX23" fmla="*/ 59039 w 409339"/>
                  <a:gd name="connsiteY23" fmla="*/ 263709 h 425083"/>
                  <a:gd name="connsiteX24" fmla="*/ 48019 w 409339"/>
                  <a:gd name="connsiteY24" fmla="*/ 208606 h 425083"/>
                  <a:gd name="connsiteX25" fmla="*/ 48019 w 409339"/>
                  <a:gd name="connsiteY25" fmla="*/ 202308 h 425083"/>
                  <a:gd name="connsiteX26" fmla="*/ 205457 w 409339"/>
                  <a:gd name="connsiteY26" fmla="*/ 46444 h 425083"/>
                  <a:gd name="connsiteX27" fmla="*/ 205457 w 409339"/>
                  <a:gd name="connsiteY27" fmla="*/ 46444 h 425083"/>
                  <a:gd name="connsiteX28" fmla="*/ 205457 w 409339"/>
                  <a:gd name="connsiteY28" fmla="*/ 46444 h 425083"/>
                  <a:gd name="connsiteX29" fmla="*/ 205457 w 409339"/>
                  <a:gd name="connsiteY29" fmla="*/ 46444 h 425083"/>
                  <a:gd name="connsiteX30" fmla="*/ 205457 w 409339"/>
                  <a:gd name="connsiteY30" fmla="*/ 46444 h 425083"/>
                  <a:gd name="connsiteX31" fmla="*/ 205457 w 409339"/>
                  <a:gd name="connsiteY31" fmla="*/ 46444 h 425083"/>
                  <a:gd name="connsiteX32" fmla="*/ 205457 w 409339"/>
                  <a:gd name="connsiteY32" fmla="*/ 46444 h 425083"/>
                  <a:gd name="connsiteX33" fmla="*/ 362895 w 409339"/>
                  <a:gd name="connsiteY33" fmla="*/ 202308 h 425083"/>
                  <a:gd name="connsiteX34" fmla="*/ 362895 w 409339"/>
                  <a:gd name="connsiteY34" fmla="*/ 208606 h 42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09339" h="425083">
                    <a:moveTo>
                      <a:pt x="204670" y="0"/>
                    </a:moveTo>
                    <a:cubicBezTo>
                      <a:pt x="204670" y="0"/>
                      <a:pt x="204670" y="0"/>
                      <a:pt x="204670" y="0"/>
                    </a:cubicBezTo>
                    <a:cubicBezTo>
                      <a:pt x="204670" y="0"/>
                      <a:pt x="204670" y="0"/>
                      <a:pt x="204670" y="0"/>
                    </a:cubicBezTo>
                    <a:cubicBezTo>
                      <a:pt x="92889" y="787"/>
                      <a:pt x="2362" y="90527"/>
                      <a:pt x="0" y="202308"/>
                    </a:cubicBezTo>
                    <a:lnTo>
                      <a:pt x="0" y="209393"/>
                    </a:lnTo>
                    <a:cubicBezTo>
                      <a:pt x="787" y="233796"/>
                      <a:pt x="5510" y="257412"/>
                      <a:pt x="14169" y="280240"/>
                    </a:cubicBezTo>
                    <a:cubicBezTo>
                      <a:pt x="22829" y="301494"/>
                      <a:pt x="34636" y="321174"/>
                      <a:pt x="49593" y="338492"/>
                    </a:cubicBezTo>
                    <a:cubicBezTo>
                      <a:pt x="68486" y="358959"/>
                      <a:pt x="88953" y="399106"/>
                      <a:pt x="97612" y="416424"/>
                    </a:cubicBezTo>
                    <a:cubicBezTo>
                      <a:pt x="99973" y="421935"/>
                      <a:pt x="105484" y="425084"/>
                      <a:pt x="111781" y="425084"/>
                    </a:cubicBezTo>
                    <a:lnTo>
                      <a:pt x="297558" y="425084"/>
                    </a:lnTo>
                    <a:cubicBezTo>
                      <a:pt x="303856" y="425084"/>
                      <a:pt x="309366" y="421935"/>
                      <a:pt x="311728" y="416424"/>
                    </a:cubicBezTo>
                    <a:cubicBezTo>
                      <a:pt x="320387" y="399106"/>
                      <a:pt x="340854" y="358959"/>
                      <a:pt x="359747" y="338492"/>
                    </a:cubicBezTo>
                    <a:cubicBezTo>
                      <a:pt x="374703" y="321174"/>
                      <a:pt x="387298" y="301494"/>
                      <a:pt x="395170" y="280240"/>
                    </a:cubicBezTo>
                    <a:cubicBezTo>
                      <a:pt x="403829" y="257412"/>
                      <a:pt x="408553" y="233796"/>
                      <a:pt x="409340" y="209393"/>
                    </a:cubicBezTo>
                    <a:lnTo>
                      <a:pt x="409340" y="202308"/>
                    </a:lnTo>
                    <a:cubicBezTo>
                      <a:pt x="406978" y="90527"/>
                      <a:pt x="316451" y="787"/>
                      <a:pt x="204670" y="0"/>
                    </a:cubicBezTo>
                    <a:close/>
                    <a:moveTo>
                      <a:pt x="362108" y="208606"/>
                    </a:moveTo>
                    <a:cubicBezTo>
                      <a:pt x="361321" y="227498"/>
                      <a:pt x="357385" y="246391"/>
                      <a:pt x="351087" y="263709"/>
                    </a:cubicBezTo>
                    <a:cubicBezTo>
                      <a:pt x="344790" y="279453"/>
                      <a:pt x="336131" y="294410"/>
                      <a:pt x="324323" y="307005"/>
                    </a:cubicBezTo>
                    <a:cubicBezTo>
                      <a:pt x="306218" y="329046"/>
                      <a:pt x="290474" y="352662"/>
                      <a:pt x="278666" y="377852"/>
                    </a:cubicBezTo>
                    <a:lnTo>
                      <a:pt x="204670" y="377852"/>
                    </a:lnTo>
                    <a:lnTo>
                      <a:pt x="131461" y="377852"/>
                    </a:lnTo>
                    <a:cubicBezTo>
                      <a:pt x="118866" y="352662"/>
                      <a:pt x="103122" y="329046"/>
                      <a:pt x="85804" y="307005"/>
                    </a:cubicBezTo>
                    <a:cubicBezTo>
                      <a:pt x="74783" y="294410"/>
                      <a:pt x="65337" y="279453"/>
                      <a:pt x="59039" y="263709"/>
                    </a:cubicBezTo>
                    <a:cubicBezTo>
                      <a:pt x="51955" y="246391"/>
                      <a:pt x="48806" y="227498"/>
                      <a:pt x="48019" y="208606"/>
                    </a:cubicBezTo>
                    <a:lnTo>
                      <a:pt x="48019" y="202308"/>
                    </a:lnTo>
                    <a:cubicBezTo>
                      <a:pt x="49593" y="116504"/>
                      <a:pt x="119653" y="47232"/>
                      <a:pt x="205457" y="46444"/>
                    </a:cubicBezTo>
                    <a:lnTo>
                      <a:pt x="205457" y="46444"/>
                    </a:lnTo>
                    <a:lnTo>
                      <a:pt x="205457" y="46444"/>
                    </a:lnTo>
                    <a:cubicBezTo>
                      <a:pt x="205457" y="46444"/>
                      <a:pt x="205457" y="46444"/>
                      <a:pt x="205457" y="46444"/>
                    </a:cubicBezTo>
                    <a:cubicBezTo>
                      <a:pt x="205457" y="46444"/>
                      <a:pt x="205457" y="46444"/>
                      <a:pt x="205457" y="46444"/>
                    </a:cubicBezTo>
                    <a:lnTo>
                      <a:pt x="205457" y="46444"/>
                    </a:lnTo>
                    <a:lnTo>
                      <a:pt x="205457" y="46444"/>
                    </a:lnTo>
                    <a:cubicBezTo>
                      <a:pt x="291261" y="47232"/>
                      <a:pt x="361321" y="115717"/>
                      <a:pt x="362895" y="202308"/>
                    </a:cubicBezTo>
                    <a:lnTo>
                      <a:pt x="362895" y="208606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endParaRPr>
              </a:p>
            </p:txBody>
          </p:sp>
        </p:grpSp>
        <p:pic>
          <p:nvPicPr>
            <p:cNvPr id="59" name="Graphic 58" descr="Ordenador con relleno sólido">
              <a:extLst>
                <a:ext uri="{FF2B5EF4-FFF2-40B4-BE49-F238E27FC236}">
                  <a16:creationId xmlns:a16="http://schemas.microsoft.com/office/drawing/2014/main" id="{7F326FCD-0944-4F42-A9F2-4B481FCAF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589204" y="2115031"/>
              <a:ext cx="278042" cy="278042"/>
            </a:xfrm>
            <a:prstGeom prst="rect">
              <a:avLst/>
            </a:prstGeom>
          </p:spPr>
        </p:pic>
        <p:pic>
          <p:nvPicPr>
            <p:cNvPr id="62" name="Graphic 61" descr="Lock">
              <a:extLst>
                <a:ext uri="{FF2B5EF4-FFF2-40B4-BE49-F238E27FC236}">
                  <a16:creationId xmlns:a16="http://schemas.microsoft.com/office/drawing/2014/main" id="{FA1B2ADD-AC1B-4594-8BD6-923FE4272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26374" y="3584602"/>
              <a:ext cx="252765" cy="257693"/>
            </a:xfrm>
            <a:prstGeom prst="rect">
              <a:avLst/>
            </a:prstGeom>
          </p:spPr>
        </p:pic>
        <p:pic>
          <p:nvPicPr>
            <p:cNvPr id="65" name="Graphic 64" descr="Interfaz de la experiencia de usuario con relleno sólido">
              <a:extLst>
                <a:ext uri="{FF2B5EF4-FFF2-40B4-BE49-F238E27FC236}">
                  <a16:creationId xmlns:a16="http://schemas.microsoft.com/office/drawing/2014/main" id="{EEC89C4B-D372-44FE-A335-1CA288F1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446476" y="2965914"/>
              <a:ext cx="229786" cy="229786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59F2132-DEB0-4A46-9EF1-1F385E1694F1}"/>
                </a:ext>
              </a:extLst>
            </p:cNvPr>
            <p:cNvSpPr/>
            <p:nvPr/>
          </p:nvSpPr>
          <p:spPr>
            <a:xfrm rot="3092348">
              <a:off x="4054030" y="1574393"/>
              <a:ext cx="136125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CL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Arial"/>
                  <a:sym typeface="Arial"/>
                </a:rPr>
                <a:t>Desarrollar modulo para CRUD de fichas médicas.</a:t>
              </a:r>
              <a:endParaRPr kumimoji="0" lang="es-CL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337B68-F507-4E54-BCD2-B1F879104881}"/>
                </a:ext>
              </a:extLst>
            </p:cNvPr>
            <p:cNvSpPr/>
            <p:nvPr/>
          </p:nvSpPr>
          <p:spPr>
            <a:xfrm>
              <a:off x="2888411" y="827055"/>
              <a:ext cx="120303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MX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Realizar planificación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MX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 del proyecto y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MX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 la toma de los requerimientos.</a:t>
              </a:r>
              <a:endPara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F1E851E-9EC7-497C-9501-A95D9B8A645F}"/>
                </a:ext>
              </a:extLst>
            </p:cNvPr>
            <p:cNvSpPr/>
            <p:nvPr/>
          </p:nvSpPr>
          <p:spPr>
            <a:xfrm rot="4168445">
              <a:off x="1322101" y="2808836"/>
              <a:ext cx="1377243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CL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Arial"/>
                  <a:sym typeface="Arial"/>
                </a:rPr>
                <a:t>Desarrollar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CL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Arial"/>
                  <a:sym typeface="Arial"/>
                </a:rPr>
                <a:t>modulo de gestión de reservas que permita el control de citas en la clínica.</a:t>
              </a:r>
              <a:endParaRPr kumimoji="0" lang="es-CL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910A8BF-8B9B-4D9E-A7C3-3532D3686ACD}"/>
                </a:ext>
              </a:extLst>
            </p:cNvPr>
            <p:cNvSpPr/>
            <p:nvPr/>
          </p:nvSpPr>
          <p:spPr>
            <a:xfrm rot="17314290">
              <a:off x="4280030" y="2857850"/>
              <a:ext cx="13889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CL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Arial"/>
                  <a:sym typeface="Arial"/>
                </a:rPr>
                <a:t>Crear Sistema de notificaciones sobre vacunaciones y control.</a:t>
              </a:r>
              <a:endParaRPr kumimoji="0" lang="es-CL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EEEB181-A5D7-4713-A24F-18A011C98485}"/>
                </a:ext>
              </a:extLst>
            </p:cNvPr>
            <p:cNvSpPr/>
            <p:nvPr/>
          </p:nvSpPr>
          <p:spPr>
            <a:xfrm rot="1368468">
              <a:off x="2142141" y="3794097"/>
              <a:ext cx="1376477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CL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Arial"/>
                  <a:sym typeface="Arial"/>
                </a:rPr>
                <a:t>Asegurar la seguridad y confidencialidad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CL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Arial"/>
                  <a:sym typeface="Arial"/>
                </a:rPr>
                <a:t>de los datos almacenados.</a:t>
              </a:r>
              <a:endParaRPr kumimoji="0" lang="es-CL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8284104-D641-401C-8991-2A708B08C6AE}"/>
                </a:ext>
              </a:extLst>
            </p:cNvPr>
            <p:cNvSpPr/>
            <p:nvPr/>
          </p:nvSpPr>
          <p:spPr>
            <a:xfrm rot="20157148">
              <a:off x="3348692" y="3881779"/>
              <a:ext cx="155681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CL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Arial"/>
                  <a:sym typeface="Arial"/>
                </a:rPr>
                <a:t>Diseñar interfaz amigable e intuitive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CL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Arial"/>
                  <a:sym typeface="Arial"/>
                </a:rPr>
                <a:t>que permita el uso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CL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Arial"/>
                  <a:sym typeface="Arial"/>
                </a:rPr>
                <a:t>eficiente del Sistema.</a:t>
              </a:r>
              <a:endParaRPr kumimoji="0" lang="es-CL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pic>
          <p:nvPicPr>
            <p:cNvPr id="113" name="Gráfico 112" descr="Cmd (terminal) con relleno sólido">
              <a:extLst>
                <a:ext uri="{FF2B5EF4-FFF2-40B4-BE49-F238E27FC236}">
                  <a16:creationId xmlns:a16="http://schemas.microsoft.com/office/drawing/2014/main" id="{3E9CA6FF-51AE-9CE5-13DB-9DA0C5AC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2300" y="2143982"/>
              <a:ext cx="256370" cy="256370"/>
            </a:xfrm>
            <a:prstGeom prst="rect">
              <a:avLst/>
            </a:prstGeom>
          </p:spPr>
        </p:pic>
        <p:pic>
          <p:nvPicPr>
            <p:cNvPr id="114" name="Graphic 61" descr="Vlog con relleno sólido">
              <a:extLst>
                <a:ext uri="{FF2B5EF4-FFF2-40B4-BE49-F238E27FC236}">
                  <a16:creationId xmlns:a16="http://schemas.microsoft.com/office/drawing/2014/main" id="{E0F64E8F-0905-104F-A6E5-1629AE707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4286730" y="2910752"/>
              <a:ext cx="252765" cy="252765"/>
            </a:xfrm>
            <a:prstGeom prst="rect">
              <a:avLst/>
            </a:prstGeom>
          </p:spPr>
        </p:pic>
        <p:pic>
          <p:nvPicPr>
            <p:cNvPr id="115" name="Graphic 61" descr="Internet con relleno sólido">
              <a:extLst>
                <a:ext uri="{FF2B5EF4-FFF2-40B4-BE49-F238E27FC236}">
                  <a16:creationId xmlns:a16="http://schemas.microsoft.com/office/drawing/2014/main" id="{8BD7C539-01D5-CB85-2D3C-813776532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3783061" y="3587031"/>
              <a:ext cx="252765" cy="252765"/>
            </a:xfrm>
            <a:prstGeom prst="rect">
              <a:avLst/>
            </a:prstGeom>
          </p:spPr>
        </p:pic>
      </p:grp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D51BF33-1394-9C17-F6EF-473A5D31CDA2}"/>
              </a:ext>
            </a:extLst>
          </p:cNvPr>
          <p:cNvCxnSpPr>
            <a:cxnSpLocks/>
            <a:stCxn id="75" idx="0"/>
            <a:endCxn id="106" idx="2"/>
          </p:cNvCxnSpPr>
          <p:nvPr/>
        </p:nvCxnSpPr>
        <p:spPr>
          <a:xfrm rot="16200000" flipH="1">
            <a:off x="4672208" y="1323289"/>
            <a:ext cx="125755" cy="2616563"/>
          </a:xfrm>
          <a:prstGeom prst="bentConnector4">
            <a:avLst>
              <a:gd name="adj1" fmla="val -68168"/>
              <a:gd name="adj2" fmla="val 66125"/>
            </a:avLst>
          </a:prstGeom>
          <a:ln>
            <a:prstDash val="lgDash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508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246;p35">
            <a:extLst>
              <a:ext uri="{FF2B5EF4-FFF2-40B4-BE49-F238E27FC236}">
                <a16:creationId xmlns:a16="http://schemas.microsoft.com/office/drawing/2014/main" id="{2F4B7B8A-6CDE-ACE2-54DB-62851775F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347" y="373705"/>
            <a:ext cx="77972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BADC"/>
                </a:solidFill>
              </a:rPr>
              <a:t>Metodología de </a:t>
            </a:r>
            <a:r>
              <a:rPr lang="en" dirty="0">
                <a:solidFill>
                  <a:srgbClr val="7030A0"/>
                </a:solidFill>
              </a:rPr>
              <a:t>nuestro proyecto  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32" name="Google Shape;332;p18">
            <a:extLst>
              <a:ext uri="{FF2B5EF4-FFF2-40B4-BE49-F238E27FC236}">
                <a16:creationId xmlns:a16="http://schemas.microsoft.com/office/drawing/2014/main" id="{C710CB8F-2C28-BDB6-0D8A-29528F602EC7}"/>
              </a:ext>
            </a:extLst>
          </p:cNvPr>
          <p:cNvSpPr/>
          <p:nvPr/>
        </p:nvSpPr>
        <p:spPr>
          <a:xfrm>
            <a:off x="2480286" y="1513212"/>
            <a:ext cx="3757365" cy="2272432"/>
          </a:xfrm>
          <a:custGeom>
            <a:avLst/>
            <a:gdLst/>
            <a:ahLst/>
            <a:cxnLst/>
            <a:rect l="l" t="t" r="r" b="b"/>
            <a:pathLst>
              <a:path w="83643" h="52256" extrusionOk="0">
                <a:moveTo>
                  <a:pt x="69617" y="0"/>
                </a:moveTo>
                <a:lnTo>
                  <a:pt x="69617" y="0"/>
                </a:lnTo>
                <a:lnTo>
                  <a:pt x="69935" y="0"/>
                </a:lnTo>
                <a:lnTo>
                  <a:pt x="70262" y="18"/>
                </a:lnTo>
                <a:lnTo>
                  <a:pt x="70580" y="45"/>
                </a:lnTo>
                <a:lnTo>
                  <a:pt x="70908" y="82"/>
                </a:lnTo>
                <a:lnTo>
                  <a:pt x="71226" y="136"/>
                </a:lnTo>
                <a:lnTo>
                  <a:pt x="71544" y="191"/>
                </a:lnTo>
                <a:lnTo>
                  <a:pt x="71871" y="255"/>
                </a:lnTo>
                <a:lnTo>
                  <a:pt x="72189" y="336"/>
                </a:lnTo>
                <a:lnTo>
                  <a:pt x="72507" y="427"/>
                </a:lnTo>
                <a:lnTo>
                  <a:pt x="72826" y="518"/>
                </a:lnTo>
                <a:lnTo>
                  <a:pt x="73144" y="627"/>
                </a:lnTo>
                <a:lnTo>
                  <a:pt x="73453" y="736"/>
                </a:lnTo>
                <a:lnTo>
                  <a:pt x="73771" y="864"/>
                </a:lnTo>
                <a:lnTo>
                  <a:pt x="74080" y="991"/>
                </a:lnTo>
                <a:lnTo>
                  <a:pt x="74389" y="1136"/>
                </a:lnTo>
                <a:lnTo>
                  <a:pt x="74698" y="1282"/>
                </a:lnTo>
                <a:lnTo>
                  <a:pt x="75007" y="1436"/>
                </a:lnTo>
                <a:lnTo>
                  <a:pt x="75307" y="1600"/>
                </a:lnTo>
                <a:lnTo>
                  <a:pt x="75607" y="1772"/>
                </a:lnTo>
                <a:lnTo>
                  <a:pt x="75907" y="1954"/>
                </a:lnTo>
                <a:lnTo>
                  <a:pt x="76198" y="2136"/>
                </a:lnTo>
                <a:lnTo>
                  <a:pt x="76489" y="2327"/>
                </a:lnTo>
                <a:lnTo>
                  <a:pt x="76779" y="2527"/>
                </a:lnTo>
                <a:lnTo>
                  <a:pt x="77061" y="2736"/>
                </a:lnTo>
                <a:lnTo>
                  <a:pt x="77343" y="2945"/>
                </a:lnTo>
                <a:lnTo>
                  <a:pt x="77625" y="3163"/>
                </a:lnTo>
                <a:lnTo>
                  <a:pt x="77897" y="3390"/>
                </a:lnTo>
                <a:lnTo>
                  <a:pt x="78170" y="3618"/>
                </a:lnTo>
                <a:lnTo>
                  <a:pt x="78434" y="3854"/>
                </a:lnTo>
                <a:lnTo>
                  <a:pt x="78688" y="4090"/>
                </a:lnTo>
                <a:lnTo>
                  <a:pt x="78943" y="4336"/>
                </a:lnTo>
                <a:lnTo>
                  <a:pt x="79197" y="4590"/>
                </a:lnTo>
                <a:lnTo>
                  <a:pt x="79443" y="4845"/>
                </a:lnTo>
                <a:lnTo>
                  <a:pt x="79688" y="5099"/>
                </a:lnTo>
                <a:lnTo>
                  <a:pt x="79915" y="5363"/>
                </a:lnTo>
                <a:lnTo>
                  <a:pt x="80152" y="5636"/>
                </a:lnTo>
                <a:lnTo>
                  <a:pt x="80370" y="5908"/>
                </a:lnTo>
                <a:lnTo>
                  <a:pt x="80588" y="6181"/>
                </a:lnTo>
                <a:lnTo>
                  <a:pt x="80806" y="6463"/>
                </a:lnTo>
                <a:lnTo>
                  <a:pt x="81006" y="6744"/>
                </a:lnTo>
                <a:lnTo>
                  <a:pt x="81206" y="7035"/>
                </a:lnTo>
                <a:lnTo>
                  <a:pt x="81397" y="7317"/>
                </a:lnTo>
                <a:lnTo>
                  <a:pt x="81588" y="7608"/>
                </a:lnTo>
                <a:lnTo>
                  <a:pt x="81770" y="7908"/>
                </a:lnTo>
                <a:lnTo>
                  <a:pt x="81942" y="8199"/>
                </a:lnTo>
                <a:lnTo>
                  <a:pt x="82106" y="8499"/>
                </a:lnTo>
                <a:lnTo>
                  <a:pt x="82260" y="8799"/>
                </a:lnTo>
                <a:lnTo>
                  <a:pt x="82415" y="9108"/>
                </a:lnTo>
                <a:lnTo>
                  <a:pt x="82551" y="9408"/>
                </a:lnTo>
                <a:lnTo>
                  <a:pt x="82688" y="9717"/>
                </a:lnTo>
                <a:lnTo>
                  <a:pt x="82815" y="10017"/>
                </a:lnTo>
                <a:lnTo>
                  <a:pt x="82933" y="10326"/>
                </a:lnTo>
                <a:lnTo>
                  <a:pt x="83042" y="10635"/>
                </a:lnTo>
                <a:lnTo>
                  <a:pt x="83142" y="10944"/>
                </a:lnTo>
                <a:lnTo>
                  <a:pt x="83233" y="11253"/>
                </a:lnTo>
                <a:lnTo>
                  <a:pt x="83315" y="11562"/>
                </a:lnTo>
                <a:lnTo>
                  <a:pt x="83388" y="11871"/>
                </a:lnTo>
                <a:lnTo>
                  <a:pt x="83451" y="12180"/>
                </a:lnTo>
                <a:lnTo>
                  <a:pt x="83506" y="12489"/>
                </a:lnTo>
                <a:lnTo>
                  <a:pt x="83551" y="12798"/>
                </a:lnTo>
                <a:lnTo>
                  <a:pt x="83588" y="13107"/>
                </a:lnTo>
                <a:lnTo>
                  <a:pt x="83615" y="13407"/>
                </a:lnTo>
                <a:lnTo>
                  <a:pt x="83633" y="13716"/>
                </a:lnTo>
                <a:lnTo>
                  <a:pt x="83642" y="14016"/>
                </a:lnTo>
                <a:lnTo>
                  <a:pt x="83642" y="14016"/>
                </a:lnTo>
                <a:lnTo>
                  <a:pt x="83633" y="14616"/>
                </a:lnTo>
                <a:lnTo>
                  <a:pt x="83606" y="15189"/>
                </a:lnTo>
                <a:lnTo>
                  <a:pt x="83569" y="15752"/>
                </a:lnTo>
                <a:lnTo>
                  <a:pt x="83506" y="16288"/>
                </a:lnTo>
                <a:lnTo>
                  <a:pt x="83442" y="16816"/>
                </a:lnTo>
                <a:lnTo>
                  <a:pt x="83351" y="17325"/>
                </a:lnTo>
                <a:lnTo>
                  <a:pt x="83251" y="17815"/>
                </a:lnTo>
                <a:lnTo>
                  <a:pt x="83133" y="18288"/>
                </a:lnTo>
                <a:lnTo>
                  <a:pt x="83006" y="18752"/>
                </a:lnTo>
                <a:lnTo>
                  <a:pt x="82860" y="19197"/>
                </a:lnTo>
                <a:lnTo>
                  <a:pt x="82706" y="19624"/>
                </a:lnTo>
                <a:lnTo>
                  <a:pt x="82533" y="20042"/>
                </a:lnTo>
                <a:lnTo>
                  <a:pt x="82351" y="20451"/>
                </a:lnTo>
                <a:lnTo>
                  <a:pt x="82151" y="20833"/>
                </a:lnTo>
                <a:lnTo>
                  <a:pt x="81942" y="21215"/>
                </a:lnTo>
                <a:lnTo>
                  <a:pt x="81724" y="21579"/>
                </a:lnTo>
                <a:lnTo>
                  <a:pt x="81488" y="21933"/>
                </a:lnTo>
                <a:lnTo>
                  <a:pt x="81242" y="22278"/>
                </a:lnTo>
                <a:lnTo>
                  <a:pt x="80979" y="22606"/>
                </a:lnTo>
                <a:lnTo>
                  <a:pt x="80715" y="22924"/>
                </a:lnTo>
                <a:lnTo>
                  <a:pt x="80433" y="23242"/>
                </a:lnTo>
                <a:lnTo>
                  <a:pt x="80143" y="23542"/>
                </a:lnTo>
                <a:lnTo>
                  <a:pt x="79843" y="23833"/>
                </a:lnTo>
                <a:lnTo>
                  <a:pt x="79524" y="24115"/>
                </a:lnTo>
                <a:lnTo>
                  <a:pt x="79206" y="24387"/>
                </a:lnTo>
                <a:lnTo>
                  <a:pt x="78870" y="24660"/>
                </a:lnTo>
                <a:lnTo>
                  <a:pt x="78534" y="24923"/>
                </a:lnTo>
                <a:lnTo>
                  <a:pt x="78179" y="25169"/>
                </a:lnTo>
                <a:lnTo>
                  <a:pt x="77816" y="25423"/>
                </a:lnTo>
                <a:lnTo>
                  <a:pt x="77452" y="25660"/>
                </a:lnTo>
                <a:lnTo>
                  <a:pt x="77070" y="25896"/>
                </a:lnTo>
                <a:lnTo>
                  <a:pt x="76689" y="26123"/>
                </a:lnTo>
                <a:lnTo>
                  <a:pt x="76689" y="26123"/>
                </a:lnTo>
                <a:lnTo>
                  <a:pt x="77070" y="26360"/>
                </a:lnTo>
                <a:lnTo>
                  <a:pt x="77452" y="26596"/>
                </a:lnTo>
                <a:lnTo>
                  <a:pt x="77816" y="26832"/>
                </a:lnTo>
                <a:lnTo>
                  <a:pt x="78179" y="27078"/>
                </a:lnTo>
                <a:lnTo>
                  <a:pt x="78534" y="27332"/>
                </a:lnTo>
                <a:lnTo>
                  <a:pt x="78870" y="27596"/>
                </a:lnTo>
                <a:lnTo>
                  <a:pt x="79206" y="27859"/>
                </a:lnTo>
                <a:lnTo>
                  <a:pt x="79524" y="28141"/>
                </a:lnTo>
                <a:lnTo>
                  <a:pt x="79843" y="28423"/>
                </a:lnTo>
                <a:lnTo>
                  <a:pt x="80143" y="28714"/>
                </a:lnTo>
                <a:lnTo>
                  <a:pt x="80433" y="29014"/>
                </a:lnTo>
                <a:lnTo>
                  <a:pt x="80715" y="29323"/>
                </a:lnTo>
                <a:lnTo>
                  <a:pt x="80979" y="29650"/>
                </a:lnTo>
                <a:lnTo>
                  <a:pt x="81242" y="29977"/>
                </a:lnTo>
                <a:lnTo>
                  <a:pt x="81488" y="30323"/>
                </a:lnTo>
                <a:lnTo>
                  <a:pt x="81724" y="30677"/>
                </a:lnTo>
                <a:lnTo>
                  <a:pt x="81942" y="31041"/>
                </a:lnTo>
                <a:lnTo>
                  <a:pt x="82151" y="31413"/>
                </a:lnTo>
                <a:lnTo>
                  <a:pt x="82351" y="31804"/>
                </a:lnTo>
                <a:lnTo>
                  <a:pt x="82533" y="32213"/>
                </a:lnTo>
                <a:lnTo>
                  <a:pt x="82706" y="32622"/>
                </a:lnTo>
                <a:lnTo>
                  <a:pt x="82860" y="33059"/>
                </a:lnTo>
                <a:lnTo>
                  <a:pt x="83006" y="33504"/>
                </a:lnTo>
                <a:lnTo>
                  <a:pt x="83133" y="33958"/>
                </a:lnTo>
                <a:lnTo>
                  <a:pt x="83251" y="34440"/>
                </a:lnTo>
                <a:lnTo>
                  <a:pt x="83351" y="34931"/>
                </a:lnTo>
                <a:lnTo>
                  <a:pt x="83442" y="35440"/>
                </a:lnTo>
                <a:lnTo>
                  <a:pt x="83506" y="35958"/>
                </a:lnTo>
                <a:lnTo>
                  <a:pt x="83569" y="36504"/>
                </a:lnTo>
                <a:lnTo>
                  <a:pt x="83606" y="37058"/>
                </a:lnTo>
                <a:lnTo>
                  <a:pt x="83633" y="37640"/>
                </a:lnTo>
                <a:lnTo>
                  <a:pt x="83642" y="38231"/>
                </a:lnTo>
                <a:lnTo>
                  <a:pt x="83642" y="38231"/>
                </a:lnTo>
                <a:lnTo>
                  <a:pt x="83633" y="38540"/>
                </a:lnTo>
                <a:lnTo>
                  <a:pt x="83615" y="38840"/>
                </a:lnTo>
                <a:lnTo>
                  <a:pt x="83588" y="39149"/>
                </a:lnTo>
                <a:lnTo>
                  <a:pt x="83551" y="39458"/>
                </a:lnTo>
                <a:lnTo>
                  <a:pt x="83506" y="39767"/>
                </a:lnTo>
                <a:lnTo>
                  <a:pt x="83451" y="40076"/>
                </a:lnTo>
                <a:lnTo>
                  <a:pt x="83388" y="40385"/>
                </a:lnTo>
                <a:lnTo>
                  <a:pt x="83315" y="40694"/>
                </a:lnTo>
                <a:lnTo>
                  <a:pt x="83233" y="41003"/>
                </a:lnTo>
                <a:lnTo>
                  <a:pt x="83142" y="41312"/>
                </a:lnTo>
                <a:lnTo>
                  <a:pt x="83042" y="41621"/>
                </a:lnTo>
                <a:lnTo>
                  <a:pt x="82933" y="41921"/>
                </a:lnTo>
                <a:lnTo>
                  <a:pt x="82815" y="42230"/>
                </a:lnTo>
                <a:lnTo>
                  <a:pt x="82688" y="42539"/>
                </a:lnTo>
                <a:lnTo>
                  <a:pt x="82551" y="42848"/>
                </a:lnTo>
                <a:lnTo>
                  <a:pt x="82415" y="43148"/>
                </a:lnTo>
                <a:lnTo>
                  <a:pt x="82260" y="43448"/>
                </a:lnTo>
                <a:lnTo>
                  <a:pt x="82106" y="43748"/>
                </a:lnTo>
                <a:lnTo>
                  <a:pt x="81942" y="44048"/>
                </a:lnTo>
                <a:lnTo>
                  <a:pt x="81770" y="44348"/>
                </a:lnTo>
                <a:lnTo>
                  <a:pt x="81588" y="44639"/>
                </a:lnTo>
                <a:lnTo>
                  <a:pt x="81397" y="44930"/>
                </a:lnTo>
                <a:lnTo>
                  <a:pt x="81206" y="45220"/>
                </a:lnTo>
                <a:lnTo>
                  <a:pt x="81006" y="45502"/>
                </a:lnTo>
                <a:lnTo>
                  <a:pt x="80806" y="45793"/>
                </a:lnTo>
                <a:lnTo>
                  <a:pt x="80588" y="46066"/>
                </a:lnTo>
                <a:lnTo>
                  <a:pt x="80370" y="46348"/>
                </a:lnTo>
                <a:lnTo>
                  <a:pt x="80152" y="46620"/>
                </a:lnTo>
                <a:lnTo>
                  <a:pt x="79915" y="46884"/>
                </a:lnTo>
                <a:lnTo>
                  <a:pt x="79688" y="47147"/>
                </a:lnTo>
                <a:lnTo>
                  <a:pt x="79443" y="47411"/>
                </a:lnTo>
                <a:lnTo>
                  <a:pt x="79197" y="47666"/>
                </a:lnTo>
                <a:lnTo>
                  <a:pt x="78943" y="47911"/>
                </a:lnTo>
                <a:lnTo>
                  <a:pt x="78688" y="48156"/>
                </a:lnTo>
                <a:lnTo>
                  <a:pt x="78434" y="48402"/>
                </a:lnTo>
                <a:lnTo>
                  <a:pt x="78170" y="48638"/>
                </a:lnTo>
                <a:lnTo>
                  <a:pt x="77897" y="48865"/>
                </a:lnTo>
                <a:lnTo>
                  <a:pt x="77625" y="49093"/>
                </a:lnTo>
                <a:lnTo>
                  <a:pt x="77343" y="49311"/>
                </a:lnTo>
                <a:lnTo>
                  <a:pt x="77061" y="49520"/>
                </a:lnTo>
                <a:lnTo>
                  <a:pt x="76779" y="49729"/>
                </a:lnTo>
                <a:lnTo>
                  <a:pt x="76489" y="49929"/>
                </a:lnTo>
                <a:lnTo>
                  <a:pt x="76198" y="50120"/>
                </a:lnTo>
                <a:lnTo>
                  <a:pt x="75907" y="50301"/>
                </a:lnTo>
                <a:lnTo>
                  <a:pt x="75607" y="50483"/>
                </a:lnTo>
                <a:lnTo>
                  <a:pt x="75307" y="50656"/>
                </a:lnTo>
                <a:lnTo>
                  <a:pt x="75007" y="50820"/>
                </a:lnTo>
                <a:lnTo>
                  <a:pt x="74698" y="50974"/>
                </a:lnTo>
                <a:lnTo>
                  <a:pt x="74389" y="51120"/>
                </a:lnTo>
                <a:lnTo>
                  <a:pt x="74080" y="51256"/>
                </a:lnTo>
                <a:lnTo>
                  <a:pt x="73771" y="51392"/>
                </a:lnTo>
                <a:lnTo>
                  <a:pt x="73453" y="51510"/>
                </a:lnTo>
                <a:lnTo>
                  <a:pt x="73144" y="51629"/>
                </a:lnTo>
                <a:lnTo>
                  <a:pt x="72826" y="51738"/>
                </a:lnTo>
                <a:lnTo>
                  <a:pt x="72507" y="51829"/>
                </a:lnTo>
                <a:lnTo>
                  <a:pt x="72189" y="51919"/>
                </a:lnTo>
                <a:lnTo>
                  <a:pt x="71871" y="51992"/>
                </a:lnTo>
                <a:lnTo>
                  <a:pt x="71544" y="52065"/>
                </a:lnTo>
                <a:lnTo>
                  <a:pt x="71226" y="52119"/>
                </a:lnTo>
                <a:lnTo>
                  <a:pt x="70908" y="52165"/>
                </a:lnTo>
                <a:lnTo>
                  <a:pt x="70580" y="52201"/>
                </a:lnTo>
                <a:lnTo>
                  <a:pt x="70262" y="52228"/>
                </a:lnTo>
                <a:lnTo>
                  <a:pt x="69935" y="52247"/>
                </a:lnTo>
                <a:lnTo>
                  <a:pt x="69617" y="52256"/>
                </a:lnTo>
                <a:lnTo>
                  <a:pt x="69617" y="52256"/>
                </a:lnTo>
                <a:lnTo>
                  <a:pt x="69299" y="52256"/>
                </a:lnTo>
                <a:lnTo>
                  <a:pt x="68981" y="52247"/>
                </a:lnTo>
                <a:lnTo>
                  <a:pt x="68672" y="52228"/>
                </a:lnTo>
                <a:lnTo>
                  <a:pt x="68363" y="52210"/>
                </a:lnTo>
                <a:lnTo>
                  <a:pt x="68063" y="52183"/>
                </a:lnTo>
                <a:lnTo>
                  <a:pt x="67763" y="52156"/>
                </a:lnTo>
                <a:lnTo>
                  <a:pt x="67463" y="52119"/>
                </a:lnTo>
                <a:lnTo>
                  <a:pt x="67172" y="52083"/>
                </a:lnTo>
                <a:lnTo>
                  <a:pt x="66881" y="52038"/>
                </a:lnTo>
                <a:lnTo>
                  <a:pt x="66599" y="51992"/>
                </a:lnTo>
                <a:lnTo>
                  <a:pt x="66317" y="51938"/>
                </a:lnTo>
                <a:lnTo>
                  <a:pt x="66036" y="51874"/>
                </a:lnTo>
                <a:lnTo>
                  <a:pt x="65763" y="51810"/>
                </a:lnTo>
                <a:lnTo>
                  <a:pt x="65499" y="51747"/>
                </a:lnTo>
                <a:lnTo>
                  <a:pt x="65227" y="51665"/>
                </a:lnTo>
                <a:lnTo>
                  <a:pt x="64963" y="51592"/>
                </a:lnTo>
                <a:lnTo>
                  <a:pt x="64709" y="51510"/>
                </a:lnTo>
                <a:lnTo>
                  <a:pt x="64454" y="51419"/>
                </a:lnTo>
                <a:lnTo>
                  <a:pt x="64200" y="51329"/>
                </a:lnTo>
                <a:lnTo>
                  <a:pt x="63954" y="51229"/>
                </a:lnTo>
                <a:lnTo>
                  <a:pt x="63709" y="51129"/>
                </a:lnTo>
                <a:lnTo>
                  <a:pt x="63472" y="51020"/>
                </a:lnTo>
                <a:lnTo>
                  <a:pt x="63236" y="50910"/>
                </a:lnTo>
                <a:lnTo>
                  <a:pt x="63000" y="50801"/>
                </a:lnTo>
                <a:lnTo>
                  <a:pt x="62545" y="50556"/>
                </a:lnTo>
                <a:lnTo>
                  <a:pt x="62109" y="50301"/>
                </a:lnTo>
                <a:lnTo>
                  <a:pt x="61682" y="50029"/>
                </a:lnTo>
                <a:lnTo>
                  <a:pt x="61264" y="49738"/>
                </a:lnTo>
                <a:lnTo>
                  <a:pt x="60864" y="49429"/>
                </a:lnTo>
                <a:lnTo>
                  <a:pt x="60482" y="49111"/>
                </a:lnTo>
                <a:lnTo>
                  <a:pt x="60109" y="48774"/>
                </a:lnTo>
                <a:lnTo>
                  <a:pt x="59755" y="48429"/>
                </a:lnTo>
                <a:lnTo>
                  <a:pt x="59418" y="48065"/>
                </a:lnTo>
                <a:lnTo>
                  <a:pt x="59082" y="47684"/>
                </a:lnTo>
                <a:lnTo>
                  <a:pt x="58773" y="47302"/>
                </a:lnTo>
                <a:lnTo>
                  <a:pt x="58473" y="46893"/>
                </a:lnTo>
                <a:lnTo>
                  <a:pt x="58182" y="46484"/>
                </a:lnTo>
                <a:lnTo>
                  <a:pt x="57910" y="46057"/>
                </a:lnTo>
                <a:lnTo>
                  <a:pt x="57646" y="45620"/>
                </a:lnTo>
                <a:lnTo>
                  <a:pt x="57401" y="45175"/>
                </a:lnTo>
                <a:lnTo>
                  <a:pt x="57164" y="44711"/>
                </a:lnTo>
                <a:lnTo>
                  <a:pt x="56937" y="44248"/>
                </a:lnTo>
                <a:lnTo>
                  <a:pt x="56728" y="43766"/>
                </a:lnTo>
                <a:lnTo>
                  <a:pt x="56537" y="43284"/>
                </a:lnTo>
                <a:lnTo>
                  <a:pt x="27105" y="43284"/>
                </a:lnTo>
                <a:lnTo>
                  <a:pt x="27105" y="43284"/>
                </a:lnTo>
                <a:lnTo>
                  <a:pt x="26905" y="43766"/>
                </a:lnTo>
                <a:lnTo>
                  <a:pt x="26687" y="44248"/>
                </a:lnTo>
                <a:lnTo>
                  <a:pt x="26451" y="44711"/>
                </a:lnTo>
                <a:lnTo>
                  <a:pt x="26205" y="45175"/>
                </a:lnTo>
                <a:lnTo>
                  <a:pt x="25942" y="45620"/>
                </a:lnTo>
                <a:lnTo>
                  <a:pt x="25651" y="46057"/>
                </a:lnTo>
                <a:lnTo>
                  <a:pt x="25360" y="46484"/>
                </a:lnTo>
                <a:lnTo>
                  <a:pt x="25042" y="46893"/>
                </a:lnTo>
                <a:lnTo>
                  <a:pt x="24715" y="47302"/>
                </a:lnTo>
                <a:lnTo>
                  <a:pt x="24369" y="47684"/>
                </a:lnTo>
                <a:lnTo>
                  <a:pt x="24015" y="48065"/>
                </a:lnTo>
                <a:lnTo>
                  <a:pt x="23642" y="48429"/>
                </a:lnTo>
                <a:lnTo>
                  <a:pt x="23260" y="48774"/>
                </a:lnTo>
                <a:lnTo>
                  <a:pt x="22870" y="49111"/>
                </a:lnTo>
                <a:lnTo>
                  <a:pt x="22460" y="49429"/>
                </a:lnTo>
                <a:lnTo>
                  <a:pt x="22042" y="49738"/>
                </a:lnTo>
                <a:lnTo>
                  <a:pt x="21606" y="50029"/>
                </a:lnTo>
                <a:lnTo>
                  <a:pt x="21161" y="50301"/>
                </a:lnTo>
                <a:lnTo>
                  <a:pt x="20715" y="50556"/>
                </a:lnTo>
                <a:lnTo>
                  <a:pt x="20243" y="50801"/>
                </a:lnTo>
                <a:lnTo>
                  <a:pt x="19770" y="51020"/>
                </a:lnTo>
                <a:lnTo>
                  <a:pt x="19288" y="51229"/>
                </a:lnTo>
                <a:lnTo>
                  <a:pt x="18797" y="51419"/>
                </a:lnTo>
                <a:lnTo>
                  <a:pt x="18297" y="51592"/>
                </a:lnTo>
                <a:lnTo>
                  <a:pt x="17788" y="51747"/>
                </a:lnTo>
                <a:lnTo>
                  <a:pt x="17270" y="51874"/>
                </a:lnTo>
                <a:lnTo>
                  <a:pt x="16743" y="51992"/>
                </a:lnTo>
                <a:lnTo>
                  <a:pt x="16216" y="52083"/>
                </a:lnTo>
                <a:lnTo>
                  <a:pt x="15671" y="52156"/>
                </a:lnTo>
                <a:lnTo>
                  <a:pt x="15125" y="52210"/>
                </a:lnTo>
                <a:lnTo>
                  <a:pt x="14580" y="52247"/>
                </a:lnTo>
                <a:lnTo>
                  <a:pt x="14016" y="52256"/>
                </a:lnTo>
                <a:lnTo>
                  <a:pt x="14016" y="52256"/>
                </a:lnTo>
                <a:lnTo>
                  <a:pt x="13662" y="52247"/>
                </a:lnTo>
                <a:lnTo>
                  <a:pt x="13298" y="52238"/>
                </a:lnTo>
                <a:lnTo>
                  <a:pt x="12944" y="52210"/>
                </a:lnTo>
                <a:lnTo>
                  <a:pt x="12589" y="52183"/>
                </a:lnTo>
                <a:lnTo>
                  <a:pt x="12235" y="52138"/>
                </a:lnTo>
                <a:lnTo>
                  <a:pt x="11889" y="52092"/>
                </a:lnTo>
                <a:lnTo>
                  <a:pt x="11535" y="52038"/>
                </a:lnTo>
                <a:lnTo>
                  <a:pt x="11199" y="51974"/>
                </a:lnTo>
                <a:lnTo>
                  <a:pt x="10853" y="51892"/>
                </a:lnTo>
                <a:lnTo>
                  <a:pt x="10517" y="51810"/>
                </a:lnTo>
                <a:lnTo>
                  <a:pt x="10181" y="51719"/>
                </a:lnTo>
                <a:lnTo>
                  <a:pt x="9853" y="51629"/>
                </a:lnTo>
                <a:lnTo>
                  <a:pt x="9526" y="51519"/>
                </a:lnTo>
                <a:lnTo>
                  <a:pt x="9199" y="51401"/>
                </a:lnTo>
                <a:lnTo>
                  <a:pt x="8881" y="51283"/>
                </a:lnTo>
                <a:lnTo>
                  <a:pt x="8563" y="51156"/>
                </a:lnTo>
                <a:lnTo>
                  <a:pt x="8254" y="51020"/>
                </a:lnTo>
                <a:lnTo>
                  <a:pt x="7945" y="50874"/>
                </a:lnTo>
                <a:lnTo>
                  <a:pt x="7635" y="50720"/>
                </a:lnTo>
                <a:lnTo>
                  <a:pt x="7336" y="50565"/>
                </a:lnTo>
                <a:lnTo>
                  <a:pt x="7045" y="50401"/>
                </a:lnTo>
                <a:lnTo>
                  <a:pt x="6754" y="50229"/>
                </a:lnTo>
                <a:lnTo>
                  <a:pt x="6463" y="50047"/>
                </a:lnTo>
                <a:lnTo>
                  <a:pt x="6181" y="49856"/>
                </a:lnTo>
                <a:lnTo>
                  <a:pt x="5908" y="49665"/>
                </a:lnTo>
                <a:lnTo>
                  <a:pt x="5636" y="49465"/>
                </a:lnTo>
                <a:lnTo>
                  <a:pt x="5363" y="49265"/>
                </a:lnTo>
                <a:lnTo>
                  <a:pt x="5100" y="49056"/>
                </a:lnTo>
                <a:lnTo>
                  <a:pt x="4845" y="48838"/>
                </a:lnTo>
                <a:lnTo>
                  <a:pt x="4590" y="48611"/>
                </a:lnTo>
                <a:lnTo>
                  <a:pt x="4345" y="48384"/>
                </a:lnTo>
                <a:lnTo>
                  <a:pt x="4109" y="48147"/>
                </a:lnTo>
                <a:lnTo>
                  <a:pt x="3872" y="47911"/>
                </a:lnTo>
                <a:lnTo>
                  <a:pt x="3645" y="47666"/>
                </a:lnTo>
                <a:lnTo>
                  <a:pt x="3418" y="47411"/>
                </a:lnTo>
                <a:lnTo>
                  <a:pt x="3200" y="47156"/>
                </a:lnTo>
                <a:lnTo>
                  <a:pt x="2991" y="46893"/>
                </a:lnTo>
                <a:lnTo>
                  <a:pt x="2782" y="46620"/>
                </a:lnTo>
                <a:lnTo>
                  <a:pt x="2591" y="46348"/>
                </a:lnTo>
                <a:lnTo>
                  <a:pt x="2391" y="46075"/>
                </a:lnTo>
                <a:lnTo>
                  <a:pt x="2209" y="45793"/>
                </a:lnTo>
                <a:lnTo>
                  <a:pt x="2027" y="45502"/>
                </a:lnTo>
                <a:lnTo>
                  <a:pt x="1855" y="45211"/>
                </a:lnTo>
                <a:lnTo>
                  <a:pt x="1691" y="44920"/>
                </a:lnTo>
                <a:lnTo>
                  <a:pt x="1536" y="44621"/>
                </a:lnTo>
                <a:lnTo>
                  <a:pt x="1382" y="44311"/>
                </a:lnTo>
                <a:lnTo>
                  <a:pt x="1236" y="44002"/>
                </a:lnTo>
                <a:lnTo>
                  <a:pt x="1100" y="43693"/>
                </a:lnTo>
                <a:lnTo>
                  <a:pt x="973" y="43375"/>
                </a:lnTo>
                <a:lnTo>
                  <a:pt x="855" y="43057"/>
                </a:lnTo>
                <a:lnTo>
                  <a:pt x="737" y="42730"/>
                </a:lnTo>
                <a:lnTo>
                  <a:pt x="627" y="42403"/>
                </a:lnTo>
                <a:lnTo>
                  <a:pt x="537" y="42075"/>
                </a:lnTo>
                <a:lnTo>
                  <a:pt x="446" y="41739"/>
                </a:lnTo>
                <a:lnTo>
                  <a:pt x="364" y="41403"/>
                </a:lnTo>
                <a:lnTo>
                  <a:pt x="282" y="41057"/>
                </a:lnTo>
                <a:lnTo>
                  <a:pt x="218" y="40712"/>
                </a:lnTo>
                <a:lnTo>
                  <a:pt x="164" y="40367"/>
                </a:lnTo>
                <a:lnTo>
                  <a:pt x="109" y="40021"/>
                </a:lnTo>
                <a:lnTo>
                  <a:pt x="73" y="39667"/>
                </a:lnTo>
                <a:lnTo>
                  <a:pt x="46" y="39312"/>
                </a:lnTo>
                <a:lnTo>
                  <a:pt x="18" y="38958"/>
                </a:lnTo>
                <a:lnTo>
                  <a:pt x="9" y="38594"/>
                </a:lnTo>
                <a:lnTo>
                  <a:pt x="0" y="38231"/>
                </a:lnTo>
                <a:lnTo>
                  <a:pt x="0" y="38231"/>
                </a:lnTo>
                <a:lnTo>
                  <a:pt x="9" y="37749"/>
                </a:lnTo>
                <a:lnTo>
                  <a:pt x="37" y="37276"/>
                </a:lnTo>
                <a:lnTo>
                  <a:pt x="73" y="36804"/>
                </a:lnTo>
                <a:lnTo>
                  <a:pt x="128" y="36331"/>
                </a:lnTo>
                <a:lnTo>
                  <a:pt x="200" y="35867"/>
                </a:lnTo>
                <a:lnTo>
                  <a:pt x="282" y="35404"/>
                </a:lnTo>
                <a:lnTo>
                  <a:pt x="391" y="34958"/>
                </a:lnTo>
                <a:lnTo>
                  <a:pt x="500" y="34504"/>
                </a:lnTo>
                <a:lnTo>
                  <a:pt x="627" y="34068"/>
                </a:lnTo>
                <a:lnTo>
                  <a:pt x="773" y="33631"/>
                </a:lnTo>
                <a:lnTo>
                  <a:pt x="937" y="33195"/>
                </a:lnTo>
                <a:lnTo>
                  <a:pt x="1100" y="32777"/>
                </a:lnTo>
                <a:lnTo>
                  <a:pt x="1291" y="32359"/>
                </a:lnTo>
                <a:lnTo>
                  <a:pt x="1482" y="31950"/>
                </a:lnTo>
                <a:lnTo>
                  <a:pt x="1691" y="31550"/>
                </a:lnTo>
                <a:lnTo>
                  <a:pt x="1918" y="31159"/>
                </a:lnTo>
                <a:lnTo>
                  <a:pt x="2155" y="30768"/>
                </a:lnTo>
                <a:lnTo>
                  <a:pt x="2400" y="30395"/>
                </a:lnTo>
                <a:lnTo>
                  <a:pt x="2654" y="30023"/>
                </a:lnTo>
                <a:lnTo>
                  <a:pt x="2927" y="29668"/>
                </a:lnTo>
                <a:lnTo>
                  <a:pt x="3209" y="29314"/>
                </a:lnTo>
                <a:lnTo>
                  <a:pt x="3500" y="28968"/>
                </a:lnTo>
                <a:lnTo>
                  <a:pt x="3800" y="28641"/>
                </a:lnTo>
                <a:lnTo>
                  <a:pt x="4109" y="28314"/>
                </a:lnTo>
                <a:lnTo>
                  <a:pt x="4436" y="28005"/>
                </a:lnTo>
                <a:lnTo>
                  <a:pt x="4763" y="27705"/>
                </a:lnTo>
                <a:lnTo>
                  <a:pt x="5109" y="27414"/>
                </a:lnTo>
                <a:lnTo>
                  <a:pt x="5463" y="27132"/>
                </a:lnTo>
                <a:lnTo>
                  <a:pt x="5818" y="26869"/>
                </a:lnTo>
                <a:lnTo>
                  <a:pt x="6190" y="26605"/>
                </a:lnTo>
                <a:lnTo>
                  <a:pt x="6563" y="26360"/>
                </a:lnTo>
                <a:lnTo>
                  <a:pt x="6954" y="26123"/>
                </a:lnTo>
                <a:lnTo>
                  <a:pt x="6954" y="26123"/>
                </a:lnTo>
                <a:lnTo>
                  <a:pt x="6563" y="25896"/>
                </a:lnTo>
                <a:lnTo>
                  <a:pt x="6190" y="25651"/>
                </a:lnTo>
                <a:lnTo>
                  <a:pt x="5818" y="25387"/>
                </a:lnTo>
                <a:lnTo>
                  <a:pt x="5463" y="25123"/>
                </a:lnTo>
                <a:lnTo>
                  <a:pt x="5109" y="24842"/>
                </a:lnTo>
                <a:lnTo>
                  <a:pt x="4763" y="24551"/>
                </a:lnTo>
                <a:lnTo>
                  <a:pt x="4436" y="24251"/>
                </a:lnTo>
                <a:lnTo>
                  <a:pt x="4109" y="23933"/>
                </a:lnTo>
                <a:lnTo>
                  <a:pt x="3800" y="23615"/>
                </a:lnTo>
                <a:lnTo>
                  <a:pt x="3500" y="23278"/>
                </a:lnTo>
                <a:lnTo>
                  <a:pt x="3209" y="22942"/>
                </a:lnTo>
                <a:lnTo>
                  <a:pt x="2927" y="22587"/>
                </a:lnTo>
                <a:lnTo>
                  <a:pt x="2654" y="22224"/>
                </a:lnTo>
                <a:lnTo>
                  <a:pt x="2400" y="21860"/>
                </a:lnTo>
                <a:lnTo>
                  <a:pt x="2155" y="21479"/>
                </a:lnTo>
                <a:lnTo>
                  <a:pt x="1918" y="21097"/>
                </a:lnTo>
                <a:lnTo>
                  <a:pt x="1691" y="20706"/>
                </a:lnTo>
                <a:lnTo>
                  <a:pt x="1482" y="20306"/>
                </a:lnTo>
                <a:lnTo>
                  <a:pt x="1291" y="19897"/>
                </a:lnTo>
                <a:lnTo>
                  <a:pt x="1100" y="19479"/>
                </a:lnTo>
                <a:lnTo>
                  <a:pt x="937" y="19052"/>
                </a:lnTo>
                <a:lnTo>
                  <a:pt x="773" y="18624"/>
                </a:lnTo>
                <a:lnTo>
                  <a:pt x="627" y="18188"/>
                </a:lnTo>
                <a:lnTo>
                  <a:pt x="500" y="17743"/>
                </a:lnTo>
                <a:lnTo>
                  <a:pt x="391" y="17297"/>
                </a:lnTo>
                <a:lnTo>
                  <a:pt x="282" y="16843"/>
                </a:lnTo>
                <a:lnTo>
                  <a:pt x="200" y="16388"/>
                </a:lnTo>
                <a:lnTo>
                  <a:pt x="128" y="15925"/>
                </a:lnTo>
                <a:lnTo>
                  <a:pt x="73" y="15452"/>
                </a:lnTo>
                <a:lnTo>
                  <a:pt x="37" y="14980"/>
                </a:lnTo>
                <a:lnTo>
                  <a:pt x="9" y="14498"/>
                </a:lnTo>
                <a:lnTo>
                  <a:pt x="0" y="14016"/>
                </a:lnTo>
                <a:lnTo>
                  <a:pt x="0" y="14016"/>
                </a:lnTo>
                <a:lnTo>
                  <a:pt x="9" y="13652"/>
                </a:lnTo>
                <a:lnTo>
                  <a:pt x="18" y="13298"/>
                </a:lnTo>
                <a:lnTo>
                  <a:pt x="46" y="12943"/>
                </a:lnTo>
                <a:lnTo>
                  <a:pt x="73" y="12589"/>
                </a:lnTo>
                <a:lnTo>
                  <a:pt x="109" y="12235"/>
                </a:lnTo>
                <a:lnTo>
                  <a:pt x="164" y="11880"/>
                </a:lnTo>
                <a:lnTo>
                  <a:pt x="218" y="11535"/>
                </a:lnTo>
                <a:lnTo>
                  <a:pt x="282" y="11189"/>
                </a:lnTo>
                <a:lnTo>
                  <a:pt x="364" y="10853"/>
                </a:lnTo>
                <a:lnTo>
                  <a:pt x="446" y="10517"/>
                </a:lnTo>
                <a:lnTo>
                  <a:pt x="537" y="10180"/>
                </a:lnTo>
                <a:lnTo>
                  <a:pt x="627" y="9853"/>
                </a:lnTo>
                <a:lnTo>
                  <a:pt x="737" y="9526"/>
                </a:lnTo>
                <a:lnTo>
                  <a:pt x="855" y="9199"/>
                </a:lnTo>
                <a:lnTo>
                  <a:pt x="973" y="8880"/>
                </a:lnTo>
                <a:lnTo>
                  <a:pt x="1100" y="8562"/>
                </a:lnTo>
                <a:lnTo>
                  <a:pt x="1236" y="8244"/>
                </a:lnTo>
                <a:lnTo>
                  <a:pt x="1382" y="7944"/>
                </a:lnTo>
                <a:lnTo>
                  <a:pt x="1536" y="7635"/>
                </a:lnTo>
                <a:lnTo>
                  <a:pt x="1691" y="7335"/>
                </a:lnTo>
                <a:lnTo>
                  <a:pt x="1855" y="7035"/>
                </a:lnTo>
                <a:lnTo>
                  <a:pt x="2027" y="6744"/>
                </a:lnTo>
                <a:lnTo>
                  <a:pt x="2209" y="6463"/>
                </a:lnTo>
                <a:lnTo>
                  <a:pt x="2391" y="6181"/>
                </a:lnTo>
                <a:lnTo>
                  <a:pt x="2591" y="5899"/>
                </a:lnTo>
                <a:lnTo>
                  <a:pt x="2782" y="5626"/>
                </a:lnTo>
                <a:lnTo>
                  <a:pt x="2991" y="5363"/>
                </a:lnTo>
                <a:lnTo>
                  <a:pt x="3200" y="5099"/>
                </a:lnTo>
                <a:lnTo>
                  <a:pt x="3418" y="4845"/>
                </a:lnTo>
                <a:lnTo>
                  <a:pt x="3645" y="4590"/>
                </a:lnTo>
                <a:lnTo>
                  <a:pt x="3872" y="4345"/>
                </a:lnTo>
                <a:lnTo>
                  <a:pt x="4109" y="4108"/>
                </a:lnTo>
                <a:lnTo>
                  <a:pt x="4345" y="3872"/>
                </a:lnTo>
                <a:lnTo>
                  <a:pt x="4590" y="3636"/>
                </a:lnTo>
                <a:lnTo>
                  <a:pt x="4845" y="3418"/>
                </a:lnTo>
                <a:lnTo>
                  <a:pt x="5100" y="3200"/>
                </a:lnTo>
                <a:lnTo>
                  <a:pt x="5363" y="2990"/>
                </a:lnTo>
                <a:lnTo>
                  <a:pt x="5636" y="2781"/>
                </a:lnTo>
                <a:lnTo>
                  <a:pt x="5908" y="2581"/>
                </a:lnTo>
                <a:lnTo>
                  <a:pt x="6181" y="2391"/>
                </a:lnTo>
                <a:lnTo>
                  <a:pt x="6463" y="2209"/>
                </a:lnTo>
                <a:lnTo>
                  <a:pt x="6754" y="2027"/>
                </a:lnTo>
                <a:lnTo>
                  <a:pt x="7045" y="1854"/>
                </a:lnTo>
                <a:lnTo>
                  <a:pt x="7336" y="1691"/>
                </a:lnTo>
                <a:lnTo>
                  <a:pt x="7635" y="1536"/>
                </a:lnTo>
                <a:lnTo>
                  <a:pt x="7945" y="1382"/>
                </a:lnTo>
                <a:lnTo>
                  <a:pt x="8254" y="1236"/>
                </a:lnTo>
                <a:lnTo>
                  <a:pt x="8563" y="1100"/>
                </a:lnTo>
                <a:lnTo>
                  <a:pt x="8881" y="973"/>
                </a:lnTo>
                <a:lnTo>
                  <a:pt x="9199" y="845"/>
                </a:lnTo>
                <a:lnTo>
                  <a:pt x="9526" y="736"/>
                </a:lnTo>
                <a:lnTo>
                  <a:pt x="9853" y="627"/>
                </a:lnTo>
                <a:lnTo>
                  <a:pt x="10181" y="527"/>
                </a:lnTo>
                <a:lnTo>
                  <a:pt x="10517" y="436"/>
                </a:lnTo>
                <a:lnTo>
                  <a:pt x="10853" y="354"/>
                </a:lnTo>
                <a:lnTo>
                  <a:pt x="11199" y="282"/>
                </a:lnTo>
                <a:lnTo>
                  <a:pt x="11535" y="218"/>
                </a:lnTo>
                <a:lnTo>
                  <a:pt x="11889" y="164"/>
                </a:lnTo>
                <a:lnTo>
                  <a:pt x="12235" y="109"/>
                </a:lnTo>
                <a:lnTo>
                  <a:pt x="12589" y="73"/>
                </a:lnTo>
                <a:lnTo>
                  <a:pt x="12944" y="36"/>
                </a:lnTo>
                <a:lnTo>
                  <a:pt x="13298" y="18"/>
                </a:lnTo>
                <a:lnTo>
                  <a:pt x="13662" y="0"/>
                </a:lnTo>
                <a:lnTo>
                  <a:pt x="14016" y="0"/>
                </a:lnTo>
                <a:lnTo>
                  <a:pt x="14016" y="0"/>
                </a:lnTo>
                <a:lnTo>
                  <a:pt x="14580" y="9"/>
                </a:lnTo>
                <a:lnTo>
                  <a:pt x="15125" y="45"/>
                </a:lnTo>
                <a:lnTo>
                  <a:pt x="15671" y="91"/>
                </a:lnTo>
                <a:lnTo>
                  <a:pt x="16216" y="173"/>
                </a:lnTo>
                <a:lnTo>
                  <a:pt x="16743" y="264"/>
                </a:lnTo>
                <a:lnTo>
                  <a:pt x="17270" y="373"/>
                </a:lnTo>
                <a:lnTo>
                  <a:pt x="17788" y="509"/>
                </a:lnTo>
                <a:lnTo>
                  <a:pt x="18297" y="664"/>
                </a:lnTo>
                <a:lnTo>
                  <a:pt x="18797" y="836"/>
                </a:lnTo>
                <a:lnTo>
                  <a:pt x="19288" y="1018"/>
                </a:lnTo>
                <a:lnTo>
                  <a:pt x="19770" y="1227"/>
                </a:lnTo>
                <a:lnTo>
                  <a:pt x="20243" y="1454"/>
                </a:lnTo>
                <a:lnTo>
                  <a:pt x="20706" y="1691"/>
                </a:lnTo>
                <a:lnTo>
                  <a:pt x="21161" y="1954"/>
                </a:lnTo>
                <a:lnTo>
                  <a:pt x="21606" y="2227"/>
                </a:lnTo>
                <a:lnTo>
                  <a:pt x="22042" y="2518"/>
                </a:lnTo>
                <a:lnTo>
                  <a:pt x="22460" y="2818"/>
                </a:lnTo>
                <a:lnTo>
                  <a:pt x="22870" y="3145"/>
                </a:lnTo>
                <a:lnTo>
                  <a:pt x="23260" y="3481"/>
                </a:lnTo>
                <a:lnTo>
                  <a:pt x="23642" y="3827"/>
                </a:lnTo>
                <a:lnTo>
                  <a:pt x="24015" y="4190"/>
                </a:lnTo>
                <a:lnTo>
                  <a:pt x="24369" y="4563"/>
                </a:lnTo>
                <a:lnTo>
                  <a:pt x="24715" y="4954"/>
                </a:lnTo>
                <a:lnTo>
                  <a:pt x="25042" y="5354"/>
                </a:lnTo>
                <a:lnTo>
                  <a:pt x="25360" y="5772"/>
                </a:lnTo>
                <a:lnTo>
                  <a:pt x="25651" y="6199"/>
                </a:lnTo>
                <a:lnTo>
                  <a:pt x="25942" y="6635"/>
                </a:lnTo>
                <a:lnTo>
                  <a:pt x="26205" y="7081"/>
                </a:lnTo>
                <a:lnTo>
                  <a:pt x="26451" y="7535"/>
                </a:lnTo>
                <a:lnTo>
                  <a:pt x="26687" y="8008"/>
                </a:lnTo>
                <a:lnTo>
                  <a:pt x="26905" y="8481"/>
                </a:lnTo>
                <a:lnTo>
                  <a:pt x="27105" y="8971"/>
                </a:lnTo>
                <a:lnTo>
                  <a:pt x="56537" y="8971"/>
                </a:lnTo>
                <a:lnTo>
                  <a:pt x="56537" y="8971"/>
                </a:lnTo>
                <a:lnTo>
                  <a:pt x="56728" y="8481"/>
                </a:lnTo>
                <a:lnTo>
                  <a:pt x="56937" y="8008"/>
                </a:lnTo>
                <a:lnTo>
                  <a:pt x="57164" y="7535"/>
                </a:lnTo>
                <a:lnTo>
                  <a:pt x="57401" y="7081"/>
                </a:lnTo>
                <a:lnTo>
                  <a:pt x="57646" y="6635"/>
                </a:lnTo>
                <a:lnTo>
                  <a:pt x="57910" y="6199"/>
                </a:lnTo>
                <a:lnTo>
                  <a:pt x="58182" y="5772"/>
                </a:lnTo>
                <a:lnTo>
                  <a:pt x="58473" y="5354"/>
                </a:lnTo>
                <a:lnTo>
                  <a:pt x="58773" y="4954"/>
                </a:lnTo>
                <a:lnTo>
                  <a:pt x="59082" y="4563"/>
                </a:lnTo>
                <a:lnTo>
                  <a:pt x="59418" y="4190"/>
                </a:lnTo>
                <a:lnTo>
                  <a:pt x="59755" y="3827"/>
                </a:lnTo>
                <a:lnTo>
                  <a:pt x="60109" y="3481"/>
                </a:lnTo>
                <a:lnTo>
                  <a:pt x="60482" y="3145"/>
                </a:lnTo>
                <a:lnTo>
                  <a:pt x="60864" y="2818"/>
                </a:lnTo>
                <a:lnTo>
                  <a:pt x="61264" y="2518"/>
                </a:lnTo>
                <a:lnTo>
                  <a:pt x="61682" y="2227"/>
                </a:lnTo>
                <a:lnTo>
                  <a:pt x="62109" y="1954"/>
                </a:lnTo>
                <a:lnTo>
                  <a:pt x="62545" y="1691"/>
                </a:lnTo>
                <a:lnTo>
                  <a:pt x="63000" y="1454"/>
                </a:lnTo>
                <a:lnTo>
                  <a:pt x="63236" y="1336"/>
                </a:lnTo>
                <a:lnTo>
                  <a:pt x="63472" y="1227"/>
                </a:lnTo>
                <a:lnTo>
                  <a:pt x="63709" y="1127"/>
                </a:lnTo>
                <a:lnTo>
                  <a:pt x="63954" y="1018"/>
                </a:lnTo>
                <a:lnTo>
                  <a:pt x="64200" y="927"/>
                </a:lnTo>
                <a:lnTo>
                  <a:pt x="64454" y="836"/>
                </a:lnTo>
                <a:lnTo>
                  <a:pt x="64709" y="745"/>
                </a:lnTo>
                <a:lnTo>
                  <a:pt x="64963" y="664"/>
                </a:lnTo>
                <a:lnTo>
                  <a:pt x="65227" y="582"/>
                </a:lnTo>
                <a:lnTo>
                  <a:pt x="65499" y="509"/>
                </a:lnTo>
                <a:lnTo>
                  <a:pt x="65763" y="436"/>
                </a:lnTo>
                <a:lnTo>
                  <a:pt x="66036" y="373"/>
                </a:lnTo>
                <a:lnTo>
                  <a:pt x="66317" y="318"/>
                </a:lnTo>
                <a:lnTo>
                  <a:pt x="66599" y="264"/>
                </a:lnTo>
                <a:lnTo>
                  <a:pt x="66881" y="209"/>
                </a:lnTo>
                <a:lnTo>
                  <a:pt x="67172" y="173"/>
                </a:lnTo>
                <a:lnTo>
                  <a:pt x="67463" y="127"/>
                </a:lnTo>
                <a:lnTo>
                  <a:pt x="67763" y="91"/>
                </a:lnTo>
                <a:lnTo>
                  <a:pt x="68063" y="64"/>
                </a:lnTo>
                <a:lnTo>
                  <a:pt x="68363" y="45"/>
                </a:lnTo>
                <a:lnTo>
                  <a:pt x="68672" y="18"/>
                </a:lnTo>
                <a:lnTo>
                  <a:pt x="68981" y="9"/>
                </a:lnTo>
                <a:lnTo>
                  <a:pt x="69299" y="0"/>
                </a:lnTo>
                <a:lnTo>
                  <a:pt x="69617" y="0"/>
                </a:lnTo>
                <a:lnTo>
                  <a:pt x="69617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46" name="Google Shape;1758;p38">
            <a:extLst>
              <a:ext uri="{FF2B5EF4-FFF2-40B4-BE49-F238E27FC236}">
                <a16:creationId xmlns:a16="http://schemas.microsoft.com/office/drawing/2014/main" id="{D0F168A5-B74A-5E55-5474-101E627FD955}"/>
              </a:ext>
            </a:extLst>
          </p:cNvPr>
          <p:cNvGrpSpPr/>
          <p:nvPr/>
        </p:nvGrpSpPr>
        <p:grpSpPr>
          <a:xfrm>
            <a:off x="7220385" y="3361848"/>
            <a:ext cx="2056965" cy="1781652"/>
            <a:chOff x="856225" y="238125"/>
            <a:chExt cx="5907550" cy="5238750"/>
          </a:xfrm>
        </p:grpSpPr>
        <p:sp>
          <p:nvSpPr>
            <p:cNvPr id="2347" name="Google Shape;1759;p38">
              <a:extLst>
                <a:ext uri="{FF2B5EF4-FFF2-40B4-BE49-F238E27FC236}">
                  <a16:creationId xmlns:a16="http://schemas.microsoft.com/office/drawing/2014/main" id="{5F6FC51D-8CF5-0B51-20A1-8919FBDA9605}"/>
                </a:ext>
              </a:extLst>
            </p:cNvPr>
            <p:cNvSpPr/>
            <p:nvPr/>
          </p:nvSpPr>
          <p:spPr>
            <a:xfrm>
              <a:off x="856225" y="4632825"/>
              <a:ext cx="5907550" cy="844050"/>
            </a:xfrm>
            <a:custGeom>
              <a:avLst/>
              <a:gdLst/>
              <a:ahLst/>
              <a:cxnLst/>
              <a:rect l="l" t="t" r="r" b="b"/>
              <a:pathLst>
                <a:path w="236302" h="33762" extrusionOk="0">
                  <a:moveTo>
                    <a:pt x="115104" y="1"/>
                  </a:moveTo>
                  <a:lnTo>
                    <a:pt x="112071" y="27"/>
                  </a:lnTo>
                  <a:lnTo>
                    <a:pt x="109063" y="53"/>
                  </a:lnTo>
                  <a:lnTo>
                    <a:pt x="106069" y="92"/>
                  </a:lnTo>
                  <a:lnTo>
                    <a:pt x="103101" y="131"/>
                  </a:lnTo>
                  <a:lnTo>
                    <a:pt x="100159" y="197"/>
                  </a:lnTo>
                  <a:lnTo>
                    <a:pt x="97230" y="262"/>
                  </a:lnTo>
                  <a:lnTo>
                    <a:pt x="94340" y="341"/>
                  </a:lnTo>
                  <a:lnTo>
                    <a:pt x="91464" y="432"/>
                  </a:lnTo>
                  <a:lnTo>
                    <a:pt x="88626" y="537"/>
                  </a:lnTo>
                  <a:lnTo>
                    <a:pt x="85802" y="641"/>
                  </a:lnTo>
                  <a:lnTo>
                    <a:pt x="83017" y="759"/>
                  </a:lnTo>
                  <a:lnTo>
                    <a:pt x="80258" y="890"/>
                  </a:lnTo>
                  <a:lnTo>
                    <a:pt x="77525" y="1021"/>
                  </a:lnTo>
                  <a:lnTo>
                    <a:pt x="74832" y="1178"/>
                  </a:lnTo>
                  <a:lnTo>
                    <a:pt x="72164" y="1321"/>
                  </a:lnTo>
                  <a:lnTo>
                    <a:pt x="69523" y="1491"/>
                  </a:lnTo>
                  <a:lnTo>
                    <a:pt x="66921" y="1661"/>
                  </a:lnTo>
                  <a:lnTo>
                    <a:pt x="64358" y="1844"/>
                  </a:lnTo>
                  <a:lnTo>
                    <a:pt x="61834" y="2041"/>
                  </a:lnTo>
                  <a:lnTo>
                    <a:pt x="59337" y="2237"/>
                  </a:lnTo>
                  <a:lnTo>
                    <a:pt x="56879" y="2446"/>
                  </a:lnTo>
                  <a:lnTo>
                    <a:pt x="54473" y="2655"/>
                  </a:lnTo>
                  <a:lnTo>
                    <a:pt x="52093" y="2877"/>
                  </a:lnTo>
                  <a:lnTo>
                    <a:pt x="49753" y="3113"/>
                  </a:lnTo>
                  <a:lnTo>
                    <a:pt x="47451" y="3348"/>
                  </a:lnTo>
                  <a:lnTo>
                    <a:pt x="45202" y="3597"/>
                  </a:lnTo>
                  <a:lnTo>
                    <a:pt x="42993" y="3858"/>
                  </a:lnTo>
                  <a:lnTo>
                    <a:pt x="40822" y="4120"/>
                  </a:lnTo>
                  <a:lnTo>
                    <a:pt x="38704" y="4381"/>
                  </a:lnTo>
                  <a:lnTo>
                    <a:pt x="36638" y="4656"/>
                  </a:lnTo>
                  <a:lnTo>
                    <a:pt x="34598" y="4943"/>
                  </a:lnTo>
                  <a:lnTo>
                    <a:pt x="32624" y="5231"/>
                  </a:lnTo>
                  <a:lnTo>
                    <a:pt x="30688" y="5532"/>
                  </a:lnTo>
                  <a:lnTo>
                    <a:pt x="28806" y="5832"/>
                  </a:lnTo>
                  <a:lnTo>
                    <a:pt x="26975" y="6146"/>
                  </a:lnTo>
                  <a:lnTo>
                    <a:pt x="25197" y="6460"/>
                  </a:lnTo>
                  <a:lnTo>
                    <a:pt x="23471" y="6787"/>
                  </a:lnTo>
                  <a:lnTo>
                    <a:pt x="21797" y="7114"/>
                  </a:lnTo>
                  <a:lnTo>
                    <a:pt x="20176" y="7441"/>
                  </a:lnTo>
                  <a:lnTo>
                    <a:pt x="18607" y="7781"/>
                  </a:lnTo>
                  <a:lnTo>
                    <a:pt x="17103" y="8134"/>
                  </a:lnTo>
                  <a:lnTo>
                    <a:pt x="15651" y="8474"/>
                  </a:lnTo>
                  <a:lnTo>
                    <a:pt x="14252" y="8840"/>
                  </a:lnTo>
                  <a:lnTo>
                    <a:pt x="12919" y="9193"/>
                  </a:lnTo>
                  <a:lnTo>
                    <a:pt x="11650" y="9559"/>
                  </a:lnTo>
                  <a:lnTo>
                    <a:pt x="10434" y="9938"/>
                  </a:lnTo>
                  <a:lnTo>
                    <a:pt x="9284" y="10304"/>
                  </a:lnTo>
                  <a:lnTo>
                    <a:pt x="8185" y="10697"/>
                  </a:lnTo>
                  <a:lnTo>
                    <a:pt x="7165" y="11076"/>
                  </a:lnTo>
                  <a:lnTo>
                    <a:pt x="6198" y="11468"/>
                  </a:lnTo>
                  <a:lnTo>
                    <a:pt x="5309" y="11860"/>
                  </a:lnTo>
                  <a:lnTo>
                    <a:pt x="4890" y="12056"/>
                  </a:lnTo>
                  <a:lnTo>
                    <a:pt x="4485" y="12266"/>
                  </a:lnTo>
                  <a:lnTo>
                    <a:pt x="4093" y="12462"/>
                  </a:lnTo>
                  <a:lnTo>
                    <a:pt x="3713" y="12658"/>
                  </a:lnTo>
                  <a:lnTo>
                    <a:pt x="3360" y="12867"/>
                  </a:lnTo>
                  <a:lnTo>
                    <a:pt x="3020" y="13063"/>
                  </a:lnTo>
                  <a:lnTo>
                    <a:pt x="2707" y="13273"/>
                  </a:lnTo>
                  <a:lnTo>
                    <a:pt x="2393" y="13482"/>
                  </a:lnTo>
                  <a:lnTo>
                    <a:pt x="2105" y="13691"/>
                  </a:lnTo>
                  <a:lnTo>
                    <a:pt x="1844" y="13887"/>
                  </a:lnTo>
                  <a:lnTo>
                    <a:pt x="1595" y="14096"/>
                  </a:lnTo>
                  <a:lnTo>
                    <a:pt x="1360" y="14305"/>
                  </a:lnTo>
                  <a:lnTo>
                    <a:pt x="1138" y="14515"/>
                  </a:lnTo>
                  <a:lnTo>
                    <a:pt x="941" y="14737"/>
                  </a:lnTo>
                  <a:lnTo>
                    <a:pt x="771" y="14946"/>
                  </a:lnTo>
                  <a:lnTo>
                    <a:pt x="601" y="15155"/>
                  </a:lnTo>
                  <a:lnTo>
                    <a:pt x="458" y="15365"/>
                  </a:lnTo>
                  <a:lnTo>
                    <a:pt x="340" y="15587"/>
                  </a:lnTo>
                  <a:lnTo>
                    <a:pt x="235" y="15796"/>
                  </a:lnTo>
                  <a:lnTo>
                    <a:pt x="144" y="16018"/>
                  </a:lnTo>
                  <a:lnTo>
                    <a:pt x="78" y="16228"/>
                  </a:lnTo>
                  <a:lnTo>
                    <a:pt x="39" y="16450"/>
                  </a:lnTo>
                  <a:lnTo>
                    <a:pt x="0" y="16659"/>
                  </a:lnTo>
                  <a:lnTo>
                    <a:pt x="0" y="16881"/>
                  </a:lnTo>
                  <a:lnTo>
                    <a:pt x="0" y="17104"/>
                  </a:lnTo>
                  <a:lnTo>
                    <a:pt x="39" y="17313"/>
                  </a:lnTo>
                  <a:lnTo>
                    <a:pt x="78" y="17535"/>
                  </a:lnTo>
                  <a:lnTo>
                    <a:pt x="144" y="17744"/>
                  </a:lnTo>
                  <a:lnTo>
                    <a:pt x="235" y="17967"/>
                  </a:lnTo>
                  <a:lnTo>
                    <a:pt x="340" y="18176"/>
                  </a:lnTo>
                  <a:lnTo>
                    <a:pt x="458" y="18398"/>
                  </a:lnTo>
                  <a:lnTo>
                    <a:pt x="601" y="18607"/>
                  </a:lnTo>
                  <a:lnTo>
                    <a:pt x="771" y="18817"/>
                  </a:lnTo>
                  <a:lnTo>
                    <a:pt x="941" y="19026"/>
                  </a:lnTo>
                  <a:lnTo>
                    <a:pt x="1138" y="19248"/>
                  </a:lnTo>
                  <a:lnTo>
                    <a:pt x="1360" y="19457"/>
                  </a:lnTo>
                  <a:lnTo>
                    <a:pt x="1595" y="19666"/>
                  </a:lnTo>
                  <a:lnTo>
                    <a:pt x="1844" y="19863"/>
                  </a:lnTo>
                  <a:lnTo>
                    <a:pt x="2105" y="20072"/>
                  </a:lnTo>
                  <a:lnTo>
                    <a:pt x="2393" y="20281"/>
                  </a:lnTo>
                  <a:lnTo>
                    <a:pt x="2707" y="20490"/>
                  </a:lnTo>
                  <a:lnTo>
                    <a:pt x="3020" y="20686"/>
                  </a:lnTo>
                  <a:lnTo>
                    <a:pt x="3360" y="20896"/>
                  </a:lnTo>
                  <a:lnTo>
                    <a:pt x="3713" y="21105"/>
                  </a:lnTo>
                  <a:lnTo>
                    <a:pt x="4093" y="21301"/>
                  </a:lnTo>
                  <a:lnTo>
                    <a:pt x="4485" y="21497"/>
                  </a:lnTo>
                  <a:lnTo>
                    <a:pt x="4890" y="21706"/>
                  </a:lnTo>
                  <a:lnTo>
                    <a:pt x="5309" y="21902"/>
                  </a:lnTo>
                  <a:lnTo>
                    <a:pt x="6198" y="22295"/>
                  </a:lnTo>
                  <a:lnTo>
                    <a:pt x="7165" y="22687"/>
                  </a:lnTo>
                  <a:lnTo>
                    <a:pt x="8185" y="23066"/>
                  </a:lnTo>
                  <a:lnTo>
                    <a:pt x="9284" y="23445"/>
                  </a:lnTo>
                  <a:lnTo>
                    <a:pt x="10434" y="23825"/>
                  </a:lnTo>
                  <a:lnTo>
                    <a:pt x="11650" y="24204"/>
                  </a:lnTo>
                  <a:lnTo>
                    <a:pt x="12919" y="24570"/>
                  </a:lnTo>
                  <a:lnTo>
                    <a:pt x="14252" y="24923"/>
                  </a:lnTo>
                  <a:lnTo>
                    <a:pt x="15651" y="25276"/>
                  </a:lnTo>
                  <a:lnTo>
                    <a:pt x="17103" y="25629"/>
                  </a:lnTo>
                  <a:lnTo>
                    <a:pt x="18607" y="25982"/>
                  </a:lnTo>
                  <a:lnTo>
                    <a:pt x="20176" y="26322"/>
                  </a:lnTo>
                  <a:lnTo>
                    <a:pt x="21797" y="26649"/>
                  </a:lnTo>
                  <a:lnTo>
                    <a:pt x="23471" y="26976"/>
                  </a:lnTo>
                  <a:lnTo>
                    <a:pt x="25197" y="27303"/>
                  </a:lnTo>
                  <a:lnTo>
                    <a:pt x="26975" y="27616"/>
                  </a:lnTo>
                  <a:lnTo>
                    <a:pt x="28806" y="27930"/>
                  </a:lnTo>
                  <a:lnTo>
                    <a:pt x="30688" y="28231"/>
                  </a:lnTo>
                  <a:lnTo>
                    <a:pt x="32624" y="28532"/>
                  </a:lnTo>
                  <a:lnTo>
                    <a:pt x="34598" y="28819"/>
                  </a:lnTo>
                  <a:lnTo>
                    <a:pt x="36638" y="29094"/>
                  </a:lnTo>
                  <a:lnTo>
                    <a:pt x="38704" y="29369"/>
                  </a:lnTo>
                  <a:lnTo>
                    <a:pt x="40822" y="29643"/>
                  </a:lnTo>
                  <a:lnTo>
                    <a:pt x="42993" y="29905"/>
                  </a:lnTo>
                  <a:lnTo>
                    <a:pt x="45202" y="30153"/>
                  </a:lnTo>
                  <a:lnTo>
                    <a:pt x="47451" y="30402"/>
                  </a:lnTo>
                  <a:lnTo>
                    <a:pt x="49753" y="30650"/>
                  </a:lnTo>
                  <a:lnTo>
                    <a:pt x="52093" y="30872"/>
                  </a:lnTo>
                  <a:lnTo>
                    <a:pt x="54473" y="31095"/>
                  </a:lnTo>
                  <a:lnTo>
                    <a:pt x="56879" y="31317"/>
                  </a:lnTo>
                  <a:lnTo>
                    <a:pt x="59337" y="31526"/>
                  </a:lnTo>
                  <a:lnTo>
                    <a:pt x="61834" y="31722"/>
                  </a:lnTo>
                  <a:lnTo>
                    <a:pt x="64358" y="31918"/>
                  </a:lnTo>
                  <a:lnTo>
                    <a:pt x="66921" y="32101"/>
                  </a:lnTo>
                  <a:lnTo>
                    <a:pt x="69523" y="32271"/>
                  </a:lnTo>
                  <a:lnTo>
                    <a:pt x="72164" y="32428"/>
                  </a:lnTo>
                  <a:lnTo>
                    <a:pt x="74832" y="32585"/>
                  </a:lnTo>
                  <a:lnTo>
                    <a:pt x="77525" y="32729"/>
                  </a:lnTo>
                  <a:lnTo>
                    <a:pt x="80258" y="32873"/>
                  </a:lnTo>
                  <a:lnTo>
                    <a:pt x="83017" y="33004"/>
                  </a:lnTo>
                  <a:lnTo>
                    <a:pt x="85802" y="33121"/>
                  </a:lnTo>
                  <a:lnTo>
                    <a:pt x="88626" y="33226"/>
                  </a:lnTo>
                  <a:lnTo>
                    <a:pt x="91464" y="33331"/>
                  </a:lnTo>
                  <a:lnTo>
                    <a:pt x="94340" y="33422"/>
                  </a:lnTo>
                  <a:lnTo>
                    <a:pt x="97230" y="33500"/>
                  </a:lnTo>
                  <a:lnTo>
                    <a:pt x="100159" y="33566"/>
                  </a:lnTo>
                  <a:lnTo>
                    <a:pt x="103101" y="33618"/>
                  </a:lnTo>
                  <a:lnTo>
                    <a:pt x="106069" y="33670"/>
                  </a:lnTo>
                  <a:lnTo>
                    <a:pt x="109063" y="33710"/>
                  </a:lnTo>
                  <a:lnTo>
                    <a:pt x="112071" y="33736"/>
                  </a:lnTo>
                  <a:lnTo>
                    <a:pt x="115104" y="33749"/>
                  </a:lnTo>
                  <a:lnTo>
                    <a:pt x="118151" y="33762"/>
                  </a:lnTo>
                  <a:lnTo>
                    <a:pt x="121198" y="33749"/>
                  </a:lnTo>
                  <a:lnTo>
                    <a:pt x="124231" y="33736"/>
                  </a:lnTo>
                  <a:lnTo>
                    <a:pt x="127239" y="33710"/>
                  </a:lnTo>
                  <a:lnTo>
                    <a:pt x="130233" y="33670"/>
                  </a:lnTo>
                  <a:lnTo>
                    <a:pt x="133201" y="33618"/>
                  </a:lnTo>
                  <a:lnTo>
                    <a:pt x="136143" y="33566"/>
                  </a:lnTo>
                  <a:lnTo>
                    <a:pt x="139072" y="33500"/>
                  </a:lnTo>
                  <a:lnTo>
                    <a:pt x="141962" y="33422"/>
                  </a:lnTo>
                  <a:lnTo>
                    <a:pt x="144838" y="33331"/>
                  </a:lnTo>
                  <a:lnTo>
                    <a:pt x="147676" y="33226"/>
                  </a:lnTo>
                  <a:lnTo>
                    <a:pt x="150500" y="33121"/>
                  </a:lnTo>
                  <a:lnTo>
                    <a:pt x="153285" y="33004"/>
                  </a:lnTo>
                  <a:lnTo>
                    <a:pt x="156044" y="32873"/>
                  </a:lnTo>
                  <a:lnTo>
                    <a:pt x="158777" y="32729"/>
                  </a:lnTo>
                  <a:lnTo>
                    <a:pt x="161470" y="32585"/>
                  </a:lnTo>
                  <a:lnTo>
                    <a:pt x="164138" y="32428"/>
                  </a:lnTo>
                  <a:lnTo>
                    <a:pt x="166779" y="32271"/>
                  </a:lnTo>
                  <a:lnTo>
                    <a:pt x="169381" y="32101"/>
                  </a:lnTo>
                  <a:lnTo>
                    <a:pt x="171944" y="31918"/>
                  </a:lnTo>
                  <a:lnTo>
                    <a:pt x="174468" y="31722"/>
                  </a:lnTo>
                  <a:lnTo>
                    <a:pt x="176965" y="31526"/>
                  </a:lnTo>
                  <a:lnTo>
                    <a:pt x="179423" y="31317"/>
                  </a:lnTo>
                  <a:lnTo>
                    <a:pt x="181842" y="31095"/>
                  </a:lnTo>
                  <a:lnTo>
                    <a:pt x="184209" y="30872"/>
                  </a:lnTo>
                  <a:lnTo>
                    <a:pt x="186549" y="30650"/>
                  </a:lnTo>
                  <a:lnTo>
                    <a:pt x="188851" y="30402"/>
                  </a:lnTo>
                  <a:lnTo>
                    <a:pt x="191100" y="30153"/>
                  </a:lnTo>
                  <a:lnTo>
                    <a:pt x="193309" y="29905"/>
                  </a:lnTo>
                  <a:lnTo>
                    <a:pt x="195480" y="29643"/>
                  </a:lnTo>
                  <a:lnTo>
                    <a:pt x="197598" y="29369"/>
                  </a:lnTo>
                  <a:lnTo>
                    <a:pt x="199677" y="29094"/>
                  </a:lnTo>
                  <a:lnTo>
                    <a:pt x="201704" y="28819"/>
                  </a:lnTo>
                  <a:lnTo>
                    <a:pt x="203678" y="28532"/>
                  </a:lnTo>
                  <a:lnTo>
                    <a:pt x="205614" y="28231"/>
                  </a:lnTo>
                  <a:lnTo>
                    <a:pt x="207496" y="27930"/>
                  </a:lnTo>
                  <a:lnTo>
                    <a:pt x="209327" y="27616"/>
                  </a:lnTo>
                  <a:lnTo>
                    <a:pt x="211105" y="27303"/>
                  </a:lnTo>
                  <a:lnTo>
                    <a:pt x="212831" y="26976"/>
                  </a:lnTo>
                  <a:lnTo>
                    <a:pt x="214505" y="26649"/>
                  </a:lnTo>
                  <a:lnTo>
                    <a:pt x="216126" y="26322"/>
                  </a:lnTo>
                  <a:lnTo>
                    <a:pt x="217695" y="25982"/>
                  </a:lnTo>
                  <a:lnTo>
                    <a:pt x="219199" y="25629"/>
                  </a:lnTo>
                  <a:lnTo>
                    <a:pt x="220651" y="25276"/>
                  </a:lnTo>
                  <a:lnTo>
                    <a:pt x="222050" y="24923"/>
                  </a:lnTo>
                  <a:lnTo>
                    <a:pt x="223383" y="24570"/>
                  </a:lnTo>
                  <a:lnTo>
                    <a:pt x="224652" y="24204"/>
                  </a:lnTo>
                  <a:lnTo>
                    <a:pt x="225868" y="23825"/>
                  </a:lnTo>
                  <a:lnTo>
                    <a:pt x="227018" y="23445"/>
                  </a:lnTo>
                  <a:lnTo>
                    <a:pt x="228117" y="23066"/>
                  </a:lnTo>
                  <a:lnTo>
                    <a:pt x="229137" y="22687"/>
                  </a:lnTo>
                  <a:lnTo>
                    <a:pt x="230104" y="22295"/>
                  </a:lnTo>
                  <a:lnTo>
                    <a:pt x="230993" y="21902"/>
                  </a:lnTo>
                  <a:lnTo>
                    <a:pt x="231425" y="21706"/>
                  </a:lnTo>
                  <a:lnTo>
                    <a:pt x="231830" y="21497"/>
                  </a:lnTo>
                  <a:lnTo>
                    <a:pt x="232209" y="21301"/>
                  </a:lnTo>
                  <a:lnTo>
                    <a:pt x="232589" y="21105"/>
                  </a:lnTo>
                  <a:lnTo>
                    <a:pt x="232942" y="20896"/>
                  </a:lnTo>
                  <a:lnTo>
                    <a:pt x="233282" y="20686"/>
                  </a:lnTo>
                  <a:lnTo>
                    <a:pt x="233608" y="20490"/>
                  </a:lnTo>
                  <a:lnTo>
                    <a:pt x="233909" y="20281"/>
                  </a:lnTo>
                  <a:lnTo>
                    <a:pt x="234197" y="20072"/>
                  </a:lnTo>
                  <a:lnTo>
                    <a:pt x="234458" y="19863"/>
                  </a:lnTo>
                  <a:lnTo>
                    <a:pt x="234720" y="19666"/>
                  </a:lnTo>
                  <a:lnTo>
                    <a:pt x="234942" y="19457"/>
                  </a:lnTo>
                  <a:lnTo>
                    <a:pt x="235164" y="19248"/>
                  </a:lnTo>
                  <a:lnTo>
                    <a:pt x="235361" y="19026"/>
                  </a:lnTo>
                  <a:lnTo>
                    <a:pt x="235544" y="18817"/>
                  </a:lnTo>
                  <a:lnTo>
                    <a:pt x="235701" y="18607"/>
                  </a:lnTo>
                  <a:lnTo>
                    <a:pt x="235844" y="18398"/>
                  </a:lnTo>
                  <a:lnTo>
                    <a:pt x="235962" y="18176"/>
                  </a:lnTo>
                  <a:lnTo>
                    <a:pt x="236067" y="17967"/>
                  </a:lnTo>
                  <a:lnTo>
                    <a:pt x="236158" y="17744"/>
                  </a:lnTo>
                  <a:lnTo>
                    <a:pt x="236224" y="17535"/>
                  </a:lnTo>
                  <a:lnTo>
                    <a:pt x="236276" y="17313"/>
                  </a:lnTo>
                  <a:lnTo>
                    <a:pt x="236302" y="17104"/>
                  </a:lnTo>
                  <a:lnTo>
                    <a:pt x="236302" y="16881"/>
                  </a:lnTo>
                  <a:lnTo>
                    <a:pt x="236302" y="16659"/>
                  </a:lnTo>
                  <a:lnTo>
                    <a:pt x="236276" y="16450"/>
                  </a:lnTo>
                  <a:lnTo>
                    <a:pt x="236224" y="16228"/>
                  </a:lnTo>
                  <a:lnTo>
                    <a:pt x="236158" y="16018"/>
                  </a:lnTo>
                  <a:lnTo>
                    <a:pt x="236067" y="15796"/>
                  </a:lnTo>
                  <a:lnTo>
                    <a:pt x="235962" y="15587"/>
                  </a:lnTo>
                  <a:lnTo>
                    <a:pt x="235844" y="15365"/>
                  </a:lnTo>
                  <a:lnTo>
                    <a:pt x="235701" y="15155"/>
                  </a:lnTo>
                  <a:lnTo>
                    <a:pt x="235544" y="14946"/>
                  </a:lnTo>
                  <a:lnTo>
                    <a:pt x="235361" y="14737"/>
                  </a:lnTo>
                  <a:lnTo>
                    <a:pt x="235164" y="14515"/>
                  </a:lnTo>
                  <a:lnTo>
                    <a:pt x="234942" y="14305"/>
                  </a:lnTo>
                  <a:lnTo>
                    <a:pt x="234720" y="14096"/>
                  </a:lnTo>
                  <a:lnTo>
                    <a:pt x="234458" y="13887"/>
                  </a:lnTo>
                  <a:lnTo>
                    <a:pt x="234197" y="13691"/>
                  </a:lnTo>
                  <a:lnTo>
                    <a:pt x="233909" y="13482"/>
                  </a:lnTo>
                  <a:lnTo>
                    <a:pt x="233608" y="13273"/>
                  </a:lnTo>
                  <a:lnTo>
                    <a:pt x="233282" y="13063"/>
                  </a:lnTo>
                  <a:lnTo>
                    <a:pt x="232942" y="12867"/>
                  </a:lnTo>
                  <a:lnTo>
                    <a:pt x="232589" y="12658"/>
                  </a:lnTo>
                  <a:lnTo>
                    <a:pt x="232209" y="12462"/>
                  </a:lnTo>
                  <a:lnTo>
                    <a:pt x="231830" y="12266"/>
                  </a:lnTo>
                  <a:lnTo>
                    <a:pt x="231425" y="12056"/>
                  </a:lnTo>
                  <a:lnTo>
                    <a:pt x="230993" y="11860"/>
                  </a:lnTo>
                  <a:lnTo>
                    <a:pt x="230104" y="11468"/>
                  </a:lnTo>
                  <a:lnTo>
                    <a:pt x="229137" y="11076"/>
                  </a:lnTo>
                  <a:lnTo>
                    <a:pt x="228117" y="10697"/>
                  </a:lnTo>
                  <a:lnTo>
                    <a:pt x="227018" y="10304"/>
                  </a:lnTo>
                  <a:lnTo>
                    <a:pt x="225868" y="9938"/>
                  </a:lnTo>
                  <a:lnTo>
                    <a:pt x="224652" y="9559"/>
                  </a:lnTo>
                  <a:lnTo>
                    <a:pt x="223383" y="9193"/>
                  </a:lnTo>
                  <a:lnTo>
                    <a:pt x="222050" y="8840"/>
                  </a:lnTo>
                  <a:lnTo>
                    <a:pt x="220651" y="8474"/>
                  </a:lnTo>
                  <a:lnTo>
                    <a:pt x="219199" y="8134"/>
                  </a:lnTo>
                  <a:lnTo>
                    <a:pt x="217695" y="7781"/>
                  </a:lnTo>
                  <a:lnTo>
                    <a:pt x="216126" y="7441"/>
                  </a:lnTo>
                  <a:lnTo>
                    <a:pt x="214505" y="7114"/>
                  </a:lnTo>
                  <a:lnTo>
                    <a:pt x="212831" y="6787"/>
                  </a:lnTo>
                  <a:lnTo>
                    <a:pt x="211105" y="6460"/>
                  </a:lnTo>
                  <a:lnTo>
                    <a:pt x="209327" y="6146"/>
                  </a:lnTo>
                  <a:lnTo>
                    <a:pt x="207496" y="5832"/>
                  </a:lnTo>
                  <a:lnTo>
                    <a:pt x="205614" y="5532"/>
                  </a:lnTo>
                  <a:lnTo>
                    <a:pt x="203678" y="5231"/>
                  </a:lnTo>
                  <a:lnTo>
                    <a:pt x="201704" y="4943"/>
                  </a:lnTo>
                  <a:lnTo>
                    <a:pt x="199677" y="4656"/>
                  </a:lnTo>
                  <a:lnTo>
                    <a:pt x="197598" y="4381"/>
                  </a:lnTo>
                  <a:lnTo>
                    <a:pt x="195480" y="4120"/>
                  </a:lnTo>
                  <a:lnTo>
                    <a:pt x="193309" y="3858"/>
                  </a:lnTo>
                  <a:lnTo>
                    <a:pt x="191100" y="3597"/>
                  </a:lnTo>
                  <a:lnTo>
                    <a:pt x="188851" y="3348"/>
                  </a:lnTo>
                  <a:lnTo>
                    <a:pt x="186549" y="3113"/>
                  </a:lnTo>
                  <a:lnTo>
                    <a:pt x="184209" y="2877"/>
                  </a:lnTo>
                  <a:lnTo>
                    <a:pt x="181842" y="2655"/>
                  </a:lnTo>
                  <a:lnTo>
                    <a:pt x="179423" y="2446"/>
                  </a:lnTo>
                  <a:lnTo>
                    <a:pt x="176965" y="2237"/>
                  </a:lnTo>
                  <a:lnTo>
                    <a:pt x="174468" y="2041"/>
                  </a:lnTo>
                  <a:lnTo>
                    <a:pt x="171944" y="1844"/>
                  </a:lnTo>
                  <a:lnTo>
                    <a:pt x="169381" y="1661"/>
                  </a:lnTo>
                  <a:lnTo>
                    <a:pt x="166779" y="1491"/>
                  </a:lnTo>
                  <a:lnTo>
                    <a:pt x="164138" y="1321"/>
                  </a:lnTo>
                  <a:lnTo>
                    <a:pt x="161470" y="1178"/>
                  </a:lnTo>
                  <a:lnTo>
                    <a:pt x="158777" y="1021"/>
                  </a:lnTo>
                  <a:lnTo>
                    <a:pt x="156044" y="890"/>
                  </a:lnTo>
                  <a:lnTo>
                    <a:pt x="153285" y="759"/>
                  </a:lnTo>
                  <a:lnTo>
                    <a:pt x="150500" y="641"/>
                  </a:lnTo>
                  <a:lnTo>
                    <a:pt x="147676" y="537"/>
                  </a:lnTo>
                  <a:lnTo>
                    <a:pt x="144838" y="432"/>
                  </a:lnTo>
                  <a:lnTo>
                    <a:pt x="141962" y="341"/>
                  </a:lnTo>
                  <a:lnTo>
                    <a:pt x="139072" y="262"/>
                  </a:lnTo>
                  <a:lnTo>
                    <a:pt x="136143" y="197"/>
                  </a:lnTo>
                  <a:lnTo>
                    <a:pt x="133201" y="131"/>
                  </a:lnTo>
                  <a:lnTo>
                    <a:pt x="130233" y="92"/>
                  </a:lnTo>
                  <a:lnTo>
                    <a:pt x="127239" y="53"/>
                  </a:lnTo>
                  <a:lnTo>
                    <a:pt x="124231" y="27"/>
                  </a:lnTo>
                  <a:lnTo>
                    <a:pt x="121198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8" name="Google Shape;1760;p38">
              <a:extLst>
                <a:ext uri="{FF2B5EF4-FFF2-40B4-BE49-F238E27FC236}">
                  <a16:creationId xmlns:a16="http://schemas.microsoft.com/office/drawing/2014/main" id="{1896EF6C-FCF3-E8D4-FA20-A0D1E6D7136B}"/>
                </a:ext>
              </a:extLst>
            </p:cNvPr>
            <p:cNvSpPr/>
            <p:nvPr/>
          </p:nvSpPr>
          <p:spPr>
            <a:xfrm>
              <a:off x="4930575" y="3183725"/>
              <a:ext cx="1177800" cy="1356625"/>
            </a:xfrm>
            <a:custGeom>
              <a:avLst/>
              <a:gdLst/>
              <a:ahLst/>
              <a:cxnLst/>
              <a:rect l="l" t="t" r="r" b="b"/>
              <a:pathLst>
                <a:path w="47112" h="54265" extrusionOk="0">
                  <a:moveTo>
                    <a:pt x="44483" y="0"/>
                  </a:moveTo>
                  <a:lnTo>
                    <a:pt x="44300" y="14"/>
                  </a:lnTo>
                  <a:lnTo>
                    <a:pt x="44130" y="40"/>
                  </a:lnTo>
                  <a:lnTo>
                    <a:pt x="43960" y="105"/>
                  </a:lnTo>
                  <a:lnTo>
                    <a:pt x="43803" y="197"/>
                  </a:lnTo>
                  <a:lnTo>
                    <a:pt x="43738" y="249"/>
                  </a:lnTo>
                  <a:lnTo>
                    <a:pt x="43660" y="314"/>
                  </a:lnTo>
                  <a:lnTo>
                    <a:pt x="43594" y="393"/>
                  </a:lnTo>
                  <a:lnTo>
                    <a:pt x="43542" y="471"/>
                  </a:lnTo>
                  <a:lnTo>
                    <a:pt x="43476" y="550"/>
                  </a:lnTo>
                  <a:lnTo>
                    <a:pt x="43424" y="654"/>
                  </a:lnTo>
                  <a:lnTo>
                    <a:pt x="43385" y="746"/>
                  </a:lnTo>
                  <a:lnTo>
                    <a:pt x="43346" y="863"/>
                  </a:lnTo>
                  <a:lnTo>
                    <a:pt x="42718" y="2746"/>
                  </a:lnTo>
                  <a:lnTo>
                    <a:pt x="42064" y="4655"/>
                  </a:lnTo>
                  <a:lnTo>
                    <a:pt x="41371" y="6564"/>
                  </a:lnTo>
                  <a:lnTo>
                    <a:pt x="41005" y="7519"/>
                  </a:lnTo>
                  <a:lnTo>
                    <a:pt x="40639" y="8473"/>
                  </a:lnTo>
                  <a:lnTo>
                    <a:pt x="40273" y="9428"/>
                  </a:lnTo>
                  <a:lnTo>
                    <a:pt x="39881" y="10383"/>
                  </a:lnTo>
                  <a:lnTo>
                    <a:pt x="39488" y="11337"/>
                  </a:lnTo>
                  <a:lnTo>
                    <a:pt x="39083" y="12278"/>
                  </a:lnTo>
                  <a:lnTo>
                    <a:pt x="38665" y="13233"/>
                  </a:lnTo>
                  <a:lnTo>
                    <a:pt x="38246" y="14174"/>
                  </a:lnTo>
                  <a:lnTo>
                    <a:pt x="37815" y="15116"/>
                  </a:lnTo>
                  <a:lnTo>
                    <a:pt x="37370" y="16057"/>
                  </a:lnTo>
                  <a:lnTo>
                    <a:pt x="36912" y="16986"/>
                  </a:lnTo>
                  <a:lnTo>
                    <a:pt x="36442" y="17914"/>
                  </a:lnTo>
                  <a:lnTo>
                    <a:pt x="35971" y="18829"/>
                  </a:lnTo>
                  <a:lnTo>
                    <a:pt x="35487" y="19745"/>
                  </a:lnTo>
                  <a:lnTo>
                    <a:pt x="34990" y="20660"/>
                  </a:lnTo>
                  <a:lnTo>
                    <a:pt x="34480" y="21549"/>
                  </a:lnTo>
                  <a:lnTo>
                    <a:pt x="33957" y="22438"/>
                  </a:lnTo>
                  <a:lnTo>
                    <a:pt x="33434" y="23327"/>
                  </a:lnTo>
                  <a:lnTo>
                    <a:pt x="32885" y="24203"/>
                  </a:lnTo>
                  <a:lnTo>
                    <a:pt x="32336" y="25066"/>
                  </a:lnTo>
                  <a:lnTo>
                    <a:pt x="31774" y="25916"/>
                  </a:lnTo>
                  <a:lnTo>
                    <a:pt x="31185" y="26753"/>
                  </a:lnTo>
                  <a:lnTo>
                    <a:pt x="30597" y="27590"/>
                  </a:lnTo>
                  <a:lnTo>
                    <a:pt x="29996" y="28401"/>
                  </a:lnTo>
                  <a:lnTo>
                    <a:pt x="29381" y="29211"/>
                  </a:lnTo>
                  <a:lnTo>
                    <a:pt x="28753" y="29996"/>
                  </a:lnTo>
                  <a:lnTo>
                    <a:pt x="28126" y="30767"/>
                  </a:lnTo>
                  <a:lnTo>
                    <a:pt x="27472" y="31539"/>
                  </a:lnTo>
                  <a:lnTo>
                    <a:pt x="26805" y="32284"/>
                  </a:lnTo>
                  <a:lnTo>
                    <a:pt x="26125" y="33016"/>
                  </a:lnTo>
                  <a:lnTo>
                    <a:pt x="25432" y="33736"/>
                  </a:lnTo>
                  <a:lnTo>
                    <a:pt x="24726" y="34429"/>
                  </a:lnTo>
                  <a:lnTo>
                    <a:pt x="24007" y="35109"/>
                  </a:lnTo>
                  <a:lnTo>
                    <a:pt x="23275" y="35775"/>
                  </a:lnTo>
                  <a:lnTo>
                    <a:pt x="22529" y="36429"/>
                  </a:lnTo>
                  <a:lnTo>
                    <a:pt x="21771" y="37057"/>
                  </a:lnTo>
                  <a:lnTo>
                    <a:pt x="21000" y="37658"/>
                  </a:lnTo>
                  <a:lnTo>
                    <a:pt x="20202" y="38247"/>
                  </a:lnTo>
                  <a:lnTo>
                    <a:pt x="19404" y="38809"/>
                  </a:lnTo>
                  <a:lnTo>
                    <a:pt x="18581" y="39358"/>
                  </a:lnTo>
                  <a:lnTo>
                    <a:pt x="17744" y="39881"/>
                  </a:lnTo>
                  <a:lnTo>
                    <a:pt x="16907" y="40378"/>
                  </a:lnTo>
                  <a:lnTo>
                    <a:pt x="16031" y="40862"/>
                  </a:lnTo>
                  <a:lnTo>
                    <a:pt x="15155" y="41319"/>
                  </a:lnTo>
                  <a:lnTo>
                    <a:pt x="14266" y="41751"/>
                  </a:lnTo>
                  <a:lnTo>
                    <a:pt x="13350" y="42156"/>
                  </a:lnTo>
                  <a:lnTo>
                    <a:pt x="12435" y="42535"/>
                  </a:lnTo>
                  <a:lnTo>
                    <a:pt x="11494" y="42889"/>
                  </a:lnTo>
                  <a:lnTo>
                    <a:pt x="10526" y="43229"/>
                  </a:lnTo>
                  <a:lnTo>
                    <a:pt x="9558" y="43529"/>
                  </a:lnTo>
                  <a:lnTo>
                    <a:pt x="8565" y="43804"/>
                  </a:lnTo>
                  <a:lnTo>
                    <a:pt x="8068" y="43922"/>
                  </a:lnTo>
                  <a:lnTo>
                    <a:pt x="7558" y="44052"/>
                  </a:lnTo>
                  <a:lnTo>
                    <a:pt x="7048" y="44157"/>
                  </a:lnTo>
                  <a:lnTo>
                    <a:pt x="6538" y="44261"/>
                  </a:lnTo>
                  <a:lnTo>
                    <a:pt x="6015" y="44366"/>
                  </a:lnTo>
                  <a:lnTo>
                    <a:pt x="5505" y="44458"/>
                  </a:lnTo>
                  <a:lnTo>
                    <a:pt x="4969" y="44536"/>
                  </a:lnTo>
                  <a:lnTo>
                    <a:pt x="4446" y="44615"/>
                  </a:lnTo>
                  <a:lnTo>
                    <a:pt x="3910" y="44693"/>
                  </a:lnTo>
                  <a:lnTo>
                    <a:pt x="3374" y="44745"/>
                  </a:lnTo>
                  <a:lnTo>
                    <a:pt x="2824" y="44798"/>
                  </a:lnTo>
                  <a:lnTo>
                    <a:pt x="2275" y="44850"/>
                  </a:lnTo>
                  <a:lnTo>
                    <a:pt x="1726" y="44889"/>
                  </a:lnTo>
                  <a:lnTo>
                    <a:pt x="1164" y="44915"/>
                  </a:lnTo>
                  <a:lnTo>
                    <a:pt x="1033" y="44928"/>
                  </a:lnTo>
                  <a:lnTo>
                    <a:pt x="902" y="44954"/>
                  </a:lnTo>
                  <a:lnTo>
                    <a:pt x="772" y="44994"/>
                  </a:lnTo>
                  <a:lnTo>
                    <a:pt x="667" y="45046"/>
                  </a:lnTo>
                  <a:lnTo>
                    <a:pt x="562" y="45098"/>
                  </a:lnTo>
                  <a:lnTo>
                    <a:pt x="458" y="45177"/>
                  </a:lnTo>
                  <a:lnTo>
                    <a:pt x="379" y="45242"/>
                  </a:lnTo>
                  <a:lnTo>
                    <a:pt x="301" y="45334"/>
                  </a:lnTo>
                  <a:lnTo>
                    <a:pt x="235" y="45425"/>
                  </a:lnTo>
                  <a:lnTo>
                    <a:pt x="170" y="45517"/>
                  </a:lnTo>
                  <a:lnTo>
                    <a:pt x="118" y="45621"/>
                  </a:lnTo>
                  <a:lnTo>
                    <a:pt x="79" y="45726"/>
                  </a:lnTo>
                  <a:lnTo>
                    <a:pt x="52" y="45844"/>
                  </a:lnTo>
                  <a:lnTo>
                    <a:pt x="26" y="45948"/>
                  </a:lnTo>
                  <a:lnTo>
                    <a:pt x="13" y="46066"/>
                  </a:lnTo>
                  <a:lnTo>
                    <a:pt x="0" y="46171"/>
                  </a:lnTo>
                  <a:lnTo>
                    <a:pt x="13" y="46288"/>
                  </a:lnTo>
                  <a:lnTo>
                    <a:pt x="26" y="46393"/>
                  </a:lnTo>
                  <a:lnTo>
                    <a:pt x="52" y="46510"/>
                  </a:lnTo>
                  <a:lnTo>
                    <a:pt x="79" y="46615"/>
                  </a:lnTo>
                  <a:lnTo>
                    <a:pt x="118" y="46720"/>
                  </a:lnTo>
                  <a:lnTo>
                    <a:pt x="170" y="46811"/>
                  </a:lnTo>
                  <a:lnTo>
                    <a:pt x="222" y="46903"/>
                  </a:lnTo>
                  <a:lnTo>
                    <a:pt x="301" y="46994"/>
                  </a:lnTo>
                  <a:lnTo>
                    <a:pt x="379" y="47060"/>
                  </a:lnTo>
                  <a:lnTo>
                    <a:pt x="458" y="47138"/>
                  </a:lnTo>
                  <a:lnTo>
                    <a:pt x="549" y="47190"/>
                  </a:lnTo>
                  <a:lnTo>
                    <a:pt x="654" y="47243"/>
                  </a:lnTo>
                  <a:lnTo>
                    <a:pt x="772" y="47282"/>
                  </a:lnTo>
                  <a:lnTo>
                    <a:pt x="889" y="47308"/>
                  </a:lnTo>
                  <a:lnTo>
                    <a:pt x="1033" y="47321"/>
                  </a:lnTo>
                  <a:lnTo>
                    <a:pt x="1164" y="47321"/>
                  </a:lnTo>
                  <a:lnTo>
                    <a:pt x="1399" y="47308"/>
                  </a:lnTo>
                  <a:lnTo>
                    <a:pt x="1896" y="47883"/>
                  </a:lnTo>
                  <a:lnTo>
                    <a:pt x="2393" y="48446"/>
                  </a:lnTo>
                  <a:lnTo>
                    <a:pt x="2903" y="48969"/>
                  </a:lnTo>
                  <a:lnTo>
                    <a:pt x="3413" y="49479"/>
                  </a:lnTo>
                  <a:lnTo>
                    <a:pt x="3910" y="49949"/>
                  </a:lnTo>
                  <a:lnTo>
                    <a:pt x="4433" y="50394"/>
                  </a:lnTo>
                  <a:lnTo>
                    <a:pt x="4943" y="50812"/>
                  </a:lnTo>
                  <a:lnTo>
                    <a:pt x="5466" y="51218"/>
                  </a:lnTo>
                  <a:lnTo>
                    <a:pt x="5989" y="51584"/>
                  </a:lnTo>
                  <a:lnTo>
                    <a:pt x="6512" y="51924"/>
                  </a:lnTo>
                  <a:lnTo>
                    <a:pt x="7035" y="52251"/>
                  </a:lnTo>
                  <a:lnTo>
                    <a:pt x="7571" y="52538"/>
                  </a:lnTo>
                  <a:lnTo>
                    <a:pt x="8094" y="52813"/>
                  </a:lnTo>
                  <a:lnTo>
                    <a:pt x="8630" y="53061"/>
                  </a:lnTo>
                  <a:lnTo>
                    <a:pt x="9166" y="53284"/>
                  </a:lnTo>
                  <a:lnTo>
                    <a:pt x="9702" y="53480"/>
                  </a:lnTo>
                  <a:lnTo>
                    <a:pt x="10238" y="53650"/>
                  </a:lnTo>
                  <a:lnTo>
                    <a:pt x="10774" y="53807"/>
                  </a:lnTo>
                  <a:lnTo>
                    <a:pt x="11324" y="53937"/>
                  </a:lnTo>
                  <a:lnTo>
                    <a:pt x="11860" y="54042"/>
                  </a:lnTo>
                  <a:lnTo>
                    <a:pt x="12409" y="54134"/>
                  </a:lnTo>
                  <a:lnTo>
                    <a:pt x="12945" y="54199"/>
                  </a:lnTo>
                  <a:lnTo>
                    <a:pt x="13494" y="54238"/>
                  </a:lnTo>
                  <a:lnTo>
                    <a:pt x="14043" y="54264"/>
                  </a:lnTo>
                  <a:lnTo>
                    <a:pt x="14592" y="54264"/>
                  </a:lnTo>
                  <a:lnTo>
                    <a:pt x="15129" y="54238"/>
                  </a:lnTo>
                  <a:lnTo>
                    <a:pt x="15678" y="54199"/>
                  </a:lnTo>
                  <a:lnTo>
                    <a:pt x="16227" y="54147"/>
                  </a:lnTo>
                  <a:lnTo>
                    <a:pt x="16776" y="54068"/>
                  </a:lnTo>
                  <a:lnTo>
                    <a:pt x="17325" y="53964"/>
                  </a:lnTo>
                  <a:lnTo>
                    <a:pt x="17861" y="53846"/>
                  </a:lnTo>
                  <a:lnTo>
                    <a:pt x="18411" y="53715"/>
                  </a:lnTo>
                  <a:lnTo>
                    <a:pt x="18960" y="53558"/>
                  </a:lnTo>
                  <a:lnTo>
                    <a:pt x="19496" y="53388"/>
                  </a:lnTo>
                  <a:lnTo>
                    <a:pt x="20045" y="53205"/>
                  </a:lnTo>
                  <a:lnTo>
                    <a:pt x="20581" y="52996"/>
                  </a:lnTo>
                  <a:lnTo>
                    <a:pt x="21117" y="52774"/>
                  </a:lnTo>
                  <a:lnTo>
                    <a:pt x="21653" y="52525"/>
                  </a:lnTo>
                  <a:lnTo>
                    <a:pt x="22202" y="52277"/>
                  </a:lnTo>
                  <a:lnTo>
                    <a:pt x="22725" y="52002"/>
                  </a:lnTo>
                  <a:lnTo>
                    <a:pt x="23262" y="51715"/>
                  </a:lnTo>
                  <a:lnTo>
                    <a:pt x="23798" y="51401"/>
                  </a:lnTo>
                  <a:lnTo>
                    <a:pt x="24321" y="51087"/>
                  </a:lnTo>
                  <a:lnTo>
                    <a:pt x="24844" y="50747"/>
                  </a:lnTo>
                  <a:lnTo>
                    <a:pt x="25380" y="50407"/>
                  </a:lnTo>
                  <a:lnTo>
                    <a:pt x="25890" y="50041"/>
                  </a:lnTo>
                  <a:lnTo>
                    <a:pt x="26413" y="49662"/>
                  </a:lnTo>
                  <a:lnTo>
                    <a:pt x="26936" y="49269"/>
                  </a:lnTo>
                  <a:lnTo>
                    <a:pt x="27446" y="48864"/>
                  </a:lnTo>
                  <a:lnTo>
                    <a:pt x="27956" y="48446"/>
                  </a:lnTo>
                  <a:lnTo>
                    <a:pt x="28453" y="48014"/>
                  </a:lnTo>
                  <a:lnTo>
                    <a:pt x="28963" y="47583"/>
                  </a:lnTo>
                  <a:lnTo>
                    <a:pt x="29459" y="47125"/>
                  </a:lnTo>
                  <a:lnTo>
                    <a:pt x="29956" y="46654"/>
                  </a:lnTo>
                  <a:lnTo>
                    <a:pt x="30440" y="46184"/>
                  </a:lnTo>
                  <a:lnTo>
                    <a:pt x="30924" y="45687"/>
                  </a:lnTo>
                  <a:lnTo>
                    <a:pt x="31408" y="45190"/>
                  </a:lnTo>
                  <a:lnTo>
                    <a:pt x="31891" y="44680"/>
                  </a:lnTo>
                  <a:lnTo>
                    <a:pt x="32362" y="44157"/>
                  </a:lnTo>
                  <a:lnTo>
                    <a:pt x="32833" y="43621"/>
                  </a:lnTo>
                  <a:lnTo>
                    <a:pt x="33291" y="43085"/>
                  </a:lnTo>
                  <a:lnTo>
                    <a:pt x="33761" y="42535"/>
                  </a:lnTo>
                  <a:lnTo>
                    <a:pt x="34206" y="41973"/>
                  </a:lnTo>
                  <a:lnTo>
                    <a:pt x="34663" y="41411"/>
                  </a:lnTo>
                  <a:lnTo>
                    <a:pt x="35108" y="40836"/>
                  </a:lnTo>
                  <a:lnTo>
                    <a:pt x="35540" y="40247"/>
                  </a:lnTo>
                  <a:lnTo>
                    <a:pt x="35971" y="39659"/>
                  </a:lnTo>
                  <a:lnTo>
                    <a:pt x="36403" y="39057"/>
                  </a:lnTo>
                  <a:lnTo>
                    <a:pt x="36821" y="38443"/>
                  </a:lnTo>
                  <a:lnTo>
                    <a:pt x="37226" y="37828"/>
                  </a:lnTo>
                  <a:lnTo>
                    <a:pt x="37632" y="37214"/>
                  </a:lnTo>
                  <a:lnTo>
                    <a:pt x="38037" y="36586"/>
                  </a:lnTo>
                  <a:lnTo>
                    <a:pt x="38429" y="35958"/>
                  </a:lnTo>
                  <a:lnTo>
                    <a:pt x="38822" y="35318"/>
                  </a:lnTo>
                  <a:lnTo>
                    <a:pt x="39201" y="34664"/>
                  </a:lnTo>
                  <a:lnTo>
                    <a:pt x="39580" y="34023"/>
                  </a:lnTo>
                  <a:lnTo>
                    <a:pt x="39946" y="33369"/>
                  </a:lnTo>
                  <a:lnTo>
                    <a:pt x="40299" y="32703"/>
                  </a:lnTo>
                  <a:lnTo>
                    <a:pt x="40652" y="32049"/>
                  </a:lnTo>
                  <a:lnTo>
                    <a:pt x="40992" y="31382"/>
                  </a:lnTo>
                  <a:lnTo>
                    <a:pt x="41332" y="30702"/>
                  </a:lnTo>
                  <a:lnTo>
                    <a:pt x="41659" y="30035"/>
                  </a:lnTo>
                  <a:lnTo>
                    <a:pt x="41986" y="29355"/>
                  </a:lnTo>
                  <a:lnTo>
                    <a:pt x="42300" y="28675"/>
                  </a:lnTo>
                  <a:lnTo>
                    <a:pt x="42600" y="27995"/>
                  </a:lnTo>
                  <a:lnTo>
                    <a:pt x="42888" y="27315"/>
                  </a:lnTo>
                  <a:lnTo>
                    <a:pt x="43176" y="26636"/>
                  </a:lnTo>
                  <a:lnTo>
                    <a:pt x="43463" y="25943"/>
                  </a:lnTo>
                  <a:lnTo>
                    <a:pt x="43725" y="25263"/>
                  </a:lnTo>
                  <a:lnTo>
                    <a:pt x="43986" y="24570"/>
                  </a:lnTo>
                  <a:lnTo>
                    <a:pt x="44235" y="23877"/>
                  </a:lnTo>
                  <a:lnTo>
                    <a:pt x="44483" y="23197"/>
                  </a:lnTo>
                  <a:lnTo>
                    <a:pt x="44706" y="22504"/>
                  </a:lnTo>
                  <a:lnTo>
                    <a:pt x="44928" y="21811"/>
                  </a:lnTo>
                  <a:lnTo>
                    <a:pt x="45137" y="21131"/>
                  </a:lnTo>
                  <a:lnTo>
                    <a:pt x="45346" y="20438"/>
                  </a:lnTo>
                  <a:lnTo>
                    <a:pt x="45542" y="19758"/>
                  </a:lnTo>
                  <a:lnTo>
                    <a:pt x="45712" y="19065"/>
                  </a:lnTo>
                  <a:lnTo>
                    <a:pt x="45882" y="18385"/>
                  </a:lnTo>
                  <a:lnTo>
                    <a:pt x="46052" y="17705"/>
                  </a:lnTo>
                  <a:lnTo>
                    <a:pt x="46196" y="17038"/>
                  </a:lnTo>
                  <a:lnTo>
                    <a:pt x="46340" y="16358"/>
                  </a:lnTo>
                  <a:lnTo>
                    <a:pt x="46471" y="15691"/>
                  </a:lnTo>
                  <a:lnTo>
                    <a:pt x="46588" y="15024"/>
                  </a:lnTo>
                  <a:lnTo>
                    <a:pt x="46693" y="14358"/>
                  </a:lnTo>
                  <a:lnTo>
                    <a:pt x="46785" y="13704"/>
                  </a:lnTo>
                  <a:lnTo>
                    <a:pt x="46863" y="13050"/>
                  </a:lnTo>
                  <a:lnTo>
                    <a:pt x="46941" y="12396"/>
                  </a:lnTo>
                  <a:lnTo>
                    <a:pt x="46994" y="11755"/>
                  </a:lnTo>
                  <a:lnTo>
                    <a:pt x="47046" y="11115"/>
                  </a:lnTo>
                  <a:lnTo>
                    <a:pt x="47072" y="10474"/>
                  </a:lnTo>
                  <a:lnTo>
                    <a:pt x="47098" y="9846"/>
                  </a:lnTo>
                  <a:lnTo>
                    <a:pt x="47111" y="9232"/>
                  </a:lnTo>
                  <a:lnTo>
                    <a:pt x="47111" y="8617"/>
                  </a:lnTo>
                  <a:lnTo>
                    <a:pt x="47085" y="8003"/>
                  </a:lnTo>
                  <a:lnTo>
                    <a:pt x="47059" y="7401"/>
                  </a:lnTo>
                  <a:lnTo>
                    <a:pt x="47020" y="6813"/>
                  </a:lnTo>
                  <a:lnTo>
                    <a:pt x="46968" y="6224"/>
                  </a:lnTo>
                  <a:lnTo>
                    <a:pt x="46902" y="5649"/>
                  </a:lnTo>
                  <a:lnTo>
                    <a:pt x="46824" y="5074"/>
                  </a:lnTo>
                  <a:lnTo>
                    <a:pt x="46719" y="4512"/>
                  </a:lnTo>
                  <a:lnTo>
                    <a:pt x="46615" y="3962"/>
                  </a:lnTo>
                  <a:lnTo>
                    <a:pt x="46497" y="3426"/>
                  </a:lnTo>
                  <a:lnTo>
                    <a:pt x="46353" y="2890"/>
                  </a:lnTo>
                  <a:lnTo>
                    <a:pt x="46209" y="2367"/>
                  </a:lnTo>
                  <a:lnTo>
                    <a:pt x="46039" y="1857"/>
                  </a:lnTo>
                  <a:lnTo>
                    <a:pt x="45856" y="1347"/>
                  </a:lnTo>
                  <a:lnTo>
                    <a:pt x="45660" y="863"/>
                  </a:lnTo>
                  <a:lnTo>
                    <a:pt x="45569" y="667"/>
                  </a:lnTo>
                  <a:lnTo>
                    <a:pt x="45451" y="497"/>
                  </a:lnTo>
                  <a:lnTo>
                    <a:pt x="45320" y="354"/>
                  </a:lnTo>
                  <a:lnTo>
                    <a:pt x="45163" y="236"/>
                  </a:lnTo>
                  <a:lnTo>
                    <a:pt x="45006" y="144"/>
                  </a:lnTo>
                  <a:lnTo>
                    <a:pt x="44836" y="66"/>
                  </a:lnTo>
                  <a:lnTo>
                    <a:pt x="44666" y="27"/>
                  </a:lnTo>
                  <a:lnTo>
                    <a:pt x="4448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9" name="Google Shape;1761;p38">
              <a:extLst>
                <a:ext uri="{FF2B5EF4-FFF2-40B4-BE49-F238E27FC236}">
                  <a16:creationId xmlns:a16="http://schemas.microsoft.com/office/drawing/2014/main" id="{19249678-2A19-6254-A51C-6EF9726F063D}"/>
                </a:ext>
              </a:extLst>
            </p:cNvPr>
            <p:cNvSpPr/>
            <p:nvPr/>
          </p:nvSpPr>
          <p:spPr>
            <a:xfrm>
              <a:off x="3421975" y="2002025"/>
              <a:ext cx="2468375" cy="3059050"/>
            </a:xfrm>
            <a:custGeom>
              <a:avLst/>
              <a:gdLst/>
              <a:ahLst/>
              <a:cxnLst/>
              <a:rect l="l" t="t" r="r" b="b"/>
              <a:pathLst>
                <a:path w="98735" h="122362" extrusionOk="0">
                  <a:moveTo>
                    <a:pt x="41398" y="0"/>
                  </a:moveTo>
                  <a:lnTo>
                    <a:pt x="40875" y="13"/>
                  </a:lnTo>
                  <a:lnTo>
                    <a:pt x="40338" y="52"/>
                  </a:lnTo>
                  <a:lnTo>
                    <a:pt x="39815" y="105"/>
                  </a:lnTo>
                  <a:lnTo>
                    <a:pt x="39292" y="170"/>
                  </a:lnTo>
                  <a:lnTo>
                    <a:pt x="38769" y="249"/>
                  </a:lnTo>
                  <a:lnTo>
                    <a:pt x="38246" y="353"/>
                  </a:lnTo>
                  <a:lnTo>
                    <a:pt x="37736" y="484"/>
                  </a:lnTo>
                  <a:lnTo>
                    <a:pt x="37226" y="628"/>
                  </a:lnTo>
                  <a:lnTo>
                    <a:pt x="36703" y="785"/>
                  </a:lnTo>
                  <a:lnTo>
                    <a:pt x="36207" y="968"/>
                  </a:lnTo>
                  <a:lnTo>
                    <a:pt x="35697" y="1164"/>
                  </a:lnTo>
                  <a:lnTo>
                    <a:pt x="35200" y="1386"/>
                  </a:lnTo>
                  <a:lnTo>
                    <a:pt x="34703" y="1621"/>
                  </a:lnTo>
                  <a:lnTo>
                    <a:pt x="34206" y="1896"/>
                  </a:lnTo>
                  <a:lnTo>
                    <a:pt x="33709" y="2171"/>
                  </a:lnTo>
                  <a:lnTo>
                    <a:pt x="33225" y="2484"/>
                  </a:lnTo>
                  <a:lnTo>
                    <a:pt x="32742" y="2811"/>
                  </a:lnTo>
                  <a:lnTo>
                    <a:pt x="32271" y="3164"/>
                  </a:lnTo>
                  <a:lnTo>
                    <a:pt x="31800" y="3531"/>
                  </a:lnTo>
                  <a:lnTo>
                    <a:pt x="31329" y="3923"/>
                  </a:lnTo>
                  <a:lnTo>
                    <a:pt x="30872" y="4354"/>
                  </a:lnTo>
                  <a:lnTo>
                    <a:pt x="30414" y="4799"/>
                  </a:lnTo>
                  <a:lnTo>
                    <a:pt x="29943" y="5270"/>
                  </a:lnTo>
                  <a:lnTo>
                    <a:pt x="29499" y="5766"/>
                  </a:lnTo>
                  <a:lnTo>
                    <a:pt x="29067" y="6263"/>
                  </a:lnTo>
                  <a:lnTo>
                    <a:pt x="28636" y="6760"/>
                  </a:lnTo>
                  <a:lnTo>
                    <a:pt x="28230" y="7270"/>
                  </a:lnTo>
                  <a:lnTo>
                    <a:pt x="27838" y="7780"/>
                  </a:lnTo>
                  <a:lnTo>
                    <a:pt x="27459" y="8303"/>
                  </a:lnTo>
                  <a:lnTo>
                    <a:pt x="27093" y="8839"/>
                  </a:lnTo>
                  <a:lnTo>
                    <a:pt x="26740" y="9362"/>
                  </a:lnTo>
                  <a:lnTo>
                    <a:pt x="26400" y="9911"/>
                  </a:lnTo>
                  <a:lnTo>
                    <a:pt x="26073" y="10448"/>
                  </a:lnTo>
                  <a:lnTo>
                    <a:pt x="25759" y="10997"/>
                  </a:lnTo>
                  <a:lnTo>
                    <a:pt x="25445" y="11559"/>
                  </a:lnTo>
                  <a:lnTo>
                    <a:pt x="25158" y="12121"/>
                  </a:lnTo>
                  <a:lnTo>
                    <a:pt x="24870" y="12683"/>
                  </a:lnTo>
                  <a:lnTo>
                    <a:pt x="24595" y="13246"/>
                  </a:lnTo>
                  <a:lnTo>
                    <a:pt x="24321" y="13821"/>
                  </a:lnTo>
                  <a:lnTo>
                    <a:pt x="24072" y="14409"/>
                  </a:lnTo>
                  <a:lnTo>
                    <a:pt x="23811" y="14998"/>
                  </a:lnTo>
                  <a:lnTo>
                    <a:pt x="23576" y="15586"/>
                  </a:lnTo>
                  <a:lnTo>
                    <a:pt x="23340" y="16175"/>
                  </a:lnTo>
                  <a:lnTo>
                    <a:pt x="23105" y="16776"/>
                  </a:lnTo>
                  <a:lnTo>
                    <a:pt x="22673" y="17992"/>
                  </a:lnTo>
                  <a:lnTo>
                    <a:pt x="22255" y="19208"/>
                  </a:lnTo>
                  <a:lnTo>
                    <a:pt x="21863" y="20450"/>
                  </a:lnTo>
                  <a:lnTo>
                    <a:pt x="21483" y="21706"/>
                  </a:lnTo>
                  <a:lnTo>
                    <a:pt x="21104" y="22974"/>
                  </a:lnTo>
                  <a:lnTo>
                    <a:pt x="20542" y="24909"/>
                  </a:lnTo>
                  <a:lnTo>
                    <a:pt x="19967" y="26844"/>
                  </a:lnTo>
                  <a:lnTo>
                    <a:pt x="19391" y="28780"/>
                  </a:lnTo>
                  <a:lnTo>
                    <a:pt x="18790" y="30702"/>
                  </a:lnTo>
                  <a:lnTo>
                    <a:pt x="17587" y="34546"/>
                  </a:lnTo>
                  <a:lnTo>
                    <a:pt x="16358" y="38390"/>
                  </a:lnTo>
                  <a:lnTo>
                    <a:pt x="15116" y="42221"/>
                  </a:lnTo>
                  <a:lnTo>
                    <a:pt x="13900" y="46066"/>
                  </a:lnTo>
                  <a:lnTo>
                    <a:pt x="13298" y="47988"/>
                  </a:lnTo>
                  <a:lnTo>
                    <a:pt x="12697" y="49910"/>
                  </a:lnTo>
                  <a:lnTo>
                    <a:pt x="12108" y="51832"/>
                  </a:lnTo>
                  <a:lnTo>
                    <a:pt x="11520" y="53767"/>
                  </a:lnTo>
                  <a:lnTo>
                    <a:pt x="11088" y="55166"/>
                  </a:lnTo>
                  <a:lnTo>
                    <a:pt x="10631" y="56618"/>
                  </a:lnTo>
                  <a:lnTo>
                    <a:pt x="10121" y="58095"/>
                  </a:lnTo>
                  <a:lnTo>
                    <a:pt x="9598" y="59599"/>
                  </a:lnTo>
                  <a:lnTo>
                    <a:pt x="9049" y="61142"/>
                  </a:lnTo>
                  <a:lnTo>
                    <a:pt x="8473" y="62698"/>
                  </a:lnTo>
                  <a:lnTo>
                    <a:pt x="7296" y="65914"/>
                  </a:lnTo>
                  <a:lnTo>
                    <a:pt x="6094" y="69196"/>
                  </a:lnTo>
                  <a:lnTo>
                    <a:pt x="5505" y="70870"/>
                  </a:lnTo>
                  <a:lnTo>
                    <a:pt x="4917" y="72544"/>
                  </a:lnTo>
                  <a:lnTo>
                    <a:pt x="4328" y="74244"/>
                  </a:lnTo>
                  <a:lnTo>
                    <a:pt x="3779" y="75943"/>
                  </a:lnTo>
                  <a:lnTo>
                    <a:pt x="3230" y="77656"/>
                  </a:lnTo>
                  <a:lnTo>
                    <a:pt x="2720" y="79369"/>
                  </a:lnTo>
                  <a:lnTo>
                    <a:pt x="2472" y="80219"/>
                  </a:lnTo>
                  <a:lnTo>
                    <a:pt x="2236" y="81082"/>
                  </a:lnTo>
                  <a:lnTo>
                    <a:pt x="2014" y="81932"/>
                  </a:lnTo>
                  <a:lnTo>
                    <a:pt x="1792" y="82795"/>
                  </a:lnTo>
                  <a:lnTo>
                    <a:pt x="1582" y="83645"/>
                  </a:lnTo>
                  <a:lnTo>
                    <a:pt x="1386" y="84495"/>
                  </a:lnTo>
                  <a:lnTo>
                    <a:pt x="1203" y="85358"/>
                  </a:lnTo>
                  <a:lnTo>
                    <a:pt x="1020" y="86208"/>
                  </a:lnTo>
                  <a:lnTo>
                    <a:pt x="863" y="87058"/>
                  </a:lnTo>
                  <a:lnTo>
                    <a:pt x="706" y="87894"/>
                  </a:lnTo>
                  <a:lnTo>
                    <a:pt x="563" y="88744"/>
                  </a:lnTo>
                  <a:lnTo>
                    <a:pt x="445" y="89581"/>
                  </a:lnTo>
                  <a:lnTo>
                    <a:pt x="327" y="90418"/>
                  </a:lnTo>
                  <a:lnTo>
                    <a:pt x="236" y="91255"/>
                  </a:lnTo>
                  <a:lnTo>
                    <a:pt x="157" y="92092"/>
                  </a:lnTo>
                  <a:lnTo>
                    <a:pt x="92" y="92915"/>
                  </a:lnTo>
                  <a:lnTo>
                    <a:pt x="40" y="93739"/>
                  </a:lnTo>
                  <a:lnTo>
                    <a:pt x="13" y="94550"/>
                  </a:lnTo>
                  <a:lnTo>
                    <a:pt x="0" y="95361"/>
                  </a:lnTo>
                  <a:lnTo>
                    <a:pt x="13" y="96171"/>
                  </a:lnTo>
                  <a:lnTo>
                    <a:pt x="26" y="96969"/>
                  </a:lnTo>
                  <a:lnTo>
                    <a:pt x="79" y="97767"/>
                  </a:lnTo>
                  <a:lnTo>
                    <a:pt x="144" y="98551"/>
                  </a:lnTo>
                  <a:lnTo>
                    <a:pt x="223" y="99336"/>
                  </a:lnTo>
                  <a:lnTo>
                    <a:pt x="327" y="100120"/>
                  </a:lnTo>
                  <a:lnTo>
                    <a:pt x="458" y="100879"/>
                  </a:lnTo>
                  <a:lnTo>
                    <a:pt x="602" y="101650"/>
                  </a:lnTo>
                  <a:lnTo>
                    <a:pt x="772" y="102395"/>
                  </a:lnTo>
                  <a:lnTo>
                    <a:pt x="968" y="103141"/>
                  </a:lnTo>
                  <a:lnTo>
                    <a:pt x="1190" y="103886"/>
                  </a:lnTo>
                  <a:lnTo>
                    <a:pt x="1426" y="104605"/>
                  </a:lnTo>
                  <a:lnTo>
                    <a:pt x="1700" y="105324"/>
                  </a:lnTo>
                  <a:lnTo>
                    <a:pt x="1883" y="105795"/>
                  </a:lnTo>
                  <a:lnTo>
                    <a:pt x="2105" y="106240"/>
                  </a:lnTo>
                  <a:lnTo>
                    <a:pt x="2328" y="106684"/>
                  </a:lnTo>
                  <a:lnTo>
                    <a:pt x="2576" y="107116"/>
                  </a:lnTo>
                  <a:lnTo>
                    <a:pt x="2838" y="107547"/>
                  </a:lnTo>
                  <a:lnTo>
                    <a:pt x="3125" y="107952"/>
                  </a:lnTo>
                  <a:lnTo>
                    <a:pt x="3426" y="108358"/>
                  </a:lnTo>
                  <a:lnTo>
                    <a:pt x="3740" y="108763"/>
                  </a:lnTo>
                  <a:lnTo>
                    <a:pt x="4067" y="109155"/>
                  </a:lnTo>
                  <a:lnTo>
                    <a:pt x="4407" y="109535"/>
                  </a:lnTo>
                  <a:lnTo>
                    <a:pt x="4773" y="109901"/>
                  </a:lnTo>
                  <a:lnTo>
                    <a:pt x="5139" y="110267"/>
                  </a:lnTo>
                  <a:lnTo>
                    <a:pt x="5531" y="110620"/>
                  </a:lnTo>
                  <a:lnTo>
                    <a:pt x="5924" y="110973"/>
                  </a:lnTo>
                  <a:lnTo>
                    <a:pt x="6342" y="111313"/>
                  </a:lnTo>
                  <a:lnTo>
                    <a:pt x="6760" y="111640"/>
                  </a:lnTo>
                  <a:lnTo>
                    <a:pt x="7205" y="111967"/>
                  </a:lnTo>
                  <a:lnTo>
                    <a:pt x="7650" y="112281"/>
                  </a:lnTo>
                  <a:lnTo>
                    <a:pt x="8107" y="112594"/>
                  </a:lnTo>
                  <a:lnTo>
                    <a:pt x="8578" y="112895"/>
                  </a:lnTo>
                  <a:lnTo>
                    <a:pt x="9049" y="113183"/>
                  </a:lnTo>
                  <a:lnTo>
                    <a:pt x="9532" y="113470"/>
                  </a:lnTo>
                  <a:lnTo>
                    <a:pt x="10029" y="113758"/>
                  </a:lnTo>
                  <a:lnTo>
                    <a:pt x="10539" y="114033"/>
                  </a:lnTo>
                  <a:lnTo>
                    <a:pt x="11049" y="114294"/>
                  </a:lnTo>
                  <a:lnTo>
                    <a:pt x="11572" y="114556"/>
                  </a:lnTo>
                  <a:lnTo>
                    <a:pt x="12095" y="114804"/>
                  </a:lnTo>
                  <a:lnTo>
                    <a:pt x="12631" y="115053"/>
                  </a:lnTo>
                  <a:lnTo>
                    <a:pt x="13167" y="115288"/>
                  </a:lnTo>
                  <a:lnTo>
                    <a:pt x="13717" y="115523"/>
                  </a:lnTo>
                  <a:lnTo>
                    <a:pt x="14815" y="115981"/>
                  </a:lnTo>
                  <a:lnTo>
                    <a:pt x="15939" y="116399"/>
                  </a:lnTo>
                  <a:lnTo>
                    <a:pt x="17064" y="116805"/>
                  </a:lnTo>
                  <a:lnTo>
                    <a:pt x="18202" y="117197"/>
                  </a:lnTo>
                  <a:lnTo>
                    <a:pt x="19352" y="117550"/>
                  </a:lnTo>
                  <a:lnTo>
                    <a:pt x="20503" y="117890"/>
                  </a:lnTo>
                  <a:lnTo>
                    <a:pt x="21640" y="118217"/>
                  </a:lnTo>
                  <a:lnTo>
                    <a:pt x="22778" y="118518"/>
                  </a:lnTo>
                  <a:lnTo>
                    <a:pt x="23902" y="118818"/>
                  </a:lnTo>
                  <a:lnTo>
                    <a:pt x="25014" y="119080"/>
                  </a:lnTo>
                  <a:lnTo>
                    <a:pt x="26099" y="119341"/>
                  </a:lnTo>
                  <a:lnTo>
                    <a:pt x="27171" y="119577"/>
                  </a:lnTo>
                  <a:lnTo>
                    <a:pt x="28217" y="119812"/>
                  </a:lnTo>
                  <a:lnTo>
                    <a:pt x="30218" y="120230"/>
                  </a:lnTo>
                  <a:lnTo>
                    <a:pt x="32062" y="120610"/>
                  </a:lnTo>
                  <a:lnTo>
                    <a:pt x="32977" y="120780"/>
                  </a:lnTo>
                  <a:lnTo>
                    <a:pt x="33918" y="120963"/>
                  </a:lnTo>
                  <a:lnTo>
                    <a:pt x="34886" y="121120"/>
                  </a:lnTo>
                  <a:lnTo>
                    <a:pt x="35867" y="121277"/>
                  </a:lnTo>
                  <a:lnTo>
                    <a:pt x="36887" y="121420"/>
                  </a:lnTo>
                  <a:lnTo>
                    <a:pt x="37919" y="121564"/>
                  </a:lnTo>
                  <a:lnTo>
                    <a:pt x="38966" y="121682"/>
                  </a:lnTo>
                  <a:lnTo>
                    <a:pt x="40051" y="121800"/>
                  </a:lnTo>
                  <a:lnTo>
                    <a:pt x="41136" y="121917"/>
                  </a:lnTo>
                  <a:lnTo>
                    <a:pt x="42248" y="122009"/>
                  </a:lnTo>
                  <a:lnTo>
                    <a:pt x="43372" y="122100"/>
                  </a:lnTo>
                  <a:lnTo>
                    <a:pt x="44523" y="122166"/>
                  </a:lnTo>
                  <a:lnTo>
                    <a:pt x="45673" y="122231"/>
                  </a:lnTo>
                  <a:lnTo>
                    <a:pt x="46850" y="122283"/>
                  </a:lnTo>
                  <a:lnTo>
                    <a:pt x="48027" y="122323"/>
                  </a:lnTo>
                  <a:lnTo>
                    <a:pt x="49217" y="122349"/>
                  </a:lnTo>
                  <a:lnTo>
                    <a:pt x="50420" y="122362"/>
                  </a:lnTo>
                  <a:lnTo>
                    <a:pt x="51636" y="122349"/>
                  </a:lnTo>
                  <a:lnTo>
                    <a:pt x="52852" y="122336"/>
                  </a:lnTo>
                  <a:lnTo>
                    <a:pt x="54068" y="122310"/>
                  </a:lnTo>
                  <a:lnTo>
                    <a:pt x="55297" y="122257"/>
                  </a:lnTo>
                  <a:lnTo>
                    <a:pt x="56539" y="122192"/>
                  </a:lnTo>
                  <a:lnTo>
                    <a:pt x="57768" y="122113"/>
                  </a:lnTo>
                  <a:lnTo>
                    <a:pt x="59010" y="122022"/>
                  </a:lnTo>
                  <a:lnTo>
                    <a:pt x="60240" y="121917"/>
                  </a:lnTo>
                  <a:lnTo>
                    <a:pt x="61482" y="121786"/>
                  </a:lnTo>
                  <a:lnTo>
                    <a:pt x="62711" y="121643"/>
                  </a:lnTo>
                  <a:lnTo>
                    <a:pt x="63953" y="121473"/>
                  </a:lnTo>
                  <a:lnTo>
                    <a:pt x="65169" y="121290"/>
                  </a:lnTo>
                  <a:lnTo>
                    <a:pt x="66398" y="121093"/>
                  </a:lnTo>
                  <a:lnTo>
                    <a:pt x="67614" y="120871"/>
                  </a:lnTo>
                  <a:lnTo>
                    <a:pt x="68817" y="120636"/>
                  </a:lnTo>
                  <a:lnTo>
                    <a:pt x="70020" y="120374"/>
                  </a:lnTo>
                  <a:lnTo>
                    <a:pt x="71210" y="120100"/>
                  </a:lnTo>
                  <a:lnTo>
                    <a:pt x="72387" y="119799"/>
                  </a:lnTo>
                  <a:lnTo>
                    <a:pt x="73564" y="119485"/>
                  </a:lnTo>
                  <a:lnTo>
                    <a:pt x="74714" y="119145"/>
                  </a:lnTo>
                  <a:lnTo>
                    <a:pt x="75852" y="118779"/>
                  </a:lnTo>
                  <a:lnTo>
                    <a:pt x="76976" y="118387"/>
                  </a:lnTo>
                  <a:lnTo>
                    <a:pt x="78088" y="117981"/>
                  </a:lnTo>
                  <a:lnTo>
                    <a:pt x="79173" y="117550"/>
                  </a:lnTo>
                  <a:lnTo>
                    <a:pt x="80245" y="117092"/>
                  </a:lnTo>
                  <a:lnTo>
                    <a:pt x="81291" y="116622"/>
                  </a:lnTo>
                  <a:lnTo>
                    <a:pt x="81814" y="116373"/>
                  </a:lnTo>
                  <a:lnTo>
                    <a:pt x="82324" y="116112"/>
                  </a:lnTo>
                  <a:lnTo>
                    <a:pt x="82834" y="115850"/>
                  </a:lnTo>
                  <a:lnTo>
                    <a:pt x="83331" y="115589"/>
                  </a:lnTo>
                  <a:lnTo>
                    <a:pt x="83828" y="115314"/>
                  </a:lnTo>
                  <a:lnTo>
                    <a:pt x="84312" y="115026"/>
                  </a:lnTo>
                  <a:lnTo>
                    <a:pt x="84795" y="114752"/>
                  </a:lnTo>
                  <a:lnTo>
                    <a:pt x="85266" y="114451"/>
                  </a:lnTo>
                  <a:lnTo>
                    <a:pt x="85737" y="114150"/>
                  </a:lnTo>
                  <a:lnTo>
                    <a:pt x="86208" y="113850"/>
                  </a:lnTo>
                  <a:lnTo>
                    <a:pt x="86665" y="113536"/>
                  </a:lnTo>
                  <a:lnTo>
                    <a:pt x="87110" y="113222"/>
                  </a:lnTo>
                  <a:lnTo>
                    <a:pt x="87554" y="112895"/>
                  </a:lnTo>
                  <a:lnTo>
                    <a:pt x="87986" y="112568"/>
                  </a:lnTo>
                  <a:lnTo>
                    <a:pt x="88417" y="112228"/>
                  </a:lnTo>
                  <a:lnTo>
                    <a:pt x="88836" y="111875"/>
                  </a:lnTo>
                  <a:lnTo>
                    <a:pt x="89254" y="111522"/>
                  </a:lnTo>
                  <a:lnTo>
                    <a:pt x="89660" y="111169"/>
                  </a:lnTo>
                  <a:lnTo>
                    <a:pt x="90052" y="110803"/>
                  </a:lnTo>
                  <a:lnTo>
                    <a:pt x="90444" y="110437"/>
                  </a:lnTo>
                  <a:lnTo>
                    <a:pt x="90823" y="110045"/>
                  </a:lnTo>
                  <a:lnTo>
                    <a:pt x="91203" y="109665"/>
                  </a:lnTo>
                  <a:lnTo>
                    <a:pt x="91569" y="109273"/>
                  </a:lnTo>
                  <a:lnTo>
                    <a:pt x="91922" y="108868"/>
                  </a:lnTo>
                  <a:lnTo>
                    <a:pt x="92275" y="108462"/>
                  </a:lnTo>
                  <a:lnTo>
                    <a:pt x="92602" y="108044"/>
                  </a:lnTo>
                  <a:lnTo>
                    <a:pt x="92942" y="107626"/>
                  </a:lnTo>
                  <a:lnTo>
                    <a:pt x="93255" y="107194"/>
                  </a:lnTo>
                  <a:lnTo>
                    <a:pt x="93569" y="106750"/>
                  </a:lnTo>
                  <a:lnTo>
                    <a:pt x="93870" y="106305"/>
                  </a:lnTo>
                  <a:lnTo>
                    <a:pt x="94158" y="105847"/>
                  </a:lnTo>
                  <a:lnTo>
                    <a:pt x="94445" y="105390"/>
                  </a:lnTo>
                  <a:lnTo>
                    <a:pt x="94720" y="104919"/>
                  </a:lnTo>
                  <a:lnTo>
                    <a:pt x="94981" y="104448"/>
                  </a:lnTo>
                  <a:lnTo>
                    <a:pt x="95230" y="103964"/>
                  </a:lnTo>
                  <a:lnTo>
                    <a:pt x="95478" y="103468"/>
                  </a:lnTo>
                  <a:lnTo>
                    <a:pt x="95714" y="102971"/>
                  </a:lnTo>
                  <a:lnTo>
                    <a:pt x="95936" y="102461"/>
                  </a:lnTo>
                  <a:lnTo>
                    <a:pt x="96145" y="101951"/>
                  </a:lnTo>
                  <a:lnTo>
                    <a:pt x="96341" y="101428"/>
                  </a:lnTo>
                  <a:lnTo>
                    <a:pt x="96524" y="100892"/>
                  </a:lnTo>
                  <a:lnTo>
                    <a:pt x="96707" y="100356"/>
                  </a:lnTo>
                  <a:lnTo>
                    <a:pt x="96930" y="99610"/>
                  </a:lnTo>
                  <a:lnTo>
                    <a:pt x="97152" y="98865"/>
                  </a:lnTo>
                  <a:lnTo>
                    <a:pt x="97348" y="98120"/>
                  </a:lnTo>
                  <a:lnTo>
                    <a:pt x="97531" y="97374"/>
                  </a:lnTo>
                  <a:lnTo>
                    <a:pt x="97701" y="96629"/>
                  </a:lnTo>
                  <a:lnTo>
                    <a:pt x="97858" y="95884"/>
                  </a:lnTo>
                  <a:lnTo>
                    <a:pt x="98002" y="95151"/>
                  </a:lnTo>
                  <a:lnTo>
                    <a:pt x="98133" y="94406"/>
                  </a:lnTo>
                  <a:lnTo>
                    <a:pt x="98250" y="93661"/>
                  </a:lnTo>
                  <a:lnTo>
                    <a:pt x="98355" y="92915"/>
                  </a:lnTo>
                  <a:lnTo>
                    <a:pt x="98446" y="92183"/>
                  </a:lnTo>
                  <a:lnTo>
                    <a:pt x="98525" y="91438"/>
                  </a:lnTo>
                  <a:lnTo>
                    <a:pt x="98590" y="90706"/>
                  </a:lnTo>
                  <a:lnTo>
                    <a:pt x="98643" y="89960"/>
                  </a:lnTo>
                  <a:lnTo>
                    <a:pt x="98682" y="89215"/>
                  </a:lnTo>
                  <a:lnTo>
                    <a:pt x="98708" y="88483"/>
                  </a:lnTo>
                  <a:lnTo>
                    <a:pt x="98721" y="87738"/>
                  </a:lnTo>
                  <a:lnTo>
                    <a:pt x="98734" y="87005"/>
                  </a:lnTo>
                  <a:lnTo>
                    <a:pt x="98721" y="86273"/>
                  </a:lnTo>
                  <a:lnTo>
                    <a:pt x="98708" y="85528"/>
                  </a:lnTo>
                  <a:lnTo>
                    <a:pt x="98669" y="84796"/>
                  </a:lnTo>
                  <a:lnTo>
                    <a:pt x="98629" y="84063"/>
                  </a:lnTo>
                  <a:lnTo>
                    <a:pt x="98577" y="83318"/>
                  </a:lnTo>
                  <a:lnTo>
                    <a:pt x="98512" y="82586"/>
                  </a:lnTo>
                  <a:lnTo>
                    <a:pt x="98433" y="81854"/>
                  </a:lnTo>
                  <a:lnTo>
                    <a:pt x="98355" y="81121"/>
                  </a:lnTo>
                  <a:lnTo>
                    <a:pt x="98263" y="80389"/>
                  </a:lnTo>
                  <a:lnTo>
                    <a:pt x="98146" y="79657"/>
                  </a:lnTo>
                  <a:lnTo>
                    <a:pt x="98041" y="78925"/>
                  </a:lnTo>
                  <a:lnTo>
                    <a:pt x="97910" y="78192"/>
                  </a:lnTo>
                  <a:lnTo>
                    <a:pt x="97780" y="77460"/>
                  </a:lnTo>
                  <a:lnTo>
                    <a:pt x="97623" y="76728"/>
                  </a:lnTo>
                  <a:lnTo>
                    <a:pt x="97479" y="75996"/>
                  </a:lnTo>
                  <a:lnTo>
                    <a:pt x="97309" y="75276"/>
                  </a:lnTo>
                  <a:lnTo>
                    <a:pt x="97139" y="74544"/>
                  </a:lnTo>
                  <a:lnTo>
                    <a:pt x="96956" y="73812"/>
                  </a:lnTo>
                  <a:lnTo>
                    <a:pt x="96760" y="73093"/>
                  </a:lnTo>
                  <a:lnTo>
                    <a:pt x="96563" y="72361"/>
                  </a:lnTo>
                  <a:lnTo>
                    <a:pt x="96354" y="71641"/>
                  </a:lnTo>
                  <a:lnTo>
                    <a:pt x="96145" y="70909"/>
                  </a:lnTo>
                  <a:lnTo>
                    <a:pt x="95923" y="70190"/>
                  </a:lnTo>
                  <a:lnTo>
                    <a:pt x="95687" y="69471"/>
                  </a:lnTo>
                  <a:lnTo>
                    <a:pt x="95191" y="68020"/>
                  </a:lnTo>
                  <a:lnTo>
                    <a:pt x="94681" y="66581"/>
                  </a:lnTo>
                  <a:lnTo>
                    <a:pt x="94131" y="65143"/>
                  </a:lnTo>
                  <a:lnTo>
                    <a:pt x="93556" y="63705"/>
                  </a:lnTo>
                  <a:lnTo>
                    <a:pt x="92968" y="62279"/>
                  </a:lnTo>
                  <a:lnTo>
                    <a:pt x="92340" y="60854"/>
                  </a:lnTo>
                  <a:lnTo>
                    <a:pt x="91699" y="59429"/>
                  </a:lnTo>
                  <a:lnTo>
                    <a:pt x="91019" y="58004"/>
                  </a:lnTo>
                  <a:lnTo>
                    <a:pt x="90340" y="56591"/>
                  </a:lnTo>
                  <a:lnTo>
                    <a:pt x="89633" y="55166"/>
                  </a:lnTo>
                  <a:lnTo>
                    <a:pt x="88901" y="53767"/>
                  </a:lnTo>
                  <a:lnTo>
                    <a:pt x="88156" y="52355"/>
                  </a:lnTo>
                  <a:lnTo>
                    <a:pt x="87398" y="50956"/>
                  </a:lnTo>
                  <a:lnTo>
                    <a:pt x="86626" y="49557"/>
                  </a:lnTo>
                  <a:lnTo>
                    <a:pt x="85855" y="48158"/>
                  </a:lnTo>
                  <a:lnTo>
                    <a:pt x="85057" y="46772"/>
                  </a:lnTo>
                  <a:lnTo>
                    <a:pt x="84246" y="45386"/>
                  </a:lnTo>
                  <a:lnTo>
                    <a:pt x="83436" y="44013"/>
                  </a:lnTo>
                  <a:lnTo>
                    <a:pt x="82612" y="42627"/>
                  </a:lnTo>
                  <a:lnTo>
                    <a:pt x="80951" y="39894"/>
                  </a:lnTo>
                  <a:lnTo>
                    <a:pt x="79278" y="37174"/>
                  </a:lnTo>
                  <a:lnTo>
                    <a:pt x="75930" y="31787"/>
                  </a:lnTo>
                  <a:lnTo>
                    <a:pt x="74283" y="29133"/>
                  </a:lnTo>
                  <a:lnTo>
                    <a:pt x="72661" y="26491"/>
                  </a:lnTo>
                  <a:lnTo>
                    <a:pt x="71079" y="23876"/>
                  </a:lnTo>
                  <a:lnTo>
                    <a:pt x="70308" y="22569"/>
                  </a:lnTo>
                  <a:lnTo>
                    <a:pt x="69549" y="21274"/>
                  </a:lnTo>
                  <a:lnTo>
                    <a:pt x="68804" y="19993"/>
                  </a:lnTo>
                  <a:lnTo>
                    <a:pt x="68072" y="18711"/>
                  </a:lnTo>
                  <a:lnTo>
                    <a:pt x="67366" y="17430"/>
                  </a:lnTo>
                  <a:lnTo>
                    <a:pt x="66673" y="16162"/>
                  </a:lnTo>
                  <a:lnTo>
                    <a:pt x="66006" y="14893"/>
                  </a:lnTo>
                  <a:lnTo>
                    <a:pt x="65352" y="13638"/>
                  </a:lnTo>
                  <a:lnTo>
                    <a:pt x="64724" y="12383"/>
                  </a:lnTo>
                  <a:lnTo>
                    <a:pt x="64123" y="11141"/>
                  </a:lnTo>
                  <a:lnTo>
                    <a:pt x="64045" y="10971"/>
                  </a:lnTo>
                  <a:lnTo>
                    <a:pt x="63940" y="10814"/>
                  </a:lnTo>
                  <a:lnTo>
                    <a:pt x="63848" y="10657"/>
                  </a:lnTo>
                  <a:lnTo>
                    <a:pt x="63744" y="10500"/>
                  </a:lnTo>
                  <a:lnTo>
                    <a:pt x="63639" y="10369"/>
                  </a:lnTo>
                  <a:lnTo>
                    <a:pt x="63521" y="10238"/>
                  </a:lnTo>
                  <a:lnTo>
                    <a:pt x="63404" y="10108"/>
                  </a:lnTo>
                  <a:lnTo>
                    <a:pt x="63273" y="9990"/>
                  </a:lnTo>
                  <a:lnTo>
                    <a:pt x="63142" y="9885"/>
                  </a:lnTo>
                  <a:lnTo>
                    <a:pt x="63012" y="9781"/>
                  </a:lnTo>
                  <a:lnTo>
                    <a:pt x="62881" y="9689"/>
                  </a:lnTo>
                  <a:lnTo>
                    <a:pt x="62737" y="9598"/>
                  </a:lnTo>
                  <a:lnTo>
                    <a:pt x="62462" y="9441"/>
                  </a:lnTo>
                  <a:lnTo>
                    <a:pt x="62162" y="9323"/>
                  </a:lnTo>
                  <a:lnTo>
                    <a:pt x="61351" y="8630"/>
                  </a:lnTo>
                  <a:lnTo>
                    <a:pt x="60501" y="7950"/>
                  </a:lnTo>
                  <a:lnTo>
                    <a:pt x="59638" y="7283"/>
                  </a:lnTo>
                  <a:lnTo>
                    <a:pt x="58749" y="6616"/>
                  </a:lnTo>
                  <a:lnTo>
                    <a:pt x="57834" y="5963"/>
                  </a:lnTo>
                  <a:lnTo>
                    <a:pt x="56892" y="5335"/>
                  </a:lnTo>
                  <a:lnTo>
                    <a:pt x="55938" y="4733"/>
                  </a:lnTo>
                  <a:lnTo>
                    <a:pt x="54970" y="4145"/>
                  </a:lnTo>
                  <a:lnTo>
                    <a:pt x="54473" y="3857"/>
                  </a:lnTo>
                  <a:lnTo>
                    <a:pt x="53976" y="3583"/>
                  </a:lnTo>
                  <a:lnTo>
                    <a:pt x="53479" y="3308"/>
                  </a:lnTo>
                  <a:lnTo>
                    <a:pt x="52969" y="3047"/>
                  </a:lnTo>
                  <a:lnTo>
                    <a:pt x="52460" y="2798"/>
                  </a:lnTo>
                  <a:lnTo>
                    <a:pt x="51950" y="2550"/>
                  </a:lnTo>
                  <a:lnTo>
                    <a:pt x="51440" y="2314"/>
                  </a:lnTo>
                  <a:lnTo>
                    <a:pt x="50917" y="2092"/>
                  </a:lnTo>
                  <a:lnTo>
                    <a:pt x="50407" y="1870"/>
                  </a:lnTo>
                  <a:lnTo>
                    <a:pt x="49884" y="1661"/>
                  </a:lnTo>
                  <a:lnTo>
                    <a:pt x="49361" y="1465"/>
                  </a:lnTo>
                  <a:lnTo>
                    <a:pt x="48838" y="1281"/>
                  </a:lnTo>
                  <a:lnTo>
                    <a:pt x="48302" y="1112"/>
                  </a:lnTo>
                  <a:lnTo>
                    <a:pt x="47778" y="942"/>
                  </a:lnTo>
                  <a:lnTo>
                    <a:pt x="47242" y="785"/>
                  </a:lnTo>
                  <a:lnTo>
                    <a:pt x="46719" y="654"/>
                  </a:lnTo>
                  <a:lnTo>
                    <a:pt x="46183" y="523"/>
                  </a:lnTo>
                  <a:lnTo>
                    <a:pt x="45647" y="405"/>
                  </a:lnTo>
                  <a:lnTo>
                    <a:pt x="45124" y="301"/>
                  </a:lnTo>
                  <a:lnTo>
                    <a:pt x="44588" y="222"/>
                  </a:lnTo>
                  <a:lnTo>
                    <a:pt x="44052" y="144"/>
                  </a:lnTo>
                  <a:lnTo>
                    <a:pt x="43516" y="79"/>
                  </a:lnTo>
                  <a:lnTo>
                    <a:pt x="42993" y="39"/>
                  </a:lnTo>
                  <a:lnTo>
                    <a:pt x="42457" y="13"/>
                  </a:lnTo>
                  <a:lnTo>
                    <a:pt x="41921" y="0"/>
                  </a:lnTo>
                  <a:close/>
                </a:path>
              </a:pathLst>
            </a:custGeom>
            <a:solidFill>
              <a:srgbClr val="FBA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0" name="Google Shape;1762;p38">
              <a:extLst>
                <a:ext uri="{FF2B5EF4-FFF2-40B4-BE49-F238E27FC236}">
                  <a16:creationId xmlns:a16="http://schemas.microsoft.com/office/drawing/2014/main" id="{9CC95616-E962-9905-7A9B-5A5BF2DF3CA7}"/>
                </a:ext>
              </a:extLst>
            </p:cNvPr>
            <p:cNvSpPr/>
            <p:nvPr/>
          </p:nvSpPr>
          <p:spPr>
            <a:xfrm>
              <a:off x="4440225" y="2002025"/>
              <a:ext cx="1450125" cy="3058725"/>
            </a:xfrm>
            <a:custGeom>
              <a:avLst/>
              <a:gdLst/>
              <a:ahLst/>
              <a:cxnLst/>
              <a:rect l="l" t="t" r="r" b="b"/>
              <a:pathLst>
                <a:path w="58005" h="122349" extrusionOk="0">
                  <a:moveTo>
                    <a:pt x="720" y="0"/>
                  </a:moveTo>
                  <a:lnTo>
                    <a:pt x="1" y="26"/>
                  </a:lnTo>
                  <a:lnTo>
                    <a:pt x="668" y="79"/>
                  </a:lnTo>
                  <a:lnTo>
                    <a:pt x="1321" y="144"/>
                  </a:lnTo>
                  <a:lnTo>
                    <a:pt x="1975" y="235"/>
                  </a:lnTo>
                  <a:lnTo>
                    <a:pt x="2629" y="353"/>
                  </a:lnTo>
                  <a:lnTo>
                    <a:pt x="3283" y="497"/>
                  </a:lnTo>
                  <a:lnTo>
                    <a:pt x="3950" y="641"/>
                  </a:lnTo>
                  <a:lnTo>
                    <a:pt x="4603" y="824"/>
                  </a:lnTo>
                  <a:lnTo>
                    <a:pt x="5257" y="1007"/>
                  </a:lnTo>
                  <a:lnTo>
                    <a:pt x="5898" y="1216"/>
                  </a:lnTo>
                  <a:lnTo>
                    <a:pt x="6552" y="1451"/>
                  </a:lnTo>
                  <a:lnTo>
                    <a:pt x="7192" y="1687"/>
                  </a:lnTo>
                  <a:lnTo>
                    <a:pt x="7833" y="1948"/>
                  </a:lnTo>
                  <a:lnTo>
                    <a:pt x="8474" y="2223"/>
                  </a:lnTo>
                  <a:lnTo>
                    <a:pt x="9114" y="2511"/>
                  </a:lnTo>
                  <a:lnTo>
                    <a:pt x="9742" y="2811"/>
                  </a:lnTo>
                  <a:lnTo>
                    <a:pt x="10370" y="3125"/>
                  </a:lnTo>
                  <a:lnTo>
                    <a:pt x="10984" y="3452"/>
                  </a:lnTo>
                  <a:lnTo>
                    <a:pt x="11599" y="3792"/>
                  </a:lnTo>
                  <a:lnTo>
                    <a:pt x="12213" y="4132"/>
                  </a:lnTo>
                  <a:lnTo>
                    <a:pt x="12815" y="4498"/>
                  </a:lnTo>
                  <a:lnTo>
                    <a:pt x="13416" y="4864"/>
                  </a:lnTo>
                  <a:lnTo>
                    <a:pt x="14005" y="5243"/>
                  </a:lnTo>
                  <a:lnTo>
                    <a:pt x="14580" y="5623"/>
                  </a:lnTo>
                  <a:lnTo>
                    <a:pt x="15155" y="6015"/>
                  </a:lnTo>
                  <a:lnTo>
                    <a:pt x="15731" y="6407"/>
                  </a:lnTo>
                  <a:lnTo>
                    <a:pt x="16280" y="6812"/>
                  </a:lnTo>
                  <a:lnTo>
                    <a:pt x="16829" y="7218"/>
                  </a:lnTo>
                  <a:lnTo>
                    <a:pt x="17365" y="7636"/>
                  </a:lnTo>
                  <a:lnTo>
                    <a:pt x="17901" y="8055"/>
                  </a:lnTo>
                  <a:lnTo>
                    <a:pt x="18411" y="8473"/>
                  </a:lnTo>
                  <a:lnTo>
                    <a:pt x="18921" y="8892"/>
                  </a:lnTo>
                  <a:lnTo>
                    <a:pt x="19418" y="9323"/>
                  </a:lnTo>
                  <a:lnTo>
                    <a:pt x="19719" y="9441"/>
                  </a:lnTo>
                  <a:lnTo>
                    <a:pt x="20006" y="9598"/>
                  </a:lnTo>
                  <a:lnTo>
                    <a:pt x="20150" y="9689"/>
                  </a:lnTo>
                  <a:lnTo>
                    <a:pt x="20281" y="9781"/>
                  </a:lnTo>
                  <a:lnTo>
                    <a:pt x="20412" y="9885"/>
                  </a:lnTo>
                  <a:lnTo>
                    <a:pt x="20542" y="9990"/>
                  </a:lnTo>
                  <a:lnTo>
                    <a:pt x="20660" y="10108"/>
                  </a:lnTo>
                  <a:lnTo>
                    <a:pt x="20778" y="10238"/>
                  </a:lnTo>
                  <a:lnTo>
                    <a:pt x="20896" y="10369"/>
                  </a:lnTo>
                  <a:lnTo>
                    <a:pt x="21000" y="10500"/>
                  </a:lnTo>
                  <a:lnTo>
                    <a:pt x="21105" y="10657"/>
                  </a:lnTo>
                  <a:lnTo>
                    <a:pt x="21209" y="10814"/>
                  </a:lnTo>
                  <a:lnTo>
                    <a:pt x="21301" y="10971"/>
                  </a:lnTo>
                  <a:lnTo>
                    <a:pt x="21392" y="11141"/>
                  </a:lnTo>
                  <a:lnTo>
                    <a:pt x="21824" y="12043"/>
                  </a:lnTo>
                  <a:lnTo>
                    <a:pt x="22255" y="12919"/>
                  </a:lnTo>
                  <a:lnTo>
                    <a:pt x="22687" y="13782"/>
                  </a:lnTo>
                  <a:lnTo>
                    <a:pt x="23118" y="14632"/>
                  </a:lnTo>
                  <a:lnTo>
                    <a:pt x="23550" y="15455"/>
                  </a:lnTo>
                  <a:lnTo>
                    <a:pt x="23994" y="16279"/>
                  </a:lnTo>
                  <a:lnTo>
                    <a:pt x="24871" y="17888"/>
                  </a:lnTo>
                  <a:lnTo>
                    <a:pt x="25773" y="19457"/>
                  </a:lnTo>
                  <a:lnTo>
                    <a:pt x="26675" y="21000"/>
                  </a:lnTo>
                  <a:lnTo>
                    <a:pt x="27603" y="22529"/>
                  </a:lnTo>
                  <a:lnTo>
                    <a:pt x="28545" y="24072"/>
                  </a:lnTo>
                  <a:lnTo>
                    <a:pt x="29512" y="25615"/>
                  </a:lnTo>
                  <a:lnTo>
                    <a:pt x="30506" y="27184"/>
                  </a:lnTo>
                  <a:lnTo>
                    <a:pt x="32572" y="30440"/>
                  </a:lnTo>
                  <a:lnTo>
                    <a:pt x="33644" y="32153"/>
                  </a:lnTo>
                  <a:lnTo>
                    <a:pt x="34756" y="33931"/>
                  </a:lnTo>
                  <a:lnTo>
                    <a:pt x="35906" y="35788"/>
                  </a:lnTo>
                  <a:lnTo>
                    <a:pt x="37096" y="37749"/>
                  </a:lnTo>
                  <a:lnTo>
                    <a:pt x="37188" y="38403"/>
                  </a:lnTo>
                  <a:lnTo>
                    <a:pt x="37305" y="39149"/>
                  </a:lnTo>
                  <a:lnTo>
                    <a:pt x="37436" y="39959"/>
                  </a:lnTo>
                  <a:lnTo>
                    <a:pt x="37593" y="40835"/>
                  </a:lnTo>
                  <a:lnTo>
                    <a:pt x="37946" y="42718"/>
                  </a:lnTo>
                  <a:lnTo>
                    <a:pt x="38351" y="44693"/>
                  </a:lnTo>
                  <a:lnTo>
                    <a:pt x="38770" y="46667"/>
                  </a:lnTo>
                  <a:lnTo>
                    <a:pt x="39175" y="48550"/>
                  </a:lnTo>
                  <a:lnTo>
                    <a:pt x="39567" y="50224"/>
                  </a:lnTo>
                  <a:lnTo>
                    <a:pt x="39907" y="51623"/>
                  </a:lnTo>
                  <a:lnTo>
                    <a:pt x="39960" y="51780"/>
                  </a:lnTo>
                  <a:lnTo>
                    <a:pt x="40012" y="51950"/>
                  </a:lnTo>
                  <a:lnTo>
                    <a:pt x="40077" y="52093"/>
                  </a:lnTo>
                  <a:lnTo>
                    <a:pt x="40143" y="52250"/>
                  </a:lnTo>
                  <a:lnTo>
                    <a:pt x="40313" y="52551"/>
                  </a:lnTo>
                  <a:lnTo>
                    <a:pt x="40496" y="52826"/>
                  </a:lnTo>
                  <a:lnTo>
                    <a:pt x="40705" y="53100"/>
                  </a:lnTo>
                  <a:lnTo>
                    <a:pt x="40940" y="53362"/>
                  </a:lnTo>
                  <a:lnTo>
                    <a:pt x="41189" y="53623"/>
                  </a:lnTo>
                  <a:lnTo>
                    <a:pt x="41437" y="53859"/>
                  </a:lnTo>
                  <a:lnTo>
                    <a:pt x="41712" y="54094"/>
                  </a:lnTo>
                  <a:lnTo>
                    <a:pt x="41986" y="54329"/>
                  </a:lnTo>
                  <a:lnTo>
                    <a:pt x="42536" y="54774"/>
                  </a:lnTo>
                  <a:lnTo>
                    <a:pt x="43072" y="55205"/>
                  </a:lnTo>
                  <a:lnTo>
                    <a:pt x="43333" y="55415"/>
                  </a:lnTo>
                  <a:lnTo>
                    <a:pt x="43569" y="55611"/>
                  </a:lnTo>
                  <a:lnTo>
                    <a:pt x="43843" y="55872"/>
                  </a:lnTo>
                  <a:lnTo>
                    <a:pt x="44105" y="56121"/>
                  </a:lnTo>
                  <a:lnTo>
                    <a:pt x="44353" y="56369"/>
                  </a:lnTo>
                  <a:lnTo>
                    <a:pt x="44588" y="56618"/>
                  </a:lnTo>
                  <a:lnTo>
                    <a:pt x="44798" y="56879"/>
                  </a:lnTo>
                  <a:lnTo>
                    <a:pt x="45007" y="57141"/>
                  </a:lnTo>
                  <a:lnTo>
                    <a:pt x="45190" y="57389"/>
                  </a:lnTo>
                  <a:lnTo>
                    <a:pt x="45360" y="57651"/>
                  </a:lnTo>
                  <a:lnTo>
                    <a:pt x="45530" y="57912"/>
                  </a:lnTo>
                  <a:lnTo>
                    <a:pt x="45674" y="58187"/>
                  </a:lnTo>
                  <a:lnTo>
                    <a:pt x="45818" y="58448"/>
                  </a:lnTo>
                  <a:lnTo>
                    <a:pt x="45935" y="58723"/>
                  </a:lnTo>
                  <a:lnTo>
                    <a:pt x="46053" y="58997"/>
                  </a:lnTo>
                  <a:lnTo>
                    <a:pt x="46158" y="59272"/>
                  </a:lnTo>
                  <a:lnTo>
                    <a:pt x="46249" y="59546"/>
                  </a:lnTo>
                  <a:lnTo>
                    <a:pt x="46341" y="59834"/>
                  </a:lnTo>
                  <a:lnTo>
                    <a:pt x="46406" y="60122"/>
                  </a:lnTo>
                  <a:lnTo>
                    <a:pt x="46471" y="60409"/>
                  </a:lnTo>
                  <a:lnTo>
                    <a:pt x="46524" y="60697"/>
                  </a:lnTo>
                  <a:lnTo>
                    <a:pt x="46576" y="60998"/>
                  </a:lnTo>
                  <a:lnTo>
                    <a:pt x="46615" y="61299"/>
                  </a:lnTo>
                  <a:lnTo>
                    <a:pt x="46641" y="61612"/>
                  </a:lnTo>
                  <a:lnTo>
                    <a:pt x="46681" y="62240"/>
                  </a:lnTo>
                  <a:lnTo>
                    <a:pt x="46694" y="62881"/>
                  </a:lnTo>
                  <a:lnTo>
                    <a:pt x="46681" y="63548"/>
                  </a:lnTo>
                  <a:lnTo>
                    <a:pt x="46654" y="64241"/>
                  </a:lnTo>
                  <a:lnTo>
                    <a:pt x="46602" y="64947"/>
                  </a:lnTo>
                  <a:lnTo>
                    <a:pt x="46537" y="65784"/>
                  </a:lnTo>
                  <a:lnTo>
                    <a:pt x="46484" y="66594"/>
                  </a:lnTo>
                  <a:lnTo>
                    <a:pt x="46471" y="66987"/>
                  </a:lnTo>
                  <a:lnTo>
                    <a:pt x="46471" y="67366"/>
                  </a:lnTo>
                  <a:lnTo>
                    <a:pt x="46484" y="67745"/>
                  </a:lnTo>
                  <a:lnTo>
                    <a:pt x="46511" y="68124"/>
                  </a:lnTo>
                  <a:lnTo>
                    <a:pt x="46563" y="68490"/>
                  </a:lnTo>
                  <a:lnTo>
                    <a:pt x="46641" y="68856"/>
                  </a:lnTo>
                  <a:lnTo>
                    <a:pt x="46733" y="69209"/>
                  </a:lnTo>
                  <a:lnTo>
                    <a:pt x="46864" y="69562"/>
                  </a:lnTo>
                  <a:lnTo>
                    <a:pt x="46942" y="69732"/>
                  </a:lnTo>
                  <a:lnTo>
                    <a:pt x="47021" y="69915"/>
                  </a:lnTo>
                  <a:lnTo>
                    <a:pt x="47112" y="70085"/>
                  </a:lnTo>
                  <a:lnTo>
                    <a:pt x="47217" y="70255"/>
                  </a:lnTo>
                  <a:lnTo>
                    <a:pt x="47334" y="70425"/>
                  </a:lnTo>
                  <a:lnTo>
                    <a:pt x="47452" y="70595"/>
                  </a:lnTo>
                  <a:lnTo>
                    <a:pt x="47583" y="70765"/>
                  </a:lnTo>
                  <a:lnTo>
                    <a:pt x="47727" y="70935"/>
                  </a:lnTo>
                  <a:lnTo>
                    <a:pt x="47910" y="71158"/>
                  </a:lnTo>
                  <a:lnTo>
                    <a:pt x="48093" y="71393"/>
                  </a:lnTo>
                  <a:lnTo>
                    <a:pt x="48263" y="71641"/>
                  </a:lnTo>
                  <a:lnTo>
                    <a:pt x="48420" y="71903"/>
                  </a:lnTo>
                  <a:lnTo>
                    <a:pt x="48577" y="72164"/>
                  </a:lnTo>
                  <a:lnTo>
                    <a:pt x="48707" y="72439"/>
                  </a:lnTo>
                  <a:lnTo>
                    <a:pt x="48825" y="72714"/>
                  </a:lnTo>
                  <a:lnTo>
                    <a:pt x="48930" y="73001"/>
                  </a:lnTo>
                  <a:lnTo>
                    <a:pt x="49021" y="73289"/>
                  </a:lnTo>
                  <a:lnTo>
                    <a:pt x="49086" y="73590"/>
                  </a:lnTo>
                  <a:lnTo>
                    <a:pt x="49126" y="73890"/>
                  </a:lnTo>
                  <a:lnTo>
                    <a:pt x="49152" y="74178"/>
                  </a:lnTo>
                  <a:lnTo>
                    <a:pt x="49152" y="74479"/>
                  </a:lnTo>
                  <a:lnTo>
                    <a:pt x="49126" y="74780"/>
                  </a:lnTo>
                  <a:lnTo>
                    <a:pt x="49073" y="75080"/>
                  </a:lnTo>
                  <a:lnTo>
                    <a:pt x="48995" y="75381"/>
                  </a:lnTo>
                  <a:lnTo>
                    <a:pt x="48786" y="76048"/>
                  </a:lnTo>
                  <a:lnTo>
                    <a:pt x="48590" y="76649"/>
                  </a:lnTo>
                  <a:lnTo>
                    <a:pt x="48433" y="77225"/>
                  </a:lnTo>
                  <a:lnTo>
                    <a:pt x="48367" y="77512"/>
                  </a:lnTo>
                  <a:lnTo>
                    <a:pt x="48315" y="77787"/>
                  </a:lnTo>
                  <a:lnTo>
                    <a:pt x="48263" y="78075"/>
                  </a:lnTo>
                  <a:lnTo>
                    <a:pt x="48224" y="78362"/>
                  </a:lnTo>
                  <a:lnTo>
                    <a:pt x="48197" y="78663"/>
                  </a:lnTo>
                  <a:lnTo>
                    <a:pt x="48184" y="78977"/>
                  </a:lnTo>
                  <a:lnTo>
                    <a:pt x="48184" y="79304"/>
                  </a:lnTo>
                  <a:lnTo>
                    <a:pt x="48197" y="79631"/>
                  </a:lnTo>
                  <a:lnTo>
                    <a:pt x="48224" y="79997"/>
                  </a:lnTo>
                  <a:lnTo>
                    <a:pt x="48263" y="80376"/>
                  </a:lnTo>
                  <a:lnTo>
                    <a:pt x="48354" y="81200"/>
                  </a:lnTo>
                  <a:lnTo>
                    <a:pt x="48433" y="82037"/>
                  </a:lnTo>
                  <a:lnTo>
                    <a:pt x="48498" y="82873"/>
                  </a:lnTo>
                  <a:lnTo>
                    <a:pt x="48563" y="83710"/>
                  </a:lnTo>
                  <a:lnTo>
                    <a:pt x="48603" y="84547"/>
                  </a:lnTo>
                  <a:lnTo>
                    <a:pt x="48629" y="85384"/>
                  </a:lnTo>
                  <a:lnTo>
                    <a:pt x="48642" y="86221"/>
                  </a:lnTo>
                  <a:lnTo>
                    <a:pt x="48642" y="87058"/>
                  </a:lnTo>
                  <a:lnTo>
                    <a:pt x="48629" y="87894"/>
                  </a:lnTo>
                  <a:lnTo>
                    <a:pt x="48603" y="88731"/>
                  </a:lnTo>
                  <a:lnTo>
                    <a:pt x="48563" y="89568"/>
                  </a:lnTo>
                  <a:lnTo>
                    <a:pt x="48511" y="90405"/>
                  </a:lnTo>
                  <a:lnTo>
                    <a:pt x="48446" y="91242"/>
                  </a:lnTo>
                  <a:lnTo>
                    <a:pt x="48367" y="92079"/>
                  </a:lnTo>
                  <a:lnTo>
                    <a:pt x="48276" y="92902"/>
                  </a:lnTo>
                  <a:lnTo>
                    <a:pt x="48171" y="93739"/>
                  </a:lnTo>
                  <a:lnTo>
                    <a:pt x="48054" y="94563"/>
                  </a:lnTo>
                  <a:lnTo>
                    <a:pt x="47923" y="95400"/>
                  </a:lnTo>
                  <a:lnTo>
                    <a:pt x="47779" y="96224"/>
                  </a:lnTo>
                  <a:lnTo>
                    <a:pt x="47622" y="97047"/>
                  </a:lnTo>
                  <a:lnTo>
                    <a:pt x="47452" y="97858"/>
                  </a:lnTo>
                  <a:lnTo>
                    <a:pt x="47269" y="98682"/>
                  </a:lnTo>
                  <a:lnTo>
                    <a:pt x="47073" y="99493"/>
                  </a:lnTo>
                  <a:lnTo>
                    <a:pt x="46864" y="100303"/>
                  </a:lnTo>
                  <a:lnTo>
                    <a:pt x="46641" y="101114"/>
                  </a:lnTo>
                  <a:lnTo>
                    <a:pt x="46406" y="101925"/>
                  </a:lnTo>
                  <a:lnTo>
                    <a:pt x="46158" y="102722"/>
                  </a:lnTo>
                  <a:lnTo>
                    <a:pt x="45909" y="103520"/>
                  </a:lnTo>
                  <a:lnTo>
                    <a:pt x="45635" y="104304"/>
                  </a:lnTo>
                  <a:lnTo>
                    <a:pt x="45347" y="105102"/>
                  </a:lnTo>
                  <a:lnTo>
                    <a:pt x="45046" y="105873"/>
                  </a:lnTo>
                  <a:lnTo>
                    <a:pt x="44732" y="106658"/>
                  </a:lnTo>
                  <a:lnTo>
                    <a:pt x="44275" y="107756"/>
                  </a:lnTo>
                  <a:lnTo>
                    <a:pt x="43817" y="108868"/>
                  </a:lnTo>
                  <a:lnTo>
                    <a:pt x="43582" y="109417"/>
                  </a:lnTo>
                  <a:lnTo>
                    <a:pt x="43359" y="109979"/>
                  </a:lnTo>
                  <a:lnTo>
                    <a:pt x="43150" y="110541"/>
                  </a:lnTo>
                  <a:lnTo>
                    <a:pt x="42954" y="111104"/>
                  </a:lnTo>
                  <a:lnTo>
                    <a:pt x="42810" y="111574"/>
                  </a:lnTo>
                  <a:lnTo>
                    <a:pt x="42653" y="112071"/>
                  </a:lnTo>
                  <a:lnTo>
                    <a:pt x="42509" y="112581"/>
                  </a:lnTo>
                  <a:lnTo>
                    <a:pt x="42339" y="113091"/>
                  </a:lnTo>
                  <a:lnTo>
                    <a:pt x="42156" y="113588"/>
                  </a:lnTo>
                  <a:lnTo>
                    <a:pt x="42052" y="113837"/>
                  </a:lnTo>
                  <a:lnTo>
                    <a:pt x="41934" y="114059"/>
                  </a:lnTo>
                  <a:lnTo>
                    <a:pt x="41816" y="114294"/>
                  </a:lnTo>
                  <a:lnTo>
                    <a:pt x="41673" y="114516"/>
                  </a:lnTo>
                  <a:lnTo>
                    <a:pt x="41529" y="114726"/>
                  </a:lnTo>
                  <a:lnTo>
                    <a:pt x="41372" y="114922"/>
                  </a:lnTo>
                  <a:lnTo>
                    <a:pt x="41202" y="115105"/>
                  </a:lnTo>
                  <a:lnTo>
                    <a:pt x="41019" y="115275"/>
                  </a:lnTo>
                  <a:lnTo>
                    <a:pt x="40823" y="115445"/>
                  </a:lnTo>
                  <a:lnTo>
                    <a:pt x="40614" y="115589"/>
                  </a:lnTo>
                  <a:lnTo>
                    <a:pt x="40391" y="115746"/>
                  </a:lnTo>
                  <a:lnTo>
                    <a:pt x="40156" y="115876"/>
                  </a:lnTo>
                  <a:lnTo>
                    <a:pt x="39921" y="116007"/>
                  </a:lnTo>
                  <a:lnTo>
                    <a:pt x="39685" y="116138"/>
                  </a:lnTo>
                  <a:lnTo>
                    <a:pt x="39188" y="116360"/>
                  </a:lnTo>
                  <a:lnTo>
                    <a:pt x="38704" y="116582"/>
                  </a:lnTo>
                  <a:lnTo>
                    <a:pt x="38208" y="116792"/>
                  </a:lnTo>
                  <a:lnTo>
                    <a:pt x="37750" y="116988"/>
                  </a:lnTo>
                  <a:lnTo>
                    <a:pt x="37201" y="117223"/>
                  </a:lnTo>
                  <a:lnTo>
                    <a:pt x="36639" y="117458"/>
                  </a:lnTo>
                  <a:lnTo>
                    <a:pt x="35527" y="117916"/>
                  </a:lnTo>
                  <a:lnTo>
                    <a:pt x="34403" y="118335"/>
                  </a:lnTo>
                  <a:lnTo>
                    <a:pt x="33278" y="118727"/>
                  </a:lnTo>
                  <a:lnTo>
                    <a:pt x="32127" y="119093"/>
                  </a:lnTo>
                  <a:lnTo>
                    <a:pt x="30977" y="119433"/>
                  </a:lnTo>
                  <a:lnTo>
                    <a:pt x="29826" y="119760"/>
                  </a:lnTo>
                  <a:lnTo>
                    <a:pt x="28662" y="120047"/>
                  </a:lnTo>
                  <a:lnTo>
                    <a:pt x="27473" y="120335"/>
                  </a:lnTo>
                  <a:lnTo>
                    <a:pt x="26270" y="120597"/>
                  </a:lnTo>
                  <a:lnTo>
                    <a:pt x="25067" y="120845"/>
                  </a:lnTo>
                  <a:lnTo>
                    <a:pt x="23864" y="121067"/>
                  </a:lnTo>
                  <a:lnTo>
                    <a:pt x="22648" y="121263"/>
                  </a:lnTo>
                  <a:lnTo>
                    <a:pt x="21432" y="121447"/>
                  </a:lnTo>
                  <a:lnTo>
                    <a:pt x="20216" y="121616"/>
                  </a:lnTo>
                  <a:lnTo>
                    <a:pt x="19000" y="121760"/>
                  </a:lnTo>
                  <a:lnTo>
                    <a:pt x="17770" y="121891"/>
                  </a:lnTo>
                  <a:lnTo>
                    <a:pt x="16554" y="122009"/>
                  </a:lnTo>
                  <a:lnTo>
                    <a:pt x="15325" y="122100"/>
                  </a:lnTo>
                  <a:lnTo>
                    <a:pt x="14096" y="122179"/>
                  </a:lnTo>
                  <a:lnTo>
                    <a:pt x="12880" y="122244"/>
                  </a:lnTo>
                  <a:lnTo>
                    <a:pt x="11651" y="122296"/>
                  </a:lnTo>
                  <a:lnTo>
                    <a:pt x="10422" y="122323"/>
                  </a:lnTo>
                  <a:lnTo>
                    <a:pt x="9193" y="122349"/>
                  </a:lnTo>
                  <a:lnTo>
                    <a:pt x="10984" y="122349"/>
                  </a:lnTo>
                  <a:lnTo>
                    <a:pt x="11886" y="122336"/>
                  </a:lnTo>
                  <a:lnTo>
                    <a:pt x="12789" y="122310"/>
                  </a:lnTo>
                  <a:lnTo>
                    <a:pt x="13704" y="122283"/>
                  </a:lnTo>
                  <a:lnTo>
                    <a:pt x="14606" y="122257"/>
                  </a:lnTo>
                  <a:lnTo>
                    <a:pt x="15521" y="122205"/>
                  </a:lnTo>
                  <a:lnTo>
                    <a:pt x="16437" y="122153"/>
                  </a:lnTo>
                  <a:lnTo>
                    <a:pt x="17352" y="122087"/>
                  </a:lnTo>
                  <a:lnTo>
                    <a:pt x="18267" y="122022"/>
                  </a:lnTo>
                  <a:lnTo>
                    <a:pt x="19183" y="121943"/>
                  </a:lnTo>
                  <a:lnTo>
                    <a:pt x="20098" y="121852"/>
                  </a:lnTo>
                  <a:lnTo>
                    <a:pt x="21026" y="121747"/>
                  </a:lnTo>
                  <a:lnTo>
                    <a:pt x="21928" y="121643"/>
                  </a:lnTo>
                  <a:lnTo>
                    <a:pt x="22844" y="121525"/>
                  </a:lnTo>
                  <a:lnTo>
                    <a:pt x="23759" y="121394"/>
                  </a:lnTo>
                  <a:lnTo>
                    <a:pt x="24661" y="121250"/>
                  </a:lnTo>
                  <a:lnTo>
                    <a:pt x="25577" y="121107"/>
                  </a:lnTo>
                  <a:lnTo>
                    <a:pt x="26479" y="120950"/>
                  </a:lnTo>
                  <a:lnTo>
                    <a:pt x="27368" y="120780"/>
                  </a:lnTo>
                  <a:lnTo>
                    <a:pt x="28270" y="120597"/>
                  </a:lnTo>
                  <a:lnTo>
                    <a:pt x="29159" y="120400"/>
                  </a:lnTo>
                  <a:lnTo>
                    <a:pt x="30035" y="120204"/>
                  </a:lnTo>
                  <a:lnTo>
                    <a:pt x="30911" y="119995"/>
                  </a:lnTo>
                  <a:lnTo>
                    <a:pt x="31787" y="119760"/>
                  </a:lnTo>
                  <a:lnTo>
                    <a:pt x="32650" y="119524"/>
                  </a:lnTo>
                  <a:lnTo>
                    <a:pt x="33513" y="119276"/>
                  </a:lnTo>
                  <a:lnTo>
                    <a:pt x="34363" y="119014"/>
                  </a:lnTo>
                  <a:lnTo>
                    <a:pt x="35200" y="118740"/>
                  </a:lnTo>
                  <a:lnTo>
                    <a:pt x="36037" y="118465"/>
                  </a:lnTo>
                  <a:lnTo>
                    <a:pt x="36861" y="118165"/>
                  </a:lnTo>
                  <a:lnTo>
                    <a:pt x="37672" y="117851"/>
                  </a:lnTo>
                  <a:lnTo>
                    <a:pt x="38482" y="117537"/>
                  </a:lnTo>
                  <a:lnTo>
                    <a:pt x="39280" y="117197"/>
                  </a:lnTo>
                  <a:lnTo>
                    <a:pt x="40051" y="116844"/>
                  </a:lnTo>
                  <a:lnTo>
                    <a:pt x="40836" y="116491"/>
                  </a:lnTo>
                  <a:lnTo>
                    <a:pt x="41594" y="116112"/>
                  </a:lnTo>
                  <a:lnTo>
                    <a:pt x="42339" y="115719"/>
                  </a:lnTo>
                  <a:lnTo>
                    <a:pt x="43072" y="115327"/>
                  </a:lnTo>
                  <a:lnTo>
                    <a:pt x="43791" y="114909"/>
                  </a:lnTo>
                  <a:lnTo>
                    <a:pt x="44510" y="114477"/>
                  </a:lnTo>
                  <a:lnTo>
                    <a:pt x="45203" y="114033"/>
                  </a:lnTo>
                  <a:lnTo>
                    <a:pt x="45883" y="113575"/>
                  </a:lnTo>
                  <a:lnTo>
                    <a:pt x="46550" y="113104"/>
                  </a:lnTo>
                  <a:lnTo>
                    <a:pt x="47191" y="112620"/>
                  </a:lnTo>
                  <a:lnTo>
                    <a:pt x="47831" y="112111"/>
                  </a:lnTo>
                  <a:lnTo>
                    <a:pt x="48446" y="111601"/>
                  </a:lnTo>
                  <a:lnTo>
                    <a:pt x="49047" y="111064"/>
                  </a:lnTo>
                  <a:lnTo>
                    <a:pt x="49623" y="110515"/>
                  </a:lnTo>
                  <a:lnTo>
                    <a:pt x="50198" y="109953"/>
                  </a:lnTo>
                  <a:lnTo>
                    <a:pt x="50747" y="109378"/>
                  </a:lnTo>
                  <a:lnTo>
                    <a:pt x="51270" y="108776"/>
                  </a:lnTo>
                  <a:lnTo>
                    <a:pt x="51780" y="108162"/>
                  </a:lnTo>
                  <a:lnTo>
                    <a:pt x="52264" y="107547"/>
                  </a:lnTo>
                  <a:lnTo>
                    <a:pt x="52735" y="106893"/>
                  </a:lnTo>
                  <a:lnTo>
                    <a:pt x="53179" y="106240"/>
                  </a:lnTo>
                  <a:lnTo>
                    <a:pt x="53611" y="105560"/>
                  </a:lnTo>
                  <a:lnTo>
                    <a:pt x="54016" y="104867"/>
                  </a:lnTo>
                  <a:lnTo>
                    <a:pt x="54408" y="104161"/>
                  </a:lnTo>
                  <a:lnTo>
                    <a:pt x="54761" y="103428"/>
                  </a:lnTo>
                  <a:lnTo>
                    <a:pt x="55101" y="102696"/>
                  </a:lnTo>
                  <a:lnTo>
                    <a:pt x="55415" y="101925"/>
                  </a:lnTo>
                  <a:lnTo>
                    <a:pt x="55716" y="101153"/>
                  </a:lnTo>
                  <a:lnTo>
                    <a:pt x="55977" y="100356"/>
                  </a:lnTo>
                  <a:lnTo>
                    <a:pt x="56213" y="99597"/>
                  </a:lnTo>
                  <a:lnTo>
                    <a:pt x="56422" y="98852"/>
                  </a:lnTo>
                  <a:lnTo>
                    <a:pt x="56618" y="98107"/>
                  </a:lnTo>
                  <a:lnTo>
                    <a:pt x="56814" y="97348"/>
                  </a:lnTo>
                  <a:lnTo>
                    <a:pt x="56984" y="96603"/>
                  </a:lnTo>
                  <a:lnTo>
                    <a:pt x="57141" y="95858"/>
                  </a:lnTo>
                  <a:lnTo>
                    <a:pt x="57285" y="95112"/>
                  </a:lnTo>
                  <a:lnTo>
                    <a:pt x="57416" y="94354"/>
                  </a:lnTo>
                  <a:lnTo>
                    <a:pt x="57533" y="93609"/>
                  </a:lnTo>
                  <a:lnTo>
                    <a:pt x="57638" y="92863"/>
                  </a:lnTo>
                  <a:lnTo>
                    <a:pt x="57729" y="92118"/>
                  </a:lnTo>
                  <a:lnTo>
                    <a:pt x="57808" y="91373"/>
                  </a:lnTo>
                  <a:lnTo>
                    <a:pt x="57873" y="90627"/>
                  </a:lnTo>
                  <a:lnTo>
                    <a:pt x="57913" y="89882"/>
                  </a:lnTo>
                  <a:lnTo>
                    <a:pt x="57952" y="89137"/>
                  </a:lnTo>
                  <a:lnTo>
                    <a:pt x="57978" y="88391"/>
                  </a:lnTo>
                  <a:lnTo>
                    <a:pt x="58004" y="87646"/>
                  </a:lnTo>
                  <a:lnTo>
                    <a:pt x="58004" y="86901"/>
                  </a:lnTo>
                  <a:lnTo>
                    <a:pt x="57991" y="86155"/>
                  </a:lnTo>
                  <a:lnTo>
                    <a:pt x="57965" y="85410"/>
                  </a:lnTo>
                  <a:lnTo>
                    <a:pt x="57939" y="84678"/>
                  </a:lnTo>
                  <a:lnTo>
                    <a:pt x="57886" y="83933"/>
                  </a:lnTo>
                  <a:lnTo>
                    <a:pt x="57834" y="83187"/>
                  </a:lnTo>
                  <a:lnTo>
                    <a:pt x="57769" y="82455"/>
                  </a:lnTo>
                  <a:lnTo>
                    <a:pt x="57690" y="81710"/>
                  </a:lnTo>
                  <a:lnTo>
                    <a:pt x="57599" y="80964"/>
                  </a:lnTo>
                  <a:lnTo>
                    <a:pt x="57507" y="80232"/>
                  </a:lnTo>
                  <a:lnTo>
                    <a:pt x="57403" y="79500"/>
                  </a:lnTo>
                  <a:lnTo>
                    <a:pt x="57272" y="78755"/>
                  </a:lnTo>
                  <a:lnTo>
                    <a:pt x="57154" y="78022"/>
                  </a:lnTo>
                  <a:lnTo>
                    <a:pt x="57010" y="77277"/>
                  </a:lnTo>
                  <a:lnTo>
                    <a:pt x="56853" y="76545"/>
                  </a:lnTo>
                  <a:lnTo>
                    <a:pt x="56696" y="75813"/>
                  </a:lnTo>
                  <a:lnTo>
                    <a:pt x="56540" y="75080"/>
                  </a:lnTo>
                  <a:lnTo>
                    <a:pt x="56357" y="74348"/>
                  </a:lnTo>
                  <a:lnTo>
                    <a:pt x="56173" y="73616"/>
                  </a:lnTo>
                  <a:lnTo>
                    <a:pt x="55977" y="72884"/>
                  </a:lnTo>
                  <a:lnTo>
                    <a:pt x="55768" y="72151"/>
                  </a:lnTo>
                  <a:lnTo>
                    <a:pt x="55559" y="71419"/>
                  </a:lnTo>
                  <a:lnTo>
                    <a:pt x="55337" y="70687"/>
                  </a:lnTo>
                  <a:lnTo>
                    <a:pt x="55114" y="69955"/>
                  </a:lnTo>
                  <a:lnTo>
                    <a:pt x="54879" y="69222"/>
                  </a:lnTo>
                  <a:lnTo>
                    <a:pt x="54382" y="67771"/>
                  </a:lnTo>
                  <a:lnTo>
                    <a:pt x="53846" y="66320"/>
                  </a:lnTo>
                  <a:lnTo>
                    <a:pt x="53297" y="64868"/>
                  </a:lnTo>
                  <a:lnTo>
                    <a:pt x="52708" y="63430"/>
                  </a:lnTo>
                  <a:lnTo>
                    <a:pt x="52107" y="61992"/>
                  </a:lnTo>
                  <a:lnTo>
                    <a:pt x="51479" y="60553"/>
                  </a:lnTo>
                  <a:lnTo>
                    <a:pt x="50812" y="59115"/>
                  </a:lnTo>
                  <a:lnTo>
                    <a:pt x="50133" y="57677"/>
                  </a:lnTo>
                  <a:lnTo>
                    <a:pt x="49440" y="56251"/>
                  </a:lnTo>
                  <a:lnTo>
                    <a:pt x="48720" y="54826"/>
                  </a:lnTo>
                  <a:lnTo>
                    <a:pt x="47988" y="53414"/>
                  </a:lnTo>
                  <a:lnTo>
                    <a:pt x="47596" y="52512"/>
                  </a:lnTo>
                  <a:lnTo>
                    <a:pt x="47177" y="51610"/>
                  </a:lnTo>
                  <a:lnTo>
                    <a:pt x="46746" y="50734"/>
                  </a:lnTo>
                  <a:lnTo>
                    <a:pt x="46301" y="49884"/>
                  </a:lnTo>
                  <a:lnTo>
                    <a:pt x="45818" y="49034"/>
                  </a:lnTo>
                  <a:lnTo>
                    <a:pt x="45569" y="48628"/>
                  </a:lnTo>
                  <a:lnTo>
                    <a:pt x="45321" y="48210"/>
                  </a:lnTo>
                  <a:lnTo>
                    <a:pt x="45059" y="47818"/>
                  </a:lnTo>
                  <a:lnTo>
                    <a:pt x="44798" y="47412"/>
                  </a:lnTo>
                  <a:lnTo>
                    <a:pt x="44523" y="47033"/>
                  </a:lnTo>
                  <a:lnTo>
                    <a:pt x="44249" y="46641"/>
                  </a:lnTo>
                  <a:lnTo>
                    <a:pt x="42889" y="44313"/>
                  </a:lnTo>
                  <a:lnTo>
                    <a:pt x="41503" y="41999"/>
                  </a:lnTo>
                  <a:lnTo>
                    <a:pt x="40104" y="39698"/>
                  </a:lnTo>
                  <a:lnTo>
                    <a:pt x="38704" y="37409"/>
                  </a:lnTo>
                  <a:lnTo>
                    <a:pt x="35880" y="32885"/>
                  </a:lnTo>
                  <a:lnTo>
                    <a:pt x="33108" y="28400"/>
                  </a:lnTo>
                  <a:lnTo>
                    <a:pt x="31748" y="26191"/>
                  </a:lnTo>
                  <a:lnTo>
                    <a:pt x="30428" y="23994"/>
                  </a:lnTo>
                  <a:lnTo>
                    <a:pt x="29120" y="21810"/>
                  </a:lnTo>
                  <a:lnTo>
                    <a:pt x="27878" y="19640"/>
                  </a:lnTo>
                  <a:lnTo>
                    <a:pt x="27263" y="18567"/>
                  </a:lnTo>
                  <a:lnTo>
                    <a:pt x="26662" y="17482"/>
                  </a:lnTo>
                  <a:lnTo>
                    <a:pt x="26087" y="16423"/>
                  </a:lnTo>
                  <a:lnTo>
                    <a:pt x="25511" y="15351"/>
                  </a:lnTo>
                  <a:lnTo>
                    <a:pt x="24962" y="14292"/>
                  </a:lnTo>
                  <a:lnTo>
                    <a:pt x="24426" y="13246"/>
                  </a:lnTo>
                  <a:lnTo>
                    <a:pt x="23903" y="12187"/>
                  </a:lnTo>
                  <a:lnTo>
                    <a:pt x="23393" y="11141"/>
                  </a:lnTo>
                  <a:lnTo>
                    <a:pt x="23315" y="10971"/>
                  </a:lnTo>
                  <a:lnTo>
                    <a:pt x="23210" y="10814"/>
                  </a:lnTo>
                  <a:lnTo>
                    <a:pt x="23118" y="10657"/>
                  </a:lnTo>
                  <a:lnTo>
                    <a:pt x="23014" y="10500"/>
                  </a:lnTo>
                  <a:lnTo>
                    <a:pt x="22909" y="10369"/>
                  </a:lnTo>
                  <a:lnTo>
                    <a:pt x="22791" y="10238"/>
                  </a:lnTo>
                  <a:lnTo>
                    <a:pt x="22674" y="10108"/>
                  </a:lnTo>
                  <a:lnTo>
                    <a:pt x="22543" y="9990"/>
                  </a:lnTo>
                  <a:lnTo>
                    <a:pt x="22412" y="9885"/>
                  </a:lnTo>
                  <a:lnTo>
                    <a:pt x="22282" y="9781"/>
                  </a:lnTo>
                  <a:lnTo>
                    <a:pt x="22151" y="9689"/>
                  </a:lnTo>
                  <a:lnTo>
                    <a:pt x="22007" y="9598"/>
                  </a:lnTo>
                  <a:lnTo>
                    <a:pt x="21732" y="9441"/>
                  </a:lnTo>
                  <a:lnTo>
                    <a:pt x="21432" y="9323"/>
                  </a:lnTo>
                  <a:lnTo>
                    <a:pt x="20882" y="8852"/>
                  </a:lnTo>
                  <a:lnTo>
                    <a:pt x="20320" y="8395"/>
                  </a:lnTo>
                  <a:lnTo>
                    <a:pt x="19758" y="7937"/>
                  </a:lnTo>
                  <a:lnTo>
                    <a:pt x="19170" y="7479"/>
                  </a:lnTo>
                  <a:lnTo>
                    <a:pt x="18568" y="7022"/>
                  </a:lnTo>
                  <a:lnTo>
                    <a:pt x="17967" y="6577"/>
                  </a:lnTo>
                  <a:lnTo>
                    <a:pt x="17352" y="6146"/>
                  </a:lnTo>
                  <a:lnTo>
                    <a:pt x="16724" y="5714"/>
                  </a:lnTo>
                  <a:lnTo>
                    <a:pt x="16084" y="5283"/>
                  </a:lnTo>
                  <a:lnTo>
                    <a:pt x="15443" y="4877"/>
                  </a:lnTo>
                  <a:lnTo>
                    <a:pt x="14789" y="4472"/>
                  </a:lnTo>
                  <a:lnTo>
                    <a:pt x="14122" y="4080"/>
                  </a:lnTo>
                  <a:lnTo>
                    <a:pt x="13456" y="3700"/>
                  </a:lnTo>
                  <a:lnTo>
                    <a:pt x="12789" y="3334"/>
                  </a:lnTo>
                  <a:lnTo>
                    <a:pt x="12096" y="2981"/>
                  </a:lnTo>
                  <a:lnTo>
                    <a:pt x="11416" y="2641"/>
                  </a:lnTo>
                  <a:lnTo>
                    <a:pt x="10723" y="2328"/>
                  </a:lnTo>
                  <a:lnTo>
                    <a:pt x="10017" y="2027"/>
                  </a:lnTo>
                  <a:lnTo>
                    <a:pt x="9311" y="1739"/>
                  </a:lnTo>
                  <a:lnTo>
                    <a:pt x="8604" y="1465"/>
                  </a:lnTo>
                  <a:lnTo>
                    <a:pt x="7898" y="1216"/>
                  </a:lnTo>
                  <a:lnTo>
                    <a:pt x="7192" y="994"/>
                  </a:lnTo>
                  <a:lnTo>
                    <a:pt x="6473" y="785"/>
                  </a:lnTo>
                  <a:lnTo>
                    <a:pt x="5754" y="602"/>
                  </a:lnTo>
                  <a:lnTo>
                    <a:pt x="5035" y="432"/>
                  </a:lnTo>
                  <a:lnTo>
                    <a:pt x="4316" y="301"/>
                  </a:lnTo>
                  <a:lnTo>
                    <a:pt x="3597" y="183"/>
                  </a:lnTo>
                  <a:lnTo>
                    <a:pt x="2877" y="105"/>
                  </a:lnTo>
                  <a:lnTo>
                    <a:pt x="2158" y="39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1" name="Google Shape;1763;p38">
              <a:extLst>
                <a:ext uri="{FF2B5EF4-FFF2-40B4-BE49-F238E27FC236}">
                  <a16:creationId xmlns:a16="http://schemas.microsoft.com/office/drawing/2014/main" id="{F38B1A0A-9913-3886-7415-9475F21BE4BB}"/>
                </a:ext>
              </a:extLst>
            </p:cNvPr>
            <p:cNvSpPr/>
            <p:nvPr/>
          </p:nvSpPr>
          <p:spPr>
            <a:xfrm>
              <a:off x="4797200" y="2803550"/>
              <a:ext cx="663925" cy="2439925"/>
            </a:xfrm>
            <a:custGeom>
              <a:avLst/>
              <a:gdLst/>
              <a:ahLst/>
              <a:cxnLst/>
              <a:rect l="l" t="t" r="r" b="b"/>
              <a:pathLst>
                <a:path w="26557" h="97597" extrusionOk="0">
                  <a:moveTo>
                    <a:pt x="13128" y="1"/>
                  </a:moveTo>
                  <a:lnTo>
                    <a:pt x="12775" y="14"/>
                  </a:lnTo>
                  <a:lnTo>
                    <a:pt x="12422" y="66"/>
                  </a:lnTo>
                  <a:lnTo>
                    <a:pt x="12082" y="131"/>
                  </a:lnTo>
                  <a:lnTo>
                    <a:pt x="11755" y="223"/>
                  </a:lnTo>
                  <a:lnTo>
                    <a:pt x="11441" y="340"/>
                  </a:lnTo>
                  <a:lnTo>
                    <a:pt x="11128" y="484"/>
                  </a:lnTo>
                  <a:lnTo>
                    <a:pt x="10827" y="654"/>
                  </a:lnTo>
                  <a:lnTo>
                    <a:pt x="10526" y="837"/>
                  </a:lnTo>
                  <a:lnTo>
                    <a:pt x="10238" y="1047"/>
                  </a:lnTo>
                  <a:lnTo>
                    <a:pt x="9964" y="1269"/>
                  </a:lnTo>
                  <a:lnTo>
                    <a:pt x="9689" y="1517"/>
                  </a:lnTo>
                  <a:lnTo>
                    <a:pt x="9428" y="1792"/>
                  </a:lnTo>
                  <a:lnTo>
                    <a:pt x="9179" y="2066"/>
                  </a:lnTo>
                  <a:lnTo>
                    <a:pt x="8931" y="2367"/>
                  </a:lnTo>
                  <a:lnTo>
                    <a:pt x="8696" y="2681"/>
                  </a:lnTo>
                  <a:lnTo>
                    <a:pt x="8460" y="3008"/>
                  </a:lnTo>
                  <a:lnTo>
                    <a:pt x="8238" y="3361"/>
                  </a:lnTo>
                  <a:lnTo>
                    <a:pt x="8016" y="3714"/>
                  </a:lnTo>
                  <a:lnTo>
                    <a:pt x="7806" y="4080"/>
                  </a:lnTo>
                  <a:lnTo>
                    <a:pt x="7597" y="4472"/>
                  </a:lnTo>
                  <a:lnTo>
                    <a:pt x="7401" y="4865"/>
                  </a:lnTo>
                  <a:lnTo>
                    <a:pt x="7218" y="5270"/>
                  </a:lnTo>
                  <a:lnTo>
                    <a:pt x="7035" y="5675"/>
                  </a:lnTo>
                  <a:lnTo>
                    <a:pt x="6852" y="6094"/>
                  </a:lnTo>
                  <a:lnTo>
                    <a:pt x="6682" y="6525"/>
                  </a:lnTo>
                  <a:lnTo>
                    <a:pt x="6525" y="6970"/>
                  </a:lnTo>
                  <a:lnTo>
                    <a:pt x="6211" y="7859"/>
                  </a:lnTo>
                  <a:lnTo>
                    <a:pt x="5937" y="8761"/>
                  </a:lnTo>
                  <a:lnTo>
                    <a:pt x="5675" y="9676"/>
                  </a:lnTo>
                  <a:lnTo>
                    <a:pt x="5427" y="10605"/>
                  </a:lnTo>
                  <a:lnTo>
                    <a:pt x="5217" y="11533"/>
                  </a:lnTo>
                  <a:lnTo>
                    <a:pt x="5021" y="12449"/>
                  </a:lnTo>
                  <a:lnTo>
                    <a:pt x="4838" y="13351"/>
                  </a:lnTo>
                  <a:lnTo>
                    <a:pt x="4694" y="14227"/>
                  </a:lnTo>
                  <a:lnTo>
                    <a:pt x="4551" y="15077"/>
                  </a:lnTo>
                  <a:lnTo>
                    <a:pt x="4433" y="15900"/>
                  </a:lnTo>
                  <a:lnTo>
                    <a:pt x="4328" y="16685"/>
                  </a:lnTo>
                  <a:lnTo>
                    <a:pt x="4237" y="17417"/>
                  </a:lnTo>
                  <a:lnTo>
                    <a:pt x="4171" y="18084"/>
                  </a:lnTo>
                  <a:lnTo>
                    <a:pt x="3975" y="19915"/>
                  </a:lnTo>
                  <a:lnTo>
                    <a:pt x="3779" y="21745"/>
                  </a:lnTo>
                  <a:lnTo>
                    <a:pt x="3361" y="25433"/>
                  </a:lnTo>
                  <a:lnTo>
                    <a:pt x="2929" y="29146"/>
                  </a:lnTo>
                  <a:lnTo>
                    <a:pt x="2472" y="32886"/>
                  </a:lnTo>
                  <a:lnTo>
                    <a:pt x="2040" y="36638"/>
                  </a:lnTo>
                  <a:lnTo>
                    <a:pt x="1609" y="40417"/>
                  </a:lnTo>
                  <a:lnTo>
                    <a:pt x="1399" y="42300"/>
                  </a:lnTo>
                  <a:lnTo>
                    <a:pt x="1203" y="44196"/>
                  </a:lnTo>
                  <a:lnTo>
                    <a:pt x="1020" y="46092"/>
                  </a:lnTo>
                  <a:lnTo>
                    <a:pt x="850" y="47988"/>
                  </a:lnTo>
                  <a:lnTo>
                    <a:pt x="680" y="49884"/>
                  </a:lnTo>
                  <a:lnTo>
                    <a:pt x="536" y="51767"/>
                  </a:lnTo>
                  <a:lnTo>
                    <a:pt x="393" y="53663"/>
                  </a:lnTo>
                  <a:lnTo>
                    <a:pt x="275" y="55559"/>
                  </a:lnTo>
                  <a:lnTo>
                    <a:pt x="183" y="57442"/>
                  </a:lnTo>
                  <a:lnTo>
                    <a:pt x="105" y="59325"/>
                  </a:lnTo>
                  <a:lnTo>
                    <a:pt x="40" y="61208"/>
                  </a:lnTo>
                  <a:lnTo>
                    <a:pt x="0" y="63077"/>
                  </a:lnTo>
                  <a:lnTo>
                    <a:pt x="0" y="64947"/>
                  </a:lnTo>
                  <a:lnTo>
                    <a:pt x="13" y="66817"/>
                  </a:lnTo>
                  <a:lnTo>
                    <a:pt x="53" y="68674"/>
                  </a:lnTo>
                  <a:lnTo>
                    <a:pt x="118" y="70517"/>
                  </a:lnTo>
                  <a:lnTo>
                    <a:pt x="223" y="72361"/>
                  </a:lnTo>
                  <a:lnTo>
                    <a:pt x="275" y="73276"/>
                  </a:lnTo>
                  <a:lnTo>
                    <a:pt x="340" y="74192"/>
                  </a:lnTo>
                  <a:lnTo>
                    <a:pt x="419" y="75107"/>
                  </a:lnTo>
                  <a:lnTo>
                    <a:pt x="510" y="76022"/>
                  </a:lnTo>
                  <a:lnTo>
                    <a:pt x="602" y="76938"/>
                  </a:lnTo>
                  <a:lnTo>
                    <a:pt x="706" y="77840"/>
                  </a:lnTo>
                  <a:lnTo>
                    <a:pt x="759" y="78271"/>
                  </a:lnTo>
                  <a:lnTo>
                    <a:pt x="837" y="78729"/>
                  </a:lnTo>
                  <a:lnTo>
                    <a:pt x="942" y="79187"/>
                  </a:lnTo>
                  <a:lnTo>
                    <a:pt x="1046" y="79670"/>
                  </a:lnTo>
                  <a:lnTo>
                    <a:pt x="1177" y="80154"/>
                  </a:lnTo>
                  <a:lnTo>
                    <a:pt x="1321" y="80664"/>
                  </a:lnTo>
                  <a:lnTo>
                    <a:pt x="1478" y="81174"/>
                  </a:lnTo>
                  <a:lnTo>
                    <a:pt x="1661" y="81697"/>
                  </a:lnTo>
                  <a:lnTo>
                    <a:pt x="1844" y="82233"/>
                  </a:lnTo>
                  <a:lnTo>
                    <a:pt x="2053" y="82769"/>
                  </a:lnTo>
                  <a:lnTo>
                    <a:pt x="2275" y="83318"/>
                  </a:lnTo>
                  <a:lnTo>
                    <a:pt x="2498" y="83868"/>
                  </a:lnTo>
                  <a:lnTo>
                    <a:pt x="2746" y="84417"/>
                  </a:lnTo>
                  <a:lnTo>
                    <a:pt x="3008" y="84979"/>
                  </a:lnTo>
                  <a:lnTo>
                    <a:pt x="3282" y="85541"/>
                  </a:lnTo>
                  <a:lnTo>
                    <a:pt x="3557" y="86090"/>
                  </a:lnTo>
                  <a:lnTo>
                    <a:pt x="3858" y="86653"/>
                  </a:lnTo>
                  <a:lnTo>
                    <a:pt x="4158" y="87215"/>
                  </a:lnTo>
                  <a:lnTo>
                    <a:pt x="4485" y="87764"/>
                  </a:lnTo>
                  <a:lnTo>
                    <a:pt x="4812" y="88313"/>
                  </a:lnTo>
                  <a:lnTo>
                    <a:pt x="5152" y="88862"/>
                  </a:lnTo>
                  <a:lnTo>
                    <a:pt x="5492" y="89399"/>
                  </a:lnTo>
                  <a:lnTo>
                    <a:pt x="5858" y="89935"/>
                  </a:lnTo>
                  <a:lnTo>
                    <a:pt x="6224" y="90458"/>
                  </a:lnTo>
                  <a:lnTo>
                    <a:pt x="6590" y="90968"/>
                  </a:lnTo>
                  <a:lnTo>
                    <a:pt x="6970" y="91478"/>
                  </a:lnTo>
                  <a:lnTo>
                    <a:pt x="7362" y="91974"/>
                  </a:lnTo>
                  <a:lnTo>
                    <a:pt x="7754" y="92445"/>
                  </a:lnTo>
                  <a:lnTo>
                    <a:pt x="8159" y="92916"/>
                  </a:lnTo>
                  <a:lnTo>
                    <a:pt x="8578" y="93361"/>
                  </a:lnTo>
                  <a:lnTo>
                    <a:pt x="8983" y="93792"/>
                  </a:lnTo>
                  <a:lnTo>
                    <a:pt x="9415" y="94210"/>
                  </a:lnTo>
                  <a:lnTo>
                    <a:pt x="9833" y="94603"/>
                  </a:lnTo>
                  <a:lnTo>
                    <a:pt x="10265" y="94982"/>
                  </a:lnTo>
                  <a:lnTo>
                    <a:pt x="10709" y="95348"/>
                  </a:lnTo>
                  <a:lnTo>
                    <a:pt x="11141" y="95675"/>
                  </a:lnTo>
                  <a:lnTo>
                    <a:pt x="11585" y="95989"/>
                  </a:lnTo>
                  <a:lnTo>
                    <a:pt x="12030" y="96276"/>
                  </a:lnTo>
                  <a:lnTo>
                    <a:pt x="12474" y="96538"/>
                  </a:lnTo>
                  <a:lnTo>
                    <a:pt x="12932" y="96773"/>
                  </a:lnTo>
                  <a:lnTo>
                    <a:pt x="13377" y="96982"/>
                  </a:lnTo>
                  <a:lnTo>
                    <a:pt x="13834" y="97166"/>
                  </a:lnTo>
                  <a:lnTo>
                    <a:pt x="14292" y="97322"/>
                  </a:lnTo>
                  <a:lnTo>
                    <a:pt x="14750" y="97440"/>
                  </a:lnTo>
                  <a:lnTo>
                    <a:pt x="14972" y="97492"/>
                  </a:lnTo>
                  <a:lnTo>
                    <a:pt x="15207" y="97532"/>
                  </a:lnTo>
                  <a:lnTo>
                    <a:pt x="15429" y="97558"/>
                  </a:lnTo>
                  <a:lnTo>
                    <a:pt x="15665" y="97584"/>
                  </a:lnTo>
                  <a:lnTo>
                    <a:pt x="15887" y="97597"/>
                  </a:lnTo>
                  <a:lnTo>
                    <a:pt x="16345" y="97597"/>
                  </a:lnTo>
                  <a:lnTo>
                    <a:pt x="16567" y="97584"/>
                  </a:lnTo>
                  <a:lnTo>
                    <a:pt x="16789" y="97571"/>
                  </a:lnTo>
                  <a:lnTo>
                    <a:pt x="17025" y="97532"/>
                  </a:lnTo>
                  <a:lnTo>
                    <a:pt x="17247" y="97492"/>
                  </a:lnTo>
                  <a:lnTo>
                    <a:pt x="17469" y="97440"/>
                  </a:lnTo>
                  <a:lnTo>
                    <a:pt x="17692" y="97388"/>
                  </a:lnTo>
                  <a:lnTo>
                    <a:pt x="17914" y="97322"/>
                  </a:lnTo>
                  <a:lnTo>
                    <a:pt x="18136" y="97244"/>
                  </a:lnTo>
                  <a:lnTo>
                    <a:pt x="18358" y="97152"/>
                  </a:lnTo>
                  <a:lnTo>
                    <a:pt x="18581" y="97048"/>
                  </a:lnTo>
                  <a:lnTo>
                    <a:pt x="18803" y="96943"/>
                  </a:lnTo>
                  <a:lnTo>
                    <a:pt x="19025" y="96826"/>
                  </a:lnTo>
                  <a:lnTo>
                    <a:pt x="19248" y="96695"/>
                  </a:lnTo>
                  <a:lnTo>
                    <a:pt x="19470" y="96551"/>
                  </a:lnTo>
                  <a:lnTo>
                    <a:pt x="19679" y="96394"/>
                  </a:lnTo>
                  <a:lnTo>
                    <a:pt x="19901" y="96237"/>
                  </a:lnTo>
                  <a:lnTo>
                    <a:pt x="20111" y="96054"/>
                  </a:lnTo>
                  <a:lnTo>
                    <a:pt x="20320" y="95871"/>
                  </a:lnTo>
                  <a:lnTo>
                    <a:pt x="20542" y="95675"/>
                  </a:lnTo>
                  <a:lnTo>
                    <a:pt x="20751" y="95466"/>
                  </a:lnTo>
                  <a:lnTo>
                    <a:pt x="20960" y="95243"/>
                  </a:lnTo>
                  <a:lnTo>
                    <a:pt x="21170" y="95008"/>
                  </a:lnTo>
                  <a:lnTo>
                    <a:pt x="21379" y="94773"/>
                  </a:lnTo>
                  <a:lnTo>
                    <a:pt x="21575" y="94511"/>
                  </a:lnTo>
                  <a:lnTo>
                    <a:pt x="21784" y="94237"/>
                  </a:lnTo>
                  <a:lnTo>
                    <a:pt x="21980" y="93962"/>
                  </a:lnTo>
                  <a:lnTo>
                    <a:pt x="22190" y="93661"/>
                  </a:lnTo>
                  <a:lnTo>
                    <a:pt x="22386" y="93361"/>
                  </a:lnTo>
                  <a:lnTo>
                    <a:pt x="22582" y="93034"/>
                  </a:lnTo>
                  <a:lnTo>
                    <a:pt x="22778" y="92707"/>
                  </a:lnTo>
                  <a:lnTo>
                    <a:pt x="22974" y="92354"/>
                  </a:lnTo>
                  <a:lnTo>
                    <a:pt x="23157" y="92001"/>
                  </a:lnTo>
                  <a:lnTo>
                    <a:pt x="23353" y="91621"/>
                  </a:lnTo>
                  <a:lnTo>
                    <a:pt x="23589" y="91138"/>
                  </a:lnTo>
                  <a:lnTo>
                    <a:pt x="23811" y="90641"/>
                  </a:lnTo>
                  <a:lnTo>
                    <a:pt x="24020" y="90144"/>
                  </a:lnTo>
                  <a:lnTo>
                    <a:pt x="24229" y="89647"/>
                  </a:lnTo>
                  <a:lnTo>
                    <a:pt x="24425" y="89150"/>
                  </a:lnTo>
                  <a:lnTo>
                    <a:pt x="24609" y="88640"/>
                  </a:lnTo>
                  <a:lnTo>
                    <a:pt x="24779" y="88143"/>
                  </a:lnTo>
                  <a:lnTo>
                    <a:pt x="24948" y="87620"/>
                  </a:lnTo>
                  <a:lnTo>
                    <a:pt x="25092" y="87110"/>
                  </a:lnTo>
                  <a:lnTo>
                    <a:pt x="25249" y="86587"/>
                  </a:lnTo>
                  <a:lnTo>
                    <a:pt x="25380" y="86077"/>
                  </a:lnTo>
                  <a:lnTo>
                    <a:pt x="25511" y="85554"/>
                  </a:lnTo>
                  <a:lnTo>
                    <a:pt x="25628" y="85018"/>
                  </a:lnTo>
                  <a:lnTo>
                    <a:pt x="25733" y="84495"/>
                  </a:lnTo>
                  <a:lnTo>
                    <a:pt x="25838" y="83959"/>
                  </a:lnTo>
                  <a:lnTo>
                    <a:pt x="25942" y="83423"/>
                  </a:lnTo>
                  <a:lnTo>
                    <a:pt x="26099" y="82351"/>
                  </a:lnTo>
                  <a:lnTo>
                    <a:pt x="26243" y="81266"/>
                  </a:lnTo>
                  <a:lnTo>
                    <a:pt x="26361" y="80180"/>
                  </a:lnTo>
                  <a:lnTo>
                    <a:pt x="26439" y="79082"/>
                  </a:lnTo>
                  <a:lnTo>
                    <a:pt x="26504" y="77984"/>
                  </a:lnTo>
                  <a:lnTo>
                    <a:pt x="26544" y="76872"/>
                  </a:lnTo>
                  <a:lnTo>
                    <a:pt x="26557" y="75761"/>
                  </a:lnTo>
                  <a:lnTo>
                    <a:pt x="26557" y="74649"/>
                  </a:lnTo>
                  <a:lnTo>
                    <a:pt x="26531" y="73538"/>
                  </a:lnTo>
                  <a:lnTo>
                    <a:pt x="26491" y="72413"/>
                  </a:lnTo>
                  <a:lnTo>
                    <a:pt x="26452" y="71302"/>
                  </a:lnTo>
                  <a:lnTo>
                    <a:pt x="26387" y="70177"/>
                  </a:lnTo>
                  <a:lnTo>
                    <a:pt x="26308" y="69066"/>
                  </a:lnTo>
                  <a:lnTo>
                    <a:pt x="26217" y="67941"/>
                  </a:lnTo>
                  <a:lnTo>
                    <a:pt x="26034" y="65732"/>
                  </a:lnTo>
                  <a:lnTo>
                    <a:pt x="25811" y="63522"/>
                  </a:lnTo>
                  <a:lnTo>
                    <a:pt x="25602" y="61351"/>
                  </a:lnTo>
                  <a:lnTo>
                    <a:pt x="25380" y="59207"/>
                  </a:lnTo>
                  <a:lnTo>
                    <a:pt x="25197" y="57115"/>
                  </a:lnTo>
                  <a:lnTo>
                    <a:pt x="24896" y="53689"/>
                  </a:lnTo>
                  <a:lnTo>
                    <a:pt x="24556" y="49871"/>
                  </a:lnTo>
                  <a:lnTo>
                    <a:pt x="24177" y="45726"/>
                  </a:lnTo>
                  <a:lnTo>
                    <a:pt x="23759" y="41346"/>
                  </a:lnTo>
                  <a:lnTo>
                    <a:pt x="23314" y="36835"/>
                  </a:lnTo>
                  <a:lnTo>
                    <a:pt x="22856" y="32245"/>
                  </a:lnTo>
                  <a:lnTo>
                    <a:pt x="22373" y="27695"/>
                  </a:lnTo>
                  <a:lnTo>
                    <a:pt x="21876" y="23262"/>
                  </a:lnTo>
                  <a:lnTo>
                    <a:pt x="21627" y="21105"/>
                  </a:lnTo>
                  <a:lnTo>
                    <a:pt x="21379" y="19012"/>
                  </a:lnTo>
                  <a:lnTo>
                    <a:pt x="21130" y="16999"/>
                  </a:lnTo>
                  <a:lnTo>
                    <a:pt x="20869" y="15064"/>
                  </a:lnTo>
                  <a:lnTo>
                    <a:pt x="20620" y="13220"/>
                  </a:lnTo>
                  <a:lnTo>
                    <a:pt x="20372" y="11481"/>
                  </a:lnTo>
                  <a:lnTo>
                    <a:pt x="20124" y="9846"/>
                  </a:lnTo>
                  <a:lnTo>
                    <a:pt x="19888" y="8356"/>
                  </a:lnTo>
                  <a:lnTo>
                    <a:pt x="19640" y="6983"/>
                  </a:lnTo>
                  <a:lnTo>
                    <a:pt x="19404" y="5767"/>
                  </a:lnTo>
                  <a:lnTo>
                    <a:pt x="19182" y="4708"/>
                  </a:lnTo>
                  <a:lnTo>
                    <a:pt x="19064" y="4237"/>
                  </a:lnTo>
                  <a:lnTo>
                    <a:pt x="18947" y="3806"/>
                  </a:lnTo>
                  <a:lnTo>
                    <a:pt x="18842" y="3426"/>
                  </a:lnTo>
                  <a:lnTo>
                    <a:pt x="18738" y="3099"/>
                  </a:lnTo>
                  <a:lnTo>
                    <a:pt x="18620" y="2812"/>
                  </a:lnTo>
                  <a:lnTo>
                    <a:pt x="18515" y="2576"/>
                  </a:lnTo>
                  <a:lnTo>
                    <a:pt x="18411" y="2380"/>
                  </a:lnTo>
                  <a:lnTo>
                    <a:pt x="18319" y="2250"/>
                  </a:lnTo>
                  <a:lnTo>
                    <a:pt x="18267" y="2197"/>
                  </a:lnTo>
                  <a:lnTo>
                    <a:pt x="18215" y="2158"/>
                  </a:lnTo>
                  <a:lnTo>
                    <a:pt x="18162" y="2145"/>
                  </a:lnTo>
                  <a:lnTo>
                    <a:pt x="18123" y="2132"/>
                  </a:lnTo>
                  <a:lnTo>
                    <a:pt x="17652" y="1766"/>
                  </a:lnTo>
                  <a:lnTo>
                    <a:pt x="17182" y="1439"/>
                  </a:lnTo>
                  <a:lnTo>
                    <a:pt x="16737" y="1151"/>
                  </a:lnTo>
                  <a:lnTo>
                    <a:pt x="16292" y="903"/>
                  </a:lnTo>
                  <a:lnTo>
                    <a:pt x="15874" y="680"/>
                  </a:lnTo>
                  <a:lnTo>
                    <a:pt x="15443" y="484"/>
                  </a:lnTo>
                  <a:lnTo>
                    <a:pt x="15037" y="327"/>
                  </a:lnTo>
                  <a:lnTo>
                    <a:pt x="14632" y="197"/>
                  </a:lnTo>
                  <a:lnTo>
                    <a:pt x="14240" y="105"/>
                  </a:lnTo>
                  <a:lnTo>
                    <a:pt x="13860" y="40"/>
                  </a:lnTo>
                  <a:lnTo>
                    <a:pt x="13494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2" name="Google Shape;1764;p38">
              <a:extLst>
                <a:ext uri="{FF2B5EF4-FFF2-40B4-BE49-F238E27FC236}">
                  <a16:creationId xmlns:a16="http://schemas.microsoft.com/office/drawing/2014/main" id="{38A78677-C049-6FDE-414E-9237198773E3}"/>
                </a:ext>
              </a:extLst>
            </p:cNvPr>
            <p:cNvSpPr/>
            <p:nvPr/>
          </p:nvSpPr>
          <p:spPr>
            <a:xfrm>
              <a:off x="4682125" y="4784175"/>
              <a:ext cx="889825" cy="502800"/>
            </a:xfrm>
            <a:custGeom>
              <a:avLst/>
              <a:gdLst/>
              <a:ahLst/>
              <a:cxnLst/>
              <a:rect l="l" t="t" r="r" b="b"/>
              <a:pathLst>
                <a:path w="35593" h="20112" extrusionOk="0">
                  <a:moveTo>
                    <a:pt x="21811" y="1"/>
                  </a:moveTo>
                  <a:lnTo>
                    <a:pt x="21092" y="27"/>
                  </a:lnTo>
                  <a:lnTo>
                    <a:pt x="20399" y="53"/>
                  </a:lnTo>
                  <a:lnTo>
                    <a:pt x="19719" y="105"/>
                  </a:lnTo>
                  <a:lnTo>
                    <a:pt x="19052" y="171"/>
                  </a:lnTo>
                  <a:lnTo>
                    <a:pt x="18424" y="249"/>
                  </a:lnTo>
                  <a:lnTo>
                    <a:pt x="17783" y="236"/>
                  </a:lnTo>
                  <a:lnTo>
                    <a:pt x="16463" y="236"/>
                  </a:lnTo>
                  <a:lnTo>
                    <a:pt x="15783" y="249"/>
                  </a:lnTo>
                  <a:lnTo>
                    <a:pt x="15090" y="288"/>
                  </a:lnTo>
                  <a:lnTo>
                    <a:pt x="14397" y="328"/>
                  </a:lnTo>
                  <a:lnTo>
                    <a:pt x="13678" y="380"/>
                  </a:lnTo>
                  <a:lnTo>
                    <a:pt x="12972" y="445"/>
                  </a:lnTo>
                  <a:lnTo>
                    <a:pt x="12252" y="524"/>
                  </a:lnTo>
                  <a:lnTo>
                    <a:pt x="11533" y="628"/>
                  </a:lnTo>
                  <a:lnTo>
                    <a:pt x="10814" y="746"/>
                  </a:lnTo>
                  <a:lnTo>
                    <a:pt x="10108" y="877"/>
                  </a:lnTo>
                  <a:lnTo>
                    <a:pt x="9402" y="1034"/>
                  </a:lnTo>
                  <a:lnTo>
                    <a:pt x="8696" y="1204"/>
                  </a:lnTo>
                  <a:lnTo>
                    <a:pt x="8016" y="1400"/>
                  </a:lnTo>
                  <a:lnTo>
                    <a:pt x="7336" y="1622"/>
                  </a:lnTo>
                  <a:lnTo>
                    <a:pt x="6682" y="1857"/>
                  </a:lnTo>
                  <a:lnTo>
                    <a:pt x="6042" y="2119"/>
                  </a:lnTo>
                  <a:lnTo>
                    <a:pt x="5728" y="2263"/>
                  </a:lnTo>
                  <a:lnTo>
                    <a:pt x="5414" y="2420"/>
                  </a:lnTo>
                  <a:lnTo>
                    <a:pt x="5113" y="2577"/>
                  </a:lnTo>
                  <a:lnTo>
                    <a:pt x="4812" y="2734"/>
                  </a:lnTo>
                  <a:lnTo>
                    <a:pt x="4525" y="2904"/>
                  </a:lnTo>
                  <a:lnTo>
                    <a:pt x="4237" y="3074"/>
                  </a:lnTo>
                  <a:lnTo>
                    <a:pt x="3963" y="3257"/>
                  </a:lnTo>
                  <a:lnTo>
                    <a:pt x="3688" y="3453"/>
                  </a:lnTo>
                  <a:lnTo>
                    <a:pt x="3426" y="3649"/>
                  </a:lnTo>
                  <a:lnTo>
                    <a:pt x="3165" y="3858"/>
                  </a:lnTo>
                  <a:lnTo>
                    <a:pt x="2917" y="4067"/>
                  </a:lnTo>
                  <a:lnTo>
                    <a:pt x="2681" y="4290"/>
                  </a:lnTo>
                  <a:lnTo>
                    <a:pt x="2446" y="4525"/>
                  </a:lnTo>
                  <a:lnTo>
                    <a:pt x="2224" y="4760"/>
                  </a:lnTo>
                  <a:lnTo>
                    <a:pt x="2001" y="4996"/>
                  </a:lnTo>
                  <a:lnTo>
                    <a:pt x="1792" y="5257"/>
                  </a:lnTo>
                  <a:lnTo>
                    <a:pt x="1596" y="5519"/>
                  </a:lnTo>
                  <a:lnTo>
                    <a:pt x="1413" y="5780"/>
                  </a:lnTo>
                  <a:lnTo>
                    <a:pt x="1230" y="6068"/>
                  </a:lnTo>
                  <a:lnTo>
                    <a:pt x="1060" y="6356"/>
                  </a:lnTo>
                  <a:lnTo>
                    <a:pt x="903" y="6643"/>
                  </a:lnTo>
                  <a:lnTo>
                    <a:pt x="759" y="6957"/>
                  </a:lnTo>
                  <a:lnTo>
                    <a:pt x="628" y="7271"/>
                  </a:lnTo>
                  <a:lnTo>
                    <a:pt x="498" y="7598"/>
                  </a:lnTo>
                  <a:lnTo>
                    <a:pt x="380" y="7925"/>
                  </a:lnTo>
                  <a:lnTo>
                    <a:pt x="288" y="8265"/>
                  </a:lnTo>
                  <a:lnTo>
                    <a:pt x="197" y="8618"/>
                  </a:lnTo>
                  <a:lnTo>
                    <a:pt x="118" y="8984"/>
                  </a:lnTo>
                  <a:lnTo>
                    <a:pt x="66" y="9311"/>
                  </a:lnTo>
                  <a:lnTo>
                    <a:pt x="27" y="9637"/>
                  </a:lnTo>
                  <a:lnTo>
                    <a:pt x="1" y="9951"/>
                  </a:lnTo>
                  <a:lnTo>
                    <a:pt x="1" y="10265"/>
                  </a:lnTo>
                  <a:lnTo>
                    <a:pt x="27" y="10579"/>
                  </a:lnTo>
                  <a:lnTo>
                    <a:pt x="53" y="10893"/>
                  </a:lnTo>
                  <a:lnTo>
                    <a:pt x="105" y="11193"/>
                  </a:lnTo>
                  <a:lnTo>
                    <a:pt x="158" y="11494"/>
                  </a:lnTo>
                  <a:lnTo>
                    <a:pt x="236" y="11782"/>
                  </a:lnTo>
                  <a:lnTo>
                    <a:pt x="328" y="12070"/>
                  </a:lnTo>
                  <a:lnTo>
                    <a:pt x="432" y="12357"/>
                  </a:lnTo>
                  <a:lnTo>
                    <a:pt x="550" y="12645"/>
                  </a:lnTo>
                  <a:lnTo>
                    <a:pt x="681" y="12919"/>
                  </a:lnTo>
                  <a:lnTo>
                    <a:pt x="811" y="13181"/>
                  </a:lnTo>
                  <a:lnTo>
                    <a:pt x="968" y="13456"/>
                  </a:lnTo>
                  <a:lnTo>
                    <a:pt x="1125" y="13717"/>
                  </a:lnTo>
                  <a:lnTo>
                    <a:pt x="1295" y="13966"/>
                  </a:lnTo>
                  <a:lnTo>
                    <a:pt x="1478" y="14214"/>
                  </a:lnTo>
                  <a:lnTo>
                    <a:pt x="1674" y="14462"/>
                  </a:lnTo>
                  <a:lnTo>
                    <a:pt x="1870" y="14698"/>
                  </a:lnTo>
                  <a:lnTo>
                    <a:pt x="2080" y="14933"/>
                  </a:lnTo>
                  <a:lnTo>
                    <a:pt x="2289" y="15155"/>
                  </a:lnTo>
                  <a:lnTo>
                    <a:pt x="2511" y="15378"/>
                  </a:lnTo>
                  <a:lnTo>
                    <a:pt x="2747" y="15587"/>
                  </a:lnTo>
                  <a:lnTo>
                    <a:pt x="2969" y="15796"/>
                  </a:lnTo>
                  <a:lnTo>
                    <a:pt x="3217" y="16005"/>
                  </a:lnTo>
                  <a:lnTo>
                    <a:pt x="3701" y="16385"/>
                  </a:lnTo>
                  <a:lnTo>
                    <a:pt x="4211" y="16751"/>
                  </a:lnTo>
                  <a:lnTo>
                    <a:pt x="4721" y="17078"/>
                  </a:lnTo>
                  <a:lnTo>
                    <a:pt x="5087" y="17300"/>
                  </a:lnTo>
                  <a:lnTo>
                    <a:pt x="5466" y="17509"/>
                  </a:lnTo>
                  <a:lnTo>
                    <a:pt x="5845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55"/>
                  </a:lnTo>
                  <a:lnTo>
                    <a:pt x="8251" y="18686"/>
                  </a:lnTo>
                  <a:lnTo>
                    <a:pt x="8657" y="18817"/>
                  </a:lnTo>
                  <a:lnTo>
                    <a:pt x="9075" y="18947"/>
                  </a:lnTo>
                  <a:lnTo>
                    <a:pt x="9507" y="19065"/>
                  </a:lnTo>
                  <a:lnTo>
                    <a:pt x="9925" y="19170"/>
                  </a:lnTo>
                  <a:lnTo>
                    <a:pt x="10357" y="19274"/>
                  </a:lnTo>
                  <a:lnTo>
                    <a:pt x="11220" y="19457"/>
                  </a:lnTo>
                  <a:lnTo>
                    <a:pt x="12083" y="19614"/>
                  </a:lnTo>
                  <a:lnTo>
                    <a:pt x="12959" y="19732"/>
                  </a:lnTo>
                  <a:lnTo>
                    <a:pt x="13835" y="19850"/>
                  </a:lnTo>
                  <a:lnTo>
                    <a:pt x="14711" y="19928"/>
                  </a:lnTo>
                  <a:lnTo>
                    <a:pt x="15587" y="19993"/>
                  </a:lnTo>
                  <a:lnTo>
                    <a:pt x="16450" y="20046"/>
                  </a:lnTo>
                  <a:lnTo>
                    <a:pt x="17300" y="20085"/>
                  </a:lnTo>
                  <a:lnTo>
                    <a:pt x="18150" y="20111"/>
                  </a:lnTo>
                  <a:lnTo>
                    <a:pt x="19405" y="20111"/>
                  </a:lnTo>
                  <a:lnTo>
                    <a:pt x="20046" y="20085"/>
                  </a:lnTo>
                  <a:lnTo>
                    <a:pt x="20712" y="20046"/>
                  </a:lnTo>
                  <a:lnTo>
                    <a:pt x="21392" y="19980"/>
                  </a:lnTo>
                  <a:lnTo>
                    <a:pt x="22085" y="19902"/>
                  </a:lnTo>
                  <a:lnTo>
                    <a:pt x="22778" y="19810"/>
                  </a:lnTo>
                  <a:lnTo>
                    <a:pt x="23484" y="19706"/>
                  </a:lnTo>
                  <a:lnTo>
                    <a:pt x="24191" y="19575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2"/>
                  </a:lnTo>
                  <a:lnTo>
                    <a:pt x="26989" y="18843"/>
                  </a:lnTo>
                  <a:lnTo>
                    <a:pt x="27669" y="18607"/>
                  </a:lnTo>
                  <a:lnTo>
                    <a:pt x="28335" y="18346"/>
                  </a:lnTo>
                  <a:lnTo>
                    <a:pt x="29002" y="18058"/>
                  </a:lnTo>
                  <a:lnTo>
                    <a:pt x="29630" y="17757"/>
                  </a:lnTo>
                  <a:lnTo>
                    <a:pt x="29944" y="17601"/>
                  </a:lnTo>
                  <a:lnTo>
                    <a:pt x="30258" y="17431"/>
                  </a:lnTo>
                  <a:lnTo>
                    <a:pt x="30558" y="17248"/>
                  </a:lnTo>
                  <a:lnTo>
                    <a:pt x="30859" y="17078"/>
                  </a:lnTo>
                  <a:lnTo>
                    <a:pt x="31147" y="16881"/>
                  </a:lnTo>
                  <a:lnTo>
                    <a:pt x="31421" y="16685"/>
                  </a:lnTo>
                  <a:lnTo>
                    <a:pt x="31709" y="16489"/>
                  </a:lnTo>
                  <a:lnTo>
                    <a:pt x="31970" y="16280"/>
                  </a:lnTo>
                  <a:lnTo>
                    <a:pt x="32232" y="16071"/>
                  </a:lnTo>
                  <a:lnTo>
                    <a:pt x="32494" y="15848"/>
                  </a:lnTo>
                  <a:lnTo>
                    <a:pt x="32742" y="15626"/>
                  </a:lnTo>
                  <a:lnTo>
                    <a:pt x="32977" y="15391"/>
                  </a:lnTo>
                  <a:lnTo>
                    <a:pt x="33213" y="15142"/>
                  </a:lnTo>
                  <a:lnTo>
                    <a:pt x="33435" y="14894"/>
                  </a:lnTo>
                  <a:lnTo>
                    <a:pt x="33644" y="14645"/>
                  </a:lnTo>
                  <a:lnTo>
                    <a:pt x="33853" y="14384"/>
                  </a:lnTo>
                  <a:lnTo>
                    <a:pt x="34050" y="14109"/>
                  </a:lnTo>
                  <a:lnTo>
                    <a:pt x="34233" y="13835"/>
                  </a:lnTo>
                  <a:lnTo>
                    <a:pt x="34403" y="13547"/>
                  </a:lnTo>
                  <a:lnTo>
                    <a:pt x="34559" y="13259"/>
                  </a:lnTo>
                  <a:lnTo>
                    <a:pt x="34716" y="12959"/>
                  </a:lnTo>
                  <a:lnTo>
                    <a:pt x="34860" y="12658"/>
                  </a:lnTo>
                  <a:lnTo>
                    <a:pt x="34991" y="12344"/>
                  </a:lnTo>
                  <a:lnTo>
                    <a:pt x="35109" y="12017"/>
                  </a:lnTo>
                  <a:lnTo>
                    <a:pt x="35213" y="11690"/>
                  </a:lnTo>
                  <a:lnTo>
                    <a:pt x="35305" y="11350"/>
                  </a:lnTo>
                  <a:lnTo>
                    <a:pt x="35383" y="10997"/>
                  </a:lnTo>
                  <a:lnTo>
                    <a:pt x="35449" y="10644"/>
                  </a:lnTo>
                  <a:lnTo>
                    <a:pt x="35501" y="10291"/>
                  </a:lnTo>
                  <a:lnTo>
                    <a:pt x="35553" y="9912"/>
                  </a:lnTo>
                  <a:lnTo>
                    <a:pt x="35579" y="9494"/>
                  </a:lnTo>
                  <a:lnTo>
                    <a:pt x="35592" y="9075"/>
                  </a:lnTo>
                  <a:lnTo>
                    <a:pt x="35579" y="8670"/>
                  </a:lnTo>
                  <a:lnTo>
                    <a:pt x="35566" y="8278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396" y="7166"/>
                  </a:lnTo>
                  <a:lnTo>
                    <a:pt x="35318" y="6826"/>
                  </a:lnTo>
                  <a:lnTo>
                    <a:pt x="35213" y="6486"/>
                  </a:lnTo>
                  <a:lnTo>
                    <a:pt x="35109" y="6159"/>
                  </a:lnTo>
                  <a:lnTo>
                    <a:pt x="34978" y="5846"/>
                  </a:lnTo>
                  <a:lnTo>
                    <a:pt x="34834" y="5532"/>
                  </a:lnTo>
                  <a:lnTo>
                    <a:pt x="34690" y="5231"/>
                  </a:lnTo>
                  <a:lnTo>
                    <a:pt x="34520" y="4943"/>
                  </a:lnTo>
                  <a:lnTo>
                    <a:pt x="34337" y="4669"/>
                  </a:lnTo>
                  <a:lnTo>
                    <a:pt x="34154" y="4394"/>
                  </a:lnTo>
                  <a:lnTo>
                    <a:pt x="33945" y="4146"/>
                  </a:lnTo>
                  <a:lnTo>
                    <a:pt x="33736" y="3884"/>
                  </a:lnTo>
                  <a:lnTo>
                    <a:pt x="33513" y="3649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68" y="2982"/>
                  </a:lnTo>
                  <a:lnTo>
                    <a:pt x="32507" y="2773"/>
                  </a:lnTo>
                  <a:lnTo>
                    <a:pt x="32232" y="2577"/>
                  </a:lnTo>
                  <a:lnTo>
                    <a:pt x="31957" y="2394"/>
                  </a:lnTo>
                  <a:lnTo>
                    <a:pt x="31670" y="2211"/>
                  </a:lnTo>
                  <a:lnTo>
                    <a:pt x="31369" y="2041"/>
                  </a:lnTo>
                  <a:lnTo>
                    <a:pt x="31068" y="1871"/>
                  </a:lnTo>
                  <a:lnTo>
                    <a:pt x="30754" y="1714"/>
                  </a:lnTo>
                  <a:lnTo>
                    <a:pt x="30441" y="1570"/>
                  </a:lnTo>
                  <a:lnTo>
                    <a:pt x="30114" y="1426"/>
                  </a:lnTo>
                  <a:lnTo>
                    <a:pt x="29774" y="1295"/>
                  </a:lnTo>
                  <a:lnTo>
                    <a:pt x="29447" y="1164"/>
                  </a:lnTo>
                  <a:lnTo>
                    <a:pt x="29107" y="1047"/>
                  </a:lnTo>
                  <a:lnTo>
                    <a:pt x="28754" y="929"/>
                  </a:lnTo>
                  <a:lnTo>
                    <a:pt x="28414" y="825"/>
                  </a:lnTo>
                  <a:lnTo>
                    <a:pt x="27695" y="641"/>
                  </a:lnTo>
                  <a:lnTo>
                    <a:pt x="26976" y="485"/>
                  </a:lnTo>
                  <a:lnTo>
                    <a:pt x="26243" y="341"/>
                  </a:lnTo>
                  <a:lnTo>
                    <a:pt x="25498" y="236"/>
                  </a:lnTo>
                  <a:lnTo>
                    <a:pt x="24753" y="145"/>
                  </a:lnTo>
                  <a:lnTo>
                    <a:pt x="24007" y="79"/>
                  </a:lnTo>
                  <a:lnTo>
                    <a:pt x="23275" y="40"/>
                  </a:lnTo>
                  <a:lnTo>
                    <a:pt x="22543" y="14"/>
                  </a:lnTo>
                  <a:lnTo>
                    <a:pt x="2181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3" name="Google Shape;1765;p38">
              <a:extLst>
                <a:ext uri="{FF2B5EF4-FFF2-40B4-BE49-F238E27FC236}">
                  <a16:creationId xmlns:a16="http://schemas.microsoft.com/office/drawing/2014/main" id="{8AECD036-8895-483E-B668-204160B64833}"/>
                </a:ext>
              </a:extLst>
            </p:cNvPr>
            <p:cNvSpPr/>
            <p:nvPr/>
          </p:nvSpPr>
          <p:spPr>
            <a:xfrm>
              <a:off x="3777950" y="2841150"/>
              <a:ext cx="664275" cy="2440250"/>
            </a:xfrm>
            <a:custGeom>
              <a:avLst/>
              <a:gdLst/>
              <a:ahLst/>
              <a:cxnLst/>
              <a:rect l="l" t="t" r="r" b="b"/>
              <a:pathLst>
                <a:path w="26571" h="97610" extrusionOk="0">
                  <a:moveTo>
                    <a:pt x="13128" y="0"/>
                  </a:moveTo>
                  <a:lnTo>
                    <a:pt x="12775" y="26"/>
                  </a:lnTo>
                  <a:lnTo>
                    <a:pt x="12435" y="66"/>
                  </a:lnTo>
                  <a:lnTo>
                    <a:pt x="12096" y="131"/>
                  </a:lnTo>
                  <a:lnTo>
                    <a:pt x="11769" y="236"/>
                  </a:lnTo>
                  <a:lnTo>
                    <a:pt x="11455" y="353"/>
                  </a:lnTo>
                  <a:lnTo>
                    <a:pt x="11141" y="497"/>
                  </a:lnTo>
                  <a:lnTo>
                    <a:pt x="10840" y="654"/>
                  </a:lnTo>
                  <a:lnTo>
                    <a:pt x="10540" y="850"/>
                  </a:lnTo>
                  <a:lnTo>
                    <a:pt x="10252" y="1046"/>
                  </a:lnTo>
                  <a:lnTo>
                    <a:pt x="9977" y="1282"/>
                  </a:lnTo>
                  <a:lnTo>
                    <a:pt x="9703" y="1530"/>
                  </a:lnTo>
                  <a:lnTo>
                    <a:pt x="9441" y="1792"/>
                  </a:lnTo>
                  <a:lnTo>
                    <a:pt x="9193" y="2079"/>
                  </a:lnTo>
                  <a:lnTo>
                    <a:pt x="8944" y="2367"/>
                  </a:lnTo>
                  <a:lnTo>
                    <a:pt x="8696" y="2694"/>
                  </a:lnTo>
                  <a:lnTo>
                    <a:pt x="8474" y="3021"/>
                  </a:lnTo>
                  <a:lnTo>
                    <a:pt x="8238" y="3361"/>
                  </a:lnTo>
                  <a:lnTo>
                    <a:pt x="8029" y="3714"/>
                  </a:lnTo>
                  <a:lnTo>
                    <a:pt x="7820" y="4093"/>
                  </a:lnTo>
                  <a:lnTo>
                    <a:pt x="7611" y="4472"/>
                  </a:lnTo>
                  <a:lnTo>
                    <a:pt x="7414" y="4864"/>
                  </a:lnTo>
                  <a:lnTo>
                    <a:pt x="7231" y="5270"/>
                  </a:lnTo>
                  <a:lnTo>
                    <a:pt x="7048" y="5688"/>
                  </a:lnTo>
                  <a:lnTo>
                    <a:pt x="6865" y="6107"/>
                  </a:lnTo>
                  <a:lnTo>
                    <a:pt x="6695" y="6538"/>
                  </a:lnTo>
                  <a:lnTo>
                    <a:pt x="6538" y="6970"/>
                  </a:lnTo>
                  <a:lnTo>
                    <a:pt x="6225" y="7859"/>
                  </a:lnTo>
                  <a:lnTo>
                    <a:pt x="5937" y="8774"/>
                  </a:lnTo>
                  <a:lnTo>
                    <a:pt x="5675" y="9689"/>
                  </a:lnTo>
                  <a:lnTo>
                    <a:pt x="5440" y="10618"/>
                  </a:lnTo>
                  <a:lnTo>
                    <a:pt x="5218" y="11533"/>
                  </a:lnTo>
                  <a:lnTo>
                    <a:pt x="5035" y="12448"/>
                  </a:lnTo>
                  <a:lnTo>
                    <a:pt x="4852" y="13350"/>
                  </a:lnTo>
                  <a:lnTo>
                    <a:pt x="4695" y="14240"/>
                  </a:lnTo>
                  <a:lnTo>
                    <a:pt x="4564" y="15089"/>
                  </a:lnTo>
                  <a:lnTo>
                    <a:pt x="4433" y="15913"/>
                  </a:lnTo>
                  <a:lnTo>
                    <a:pt x="4329" y="16685"/>
                  </a:lnTo>
                  <a:lnTo>
                    <a:pt x="4250" y="17417"/>
                  </a:lnTo>
                  <a:lnTo>
                    <a:pt x="4172" y="18097"/>
                  </a:lnTo>
                  <a:lnTo>
                    <a:pt x="3989" y="19914"/>
                  </a:lnTo>
                  <a:lnTo>
                    <a:pt x="3793" y="21745"/>
                  </a:lnTo>
                  <a:lnTo>
                    <a:pt x="3374" y="25432"/>
                  </a:lnTo>
                  <a:lnTo>
                    <a:pt x="2930" y="29146"/>
                  </a:lnTo>
                  <a:lnTo>
                    <a:pt x="2485" y="32885"/>
                  </a:lnTo>
                  <a:lnTo>
                    <a:pt x="2040" y="36651"/>
                  </a:lnTo>
                  <a:lnTo>
                    <a:pt x="1622" y="40430"/>
                  </a:lnTo>
                  <a:lnTo>
                    <a:pt x="1413" y="42313"/>
                  </a:lnTo>
                  <a:lnTo>
                    <a:pt x="1217" y="44209"/>
                  </a:lnTo>
                  <a:lnTo>
                    <a:pt x="1034" y="46105"/>
                  </a:lnTo>
                  <a:lnTo>
                    <a:pt x="851" y="47988"/>
                  </a:lnTo>
                  <a:lnTo>
                    <a:pt x="694" y="49884"/>
                  </a:lnTo>
                  <a:lnTo>
                    <a:pt x="537" y="51780"/>
                  </a:lnTo>
                  <a:lnTo>
                    <a:pt x="406" y="53676"/>
                  </a:lnTo>
                  <a:lnTo>
                    <a:pt x="288" y="55559"/>
                  </a:lnTo>
                  <a:lnTo>
                    <a:pt x="184" y="57441"/>
                  </a:lnTo>
                  <a:lnTo>
                    <a:pt x="105" y="59324"/>
                  </a:lnTo>
                  <a:lnTo>
                    <a:pt x="53" y="61207"/>
                  </a:lnTo>
                  <a:lnTo>
                    <a:pt x="14" y="63090"/>
                  </a:lnTo>
                  <a:lnTo>
                    <a:pt x="1" y="64960"/>
                  </a:lnTo>
                  <a:lnTo>
                    <a:pt x="14" y="66817"/>
                  </a:lnTo>
                  <a:lnTo>
                    <a:pt x="53" y="68673"/>
                  </a:lnTo>
                  <a:lnTo>
                    <a:pt x="131" y="70530"/>
                  </a:lnTo>
                  <a:lnTo>
                    <a:pt x="223" y="72374"/>
                  </a:lnTo>
                  <a:lnTo>
                    <a:pt x="288" y="73289"/>
                  </a:lnTo>
                  <a:lnTo>
                    <a:pt x="354" y="74204"/>
                  </a:lnTo>
                  <a:lnTo>
                    <a:pt x="432" y="75120"/>
                  </a:lnTo>
                  <a:lnTo>
                    <a:pt x="524" y="76035"/>
                  </a:lnTo>
                  <a:lnTo>
                    <a:pt x="615" y="76937"/>
                  </a:lnTo>
                  <a:lnTo>
                    <a:pt x="720" y="77853"/>
                  </a:lnTo>
                  <a:lnTo>
                    <a:pt x="772" y="78284"/>
                  </a:lnTo>
                  <a:lnTo>
                    <a:pt x="851" y="78729"/>
                  </a:lnTo>
                  <a:lnTo>
                    <a:pt x="942" y="79199"/>
                  </a:lnTo>
                  <a:lnTo>
                    <a:pt x="1060" y="79670"/>
                  </a:lnTo>
                  <a:lnTo>
                    <a:pt x="1190" y="80167"/>
                  </a:lnTo>
                  <a:lnTo>
                    <a:pt x="1334" y="80664"/>
                  </a:lnTo>
                  <a:lnTo>
                    <a:pt x="1491" y="81187"/>
                  </a:lnTo>
                  <a:lnTo>
                    <a:pt x="1661" y="81710"/>
                  </a:lnTo>
                  <a:lnTo>
                    <a:pt x="1857" y="82233"/>
                  </a:lnTo>
                  <a:lnTo>
                    <a:pt x="2053" y="82782"/>
                  </a:lnTo>
                  <a:lnTo>
                    <a:pt x="2276" y="83318"/>
                  </a:lnTo>
                  <a:lnTo>
                    <a:pt x="2511" y="83867"/>
                  </a:lnTo>
                  <a:lnTo>
                    <a:pt x="2760" y="84430"/>
                  </a:lnTo>
                  <a:lnTo>
                    <a:pt x="3021" y="84979"/>
                  </a:lnTo>
                  <a:lnTo>
                    <a:pt x="3283" y="85541"/>
                  </a:lnTo>
                  <a:lnTo>
                    <a:pt x="3570" y="86103"/>
                  </a:lnTo>
                  <a:lnTo>
                    <a:pt x="3871" y="86665"/>
                  </a:lnTo>
                  <a:lnTo>
                    <a:pt x="4172" y="87215"/>
                  </a:lnTo>
                  <a:lnTo>
                    <a:pt x="4486" y="87777"/>
                  </a:lnTo>
                  <a:lnTo>
                    <a:pt x="4812" y="88326"/>
                  </a:lnTo>
                  <a:lnTo>
                    <a:pt x="5152" y="88875"/>
                  </a:lnTo>
                  <a:lnTo>
                    <a:pt x="5505" y="89411"/>
                  </a:lnTo>
                  <a:lnTo>
                    <a:pt x="5858" y="89947"/>
                  </a:lnTo>
                  <a:lnTo>
                    <a:pt x="6225" y="90470"/>
                  </a:lnTo>
                  <a:lnTo>
                    <a:pt x="6604" y="90980"/>
                  </a:lnTo>
                  <a:lnTo>
                    <a:pt x="6983" y="91477"/>
                  </a:lnTo>
                  <a:lnTo>
                    <a:pt x="7375" y="91974"/>
                  </a:lnTo>
                  <a:lnTo>
                    <a:pt x="7767" y="92458"/>
                  </a:lnTo>
                  <a:lnTo>
                    <a:pt x="8173" y="92916"/>
                  </a:lnTo>
                  <a:lnTo>
                    <a:pt x="8578" y="93373"/>
                  </a:lnTo>
                  <a:lnTo>
                    <a:pt x="8997" y="93805"/>
                  </a:lnTo>
                  <a:lnTo>
                    <a:pt x="9415" y="94223"/>
                  </a:lnTo>
                  <a:lnTo>
                    <a:pt x="9847" y="94615"/>
                  </a:lnTo>
                  <a:lnTo>
                    <a:pt x="10278" y="94995"/>
                  </a:lnTo>
                  <a:lnTo>
                    <a:pt x="10710" y="95348"/>
                  </a:lnTo>
                  <a:lnTo>
                    <a:pt x="11154" y="95688"/>
                  </a:lnTo>
                  <a:lnTo>
                    <a:pt x="11599" y="96001"/>
                  </a:lnTo>
                  <a:lnTo>
                    <a:pt x="12043" y="96289"/>
                  </a:lnTo>
                  <a:lnTo>
                    <a:pt x="12488" y="96551"/>
                  </a:lnTo>
                  <a:lnTo>
                    <a:pt x="12932" y="96786"/>
                  </a:lnTo>
                  <a:lnTo>
                    <a:pt x="13390" y="96995"/>
                  </a:lnTo>
                  <a:lnTo>
                    <a:pt x="13848" y="97178"/>
                  </a:lnTo>
                  <a:lnTo>
                    <a:pt x="14305" y="97322"/>
                  </a:lnTo>
                  <a:lnTo>
                    <a:pt x="14750" y="97440"/>
                  </a:lnTo>
                  <a:lnTo>
                    <a:pt x="14985" y="97492"/>
                  </a:lnTo>
                  <a:lnTo>
                    <a:pt x="15208" y="97531"/>
                  </a:lnTo>
                  <a:lnTo>
                    <a:pt x="15443" y="97557"/>
                  </a:lnTo>
                  <a:lnTo>
                    <a:pt x="15665" y="97584"/>
                  </a:lnTo>
                  <a:lnTo>
                    <a:pt x="15901" y="97597"/>
                  </a:lnTo>
                  <a:lnTo>
                    <a:pt x="16123" y="97610"/>
                  </a:lnTo>
                  <a:lnTo>
                    <a:pt x="16345" y="97597"/>
                  </a:lnTo>
                  <a:lnTo>
                    <a:pt x="16580" y="97597"/>
                  </a:lnTo>
                  <a:lnTo>
                    <a:pt x="16803" y="97571"/>
                  </a:lnTo>
                  <a:lnTo>
                    <a:pt x="17025" y="97544"/>
                  </a:lnTo>
                  <a:lnTo>
                    <a:pt x="17247" y="97505"/>
                  </a:lnTo>
                  <a:lnTo>
                    <a:pt x="17483" y="97453"/>
                  </a:lnTo>
                  <a:lnTo>
                    <a:pt x="17705" y="97387"/>
                  </a:lnTo>
                  <a:lnTo>
                    <a:pt x="17927" y="97322"/>
                  </a:lnTo>
                  <a:lnTo>
                    <a:pt x="18150" y="97244"/>
                  </a:lnTo>
                  <a:lnTo>
                    <a:pt x="18372" y="97152"/>
                  </a:lnTo>
                  <a:lnTo>
                    <a:pt x="18594" y="97061"/>
                  </a:lnTo>
                  <a:lnTo>
                    <a:pt x="18816" y="96943"/>
                  </a:lnTo>
                  <a:lnTo>
                    <a:pt x="19039" y="96825"/>
                  </a:lnTo>
                  <a:lnTo>
                    <a:pt x="19248" y="96694"/>
                  </a:lnTo>
                  <a:lnTo>
                    <a:pt x="19470" y="96551"/>
                  </a:lnTo>
                  <a:lnTo>
                    <a:pt x="19692" y="96407"/>
                  </a:lnTo>
                  <a:lnTo>
                    <a:pt x="19902" y="96237"/>
                  </a:lnTo>
                  <a:lnTo>
                    <a:pt x="20124" y="96067"/>
                  </a:lnTo>
                  <a:lnTo>
                    <a:pt x="20333" y="95871"/>
                  </a:lnTo>
                  <a:lnTo>
                    <a:pt x="20542" y="95675"/>
                  </a:lnTo>
                  <a:lnTo>
                    <a:pt x="20752" y="95465"/>
                  </a:lnTo>
                  <a:lnTo>
                    <a:pt x="20961" y="95243"/>
                  </a:lnTo>
                  <a:lnTo>
                    <a:pt x="21170" y="95021"/>
                  </a:lnTo>
                  <a:lnTo>
                    <a:pt x="21379" y="94772"/>
                  </a:lnTo>
                  <a:lnTo>
                    <a:pt x="21588" y="94511"/>
                  </a:lnTo>
                  <a:lnTo>
                    <a:pt x="21785" y="94249"/>
                  </a:lnTo>
                  <a:lnTo>
                    <a:pt x="21994" y="93962"/>
                  </a:lnTo>
                  <a:lnTo>
                    <a:pt x="22190" y="93661"/>
                  </a:lnTo>
                  <a:lnTo>
                    <a:pt x="22386" y="93360"/>
                  </a:lnTo>
                  <a:lnTo>
                    <a:pt x="22595" y="93033"/>
                  </a:lnTo>
                  <a:lnTo>
                    <a:pt x="22778" y="92706"/>
                  </a:lnTo>
                  <a:lnTo>
                    <a:pt x="22974" y="92353"/>
                  </a:lnTo>
                  <a:lnTo>
                    <a:pt x="23171" y="92000"/>
                  </a:lnTo>
                  <a:lnTo>
                    <a:pt x="23354" y="91621"/>
                  </a:lnTo>
                  <a:lnTo>
                    <a:pt x="23589" y="91137"/>
                  </a:lnTo>
                  <a:lnTo>
                    <a:pt x="23824" y="90654"/>
                  </a:lnTo>
                  <a:lnTo>
                    <a:pt x="24034" y="90157"/>
                  </a:lnTo>
                  <a:lnTo>
                    <a:pt x="24230" y="89660"/>
                  </a:lnTo>
                  <a:lnTo>
                    <a:pt x="24426" y="89150"/>
                  </a:lnTo>
                  <a:lnTo>
                    <a:pt x="24609" y="88653"/>
                  </a:lnTo>
                  <a:lnTo>
                    <a:pt x="24792" y="88143"/>
                  </a:lnTo>
                  <a:lnTo>
                    <a:pt x="24949" y="87633"/>
                  </a:lnTo>
                  <a:lnTo>
                    <a:pt x="25106" y="87110"/>
                  </a:lnTo>
                  <a:lnTo>
                    <a:pt x="25250" y="86600"/>
                  </a:lnTo>
                  <a:lnTo>
                    <a:pt x="25393" y="86077"/>
                  </a:lnTo>
                  <a:lnTo>
                    <a:pt x="25511" y="85554"/>
                  </a:lnTo>
                  <a:lnTo>
                    <a:pt x="25629" y="85031"/>
                  </a:lnTo>
                  <a:lnTo>
                    <a:pt x="25746" y="84495"/>
                  </a:lnTo>
                  <a:lnTo>
                    <a:pt x="25851" y="83972"/>
                  </a:lnTo>
                  <a:lnTo>
                    <a:pt x="25943" y="83436"/>
                  </a:lnTo>
                  <a:lnTo>
                    <a:pt x="26113" y="82364"/>
                  </a:lnTo>
                  <a:lnTo>
                    <a:pt x="26256" y="81278"/>
                  </a:lnTo>
                  <a:lnTo>
                    <a:pt x="26361" y="80193"/>
                  </a:lnTo>
                  <a:lnTo>
                    <a:pt x="26453" y="79095"/>
                  </a:lnTo>
                  <a:lnTo>
                    <a:pt x="26505" y="77983"/>
                  </a:lnTo>
                  <a:lnTo>
                    <a:pt x="26544" y="76885"/>
                  </a:lnTo>
                  <a:lnTo>
                    <a:pt x="26570" y="75773"/>
                  </a:lnTo>
                  <a:lnTo>
                    <a:pt x="26557" y="74662"/>
                  </a:lnTo>
                  <a:lnTo>
                    <a:pt x="26544" y="73538"/>
                  </a:lnTo>
                  <a:lnTo>
                    <a:pt x="26505" y="72426"/>
                  </a:lnTo>
                  <a:lnTo>
                    <a:pt x="26453" y="71302"/>
                  </a:lnTo>
                  <a:lnTo>
                    <a:pt x="26387" y="70190"/>
                  </a:lnTo>
                  <a:lnTo>
                    <a:pt x="26309" y="69066"/>
                  </a:lnTo>
                  <a:lnTo>
                    <a:pt x="26230" y="67954"/>
                  </a:lnTo>
                  <a:lnTo>
                    <a:pt x="26034" y="65731"/>
                  </a:lnTo>
                  <a:lnTo>
                    <a:pt x="25825" y="63535"/>
                  </a:lnTo>
                  <a:lnTo>
                    <a:pt x="25603" y="61364"/>
                  </a:lnTo>
                  <a:lnTo>
                    <a:pt x="25393" y="59220"/>
                  </a:lnTo>
                  <a:lnTo>
                    <a:pt x="25197" y="57115"/>
                  </a:lnTo>
                  <a:lnTo>
                    <a:pt x="24910" y="53702"/>
                  </a:lnTo>
                  <a:lnTo>
                    <a:pt x="24557" y="49871"/>
                  </a:lnTo>
                  <a:lnTo>
                    <a:pt x="24177" y="45726"/>
                  </a:lnTo>
                  <a:lnTo>
                    <a:pt x="23772" y="41358"/>
                  </a:lnTo>
                  <a:lnTo>
                    <a:pt x="23327" y="36834"/>
                  </a:lnTo>
                  <a:lnTo>
                    <a:pt x="22857" y="32258"/>
                  </a:lnTo>
                  <a:lnTo>
                    <a:pt x="22386" y="27707"/>
                  </a:lnTo>
                  <a:lnTo>
                    <a:pt x="21889" y="23262"/>
                  </a:lnTo>
                  <a:lnTo>
                    <a:pt x="21641" y="21117"/>
                  </a:lnTo>
                  <a:lnTo>
                    <a:pt x="21379" y="19025"/>
                  </a:lnTo>
                  <a:lnTo>
                    <a:pt x="21131" y="17012"/>
                  </a:lnTo>
                  <a:lnTo>
                    <a:pt x="20882" y="15063"/>
                  </a:lnTo>
                  <a:lnTo>
                    <a:pt x="20634" y="13220"/>
                  </a:lnTo>
                  <a:lnTo>
                    <a:pt x="20385" y="11481"/>
                  </a:lnTo>
                  <a:lnTo>
                    <a:pt x="20137" y="9859"/>
                  </a:lnTo>
                  <a:lnTo>
                    <a:pt x="19889" y="8356"/>
                  </a:lnTo>
                  <a:lnTo>
                    <a:pt x="19653" y="6996"/>
                  </a:lnTo>
                  <a:lnTo>
                    <a:pt x="19418" y="5767"/>
                  </a:lnTo>
                  <a:lnTo>
                    <a:pt x="19182" y="4707"/>
                  </a:lnTo>
                  <a:lnTo>
                    <a:pt x="19065" y="4237"/>
                  </a:lnTo>
                  <a:lnTo>
                    <a:pt x="18960" y="3818"/>
                  </a:lnTo>
                  <a:lnTo>
                    <a:pt x="18843" y="3439"/>
                  </a:lnTo>
                  <a:lnTo>
                    <a:pt x="18738" y="3099"/>
                  </a:lnTo>
                  <a:lnTo>
                    <a:pt x="18633" y="2811"/>
                  </a:lnTo>
                  <a:lnTo>
                    <a:pt x="18529" y="2576"/>
                  </a:lnTo>
                  <a:lnTo>
                    <a:pt x="18424" y="2393"/>
                  </a:lnTo>
                  <a:lnTo>
                    <a:pt x="18319" y="2249"/>
                  </a:lnTo>
                  <a:lnTo>
                    <a:pt x="18267" y="2210"/>
                  </a:lnTo>
                  <a:lnTo>
                    <a:pt x="18228" y="2171"/>
                  </a:lnTo>
                  <a:lnTo>
                    <a:pt x="18176" y="2145"/>
                  </a:lnTo>
                  <a:lnTo>
                    <a:pt x="18123" y="2145"/>
                  </a:lnTo>
                  <a:lnTo>
                    <a:pt x="17653" y="1779"/>
                  </a:lnTo>
                  <a:lnTo>
                    <a:pt x="17195" y="1452"/>
                  </a:lnTo>
                  <a:lnTo>
                    <a:pt x="16750" y="1164"/>
                  </a:lnTo>
                  <a:lnTo>
                    <a:pt x="16306" y="902"/>
                  </a:lnTo>
                  <a:lnTo>
                    <a:pt x="15874" y="680"/>
                  </a:lnTo>
                  <a:lnTo>
                    <a:pt x="15456" y="497"/>
                  </a:lnTo>
                  <a:lnTo>
                    <a:pt x="15051" y="340"/>
                  </a:lnTo>
                  <a:lnTo>
                    <a:pt x="14645" y="209"/>
                  </a:lnTo>
                  <a:lnTo>
                    <a:pt x="14253" y="118"/>
                  </a:lnTo>
                  <a:lnTo>
                    <a:pt x="13874" y="53"/>
                  </a:lnTo>
                  <a:lnTo>
                    <a:pt x="13495" y="13"/>
                  </a:lnTo>
                  <a:lnTo>
                    <a:pt x="13128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4" name="Google Shape;1766;p38">
              <a:extLst>
                <a:ext uri="{FF2B5EF4-FFF2-40B4-BE49-F238E27FC236}">
                  <a16:creationId xmlns:a16="http://schemas.microsoft.com/office/drawing/2014/main" id="{623369EF-51CE-8FD5-AD38-7BC190A109F0}"/>
                </a:ext>
              </a:extLst>
            </p:cNvPr>
            <p:cNvSpPr/>
            <p:nvPr/>
          </p:nvSpPr>
          <p:spPr>
            <a:xfrm>
              <a:off x="3696550" y="4820800"/>
              <a:ext cx="889825" cy="502775"/>
            </a:xfrm>
            <a:custGeom>
              <a:avLst/>
              <a:gdLst/>
              <a:ahLst/>
              <a:cxnLst/>
              <a:rect l="l" t="t" r="r" b="b"/>
              <a:pathLst>
                <a:path w="35593" h="20111" extrusionOk="0">
                  <a:moveTo>
                    <a:pt x="21811" y="0"/>
                  </a:moveTo>
                  <a:lnTo>
                    <a:pt x="21105" y="13"/>
                  </a:lnTo>
                  <a:lnTo>
                    <a:pt x="20399" y="53"/>
                  </a:lnTo>
                  <a:lnTo>
                    <a:pt x="19719" y="92"/>
                  </a:lnTo>
                  <a:lnTo>
                    <a:pt x="19065" y="157"/>
                  </a:lnTo>
                  <a:lnTo>
                    <a:pt x="18424" y="236"/>
                  </a:lnTo>
                  <a:lnTo>
                    <a:pt x="17797" y="223"/>
                  </a:lnTo>
                  <a:lnTo>
                    <a:pt x="17143" y="223"/>
                  </a:lnTo>
                  <a:lnTo>
                    <a:pt x="16476" y="236"/>
                  </a:lnTo>
                  <a:lnTo>
                    <a:pt x="15783" y="249"/>
                  </a:lnTo>
                  <a:lnTo>
                    <a:pt x="15090" y="275"/>
                  </a:lnTo>
                  <a:lnTo>
                    <a:pt x="14397" y="314"/>
                  </a:lnTo>
                  <a:lnTo>
                    <a:pt x="13678" y="366"/>
                  </a:lnTo>
                  <a:lnTo>
                    <a:pt x="12972" y="432"/>
                  </a:lnTo>
                  <a:lnTo>
                    <a:pt x="12253" y="523"/>
                  </a:lnTo>
                  <a:lnTo>
                    <a:pt x="11533" y="615"/>
                  </a:lnTo>
                  <a:lnTo>
                    <a:pt x="10814" y="732"/>
                  </a:lnTo>
                  <a:lnTo>
                    <a:pt x="10108" y="876"/>
                  </a:lnTo>
                  <a:lnTo>
                    <a:pt x="9402" y="1020"/>
                  </a:lnTo>
                  <a:lnTo>
                    <a:pt x="8709" y="1203"/>
                  </a:lnTo>
                  <a:lnTo>
                    <a:pt x="8016" y="1399"/>
                  </a:lnTo>
                  <a:lnTo>
                    <a:pt x="7349" y="1609"/>
                  </a:lnTo>
                  <a:lnTo>
                    <a:pt x="6682" y="1857"/>
                  </a:lnTo>
                  <a:lnTo>
                    <a:pt x="6042" y="2118"/>
                  </a:lnTo>
                  <a:lnTo>
                    <a:pt x="5728" y="2262"/>
                  </a:lnTo>
                  <a:lnTo>
                    <a:pt x="5414" y="2406"/>
                  </a:lnTo>
                  <a:lnTo>
                    <a:pt x="5113" y="2563"/>
                  </a:lnTo>
                  <a:lnTo>
                    <a:pt x="4826" y="2733"/>
                  </a:lnTo>
                  <a:lnTo>
                    <a:pt x="4525" y="2903"/>
                  </a:lnTo>
                  <a:lnTo>
                    <a:pt x="4250" y="3073"/>
                  </a:lnTo>
                  <a:lnTo>
                    <a:pt x="3963" y="3256"/>
                  </a:lnTo>
                  <a:lnTo>
                    <a:pt x="3688" y="3452"/>
                  </a:lnTo>
                  <a:lnTo>
                    <a:pt x="3427" y="3648"/>
                  </a:lnTo>
                  <a:lnTo>
                    <a:pt x="3178" y="3858"/>
                  </a:lnTo>
                  <a:lnTo>
                    <a:pt x="2917" y="4067"/>
                  </a:lnTo>
                  <a:lnTo>
                    <a:pt x="2681" y="4289"/>
                  </a:lnTo>
                  <a:lnTo>
                    <a:pt x="2446" y="4511"/>
                  </a:lnTo>
                  <a:lnTo>
                    <a:pt x="2224" y="4747"/>
                  </a:lnTo>
                  <a:lnTo>
                    <a:pt x="2001" y="4995"/>
                  </a:lnTo>
                  <a:lnTo>
                    <a:pt x="1805" y="5244"/>
                  </a:lnTo>
                  <a:lnTo>
                    <a:pt x="1596" y="5505"/>
                  </a:lnTo>
                  <a:lnTo>
                    <a:pt x="1413" y="5780"/>
                  </a:lnTo>
                  <a:lnTo>
                    <a:pt x="1230" y="6054"/>
                  </a:lnTo>
                  <a:lnTo>
                    <a:pt x="1060" y="6342"/>
                  </a:lnTo>
                  <a:lnTo>
                    <a:pt x="903" y="6643"/>
                  </a:lnTo>
                  <a:lnTo>
                    <a:pt x="759" y="6943"/>
                  </a:lnTo>
                  <a:lnTo>
                    <a:pt x="628" y="7257"/>
                  </a:lnTo>
                  <a:lnTo>
                    <a:pt x="498" y="7584"/>
                  </a:lnTo>
                  <a:lnTo>
                    <a:pt x="380" y="7924"/>
                  </a:lnTo>
                  <a:lnTo>
                    <a:pt x="288" y="8264"/>
                  </a:lnTo>
                  <a:lnTo>
                    <a:pt x="197" y="8617"/>
                  </a:lnTo>
                  <a:lnTo>
                    <a:pt x="118" y="8983"/>
                  </a:lnTo>
                  <a:lnTo>
                    <a:pt x="66" y="9310"/>
                  </a:lnTo>
                  <a:lnTo>
                    <a:pt x="27" y="9624"/>
                  </a:lnTo>
                  <a:lnTo>
                    <a:pt x="14" y="9951"/>
                  </a:lnTo>
                  <a:lnTo>
                    <a:pt x="1" y="10265"/>
                  </a:lnTo>
                  <a:lnTo>
                    <a:pt x="27" y="10578"/>
                  </a:lnTo>
                  <a:lnTo>
                    <a:pt x="53" y="10879"/>
                  </a:lnTo>
                  <a:lnTo>
                    <a:pt x="105" y="11180"/>
                  </a:lnTo>
                  <a:lnTo>
                    <a:pt x="158" y="11481"/>
                  </a:lnTo>
                  <a:lnTo>
                    <a:pt x="236" y="11781"/>
                  </a:lnTo>
                  <a:lnTo>
                    <a:pt x="328" y="12069"/>
                  </a:lnTo>
                  <a:lnTo>
                    <a:pt x="432" y="12357"/>
                  </a:lnTo>
                  <a:lnTo>
                    <a:pt x="550" y="12631"/>
                  </a:lnTo>
                  <a:lnTo>
                    <a:pt x="681" y="12906"/>
                  </a:lnTo>
                  <a:lnTo>
                    <a:pt x="811" y="13180"/>
                  </a:lnTo>
                  <a:lnTo>
                    <a:pt x="968" y="13442"/>
                  </a:lnTo>
                  <a:lnTo>
                    <a:pt x="1125" y="13703"/>
                  </a:lnTo>
                  <a:lnTo>
                    <a:pt x="1308" y="13965"/>
                  </a:lnTo>
                  <a:lnTo>
                    <a:pt x="1478" y="14213"/>
                  </a:lnTo>
                  <a:lnTo>
                    <a:pt x="1674" y="14449"/>
                  </a:lnTo>
                  <a:lnTo>
                    <a:pt x="1871" y="14697"/>
                  </a:lnTo>
                  <a:lnTo>
                    <a:pt x="2080" y="14920"/>
                  </a:lnTo>
                  <a:lnTo>
                    <a:pt x="2289" y="15155"/>
                  </a:lnTo>
                  <a:lnTo>
                    <a:pt x="2511" y="15377"/>
                  </a:lnTo>
                  <a:lnTo>
                    <a:pt x="2747" y="15586"/>
                  </a:lnTo>
                  <a:lnTo>
                    <a:pt x="2969" y="15796"/>
                  </a:lnTo>
                  <a:lnTo>
                    <a:pt x="3217" y="15992"/>
                  </a:lnTo>
                  <a:lnTo>
                    <a:pt x="3701" y="16384"/>
                  </a:lnTo>
                  <a:lnTo>
                    <a:pt x="4211" y="16737"/>
                  </a:lnTo>
                  <a:lnTo>
                    <a:pt x="4721" y="17077"/>
                  </a:lnTo>
                  <a:lnTo>
                    <a:pt x="5087" y="17299"/>
                  </a:lnTo>
                  <a:lnTo>
                    <a:pt x="5466" y="17508"/>
                  </a:lnTo>
                  <a:lnTo>
                    <a:pt x="5846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41"/>
                  </a:lnTo>
                  <a:lnTo>
                    <a:pt x="8251" y="18685"/>
                  </a:lnTo>
                  <a:lnTo>
                    <a:pt x="8657" y="18816"/>
                  </a:lnTo>
                  <a:lnTo>
                    <a:pt x="9075" y="18947"/>
                  </a:lnTo>
                  <a:lnTo>
                    <a:pt x="9507" y="19064"/>
                  </a:lnTo>
                  <a:lnTo>
                    <a:pt x="9925" y="19169"/>
                  </a:lnTo>
                  <a:lnTo>
                    <a:pt x="10357" y="19274"/>
                  </a:lnTo>
                  <a:lnTo>
                    <a:pt x="11220" y="19444"/>
                  </a:lnTo>
                  <a:lnTo>
                    <a:pt x="12096" y="19601"/>
                  </a:lnTo>
                  <a:lnTo>
                    <a:pt x="12959" y="19731"/>
                  </a:lnTo>
                  <a:lnTo>
                    <a:pt x="13835" y="19836"/>
                  </a:lnTo>
                  <a:lnTo>
                    <a:pt x="14711" y="19927"/>
                  </a:lnTo>
                  <a:lnTo>
                    <a:pt x="15587" y="19993"/>
                  </a:lnTo>
                  <a:lnTo>
                    <a:pt x="16450" y="20045"/>
                  </a:lnTo>
                  <a:lnTo>
                    <a:pt x="17300" y="20084"/>
                  </a:lnTo>
                  <a:lnTo>
                    <a:pt x="18150" y="20111"/>
                  </a:lnTo>
                  <a:lnTo>
                    <a:pt x="18764" y="20111"/>
                  </a:lnTo>
                  <a:lnTo>
                    <a:pt x="19405" y="20097"/>
                  </a:lnTo>
                  <a:lnTo>
                    <a:pt x="20046" y="20084"/>
                  </a:lnTo>
                  <a:lnTo>
                    <a:pt x="20713" y="20032"/>
                  </a:lnTo>
                  <a:lnTo>
                    <a:pt x="21392" y="19980"/>
                  </a:lnTo>
                  <a:lnTo>
                    <a:pt x="22085" y="19901"/>
                  </a:lnTo>
                  <a:lnTo>
                    <a:pt x="22778" y="19810"/>
                  </a:lnTo>
                  <a:lnTo>
                    <a:pt x="23485" y="19692"/>
                  </a:lnTo>
                  <a:lnTo>
                    <a:pt x="24191" y="19561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1"/>
                  </a:lnTo>
                  <a:lnTo>
                    <a:pt x="26989" y="18842"/>
                  </a:lnTo>
                  <a:lnTo>
                    <a:pt x="27669" y="18594"/>
                  </a:lnTo>
                  <a:lnTo>
                    <a:pt x="28349" y="18345"/>
                  </a:lnTo>
                  <a:lnTo>
                    <a:pt x="29002" y="18058"/>
                  </a:lnTo>
                  <a:lnTo>
                    <a:pt x="29643" y="17757"/>
                  </a:lnTo>
                  <a:lnTo>
                    <a:pt x="29944" y="17587"/>
                  </a:lnTo>
                  <a:lnTo>
                    <a:pt x="30258" y="17417"/>
                  </a:lnTo>
                  <a:lnTo>
                    <a:pt x="30558" y="17247"/>
                  </a:lnTo>
                  <a:lnTo>
                    <a:pt x="30859" y="17064"/>
                  </a:lnTo>
                  <a:lnTo>
                    <a:pt x="31147" y="16881"/>
                  </a:lnTo>
                  <a:lnTo>
                    <a:pt x="31434" y="16685"/>
                  </a:lnTo>
                  <a:lnTo>
                    <a:pt x="31709" y="16489"/>
                  </a:lnTo>
                  <a:lnTo>
                    <a:pt x="31971" y="16279"/>
                  </a:lnTo>
                  <a:lnTo>
                    <a:pt x="32245" y="16070"/>
                  </a:lnTo>
                  <a:lnTo>
                    <a:pt x="32494" y="15848"/>
                  </a:lnTo>
                  <a:lnTo>
                    <a:pt x="32742" y="15613"/>
                  </a:lnTo>
                  <a:lnTo>
                    <a:pt x="32977" y="15377"/>
                  </a:lnTo>
                  <a:lnTo>
                    <a:pt x="33213" y="15142"/>
                  </a:lnTo>
                  <a:lnTo>
                    <a:pt x="33435" y="14893"/>
                  </a:lnTo>
                  <a:lnTo>
                    <a:pt x="33644" y="14645"/>
                  </a:lnTo>
                  <a:lnTo>
                    <a:pt x="33853" y="14370"/>
                  </a:lnTo>
                  <a:lnTo>
                    <a:pt x="34050" y="14109"/>
                  </a:lnTo>
                  <a:lnTo>
                    <a:pt x="34233" y="13834"/>
                  </a:lnTo>
                  <a:lnTo>
                    <a:pt x="34403" y="13547"/>
                  </a:lnTo>
                  <a:lnTo>
                    <a:pt x="34573" y="13259"/>
                  </a:lnTo>
                  <a:lnTo>
                    <a:pt x="34716" y="12958"/>
                  </a:lnTo>
                  <a:lnTo>
                    <a:pt x="34860" y="12644"/>
                  </a:lnTo>
                  <a:lnTo>
                    <a:pt x="34991" y="12331"/>
                  </a:lnTo>
                  <a:lnTo>
                    <a:pt x="35109" y="12017"/>
                  </a:lnTo>
                  <a:lnTo>
                    <a:pt x="35213" y="11677"/>
                  </a:lnTo>
                  <a:lnTo>
                    <a:pt x="35305" y="11337"/>
                  </a:lnTo>
                  <a:lnTo>
                    <a:pt x="35383" y="10997"/>
                  </a:lnTo>
                  <a:lnTo>
                    <a:pt x="35462" y="10644"/>
                  </a:lnTo>
                  <a:lnTo>
                    <a:pt x="35514" y="10278"/>
                  </a:lnTo>
                  <a:lnTo>
                    <a:pt x="35553" y="9912"/>
                  </a:lnTo>
                  <a:lnTo>
                    <a:pt x="35579" y="9480"/>
                  </a:lnTo>
                  <a:lnTo>
                    <a:pt x="35593" y="9075"/>
                  </a:lnTo>
                  <a:lnTo>
                    <a:pt x="35593" y="8669"/>
                  </a:lnTo>
                  <a:lnTo>
                    <a:pt x="35566" y="8277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409" y="7166"/>
                  </a:lnTo>
                  <a:lnTo>
                    <a:pt x="35318" y="6813"/>
                  </a:lnTo>
                  <a:lnTo>
                    <a:pt x="35226" y="6486"/>
                  </a:lnTo>
                  <a:lnTo>
                    <a:pt x="35109" y="6159"/>
                  </a:lnTo>
                  <a:lnTo>
                    <a:pt x="34978" y="5832"/>
                  </a:lnTo>
                  <a:lnTo>
                    <a:pt x="34847" y="5531"/>
                  </a:lnTo>
                  <a:lnTo>
                    <a:pt x="34690" y="5230"/>
                  </a:lnTo>
                  <a:lnTo>
                    <a:pt x="34520" y="4943"/>
                  </a:lnTo>
                  <a:lnTo>
                    <a:pt x="34337" y="4668"/>
                  </a:lnTo>
                  <a:lnTo>
                    <a:pt x="34154" y="4394"/>
                  </a:lnTo>
                  <a:lnTo>
                    <a:pt x="33945" y="4132"/>
                  </a:lnTo>
                  <a:lnTo>
                    <a:pt x="33736" y="3884"/>
                  </a:lnTo>
                  <a:lnTo>
                    <a:pt x="33514" y="3648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81" y="2981"/>
                  </a:lnTo>
                  <a:lnTo>
                    <a:pt x="32507" y="2772"/>
                  </a:lnTo>
                  <a:lnTo>
                    <a:pt x="32245" y="2576"/>
                  </a:lnTo>
                  <a:lnTo>
                    <a:pt x="31958" y="2380"/>
                  </a:lnTo>
                  <a:lnTo>
                    <a:pt x="31670" y="2197"/>
                  </a:lnTo>
                  <a:lnTo>
                    <a:pt x="31369" y="2027"/>
                  </a:lnTo>
                  <a:lnTo>
                    <a:pt x="31068" y="1870"/>
                  </a:lnTo>
                  <a:lnTo>
                    <a:pt x="30755" y="1713"/>
                  </a:lnTo>
                  <a:lnTo>
                    <a:pt x="30441" y="1556"/>
                  </a:lnTo>
                  <a:lnTo>
                    <a:pt x="30114" y="1425"/>
                  </a:lnTo>
                  <a:lnTo>
                    <a:pt x="29787" y="1282"/>
                  </a:lnTo>
                  <a:lnTo>
                    <a:pt x="29447" y="1164"/>
                  </a:lnTo>
                  <a:lnTo>
                    <a:pt x="29107" y="1046"/>
                  </a:lnTo>
                  <a:lnTo>
                    <a:pt x="28754" y="929"/>
                  </a:lnTo>
                  <a:lnTo>
                    <a:pt x="28414" y="824"/>
                  </a:lnTo>
                  <a:lnTo>
                    <a:pt x="27695" y="641"/>
                  </a:lnTo>
                  <a:lnTo>
                    <a:pt x="26976" y="471"/>
                  </a:lnTo>
                  <a:lnTo>
                    <a:pt x="26243" y="340"/>
                  </a:lnTo>
                  <a:lnTo>
                    <a:pt x="25498" y="223"/>
                  </a:lnTo>
                  <a:lnTo>
                    <a:pt x="24753" y="144"/>
                  </a:lnTo>
                  <a:lnTo>
                    <a:pt x="24021" y="79"/>
                  </a:lnTo>
                  <a:lnTo>
                    <a:pt x="23275" y="26"/>
                  </a:lnTo>
                  <a:lnTo>
                    <a:pt x="2254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5" name="Google Shape;1767;p38">
              <a:extLst>
                <a:ext uri="{FF2B5EF4-FFF2-40B4-BE49-F238E27FC236}">
                  <a16:creationId xmlns:a16="http://schemas.microsoft.com/office/drawing/2014/main" id="{57855F59-4FF1-5916-18D7-EFFA8CE31B97}"/>
                </a:ext>
              </a:extLst>
            </p:cNvPr>
            <p:cNvSpPr/>
            <p:nvPr/>
          </p:nvSpPr>
          <p:spPr>
            <a:xfrm>
              <a:off x="4809300" y="238125"/>
              <a:ext cx="1575300" cy="1900875"/>
            </a:xfrm>
            <a:custGeom>
              <a:avLst/>
              <a:gdLst/>
              <a:ahLst/>
              <a:cxnLst/>
              <a:rect l="l" t="t" r="r" b="b"/>
              <a:pathLst>
                <a:path w="63012" h="76035" extrusionOk="0">
                  <a:moveTo>
                    <a:pt x="23719" y="0"/>
                  </a:moveTo>
                  <a:lnTo>
                    <a:pt x="22922" y="13"/>
                  </a:lnTo>
                  <a:lnTo>
                    <a:pt x="22124" y="39"/>
                  </a:lnTo>
                  <a:lnTo>
                    <a:pt x="21326" y="118"/>
                  </a:lnTo>
                  <a:lnTo>
                    <a:pt x="20503" y="209"/>
                  </a:lnTo>
                  <a:lnTo>
                    <a:pt x="19679" y="340"/>
                  </a:lnTo>
                  <a:lnTo>
                    <a:pt x="18842" y="510"/>
                  </a:lnTo>
                  <a:lnTo>
                    <a:pt x="18005" y="693"/>
                  </a:lnTo>
                  <a:lnTo>
                    <a:pt x="17155" y="928"/>
                  </a:lnTo>
                  <a:lnTo>
                    <a:pt x="16292" y="1190"/>
                  </a:lnTo>
                  <a:lnTo>
                    <a:pt x="15416" y="1478"/>
                  </a:lnTo>
                  <a:lnTo>
                    <a:pt x="14540" y="1804"/>
                  </a:lnTo>
                  <a:lnTo>
                    <a:pt x="13651" y="2171"/>
                  </a:lnTo>
                  <a:lnTo>
                    <a:pt x="12762" y="2563"/>
                  </a:lnTo>
                  <a:lnTo>
                    <a:pt x="11847" y="2994"/>
                  </a:lnTo>
                  <a:lnTo>
                    <a:pt x="10931" y="3465"/>
                  </a:lnTo>
                  <a:lnTo>
                    <a:pt x="10016" y="3962"/>
                  </a:lnTo>
                  <a:lnTo>
                    <a:pt x="9807" y="4080"/>
                  </a:lnTo>
                  <a:lnTo>
                    <a:pt x="9218" y="4433"/>
                  </a:lnTo>
                  <a:lnTo>
                    <a:pt x="8787" y="4707"/>
                  </a:lnTo>
                  <a:lnTo>
                    <a:pt x="8303" y="5034"/>
                  </a:lnTo>
                  <a:lnTo>
                    <a:pt x="7741" y="5413"/>
                  </a:lnTo>
                  <a:lnTo>
                    <a:pt x="7113" y="5858"/>
                  </a:lnTo>
                  <a:lnTo>
                    <a:pt x="6433" y="6355"/>
                  </a:lnTo>
                  <a:lnTo>
                    <a:pt x="5714" y="6904"/>
                  </a:lnTo>
                  <a:lnTo>
                    <a:pt x="4956" y="7518"/>
                  </a:lnTo>
                  <a:lnTo>
                    <a:pt x="4158" y="8198"/>
                  </a:lnTo>
                  <a:lnTo>
                    <a:pt x="3334" y="8931"/>
                  </a:lnTo>
                  <a:lnTo>
                    <a:pt x="2916" y="9310"/>
                  </a:lnTo>
                  <a:lnTo>
                    <a:pt x="2484" y="9715"/>
                  </a:lnTo>
                  <a:lnTo>
                    <a:pt x="2066" y="10134"/>
                  </a:lnTo>
                  <a:lnTo>
                    <a:pt x="1635" y="10565"/>
                  </a:lnTo>
                  <a:lnTo>
                    <a:pt x="1203" y="11010"/>
                  </a:lnTo>
                  <a:lnTo>
                    <a:pt x="772" y="11467"/>
                  </a:lnTo>
                  <a:lnTo>
                    <a:pt x="667" y="11585"/>
                  </a:lnTo>
                  <a:lnTo>
                    <a:pt x="575" y="11716"/>
                  </a:lnTo>
                  <a:lnTo>
                    <a:pt x="484" y="11860"/>
                  </a:lnTo>
                  <a:lnTo>
                    <a:pt x="405" y="12003"/>
                  </a:lnTo>
                  <a:lnTo>
                    <a:pt x="340" y="12160"/>
                  </a:lnTo>
                  <a:lnTo>
                    <a:pt x="275" y="12317"/>
                  </a:lnTo>
                  <a:lnTo>
                    <a:pt x="209" y="12487"/>
                  </a:lnTo>
                  <a:lnTo>
                    <a:pt x="157" y="12670"/>
                  </a:lnTo>
                  <a:lnTo>
                    <a:pt x="118" y="12853"/>
                  </a:lnTo>
                  <a:lnTo>
                    <a:pt x="79" y="13049"/>
                  </a:lnTo>
                  <a:lnTo>
                    <a:pt x="52" y="13246"/>
                  </a:lnTo>
                  <a:lnTo>
                    <a:pt x="26" y="13455"/>
                  </a:lnTo>
                  <a:lnTo>
                    <a:pt x="0" y="13899"/>
                  </a:lnTo>
                  <a:lnTo>
                    <a:pt x="13" y="14370"/>
                  </a:lnTo>
                  <a:lnTo>
                    <a:pt x="39" y="14854"/>
                  </a:lnTo>
                  <a:lnTo>
                    <a:pt x="92" y="15377"/>
                  </a:lnTo>
                  <a:lnTo>
                    <a:pt x="170" y="15926"/>
                  </a:lnTo>
                  <a:lnTo>
                    <a:pt x="275" y="16501"/>
                  </a:lnTo>
                  <a:lnTo>
                    <a:pt x="405" y="17090"/>
                  </a:lnTo>
                  <a:lnTo>
                    <a:pt x="549" y="17704"/>
                  </a:lnTo>
                  <a:lnTo>
                    <a:pt x="732" y="18345"/>
                  </a:lnTo>
                  <a:lnTo>
                    <a:pt x="928" y="19012"/>
                  </a:lnTo>
                  <a:lnTo>
                    <a:pt x="1138" y="19679"/>
                  </a:lnTo>
                  <a:lnTo>
                    <a:pt x="1373" y="20385"/>
                  </a:lnTo>
                  <a:lnTo>
                    <a:pt x="1635" y="21104"/>
                  </a:lnTo>
                  <a:lnTo>
                    <a:pt x="1909" y="21836"/>
                  </a:lnTo>
                  <a:lnTo>
                    <a:pt x="2197" y="22582"/>
                  </a:lnTo>
                  <a:lnTo>
                    <a:pt x="2511" y="23340"/>
                  </a:lnTo>
                  <a:lnTo>
                    <a:pt x="2837" y="24125"/>
                  </a:lnTo>
                  <a:lnTo>
                    <a:pt x="3191" y="24922"/>
                  </a:lnTo>
                  <a:lnTo>
                    <a:pt x="3544" y="25720"/>
                  </a:lnTo>
                  <a:lnTo>
                    <a:pt x="3923" y="26530"/>
                  </a:lnTo>
                  <a:lnTo>
                    <a:pt x="4315" y="27367"/>
                  </a:lnTo>
                  <a:lnTo>
                    <a:pt x="4720" y="28204"/>
                  </a:lnTo>
                  <a:lnTo>
                    <a:pt x="5570" y="29891"/>
                  </a:lnTo>
                  <a:lnTo>
                    <a:pt x="6472" y="31617"/>
                  </a:lnTo>
                  <a:lnTo>
                    <a:pt x="7401" y="33369"/>
                  </a:lnTo>
                  <a:lnTo>
                    <a:pt x="8382" y="35121"/>
                  </a:lnTo>
                  <a:lnTo>
                    <a:pt x="9388" y="36886"/>
                  </a:lnTo>
                  <a:lnTo>
                    <a:pt x="10421" y="38638"/>
                  </a:lnTo>
                  <a:lnTo>
                    <a:pt x="11480" y="40391"/>
                  </a:lnTo>
                  <a:lnTo>
                    <a:pt x="12553" y="42130"/>
                  </a:lnTo>
                  <a:lnTo>
                    <a:pt x="13638" y="43830"/>
                  </a:lnTo>
                  <a:lnTo>
                    <a:pt x="14723" y="45503"/>
                  </a:lnTo>
                  <a:lnTo>
                    <a:pt x="15822" y="47151"/>
                  </a:lnTo>
                  <a:lnTo>
                    <a:pt x="16907" y="48733"/>
                  </a:lnTo>
                  <a:lnTo>
                    <a:pt x="17979" y="50276"/>
                  </a:lnTo>
                  <a:lnTo>
                    <a:pt x="19038" y="51740"/>
                  </a:lnTo>
                  <a:lnTo>
                    <a:pt x="20071" y="53152"/>
                  </a:lnTo>
                  <a:lnTo>
                    <a:pt x="21091" y="54473"/>
                  </a:lnTo>
                  <a:lnTo>
                    <a:pt x="22072" y="55715"/>
                  </a:lnTo>
                  <a:lnTo>
                    <a:pt x="23026" y="56866"/>
                  </a:lnTo>
                  <a:lnTo>
                    <a:pt x="23771" y="57755"/>
                  </a:lnTo>
                  <a:lnTo>
                    <a:pt x="24556" y="58670"/>
                  </a:lnTo>
                  <a:lnTo>
                    <a:pt x="25393" y="59612"/>
                  </a:lnTo>
                  <a:lnTo>
                    <a:pt x="26282" y="60592"/>
                  </a:lnTo>
                  <a:lnTo>
                    <a:pt x="27197" y="61586"/>
                  </a:lnTo>
                  <a:lnTo>
                    <a:pt x="28152" y="62593"/>
                  </a:lnTo>
                  <a:lnTo>
                    <a:pt x="29146" y="63600"/>
                  </a:lnTo>
                  <a:lnTo>
                    <a:pt x="30179" y="64620"/>
                  </a:lnTo>
                  <a:lnTo>
                    <a:pt x="31238" y="65627"/>
                  </a:lnTo>
                  <a:lnTo>
                    <a:pt x="32323" y="66620"/>
                  </a:lnTo>
                  <a:lnTo>
                    <a:pt x="32872" y="67117"/>
                  </a:lnTo>
                  <a:lnTo>
                    <a:pt x="33434" y="67601"/>
                  </a:lnTo>
                  <a:lnTo>
                    <a:pt x="34010" y="68085"/>
                  </a:lnTo>
                  <a:lnTo>
                    <a:pt x="34572" y="68556"/>
                  </a:lnTo>
                  <a:lnTo>
                    <a:pt x="35160" y="69026"/>
                  </a:lnTo>
                  <a:lnTo>
                    <a:pt x="35749" y="69484"/>
                  </a:lnTo>
                  <a:lnTo>
                    <a:pt x="36337" y="69942"/>
                  </a:lnTo>
                  <a:lnTo>
                    <a:pt x="36926" y="70373"/>
                  </a:lnTo>
                  <a:lnTo>
                    <a:pt x="37527" y="70805"/>
                  </a:lnTo>
                  <a:lnTo>
                    <a:pt x="38142" y="71223"/>
                  </a:lnTo>
                  <a:lnTo>
                    <a:pt x="38743" y="71628"/>
                  </a:lnTo>
                  <a:lnTo>
                    <a:pt x="39358" y="72021"/>
                  </a:lnTo>
                  <a:lnTo>
                    <a:pt x="39985" y="72400"/>
                  </a:lnTo>
                  <a:lnTo>
                    <a:pt x="40600" y="72766"/>
                  </a:lnTo>
                  <a:lnTo>
                    <a:pt x="41227" y="73119"/>
                  </a:lnTo>
                  <a:lnTo>
                    <a:pt x="41855" y="73459"/>
                  </a:lnTo>
                  <a:lnTo>
                    <a:pt x="42483" y="73773"/>
                  </a:lnTo>
                  <a:lnTo>
                    <a:pt x="43123" y="74073"/>
                  </a:lnTo>
                  <a:lnTo>
                    <a:pt x="43751" y="74348"/>
                  </a:lnTo>
                  <a:lnTo>
                    <a:pt x="44392" y="74610"/>
                  </a:lnTo>
                  <a:lnTo>
                    <a:pt x="45032" y="74858"/>
                  </a:lnTo>
                  <a:lnTo>
                    <a:pt x="45673" y="75080"/>
                  </a:lnTo>
                  <a:lnTo>
                    <a:pt x="46314" y="75289"/>
                  </a:lnTo>
                  <a:lnTo>
                    <a:pt x="46968" y="75459"/>
                  </a:lnTo>
                  <a:lnTo>
                    <a:pt x="47608" y="75616"/>
                  </a:lnTo>
                  <a:lnTo>
                    <a:pt x="48249" y="75747"/>
                  </a:lnTo>
                  <a:lnTo>
                    <a:pt x="48903" y="75865"/>
                  </a:lnTo>
                  <a:lnTo>
                    <a:pt x="49543" y="75943"/>
                  </a:lnTo>
                  <a:lnTo>
                    <a:pt x="50184" y="75996"/>
                  </a:lnTo>
                  <a:lnTo>
                    <a:pt x="50838" y="76035"/>
                  </a:lnTo>
                  <a:lnTo>
                    <a:pt x="51479" y="76035"/>
                  </a:lnTo>
                  <a:lnTo>
                    <a:pt x="52119" y="76009"/>
                  </a:lnTo>
                  <a:lnTo>
                    <a:pt x="52760" y="75956"/>
                  </a:lnTo>
                  <a:lnTo>
                    <a:pt x="53401" y="75878"/>
                  </a:lnTo>
                  <a:lnTo>
                    <a:pt x="54041" y="75760"/>
                  </a:lnTo>
                  <a:lnTo>
                    <a:pt x="54355" y="75695"/>
                  </a:lnTo>
                  <a:lnTo>
                    <a:pt x="54682" y="75616"/>
                  </a:lnTo>
                  <a:lnTo>
                    <a:pt x="54996" y="75525"/>
                  </a:lnTo>
                  <a:lnTo>
                    <a:pt x="55310" y="75433"/>
                  </a:lnTo>
                  <a:lnTo>
                    <a:pt x="55624" y="75342"/>
                  </a:lnTo>
                  <a:lnTo>
                    <a:pt x="55937" y="75224"/>
                  </a:lnTo>
                  <a:lnTo>
                    <a:pt x="56264" y="75106"/>
                  </a:lnTo>
                  <a:lnTo>
                    <a:pt x="56578" y="74989"/>
                  </a:lnTo>
                  <a:lnTo>
                    <a:pt x="56892" y="74845"/>
                  </a:lnTo>
                  <a:lnTo>
                    <a:pt x="57193" y="74714"/>
                  </a:lnTo>
                  <a:lnTo>
                    <a:pt x="57507" y="74557"/>
                  </a:lnTo>
                  <a:lnTo>
                    <a:pt x="57820" y="74400"/>
                  </a:lnTo>
                  <a:lnTo>
                    <a:pt x="58134" y="74230"/>
                  </a:lnTo>
                  <a:lnTo>
                    <a:pt x="58435" y="74047"/>
                  </a:lnTo>
                  <a:lnTo>
                    <a:pt x="58749" y="73864"/>
                  </a:lnTo>
                  <a:lnTo>
                    <a:pt x="59049" y="73668"/>
                  </a:lnTo>
                  <a:lnTo>
                    <a:pt x="59363" y="73459"/>
                  </a:lnTo>
                  <a:lnTo>
                    <a:pt x="59664" y="73237"/>
                  </a:lnTo>
                  <a:lnTo>
                    <a:pt x="59899" y="73067"/>
                  </a:lnTo>
                  <a:lnTo>
                    <a:pt x="60109" y="72884"/>
                  </a:lnTo>
                  <a:lnTo>
                    <a:pt x="60331" y="72700"/>
                  </a:lnTo>
                  <a:lnTo>
                    <a:pt x="60527" y="72504"/>
                  </a:lnTo>
                  <a:lnTo>
                    <a:pt x="60723" y="72295"/>
                  </a:lnTo>
                  <a:lnTo>
                    <a:pt x="60906" y="72086"/>
                  </a:lnTo>
                  <a:lnTo>
                    <a:pt x="61076" y="71864"/>
                  </a:lnTo>
                  <a:lnTo>
                    <a:pt x="61246" y="71641"/>
                  </a:lnTo>
                  <a:lnTo>
                    <a:pt x="61403" y="71406"/>
                  </a:lnTo>
                  <a:lnTo>
                    <a:pt x="61560" y="71158"/>
                  </a:lnTo>
                  <a:lnTo>
                    <a:pt x="61704" y="70909"/>
                  </a:lnTo>
                  <a:lnTo>
                    <a:pt x="61835" y="70661"/>
                  </a:lnTo>
                  <a:lnTo>
                    <a:pt x="61965" y="70399"/>
                  </a:lnTo>
                  <a:lnTo>
                    <a:pt x="62083" y="70125"/>
                  </a:lnTo>
                  <a:lnTo>
                    <a:pt x="62188" y="69850"/>
                  </a:lnTo>
                  <a:lnTo>
                    <a:pt x="62292" y="69575"/>
                  </a:lnTo>
                  <a:lnTo>
                    <a:pt x="62384" y="69288"/>
                  </a:lnTo>
                  <a:lnTo>
                    <a:pt x="62475" y="68987"/>
                  </a:lnTo>
                  <a:lnTo>
                    <a:pt x="62554" y="68686"/>
                  </a:lnTo>
                  <a:lnTo>
                    <a:pt x="62632" y="68386"/>
                  </a:lnTo>
                  <a:lnTo>
                    <a:pt x="62698" y="68072"/>
                  </a:lnTo>
                  <a:lnTo>
                    <a:pt x="62763" y="67758"/>
                  </a:lnTo>
                  <a:lnTo>
                    <a:pt x="62867" y="67104"/>
                  </a:lnTo>
                  <a:lnTo>
                    <a:pt x="62933" y="66437"/>
                  </a:lnTo>
                  <a:lnTo>
                    <a:pt x="62985" y="65744"/>
                  </a:lnTo>
                  <a:lnTo>
                    <a:pt x="63011" y="65038"/>
                  </a:lnTo>
                  <a:lnTo>
                    <a:pt x="63011" y="64319"/>
                  </a:lnTo>
                  <a:lnTo>
                    <a:pt x="62985" y="63574"/>
                  </a:lnTo>
                  <a:lnTo>
                    <a:pt x="62946" y="62815"/>
                  </a:lnTo>
                  <a:lnTo>
                    <a:pt x="62881" y="62031"/>
                  </a:lnTo>
                  <a:lnTo>
                    <a:pt x="62789" y="61246"/>
                  </a:lnTo>
                  <a:lnTo>
                    <a:pt x="62684" y="60449"/>
                  </a:lnTo>
                  <a:lnTo>
                    <a:pt x="62567" y="59638"/>
                  </a:lnTo>
                  <a:lnTo>
                    <a:pt x="62423" y="58814"/>
                  </a:lnTo>
                  <a:lnTo>
                    <a:pt x="62253" y="57977"/>
                  </a:lnTo>
                  <a:lnTo>
                    <a:pt x="62083" y="57127"/>
                  </a:lnTo>
                  <a:lnTo>
                    <a:pt x="61887" y="56278"/>
                  </a:lnTo>
                  <a:lnTo>
                    <a:pt x="61691" y="55428"/>
                  </a:lnTo>
                  <a:lnTo>
                    <a:pt x="61468" y="54565"/>
                  </a:lnTo>
                  <a:lnTo>
                    <a:pt x="61233" y="53702"/>
                  </a:lnTo>
                  <a:lnTo>
                    <a:pt x="60985" y="52826"/>
                  </a:lnTo>
                  <a:lnTo>
                    <a:pt x="60736" y="51949"/>
                  </a:lnTo>
                  <a:lnTo>
                    <a:pt x="60462" y="51073"/>
                  </a:lnTo>
                  <a:lnTo>
                    <a:pt x="60187" y="50197"/>
                  </a:lnTo>
                  <a:lnTo>
                    <a:pt x="59899" y="49321"/>
                  </a:lnTo>
                  <a:lnTo>
                    <a:pt x="59311" y="47582"/>
                  </a:lnTo>
                  <a:lnTo>
                    <a:pt x="58696" y="45843"/>
                  </a:lnTo>
                  <a:lnTo>
                    <a:pt x="58056" y="44130"/>
                  </a:lnTo>
                  <a:lnTo>
                    <a:pt x="57415" y="42457"/>
                  </a:lnTo>
                  <a:lnTo>
                    <a:pt x="56774" y="40809"/>
                  </a:lnTo>
                  <a:lnTo>
                    <a:pt x="56120" y="39201"/>
                  </a:lnTo>
                  <a:lnTo>
                    <a:pt x="55480" y="37658"/>
                  </a:lnTo>
                  <a:lnTo>
                    <a:pt x="54264" y="34768"/>
                  </a:lnTo>
                  <a:lnTo>
                    <a:pt x="53165" y="32179"/>
                  </a:lnTo>
                  <a:lnTo>
                    <a:pt x="52237" y="29969"/>
                  </a:lnTo>
                  <a:lnTo>
                    <a:pt x="51858" y="29015"/>
                  </a:lnTo>
                  <a:lnTo>
                    <a:pt x="51544" y="28191"/>
                  </a:lnTo>
                  <a:lnTo>
                    <a:pt x="51152" y="27171"/>
                  </a:lnTo>
                  <a:lnTo>
                    <a:pt x="50760" y="26164"/>
                  </a:lnTo>
                  <a:lnTo>
                    <a:pt x="50367" y="25171"/>
                  </a:lnTo>
                  <a:lnTo>
                    <a:pt x="49949" y="24190"/>
                  </a:lnTo>
                  <a:lnTo>
                    <a:pt x="49530" y="23235"/>
                  </a:lnTo>
                  <a:lnTo>
                    <a:pt x="49112" y="22281"/>
                  </a:lnTo>
                  <a:lnTo>
                    <a:pt x="48680" y="21339"/>
                  </a:lnTo>
                  <a:lnTo>
                    <a:pt x="48236" y="20424"/>
                  </a:lnTo>
                  <a:lnTo>
                    <a:pt x="47791" y="19509"/>
                  </a:lnTo>
                  <a:lnTo>
                    <a:pt x="47334" y="18620"/>
                  </a:lnTo>
                  <a:lnTo>
                    <a:pt x="46863" y="17744"/>
                  </a:lnTo>
                  <a:lnTo>
                    <a:pt x="46392" y="16894"/>
                  </a:lnTo>
                  <a:lnTo>
                    <a:pt x="45908" y="16044"/>
                  </a:lnTo>
                  <a:lnTo>
                    <a:pt x="45425" y="15220"/>
                  </a:lnTo>
                  <a:lnTo>
                    <a:pt x="44915" y="14422"/>
                  </a:lnTo>
                  <a:lnTo>
                    <a:pt x="44418" y="13625"/>
                  </a:lnTo>
                  <a:lnTo>
                    <a:pt x="43895" y="12853"/>
                  </a:lnTo>
                  <a:lnTo>
                    <a:pt x="43372" y="12108"/>
                  </a:lnTo>
                  <a:lnTo>
                    <a:pt x="42836" y="11376"/>
                  </a:lnTo>
                  <a:lnTo>
                    <a:pt x="42300" y="10657"/>
                  </a:lnTo>
                  <a:lnTo>
                    <a:pt x="41750" y="9964"/>
                  </a:lnTo>
                  <a:lnTo>
                    <a:pt x="41201" y="9284"/>
                  </a:lnTo>
                  <a:lnTo>
                    <a:pt x="40626" y="8630"/>
                  </a:lnTo>
                  <a:lnTo>
                    <a:pt x="40051" y="8002"/>
                  </a:lnTo>
                  <a:lnTo>
                    <a:pt x="39475" y="7388"/>
                  </a:lnTo>
                  <a:lnTo>
                    <a:pt x="38887" y="6799"/>
                  </a:lnTo>
                  <a:lnTo>
                    <a:pt x="38285" y="6224"/>
                  </a:lnTo>
                  <a:lnTo>
                    <a:pt x="37671" y="5675"/>
                  </a:lnTo>
                  <a:lnTo>
                    <a:pt x="37056" y="5152"/>
                  </a:lnTo>
                  <a:lnTo>
                    <a:pt x="36442" y="4655"/>
                  </a:lnTo>
                  <a:lnTo>
                    <a:pt x="35801" y="4184"/>
                  </a:lnTo>
                  <a:lnTo>
                    <a:pt x="35160" y="3727"/>
                  </a:lnTo>
                  <a:lnTo>
                    <a:pt x="34507" y="3295"/>
                  </a:lnTo>
                  <a:lnTo>
                    <a:pt x="33853" y="2890"/>
                  </a:lnTo>
                  <a:lnTo>
                    <a:pt x="33186" y="2511"/>
                  </a:lnTo>
                  <a:lnTo>
                    <a:pt x="32506" y="2157"/>
                  </a:lnTo>
                  <a:lnTo>
                    <a:pt x="31826" y="1831"/>
                  </a:lnTo>
                  <a:lnTo>
                    <a:pt x="31133" y="1517"/>
                  </a:lnTo>
                  <a:lnTo>
                    <a:pt x="30427" y="1242"/>
                  </a:lnTo>
                  <a:lnTo>
                    <a:pt x="29721" y="994"/>
                  </a:lnTo>
                  <a:lnTo>
                    <a:pt x="29002" y="771"/>
                  </a:lnTo>
                  <a:lnTo>
                    <a:pt x="28269" y="575"/>
                  </a:lnTo>
                  <a:lnTo>
                    <a:pt x="27537" y="405"/>
                  </a:lnTo>
                  <a:lnTo>
                    <a:pt x="26792" y="275"/>
                  </a:lnTo>
                  <a:lnTo>
                    <a:pt x="26034" y="157"/>
                  </a:lnTo>
                  <a:lnTo>
                    <a:pt x="25275" y="78"/>
                  </a:lnTo>
                  <a:lnTo>
                    <a:pt x="24491" y="26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6" name="Google Shape;1768;p38">
              <a:extLst>
                <a:ext uri="{FF2B5EF4-FFF2-40B4-BE49-F238E27FC236}">
                  <a16:creationId xmlns:a16="http://schemas.microsoft.com/office/drawing/2014/main" id="{C43CDC57-F540-348C-6B50-EDF0187B3440}"/>
                </a:ext>
              </a:extLst>
            </p:cNvPr>
            <p:cNvSpPr/>
            <p:nvPr/>
          </p:nvSpPr>
          <p:spPr>
            <a:xfrm>
              <a:off x="2828000" y="238125"/>
              <a:ext cx="1575325" cy="1900875"/>
            </a:xfrm>
            <a:custGeom>
              <a:avLst/>
              <a:gdLst/>
              <a:ahLst/>
              <a:cxnLst/>
              <a:rect l="l" t="t" r="r" b="b"/>
              <a:pathLst>
                <a:path w="63013" h="76035" extrusionOk="0">
                  <a:moveTo>
                    <a:pt x="39293" y="0"/>
                  </a:moveTo>
                  <a:lnTo>
                    <a:pt x="38522" y="26"/>
                  </a:lnTo>
                  <a:lnTo>
                    <a:pt x="37750" y="78"/>
                  </a:lnTo>
                  <a:lnTo>
                    <a:pt x="36979" y="157"/>
                  </a:lnTo>
                  <a:lnTo>
                    <a:pt x="36220" y="275"/>
                  </a:lnTo>
                  <a:lnTo>
                    <a:pt x="35475" y="405"/>
                  </a:lnTo>
                  <a:lnTo>
                    <a:pt x="34743" y="575"/>
                  </a:lnTo>
                  <a:lnTo>
                    <a:pt x="34011" y="771"/>
                  </a:lnTo>
                  <a:lnTo>
                    <a:pt x="33291" y="994"/>
                  </a:lnTo>
                  <a:lnTo>
                    <a:pt x="32585" y="1242"/>
                  </a:lnTo>
                  <a:lnTo>
                    <a:pt x="31879" y="1517"/>
                  </a:lnTo>
                  <a:lnTo>
                    <a:pt x="31186" y="1831"/>
                  </a:lnTo>
                  <a:lnTo>
                    <a:pt x="30506" y="2157"/>
                  </a:lnTo>
                  <a:lnTo>
                    <a:pt x="29826" y="2511"/>
                  </a:lnTo>
                  <a:lnTo>
                    <a:pt x="29160" y="2890"/>
                  </a:lnTo>
                  <a:lnTo>
                    <a:pt x="28506" y="3295"/>
                  </a:lnTo>
                  <a:lnTo>
                    <a:pt x="27852" y="3727"/>
                  </a:lnTo>
                  <a:lnTo>
                    <a:pt x="27211" y="4184"/>
                  </a:lnTo>
                  <a:lnTo>
                    <a:pt x="26571" y="4655"/>
                  </a:lnTo>
                  <a:lnTo>
                    <a:pt x="25956" y="5152"/>
                  </a:lnTo>
                  <a:lnTo>
                    <a:pt x="25341" y="5675"/>
                  </a:lnTo>
                  <a:lnTo>
                    <a:pt x="24727" y="6224"/>
                  </a:lnTo>
                  <a:lnTo>
                    <a:pt x="24125" y="6799"/>
                  </a:lnTo>
                  <a:lnTo>
                    <a:pt x="23537" y="7388"/>
                  </a:lnTo>
                  <a:lnTo>
                    <a:pt x="22962" y="8002"/>
                  </a:lnTo>
                  <a:lnTo>
                    <a:pt x="22386" y="8630"/>
                  </a:lnTo>
                  <a:lnTo>
                    <a:pt x="21811" y="9284"/>
                  </a:lnTo>
                  <a:lnTo>
                    <a:pt x="21262" y="9964"/>
                  </a:lnTo>
                  <a:lnTo>
                    <a:pt x="20713" y="10657"/>
                  </a:lnTo>
                  <a:lnTo>
                    <a:pt x="20177" y="11376"/>
                  </a:lnTo>
                  <a:lnTo>
                    <a:pt x="19640" y="12108"/>
                  </a:lnTo>
                  <a:lnTo>
                    <a:pt x="19117" y="12853"/>
                  </a:lnTo>
                  <a:lnTo>
                    <a:pt x="18594" y="13625"/>
                  </a:lnTo>
                  <a:lnTo>
                    <a:pt x="18098" y="14422"/>
                  </a:lnTo>
                  <a:lnTo>
                    <a:pt x="17601" y="15220"/>
                  </a:lnTo>
                  <a:lnTo>
                    <a:pt x="17104" y="16044"/>
                  </a:lnTo>
                  <a:lnTo>
                    <a:pt x="16620" y="16894"/>
                  </a:lnTo>
                  <a:lnTo>
                    <a:pt x="16149" y="17744"/>
                  </a:lnTo>
                  <a:lnTo>
                    <a:pt x="15679" y="18620"/>
                  </a:lnTo>
                  <a:lnTo>
                    <a:pt x="15221" y="19509"/>
                  </a:lnTo>
                  <a:lnTo>
                    <a:pt x="14776" y="20424"/>
                  </a:lnTo>
                  <a:lnTo>
                    <a:pt x="14332" y="21339"/>
                  </a:lnTo>
                  <a:lnTo>
                    <a:pt x="13900" y="22281"/>
                  </a:lnTo>
                  <a:lnTo>
                    <a:pt x="13482" y="23235"/>
                  </a:lnTo>
                  <a:lnTo>
                    <a:pt x="13063" y="24190"/>
                  </a:lnTo>
                  <a:lnTo>
                    <a:pt x="12645" y="25171"/>
                  </a:lnTo>
                  <a:lnTo>
                    <a:pt x="12253" y="26164"/>
                  </a:lnTo>
                  <a:lnTo>
                    <a:pt x="11860" y="27171"/>
                  </a:lnTo>
                  <a:lnTo>
                    <a:pt x="11468" y="28191"/>
                  </a:lnTo>
                  <a:lnTo>
                    <a:pt x="11154" y="29015"/>
                  </a:lnTo>
                  <a:lnTo>
                    <a:pt x="10775" y="29969"/>
                  </a:lnTo>
                  <a:lnTo>
                    <a:pt x="9847" y="32179"/>
                  </a:lnTo>
                  <a:lnTo>
                    <a:pt x="8749" y="34768"/>
                  </a:lnTo>
                  <a:lnTo>
                    <a:pt x="7532" y="37658"/>
                  </a:lnTo>
                  <a:lnTo>
                    <a:pt x="6892" y="39201"/>
                  </a:lnTo>
                  <a:lnTo>
                    <a:pt x="6251" y="40809"/>
                  </a:lnTo>
                  <a:lnTo>
                    <a:pt x="5597" y="42457"/>
                  </a:lnTo>
                  <a:lnTo>
                    <a:pt x="4957" y="44130"/>
                  </a:lnTo>
                  <a:lnTo>
                    <a:pt x="4316" y="45843"/>
                  </a:lnTo>
                  <a:lnTo>
                    <a:pt x="3701" y="47582"/>
                  </a:lnTo>
                  <a:lnTo>
                    <a:pt x="3113" y="49321"/>
                  </a:lnTo>
                  <a:lnTo>
                    <a:pt x="2825" y="50197"/>
                  </a:lnTo>
                  <a:lnTo>
                    <a:pt x="2551" y="51073"/>
                  </a:lnTo>
                  <a:lnTo>
                    <a:pt x="2289" y="51949"/>
                  </a:lnTo>
                  <a:lnTo>
                    <a:pt x="2028" y="52826"/>
                  </a:lnTo>
                  <a:lnTo>
                    <a:pt x="1779" y="53702"/>
                  </a:lnTo>
                  <a:lnTo>
                    <a:pt x="1544" y="54565"/>
                  </a:lnTo>
                  <a:lnTo>
                    <a:pt x="1335" y="55428"/>
                  </a:lnTo>
                  <a:lnTo>
                    <a:pt x="1125" y="56278"/>
                  </a:lnTo>
                  <a:lnTo>
                    <a:pt x="929" y="57127"/>
                  </a:lnTo>
                  <a:lnTo>
                    <a:pt x="759" y="57977"/>
                  </a:lnTo>
                  <a:lnTo>
                    <a:pt x="589" y="58814"/>
                  </a:lnTo>
                  <a:lnTo>
                    <a:pt x="446" y="59638"/>
                  </a:lnTo>
                  <a:lnTo>
                    <a:pt x="328" y="60449"/>
                  </a:lnTo>
                  <a:lnTo>
                    <a:pt x="223" y="61246"/>
                  </a:lnTo>
                  <a:lnTo>
                    <a:pt x="132" y="62031"/>
                  </a:lnTo>
                  <a:lnTo>
                    <a:pt x="66" y="62815"/>
                  </a:lnTo>
                  <a:lnTo>
                    <a:pt x="27" y="63574"/>
                  </a:lnTo>
                  <a:lnTo>
                    <a:pt x="1" y="64319"/>
                  </a:lnTo>
                  <a:lnTo>
                    <a:pt x="1" y="65038"/>
                  </a:lnTo>
                  <a:lnTo>
                    <a:pt x="27" y="65744"/>
                  </a:lnTo>
                  <a:lnTo>
                    <a:pt x="79" y="66437"/>
                  </a:lnTo>
                  <a:lnTo>
                    <a:pt x="145" y="67104"/>
                  </a:lnTo>
                  <a:lnTo>
                    <a:pt x="249" y="67758"/>
                  </a:lnTo>
                  <a:lnTo>
                    <a:pt x="315" y="68072"/>
                  </a:lnTo>
                  <a:lnTo>
                    <a:pt x="380" y="68386"/>
                  </a:lnTo>
                  <a:lnTo>
                    <a:pt x="459" y="68686"/>
                  </a:lnTo>
                  <a:lnTo>
                    <a:pt x="537" y="68987"/>
                  </a:lnTo>
                  <a:lnTo>
                    <a:pt x="629" y="69288"/>
                  </a:lnTo>
                  <a:lnTo>
                    <a:pt x="720" y="69575"/>
                  </a:lnTo>
                  <a:lnTo>
                    <a:pt x="825" y="69850"/>
                  </a:lnTo>
                  <a:lnTo>
                    <a:pt x="929" y="70125"/>
                  </a:lnTo>
                  <a:lnTo>
                    <a:pt x="1060" y="70399"/>
                  </a:lnTo>
                  <a:lnTo>
                    <a:pt x="1178" y="70661"/>
                  </a:lnTo>
                  <a:lnTo>
                    <a:pt x="1322" y="70909"/>
                  </a:lnTo>
                  <a:lnTo>
                    <a:pt x="1452" y="71158"/>
                  </a:lnTo>
                  <a:lnTo>
                    <a:pt x="1609" y="71406"/>
                  </a:lnTo>
                  <a:lnTo>
                    <a:pt x="1766" y="71641"/>
                  </a:lnTo>
                  <a:lnTo>
                    <a:pt x="1936" y="71864"/>
                  </a:lnTo>
                  <a:lnTo>
                    <a:pt x="2106" y="72086"/>
                  </a:lnTo>
                  <a:lnTo>
                    <a:pt x="2289" y="72295"/>
                  </a:lnTo>
                  <a:lnTo>
                    <a:pt x="2485" y="72504"/>
                  </a:lnTo>
                  <a:lnTo>
                    <a:pt x="2695" y="72700"/>
                  </a:lnTo>
                  <a:lnTo>
                    <a:pt x="2904" y="72884"/>
                  </a:lnTo>
                  <a:lnTo>
                    <a:pt x="3113" y="73067"/>
                  </a:lnTo>
                  <a:lnTo>
                    <a:pt x="3348" y="73237"/>
                  </a:lnTo>
                  <a:lnTo>
                    <a:pt x="3649" y="73459"/>
                  </a:lnTo>
                  <a:lnTo>
                    <a:pt x="3963" y="73668"/>
                  </a:lnTo>
                  <a:lnTo>
                    <a:pt x="4264" y="73864"/>
                  </a:lnTo>
                  <a:lnTo>
                    <a:pt x="4577" y="74047"/>
                  </a:lnTo>
                  <a:lnTo>
                    <a:pt x="4878" y="74230"/>
                  </a:lnTo>
                  <a:lnTo>
                    <a:pt x="5192" y="74400"/>
                  </a:lnTo>
                  <a:lnTo>
                    <a:pt x="5506" y="74557"/>
                  </a:lnTo>
                  <a:lnTo>
                    <a:pt x="5820" y="74714"/>
                  </a:lnTo>
                  <a:lnTo>
                    <a:pt x="6133" y="74845"/>
                  </a:lnTo>
                  <a:lnTo>
                    <a:pt x="6447" y="74989"/>
                  </a:lnTo>
                  <a:lnTo>
                    <a:pt x="6761" y="75106"/>
                  </a:lnTo>
                  <a:lnTo>
                    <a:pt x="7075" y="75224"/>
                  </a:lnTo>
                  <a:lnTo>
                    <a:pt x="7389" y="75342"/>
                  </a:lnTo>
                  <a:lnTo>
                    <a:pt x="7702" y="75433"/>
                  </a:lnTo>
                  <a:lnTo>
                    <a:pt x="8016" y="75525"/>
                  </a:lnTo>
                  <a:lnTo>
                    <a:pt x="8330" y="75616"/>
                  </a:lnTo>
                  <a:lnTo>
                    <a:pt x="8657" y="75695"/>
                  </a:lnTo>
                  <a:lnTo>
                    <a:pt x="8971" y="75760"/>
                  </a:lnTo>
                  <a:lnTo>
                    <a:pt x="9611" y="75878"/>
                  </a:lnTo>
                  <a:lnTo>
                    <a:pt x="10252" y="75956"/>
                  </a:lnTo>
                  <a:lnTo>
                    <a:pt x="10893" y="76009"/>
                  </a:lnTo>
                  <a:lnTo>
                    <a:pt x="11534" y="76035"/>
                  </a:lnTo>
                  <a:lnTo>
                    <a:pt x="12174" y="76035"/>
                  </a:lnTo>
                  <a:lnTo>
                    <a:pt x="12828" y="75996"/>
                  </a:lnTo>
                  <a:lnTo>
                    <a:pt x="13469" y="75943"/>
                  </a:lnTo>
                  <a:lnTo>
                    <a:pt x="14123" y="75865"/>
                  </a:lnTo>
                  <a:lnTo>
                    <a:pt x="14763" y="75747"/>
                  </a:lnTo>
                  <a:lnTo>
                    <a:pt x="15404" y="75616"/>
                  </a:lnTo>
                  <a:lnTo>
                    <a:pt x="16058" y="75459"/>
                  </a:lnTo>
                  <a:lnTo>
                    <a:pt x="16698" y="75289"/>
                  </a:lnTo>
                  <a:lnTo>
                    <a:pt x="17339" y="75080"/>
                  </a:lnTo>
                  <a:lnTo>
                    <a:pt x="17980" y="74858"/>
                  </a:lnTo>
                  <a:lnTo>
                    <a:pt x="18621" y="74610"/>
                  </a:lnTo>
                  <a:lnTo>
                    <a:pt x="19261" y="74348"/>
                  </a:lnTo>
                  <a:lnTo>
                    <a:pt x="19889" y="74073"/>
                  </a:lnTo>
                  <a:lnTo>
                    <a:pt x="20530" y="73773"/>
                  </a:lnTo>
                  <a:lnTo>
                    <a:pt x="21157" y="73459"/>
                  </a:lnTo>
                  <a:lnTo>
                    <a:pt x="21785" y="73119"/>
                  </a:lnTo>
                  <a:lnTo>
                    <a:pt x="22413" y="72766"/>
                  </a:lnTo>
                  <a:lnTo>
                    <a:pt x="23027" y="72400"/>
                  </a:lnTo>
                  <a:lnTo>
                    <a:pt x="23655" y="72021"/>
                  </a:lnTo>
                  <a:lnTo>
                    <a:pt x="24269" y="71628"/>
                  </a:lnTo>
                  <a:lnTo>
                    <a:pt x="24871" y="71223"/>
                  </a:lnTo>
                  <a:lnTo>
                    <a:pt x="25485" y="70805"/>
                  </a:lnTo>
                  <a:lnTo>
                    <a:pt x="26087" y="70373"/>
                  </a:lnTo>
                  <a:lnTo>
                    <a:pt x="26675" y="69942"/>
                  </a:lnTo>
                  <a:lnTo>
                    <a:pt x="27264" y="69484"/>
                  </a:lnTo>
                  <a:lnTo>
                    <a:pt x="27852" y="69026"/>
                  </a:lnTo>
                  <a:lnTo>
                    <a:pt x="28440" y="68556"/>
                  </a:lnTo>
                  <a:lnTo>
                    <a:pt x="29016" y="68085"/>
                  </a:lnTo>
                  <a:lnTo>
                    <a:pt x="29578" y="67601"/>
                  </a:lnTo>
                  <a:lnTo>
                    <a:pt x="30140" y="67117"/>
                  </a:lnTo>
                  <a:lnTo>
                    <a:pt x="30689" y="66620"/>
                  </a:lnTo>
                  <a:lnTo>
                    <a:pt x="31788" y="65627"/>
                  </a:lnTo>
                  <a:lnTo>
                    <a:pt x="32847" y="64620"/>
                  </a:lnTo>
                  <a:lnTo>
                    <a:pt x="33867" y="63600"/>
                  </a:lnTo>
                  <a:lnTo>
                    <a:pt x="34860" y="62593"/>
                  </a:lnTo>
                  <a:lnTo>
                    <a:pt x="35815" y="61586"/>
                  </a:lnTo>
                  <a:lnTo>
                    <a:pt x="36730" y="60592"/>
                  </a:lnTo>
                  <a:lnTo>
                    <a:pt x="37619" y="59612"/>
                  </a:lnTo>
                  <a:lnTo>
                    <a:pt x="38456" y="58670"/>
                  </a:lnTo>
                  <a:lnTo>
                    <a:pt x="39241" y="57755"/>
                  </a:lnTo>
                  <a:lnTo>
                    <a:pt x="39986" y="56866"/>
                  </a:lnTo>
                  <a:lnTo>
                    <a:pt x="40941" y="55715"/>
                  </a:lnTo>
                  <a:lnTo>
                    <a:pt x="41921" y="54473"/>
                  </a:lnTo>
                  <a:lnTo>
                    <a:pt x="42941" y="53152"/>
                  </a:lnTo>
                  <a:lnTo>
                    <a:pt x="43974" y="51740"/>
                  </a:lnTo>
                  <a:lnTo>
                    <a:pt x="45033" y="50276"/>
                  </a:lnTo>
                  <a:lnTo>
                    <a:pt x="46105" y="48733"/>
                  </a:lnTo>
                  <a:lnTo>
                    <a:pt x="47191" y="47151"/>
                  </a:lnTo>
                  <a:lnTo>
                    <a:pt x="48289" y="45503"/>
                  </a:lnTo>
                  <a:lnTo>
                    <a:pt x="49374" y="43830"/>
                  </a:lnTo>
                  <a:lnTo>
                    <a:pt x="50460" y="42130"/>
                  </a:lnTo>
                  <a:lnTo>
                    <a:pt x="51532" y="40391"/>
                  </a:lnTo>
                  <a:lnTo>
                    <a:pt x="52591" y="38638"/>
                  </a:lnTo>
                  <a:lnTo>
                    <a:pt x="53624" y="36886"/>
                  </a:lnTo>
                  <a:lnTo>
                    <a:pt x="54631" y="35121"/>
                  </a:lnTo>
                  <a:lnTo>
                    <a:pt x="55611" y="33369"/>
                  </a:lnTo>
                  <a:lnTo>
                    <a:pt x="56540" y="31617"/>
                  </a:lnTo>
                  <a:lnTo>
                    <a:pt x="57442" y="29891"/>
                  </a:lnTo>
                  <a:lnTo>
                    <a:pt x="58292" y="28204"/>
                  </a:lnTo>
                  <a:lnTo>
                    <a:pt x="58697" y="27367"/>
                  </a:lnTo>
                  <a:lnTo>
                    <a:pt x="59090" y="26530"/>
                  </a:lnTo>
                  <a:lnTo>
                    <a:pt x="59469" y="25720"/>
                  </a:lnTo>
                  <a:lnTo>
                    <a:pt x="59822" y="24922"/>
                  </a:lnTo>
                  <a:lnTo>
                    <a:pt x="60175" y="24125"/>
                  </a:lnTo>
                  <a:lnTo>
                    <a:pt x="60502" y="23340"/>
                  </a:lnTo>
                  <a:lnTo>
                    <a:pt x="60815" y="22582"/>
                  </a:lnTo>
                  <a:lnTo>
                    <a:pt x="61103" y="21836"/>
                  </a:lnTo>
                  <a:lnTo>
                    <a:pt x="61378" y="21104"/>
                  </a:lnTo>
                  <a:lnTo>
                    <a:pt x="61639" y="20385"/>
                  </a:lnTo>
                  <a:lnTo>
                    <a:pt x="61875" y="19679"/>
                  </a:lnTo>
                  <a:lnTo>
                    <a:pt x="62084" y="19012"/>
                  </a:lnTo>
                  <a:lnTo>
                    <a:pt x="62280" y="18345"/>
                  </a:lnTo>
                  <a:lnTo>
                    <a:pt x="62463" y="17704"/>
                  </a:lnTo>
                  <a:lnTo>
                    <a:pt x="62607" y="17090"/>
                  </a:lnTo>
                  <a:lnTo>
                    <a:pt x="62738" y="16501"/>
                  </a:lnTo>
                  <a:lnTo>
                    <a:pt x="62842" y="15926"/>
                  </a:lnTo>
                  <a:lnTo>
                    <a:pt x="62921" y="15377"/>
                  </a:lnTo>
                  <a:lnTo>
                    <a:pt x="62973" y="14854"/>
                  </a:lnTo>
                  <a:lnTo>
                    <a:pt x="63012" y="14370"/>
                  </a:lnTo>
                  <a:lnTo>
                    <a:pt x="63012" y="13899"/>
                  </a:lnTo>
                  <a:lnTo>
                    <a:pt x="62986" y="13455"/>
                  </a:lnTo>
                  <a:lnTo>
                    <a:pt x="62960" y="13246"/>
                  </a:lnTo>
                  <a:lnTo>
                    <a:pt x="62934" y="13049"/>
                  </a:lnTo>
                  <a:lnTo>
                    <a:pt x="62895" y="12853"/>
                  </a:lnTo>
                  <a:lnTo>
                    <a:pt x="62855" y="12670"/>
                  </a:lnTo>
                  <a:lnTo>
                    <a:pt x="62803" y="12487"/>
                  </a:lnTo>
                  <a:lnTo>
                    <a:pt x="62751" y="12317"/>
                  </a:lnTo>
                  <a:lnTo>
                    <a:pt x="62685" y="12160"/>
                  </a:lnTo>
                  <a:lnTo>
                    <a:pt x="62607" y="12003"/>
                  </a:lnTo>
                  <a:lnTo>
                    <a:pt x="62528" y="11860"/>
                  </a:lnTo>
                  <a:lnTo>
                    <a:pt x="62437" y="11716"/>
                  </a:lnTo>
                  <a:lnTo>
                    <a:pt x="62345" y="11585"/>
                  </a:lnTo>
                  <a:lnTo>
                    <a:pt x="62241" y="11467"/>
                  </a:lnTo>
                  <a:lnTo>
                    <a:pt x="61809" y="11010"/>
                  </a:lnTo>
                  <a:lnTo>
                    <a:pt x="61378" y="10565"/>
                  </a:lnTo>
                  <a:lnTo>
                    <a:pt x="60946" y="10134"/>
                  </a:lnTo>
                  <a:lnTo>
                    <a:pt x="60528" y="9715"/>
                  </a:lnTo>
                  <a:lnTo>
                    <a:pt x="60096" y="9310"/>
                  </a:lnTo>
                  <a:lnTo>
                    <a:pt x="59678" y="8931"/>
                  </a:lnTo>
                  <a:lnTo>
                    <a:pt x="58854" y="8198"/>
                  </a:lnTo>
                  <a:lnTo>
                    <a:pt x="58070" y="7518"/>
                  </a:lnTo>
                  <a:lnTo>
                    <a:pt x="57298" y="6904"/>
                  </a:lnTo>
                  <a:lnTo>
                    <a:pt x="56579" y="6355"/>
                  </a:lnTo>
                  <a:lnTo>
                    <a:pt x="55899" y="5858"/>
                  </a:lnTo>
                  <a:lnTo>
                    <a:pt x="55285" y="5413"/>
                  </a:lnTo>
                  <a:lnTo>
                    <a:pt x="54722" y="5034"/>
                  </a:lnTo>
                  <a:lnTo>
                    <a:pt x="54225" y="4707"/>
                  </a:lnTo>
                  <a:lnTo>
                    <a:pt x="53807" y="4433"/>
                  </a:lnTo>
                  <a:lnTo>
                    <a:pt x="53219" y="4080"/>
                  </a:lnTo>
                  <a:lnTo>
                    <a:pt x="53009" y="3962"/>
                  </a:lnTo>
                  <a:lnTo>
                    <a:pt x="52081" y="3465"/>
                  </a:lnTo>
                  <a:lnTo>
                    <a:pt x="51166" y="2994"/>
                  </a:lnTo>
                  <a:lnTo>
                    <a:pt x="50264" y="2563"/>
                  </a:lnTo>
                  <a:lnTo>
                    <a:pt x="49361" y="2171"/>
                  </a:lnTo>
                  <a:lnTo>
                    <a:pt x="48472" y="1804"/>
                  </a:lnTo>
                  <a:lnTo>
                    <a:pt x="47596" y="1478"/>
                  </a:lnTo>
                  <a:lnTo>
                    <a:pt x="46720" y="1190"/>
                  </a:lnTo>
                  <a:lnTo>
                    <a:pt x="45857" y="928"/>
                  </a:lnTo>
                  <a:lnTo>
                    <a:pt x="45007" y="693"/>
                  </a:lnTo>
                  <a:lnTo>
                    <a:pt x="44170" y="510"/>
                  </a:lnTo>
                  <a:lnTo>
                    <a:pt x="43333" y="340"/>
                  </a:lnTo>
                  <a:lnTo>
                    <a:pt x="42510" y="209"/>
                  </a:lnTo>
                  <a:lnTo>
                    <a:pt x="41699" y="118"/>
                  </a:lnTo>
                  <a:lnTo>
                    <a:pt x="40888" y="39"/>
                  </a:lnTo>
                  <a:lnTo>
                    <a:pt x="40091" y="13"/>
                  </a:lnTo>
                  <a:lnTo>
                    <a:pt x="3929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7" name="Google Shape;1769;p38">
              <a:extLst>
                <a:ext uri="{FF2B5EF4-FFF2-40B4-BE49-F238E27FC236}">
                  <a16:creationId xmlns:a16="http://schemas.microsoft.com/office/drawing/2014/main" id="{D2F83885-FA28-2431-EC74-DF17C04B8D17}"/>
                </a:ext>
              </a:extLst>
            </p:cNvPr>
            <p:cNvSpPr/>
            <p:nvPr/>
          </p:nvSpPr>
          <p:spPr>
            <a:xfrm>
              <a:off x="3379800" y="338475"/>
              <a:ext cx="2453650" cy="2454975"/>
            </a:xfrm>
            <a:custGeom>
              <a:avLst/>
              <a:gdLst/>
              <a:ahLst/>
              <a:cxnLst/>
              <a:rect l="l" t="t" r="r" b="b"/>
              <a:pathLst>
                <a:path w="98146" h="98199" extrusionOk="0">
                  <a:moveTo>
                    <a:pt x="46759" y="0"/>
                  </a:moveTo>
                  <a:lnTo>
                    <a:pt x="45987" y="26"/>
                  </a:lnTo>
                  <a:lnTo>
                    <a:pt x="45203" y="66"/>
                  </a:lnTo>
                  <a:lnTo>
                    <a:pt x="44405" y="105"/>
                  </a:lnTo>
                  <a:lnTo>
                    <a:pt x="43869" y="144"/>
                  </a:lnTo>
                  <a:lnTo>
                    <a:pt x="43333" y="196"/>
                  </a:lnTo>
                  <a:lnTo>
                    <a:pt x="42810" y="262"/>
                  </a:lnTo>
                  <a:lnTo>
                    <a:pt x="42287" y="340"/>
                  </a:lnTo>
                  <a:lnTo>
                    <a:pt x="41777" y="419"/>
                  </a:lnTo>
                  <a:lnTo>
                    <a:pt x="41267" y="523"/>
                  </a:lnTo>
                  <a:lnTo>
                    <a:pt x="40757" y="628"/>
                  </a:lnTo>
                  <a:lnTo>
                    <a:pt x="40260" y="746"/>
                  </a:lnTo>
                  <a:lnTo>
                    <a:pt x="39763" y="863"/>
                  </a:lnTo>
                  <a:lnTo>
                    <a:pt x="39280" y="1007"/>
                  </a:lnTo>
                  <a:lnTo>
                    <a:pt x="38796" y="1151"/>
                  </a:lnTo>
                  <a:lnTo>
                    <a:pt x="38312" y="1308"/>
                  </a:lnTo>
                  <a:lnTo>
                    <a:pt x="37828" y="1465"/>
                  </a:lnTo>
                  <a:lnTo>
                    <a:pt x="37357" y="1648"/>
                  </a:lnTo>
                  <a:lnTo>
                    <a:pt x="36900" y="1831"/>
                  </a:lnTo>
                  <a:lnTo>
                    <a:pt x="36429" y="2014"/>
                  </a:lnTo>
                  <a:lnTo>
                    <a:pt x="35971" y="2223"/>
                  </a:lnTo>
                  <a:lnTo>
                    <a:pt x="35527" y="2432"/>
                  </a:lnTo>
                  <a:lnTo>
                    <a:pt x="35082" y="2641"/>
                  </a:lnTo>
                  <a:lnTo>
                    <a:pt x="34638" y="2877"/>
                  </a:lnTo>
                  <a:lnTo>
                    <a:pt x="34193" y="3112"/>
                  </a:lnTo>
                  <a:lnTo>
                    <a:pt x="33762" y="3361"/>
                  </a:lnTo>
                  <a:lnTo>
                    <a:pt x="33330" y="3609"/>
                  </a:lnTo>
                  <a:lnTo>
                    <a:pt x="32912" y="3871"/>
                  </a:lnTo>
                  <a:lnTo>
                    <a:pt x="32493" y="4132"/>
                  </a:lnTo>
                  <a:lnTo>
                    <a:pt x="32075" y="4407"/>
                  </a:lnTo>
                  <a:lnTo>
                    <a:pt x="31657" y="4694"/>
                  </a:lnTo>
                  <a:lnTo>
                    <a:pt x="31251" y="4982"/>
                  </a:lnTo>
                  <a:lnTo>
                    <a:pt x="30859" y="5283"/>
                  </a:lnTo>
                  <a:lnTo>
                    <a:pt x="30454" y="5597"/>
                  </a:lnTo>
                  <a:lnTo>
                    <a:pt x="30061" y="5910"/>
                  </a:lnTo>
                  <a:lnTo>
                    <a:pt x="29669" y="6224"/>
                  </a:lnTo>
                  <a:lnTo>
                    <a:pt x="29290" y="6551"/>
                  </a:lnTo>
                  <a:lnTo>
                    <a:pt x="28911" y="6878"/>
                  </a:lnTo>
                  <a:lnTo>
                    <a:pt x="28165" y="7571"/>
                  </a:lnTo>
                  <a:lnTo>
                    <a:pt x="27433" y="8277"/>
                  </a:lnTo>
                  <a:lnTo>
                    <a:pt x="26727" y="9022"/>
                  </a:lnTo>
                  <a:lnTo>
                    <a:pt x="26021" y="9781"/>
                  </a:lnTo>
                  <a:lnTo>
                    <a:pt x="25341" y="10565"/>
                  </a:lnTo>
                  <a:lnTo>
                    <a:pt x="24687" y="11363"/>
                  </a:lnTo>
                  <a:lnTo>
                    <a:pt x="24033" y="12187"/>
                  </a:lnTo>
                  <a:lnTo>
                    <a:pt x="23406" y="13024"/>
                  </a:lnTo>
                  <a:lnTo>
                    <a:pt x="22791" y="13887"/>
                  </a:lnTo>
                  <a:lnTo>
                    <a:pt x="22203" y="14763"/>
                  </a:lnTo>
                  <a:lnTo>
                    <a:pt x="21614" y="15652"/>
                  </a:lnTo>
                  <a:lnTo>
                    <a:pt x="21052" y="16554"/>
                  </a:lnTo>
                  <a:lnTo>
                    <a:pt x="20503" y="17482"/>
                  </a:lnTo>
                  <a:lnTo>
                    <a:pt x="19967" y="18411"/>
                  </a:lnTo>
                  <a:lnTo>
                    <a:pt x="19444" y="19352"/>
                  </a:lnTo>
                  <a:lnTo>
                    <a:pt x="18947" y="20307"/>
                  </a:lnTo>
                  <a:lnTo>
                    <a:pt x="18450" y="21274"/>
                  </a:lnTo>
                  <a:lnTo>
                    <a:pt x="17979" y="22242"/>
                  </a:lnTo>
                  <a:lnTo>
                    <a:pt x="17522" y="23223"/>
                  </a:lnTo>
                  <a:lnTo>
                    <a:pt x="17077" y="24216"/>
                  </a:lnTo>
                  <a:lnTo>
                    <a:pt x="16646" y="25210"/>
                  </a:lnTo>
                  <a:lnTo>
                    <a:pt x="16227" y="26204"/>
                  </a:lnTo>
                  <a:lnTo>
                    <a:pt x="15822" y="27198"/>
                  </a:lnTo>
                  <a:lnTo>
                    <a:pt x="15430" y="28191"/>
                  </a:lnTo>
                  <a:lnTo>
                    <a:pt x="15064" y="29198"/>
                  </a:lnTo>
                  <a:lnTo>
                    <a:pt x="14697" y="30205"/>
                  </a:lnTo>
                  <a:lnTo>
                    <a:pt x="14344" y="31199"/>
                  </a:lnTo>
                  <a:lnTo>
                    <a:pt x="14004" y="32192"/>
                  </a:lnTo>
                  <a:lnTo>
                    <a:pt x="13691" y="33199"/>
                  </a:lnTo>
                  <a:lnTo>
                    <a:pt x="13377" y="34180"/>
                  </a:lnTo>
                  <a:lnTo>
                    <a:pt x="13076" y="35174"/>
                  </a:lnTo>
                  <a:lnTo>
                    <a:pt x="12788" y="36141"/>
                  </a:lnTo>
                  <a:lnTo>
                    <a:pt x="12527" y="37122"/>
                  </a:lnTo>
                  <a:lnTo>
                    <a:pt x="12265" y="38076"/>
                  </a:lnTo>
                  <a:lnTo>
                    <a:pt x="12017" y="39031"/>
                  </a:lnTo>
                  <a:lnTo>
                    <a:pt x="11782" y="39972"/>
                  </a:lnTo>
                  <a:lnTo>
                    <a:pt x="11546" y="40901"/>
                  </a:lnTo>
                  <a:lnTo>
                    <a:pt x="11337" y="41816"/>
                  </a:lnTo>
                  <a:lnTo>
                    <a:pt x="11141" y="42718"/>
                  </a:lnTo>
                  <a:lnTo>
                    <a:pt x="10762" y="44484"/>
                  </a:lnTo>
                  <a:lnTo>
                    <a:pt x="10435" y="46183"/>
                  </a:lnTo>
                  <a:lnTo>
                    <a:pt x="10147" y="47792"/>
                  </a:lnTo>
                  <a:lnTo>
                    <a:pt x="9912" y="49321"/>
                  </a:lnTo>
                  <a:lnTo>
                    <a:pt x="9794" y="50054"/>
                  </a:lnTo>
                  <a:lnTo>
                    <a:pt x="9663" y="50760"/>
                  </a:lnTo>
                  <a:lnTo>
                    <a:pt x="9506" y="51453"/>
                  </a:lnTo>
                  <a:lnTo>
                    <a:pt x="9363" y="52120"/>
                  </a:lnTo>
                  <a:lnTo>
                    <a:pt x="9193" y="52760"/>
                  </a:lnTo>
                  <a:lnTo>
                    <a:pt x="9010" y="53375"/>
                  </a:lnTo>
                  <a:lnTo>
                    <a:pt x="8827" y="53976"/>
                  </a:lnTo>
                  <a:lnTo>
                    <a:pt x="8617" y="54565"/>
                  </a:lnTo>
                  <a:lnTo>
                    <a:pt x="8408" y="55127"/>
                  </a:lnTo>
                  <a:lnTo>
                    <a:pt x="8199" y="55676"/>
                  </a:lnTo>
                  <a:lnTo>
                    <a:pt x="7977" y="56212"/>
                  </a:lnTo>
                  <a:lnTo>
                    <a:pt x="7741" y="56735"/>
                  </a:lnTo>
                  <a:lnTo>
                    <a:pt x="7506" y="57232"/>
                  </a:lnTo>
                  <a:lnTo>
                    <a:pt x="7271" y="57729"/>
                  </a:lnTo>
                  <a:lnTo>
                    <a:pt x="7022" y="58200"/>
                  </a:lnTo>
                  <a:lnTo>
                    <a:pt x="6761" y="58671"/>
                  </a:lnTo>
                  <a:lnTo>
                    <a:pt x="6512" y="59115"/>
                  </a:lnTo>
                  <a:lnTo>
                    <a:pt x="6251" y="59560"/>
                  </a:lnTo>
                  <a:lnTo>
                    <a:pt x="5728" y="60410"/>
                  </a:lnTo>
                  <a:lnTo>
                    <a:pt x="5192" y="61233"/>
                  </a:lnTo>
                  <a:lnTo>
                    <a:pt x="4669" y="62018"/>
                  </a:lnTo>
                  <a:lnTo>
                    <a:pt x="3622" y="63535"/>
                  </a:lnTo>
                  <a:lnTo>
                    <a:pt x="3113" y="64280"/>
                  </a:lnTo>
                  <a:lnTo>
                    <a:pt x="2629" y="65025"/>
                  </a:lnTo>
                  <a:lnTo>
                    <a:pt x="2171" y="65771"/>
                  </a:lnTo>
                  <a:lnTo>
                    <a:pt x="1962" y="66150"/>
                  </a:lnTo>
                  <a:lnTo>
                    <a:pt x="1753" y="66529"/>
                  </a:lnTo>
                  <a:lnTo>
                    <a:pt x="1543" y="66908"/>
                  </a:lnTo>
                  <a:lnTo>
                    <a:pt x="1360" y="67287"/>
                  </a:lnTo>
                  <a:lnTo>
                    <a:pt x="1177" y="67680"/>
                  </a:lnTo>
                  <a:lnTo>
                    <a:pt x="1007" y="68085"/>
                  </a:lnTo>
                  <a:lnTo>
                    <a:pt x="837" y="68490"/>
                  </a:lnTo>
                  <a:lnTo>
                    <a:pt x="694" y="68909"/>
                  </a:lnTo>
                  <a:lnTo>
                    <a:pt x="563" y="69327"/>
                  </a:lnTo>
                  <a:lnTo>
                    <a:pt x="432" y="69759"/>
                  </a:lnTo>
                  <a:lnTo>
                    <a:pt x="327" y="70203"/>
                  </a:lnTo>
                  <a:lnTo>
                    <a:pt x="236" y="70648"/>
                  </a:lnTo>
                  <a:lnTo>
                    <a:pt x="157" y="71119"/>
                  </a:lnTo>
                  <a:lnTo>
                    <a:pt x="92" y="71589"/>
                  </a:lnTo>
                  <a:lnTo>
                    <a:pt x="40" y="72073"/>
                  </a:lnTo>
                  <a:lnTo>
                    <a:pt x="14" y="72583"/>
                  </a:lnTo>
                  <a:lnTo>
                    <a:pt x="1" y="73106"/>
                  </a:lnTo>
                  <a:lnTo>
                    <a:pt x="1" y="73629"/>
                  </a:lnTo>
                  <a:lnTo>
                    <a:pt x="27" y="74178"/>
                  </a:lnTo>
                  <a:lnTo>
                    <a:pt x="66" y="74754"/>
                  </a:lnTo>
                  <a:lnTo>
                    <a:pt x="131" y="75342"/>
                  </a:lnTo>
                  <a:lnTo>
                    <a:pt x="210" y="75943"/>
                  </a:lnTo>
                  <a:lnTo>
                    <a:pt x="314" y="76558"/>
                  </a:lnTo>
                  <a:lnTo>
                    <a:pt x="445" y="77212"/>
                  </a:lnTo>
                  <a:lnTo>
                    <a:pt x="602" y="77866"/>
                  </a:lnTo>
                  <a:lnTo>
                    <a:pt x="772" y="78559"/>
                  </a:lnTo>
                  <a:lnTo>
                    <a:pt x="968" y="79265"/>
                  </a:lnTo>
                  <a:lnTo>
                    <a:pt x="1190" y="79997"/>
                  </a:lnTo>
                  <a:lnTo>
                    <a:pt x="1426" y="80755"/>
                  </a:lnTo>
                  <a:lnTo>
                    <a:pt x="1700" y="81540"/>
                  </a:lnTo>
                  <a:lnTo>
                    <a:pt x="1962" y="82220"/>
                  </a:lnTo>
                  <a:lnTo>
                    <a:pt x="2223" y="82887"/>
                  </a:lnTo>
                  <a:lnTo>
                    <a:pt x="2511" y="83527"/>
                  </a:lnTo>
                  <a:lnTo>
                    <a:pt x="2799" y="84142"/>
                  </a:lnTo>
                  <a:lnTo>
                    <a:pt x="3099" y="84743"/>
                  </a:lnTo>
                  <a:lnTo>
                    <a:pt x="3413" y="85319"/>
                  </a:lnTo>
                  <a:lnTo>
                    <a:pt x="3740" y="85881"/>
                  </a:lnTo>
                  <a:lnTo>
                    <a:pt x="4067" y="86417"/>
                  </a:lnTo>
                  <a:lnTo>
                    <a:pt x="4420" y="86940"/>
                  </a:lnTo>
                  <a:lnTo>
                    <a:pt x="4773" y="87437"/>
                  </a:lnTo>
                  <a:lnTo>
                    <a:pt x="5139" y="87921"/>
                  </a:lnTo>
                  <a:lnTo>
                    <a:pt x="5505" y="88378"/>
                  </a:lnTo>
                  <a:lnTo>
                    <a:pt x="5898" y="88823"/>
                  </a:lnTo>
                  <a:lnTo>
                    <a:pt x="6290" y="89241"/>
                  </a:lnTo>
                  <a:lnTo>
                    <a:pt x="6682" y="89647"/>
                  </a:lnTo>
                  <a:lnTo>
                    <a:pt x="7101" y="90039"/>
                  </a:lnTo>
                  <a:lnTo>
                    <a:pt x="7519" y="90405"/>
                  </a:lnTo>
                  <a:lnTo>
                    <a:pt x="7950" y="90771"/>
                  </a:lnTo>
                  <a:lnTo>
                    <a:pt x="8382" y="91111"/>
                  </a:lnTo>
                  <a:lnTo>
                    <a:pt x="8827" y="91425"/>
                  </a:lnTo>
                  <a:lnTo>
                    <a:pt x="9271" y="91739"/>
                  </a:lnTo>
                  <a:lnTo>
                    <a:pt x="9729" y="92026"/>
                  </a:lnTo>
                  <a:lnTo>
                    <a:pt x="10199" y="92301"/>
                  </a:lnTo>
                  <a:lnTo>
                    <a:pt x="10670" y="92576"/>
                  </a:lnTo>
                  <a:lnTo>
                    <a:pt x="11141" y="92824"/>
                  </a:lnTo>
                  <a:lnTo>
                    <a:pt x="11625" y="93046"/>
                  </a:lnTo>
                  <a:lnTo>
                    <a:pt x="12122" y="93269"/>
                  </a:lnTo>
                  <a:lnTo>
                    <a:pt x="12605" y="93478"/>
                  </a:lnTo>
                  <a:lnTo>
                    <a:pt x="13115" y="93674"/>
                  </a:lnTo>
                  <a:lnTo>
                    <a:pt x="13625" y="93857"/>
                  </a:lnTo>
                  <a:lnTo>
                    <a:pt x="14135" y="94027"/>
                  </a:lnTo>
                  <a:lnTo>
                    <a:pt x="14645" y="94184"/>
                  </a:lnTo>
                  <a:lnTo>
                    <a:pt x="15168" y="94328"/>
                  </a:lnTo>
                  <a:lnTo>
                    <a:pt x="15691" y="94459"/>
                  </a:lnTo>
                  <a:lnTo>
                    <a:pt x="16227" y="94589"/>
                  </a:lnTo>
                  <a:lnTo>
                    <a:pt x="16763" y="94694"/>
                  </a:lnTo>
                  <a:lnTo>
                    <a:pt x="17300" y="94799"/>
                  </a:lnTo>
                  <a:lnTo>
                    <a:pt x="17836" y="94890"/>
                  </a:lnTo>
                  <a:lnTo>
                    <a:pt x="18385" y="94982"/>
                  </a:lnTo>
                  <a:lnTo>
                    <a:pt x="18934" y="95047"/>
                  </a:lnTo>
                  <a:lnTo>
                    <a:pt x="19483" y="95112"/>
                  </a:lnTo>
                  <a:lnTo>
                    <a:pt x="20032" y="95178"/>
                  </a:lnTo>
                  <a:lnTo>
                    <a:pt x="20582" y="95217"/>
                  </a:lnTo>
                  <a:lnTo>
                    <a:pt x="21144" y="95256"/>
                  </a:lnTo>
                  <a:lnTo>
                    <a:pt x="22268" y="95322"/>
                  </a:lnTo>
                  <a:lnTo>
                    <a:pt x="23393" y="95348"/>
                  </a:lnTo>
                  <a:lnTo>
                    <a:pt x="24517" y="95361"/>
                  </a:lnTo>
                  <a:lnTo>
                    <a:pt x="25642" y="95335"/>
                  </a:lnTo>
                  <a:lnTo>
                    <a:pt x="26779" y="95308"/>
                  </a:lnTo>
                  <a:lnTo>
                    <a:pt x="27904" y="95256"/>
                  </a:lnTo>
                  <a:lnTo>
                    <a:pt x="29028" y="95178"/>
                  </a:lnTo>
                  <a:lnTo>
                    <a:pt x="30140" y="95099"/>
                  </a:lnTo>
                  <a:lnTo>
                    <a:pt x="32350" y="94929"/>
                  </a:lnTo>
                  <a:lnTo>
                    <a:pt x="32572" y="95099"/>
                  </a:lnTo>
                  <a:lnTo>
                    <a:pt x="32820" y="95282"/>
                  </a:lnTo>
                  <a:lnTo>
                    <a:pt x="33069" y="95452"/>
                  </a:lnTo>
                  <a:lnTo>
                    <a:pt x="33343" y="95622"/>
                  </a:lnTo>
                  <a:lnTo>
                    <a:pt x="33631" y="95779"/>
                  </a:lnTo>
                  <a:lnTo>
                    <a:pt x="33932" y="95936"/>
                  </a:lnTo>
                  <a:lnTo>
                    <a:pt x="34245" y="96093"/>
                  </a:lnTo>
                  <a:lnTo>
                    <a:pt x="34572" y="96250"/>
                  </a:lnTo>
                  <a:lnTo>
                    <a:pt x="34912" y="96394"/>
                  </a:lnTo>
                  <a:lnTo>
                    <a:pt x="35278" y="96538"/>
                  </a:lnTo>
                  <a:lnTo>
                    <a:pt x="35645" y="96681"/>
                  </a:lnTo>
                  <a:lnTo>
                    <a:pt x="36024" y="96812"/>
                  </a:lnTo>
                  <a:lnTo>
                    <a:pt x="36429" y="96930"/>
                  </a:lnTo>
                  <a:lnTo>
                    <a:pt x="36834" y="97061"/>
                  </a:lnTo>
                  <a:lnTo>
                    <a:pt x="37253" y="97178"/>
                  </a:lnTo>
                  <a:lnTo>
                    <a:pt x="37684" y="97283"/>
                  </a:lnTo>
                  <a:lnTo>
                    <a:pt x="38129" y="97387"/>
                  </a:lnTo>
                  <a:lnTo>
                    <a:pt x="38587" y="97492"/>
                  </a:lnTo>
                  <a:lnTo>
                    <a:pt x="39044" y="97584"/>
                  </a:lnTo>
                  <a:lnTo>
                    <a:pt x="39515" y="97675"/>
                  </a:lnTo>
                  <a:lnTo>
                    <a:pt x="40496" y="97832"/>
                  </a:lnTo>
                  <a:lnTo>
                    <a:pt x="41502" y="97963"/>
                  </a:lnTo>
                  <a:lnTo>
                    <a:pt x="42548" y="98067"/>
                  </a:lnTo>
                  <a:lnTo>
                    <a:pt x="43608" y="98133"/>
                  </a:lnTo>
                  <a:lnTo>
                    <a:pt x="44706" y="98185"/>
                  </a:lnTo>
                  <a:lnTo>
                    <a:pt x="45268" y="98198"/>
                  </a:lnTo>
                  <a:lnTo>
                    <a:pt x="45830" y="98198"/>
                  </a:lnTo>
                  <a:lnTo>
                    <a:pt x="46746" y="98185"/>
                  </a:lnTo>
                  <a:lnTo>
                    <a:pt x="47648" y="98159"/>
                  </a:lnTo>
                  <a:lnTo>
                    <a:pt x="48537" y="98107"/>
                  </a:lnTo>
                  <a:lnTo>
                    <a:pt x="49400" y="98041"/>
                  </a:lnTo>
                  <a:lnTo>
                    <a:pt x="50250" y="97950"/>
                  </a:lnTo>
                  <a:lnTo>
                    <a:pt x="51074" y="97845"/>
                  </a:lnTo>
                  <a:lnTo>
                    <a:pt x="51871" y="97714"/>
                  </a:lnTo>
                  <a:lnTo>
                    <a:pt x="52656" y="97571"/>
                  </a:lnTo>
                  <a:lnTo>
                    <a:pt x="53401" y="97414"/>
                  </a:lnTo>
                  <a:lnTo>
                    <a:pt x="54133" y="97244"/>
                  </a:lnTo>
                  <a:lnTo>
                    <a:pt x="54826" y="97061"/>
                  </a:lnTo>
                  <a:lnTo>
                    <a:pt x="55480" y="96851"/>
                  </a:lnTo>
                  <a:lnTo>
                    <a:pt x="56108" y="96642"/>
                  </a:lnTo>
                  <a:lnTo>
                    <a:pt x="56709" y="96407"/>
                  </a:lnTo>
                  <a:lnTo>
                    <a:pt x="57272" y="96171"/>
                  </a:lnTo>
                  <a:lnTo>
                    <a:pt x="57782" y="95910"/>
                  </a:lnTo>
                  <a:lnTo>
                    <a:pt x="59115" y="96067"/>
                  </a:lnTo>
                  <a:lnTo>
                    <a:pt x="60449" y="96198"/>
                  </a:lnTo>
                  <a:lnTo>
                    <a:pt x="61796" y="96328"/>
                  </a:lnTo>
                  <a:lnTo>
                    <a:pt x="63143" y="96446"/>
                  </a:lnTo>
                  <a:lnTo>
                    <a:pt x="64489" y="96551"/>
                  </a:lnTo>
                  <a:lnTo>
                    <a:pt x="65836" y="96642"/>
                  </a:lnTo>
                  <a:lnTo>
                    <a:pt x="67183" y="96708"/>
                  </a:lnTo>
                  <a:lnTo>
                    <a:pt x="68517" y="96760"/>
                  </a:lnTo>
                  <a:lnTo>
                    <a:pt x="69850" y="96786"/>
                  </a:lnTo>
                  <a:lnTo>
                    <a:pt x="71171" y="96799"/>
                  </a:lnTo>
                  <a:lnTo>
                    <a:pt x="72492" y="96773"/>
                  </a:lnTo>
                  <a:lnTo>
                    <a:pt x="73786" y="96721"/>
                  </a:lnTo>
                  <a:lnTo>
                    <a:pt x="74427" y="96681"/>
                  </a:lnTo>
                  <a:lnTo>
                    <a:pt x="75067" y="96642"/>
                  </a:lnTo>
                  <a:lnTo>
                    <a:pt x="75708" y="96590"/>
                  </a:lnTo>
                  <a:lnTo>
                    <a:pt x="76336" y="96525"/>
                  </a:lnTo>
                  <a:lnTo>
                    <a:pt x="76963" y="96459"/>
                  </a:lnTo>
                  <a:lnTo>
                    <a:pt x="77578" y="96381"/>
                  </a:lnTo>
                  <a:lnTo>
                    <a:pt x="78206" y="96302"/>
                  </a:lnTo>
                  <a:lnTo>
                    <a:pt x="78807" y="96198"/>
                  </a:lnTo>
                  <a:lnTo>
                    <a:pt x="79409" y="96093"/>
                  </a:lnTo>
                  <a:lnTo>
                    <a:pt x="80010" y="95975"/>
                  </a:lnTo>
                  <a:lnTo>
                    <a:pt x="80598" y="95858"/>
                  </a:lnTo>
                  <a:lnTo>
                    <a:pt x="81187" y="95714"/>
                  </a:lnTo>
                  <a:lnTo>
                    <a:pt x="81762" y="95570"/>
                  </a:lnTo>
                  <a:lnTo>
                    <a:pt x="82338" y="95413"/>
                  </a:lnTo>
                  <a:lnTo>
                    <a:pt x="82900" y="95243"/>
                  </a:lnTo>
                  <a:lnTo>
                    <a:pt x="83449" y="95060"/>
                  </a:lnTo>
                  <a:lnTo>
                    <a:pt x="83998" y="94877"/>
                  </a:lnTo>
                  <a:lnTo>
                    <a:pt x="84534" y="94668"/>
                  </a:lnTo>
                  <a:lnTo>
                    <a:pt x="85070" y="94459"/>
                  </a:lnTo>
                  <a:lnTo>
                    <a:pt x="85593" y="94223"/>
                  </a:lnTo>
                  <a:lnTo>
                    <a:pt x="86103" y="93988"/>
                  </a:lnTo>
                  <a:lnTo>
                    <a:pt x="86600" y="93726"/>
                  </a:lnTo>
                  <a:lnTo>
                    <a:pt x="87097" y="93465"/>
                  </a:lnTo>
                  <a:lnTo>
                    <a:pt x="87581" y="93190"/>
                  </a:lnTo>
                  <a:lnTo>
                    <a:pt x="88052" y="92889"/>
                  </a:lnTo>
                  <a:lnTo>
                    <a:pt x="88522" y="92589"/>
                  </a:lnTo>
                  <a:lnTo>
                    <a:pt x="88967" y="92262"/>
                  </a:lnTo>
                  <a:lnTo>
                    <a:pt x="89411" y="91922"/>
                  </a:lnTo>
                  <a:lnTo>
                    <a:pt x="89843" y="91582"/>
                  </a:lnTo>
                  <a:lnTo>
                    <a:pt x="90261" y="91216"/>
                  </a:lnTo>
                  <a:lnTo>
                    <a:pt x="90667" y="90837"/>
                  </a:lnTo>
                  <a:lnTo>
                    <a:pt x="91059" y="90431"/>
                  </a:lnTo>
                  <a:lnTo>
                    <a:pt x="91451" y="90026"/>
                  </a:lnTo>
                  <a:lnTo>
                    <a:pt x="91817" y="89594"/>
                  </a:lnTo>
                  <a:lnTo>
                    <a:pt x="92170" y="89150"/>
                  </a:lnTo>
                  <a:lnTo>
                    <a:pt x="92523" y="88692"/>
                  </a:lnTo>
                  <a:lnTo>
                    <a:pt x="92850" y="88221"/>
                  </a:lnTo>
                  <a:lnTo>
                    <a:pt x="93164" y="87725"/>
                  </a:lnTo>
                  <a:lnTo>
                    <a:pt x="93478" y="87215"/>
                  </a:lnTo>
                  <a:lnTo>
                    <a:pt x="93766" y="86692"/>
                  </a:lnTo>
                  <a:lnTo>
                    <a:pt x="94262" y="85711"/>
                  </a:lnTo>
                  <a:lnTo>
                    <a:pt x="94733" y="84756"/>
                  </a:lnTo>
                  <a:lnTo>
                    <a:pt x="95178" y="83841"/>
                  </a:lnTo>
                  <a:lnTo>
                    <a:pt x="95570" y="82952"/>
                  </a:lnTo>
                  <a:lnTo>
                    <a:pt x="95936" y="82076"/>
                  </a:lnTo>
                  <a:lnTo>
                    <a:pt x="96276" y="81239"/>
                  </a:lnTo>
                  <a:lnTo>
                    <a:pt x="96590" y="80415"/>
                  </a:lnTo>
                  <a:lnTo>
                    <a:pt x="96864" y="79618"/>
                  </a:lnTo>
                  <a:lnTo>
                    <a:pt x="97100" y="78846"/>
                  </a:lnTo>
                  <a:lnTo>
                    <a:pt x="97322" y="78101"/>
                  </a:lnTo>
                  <a:lnTo>
                    <a:pt x="97518" y="77369"/>
                  </a:lnTo>
                  <a:lnTo>
                    <a:pt x="97675" y="76663"/>
                  </a:lnTo>
                  <a:lnTo>
                    <a:pt x="97819" y="75970"/>
                  </a:lnTo>
                  <a:lnTo>
                    <a:pt x="97924" y="75303"/>
                  </a:lnTo>
                  <a:lnTo>
                    <a:pt x="98015" y="74649"/>
                  </a:lnTo>
                  <a:lnTo>
                    <a:pt x="98081" y="74008"/>
                  </a:lnTo>
                  <a:lnTo>
                    <a:pt x="98120" y="73394"/>
                  </a:lnTo>
                  <a:lnTo>
                    <a:pt x="98146" y="72792"/>
                  </a:lnTo>
                  <a:lnTo>
                    <a:pt x="98133" y="72217"/>
                  </a:lnTo>
                  <a:lnTo>
                    <a:pt x="98120" y="71642"/>
                  </a:lnTo>
                  <a:lnTo>
                    <a:pt x="98081" y="71092"/>
                  </a:lnTo>
                  <a:lnTo>
                    <a:pt x="98015" y="70543"/>
                  </a:lnTo>
                  <a:lnTo>
                    <a:pt x="97937" y="70020"/>
                  </a:lnTo>
                  <a:lnTo>
                    <a:pt x="97845" y="69497"/>
                  </a:lnTo>
                  <a:lnTo>
                    <a:pt x="97727" y="68987"/>
                  </a:lnTo>
                  <a:lnTo>
                    <a:pt x="97610" y="68490"/>
                  </a:lnTo>
                  <a:lnTo>
                    <a:pt x="97466" y="68007"/>
                  </a:lnTo>
                  <a:lnTo>
                    <a:pt x="97309" y="67536"/>
                  </a:lnTo>
                  <a:lnTo>
                    <a:pt x="97152" y="67065"/>
                  </a:lnTo>
                  <a:lnTo>
                    <a:pt x="96969" y="66594"/>
                  </a:lnTo>
                  <a:lnTo>
                    <a:pt x="96773" y="66137"/>
                  </a:lnTo>
                  <a:lnTo>
                    <a:pt x="96577" y="65692"/>
                  </a:lnTo>
                  <a:lnTo>
                    <a:pt x="96368" y="65248"/>
                  </a:lnTo>
                  <a:lnTo>
                    <a:pt x="96145" y="64803"/>
                  </a:lnTo>
                  <a:lnTo>
                    <a:pt x="95923" y="64372"/>
                  </a:lnTo>
                  <a:lnTo>
                    <a:pt x="95688" y="63940"/>
                  </a:lnTo>
                  <a:lnTo>
                    <a:pt x="95204" y="63077"/>
                  </a:lnTo>
                  <a:lnTo>
                    <a:pt x="94707" y="62227"/>
                  </a:lnTo>
                  <a:lnTo>
                    <a:pt x="93674" y="60501"/>
                  </a:lnTo>
                  <a:lnTo>
                    <a:pt x="93151" y="59612"/>
                  </a:lnTo>
                  <a:lnTo>
                    <a:pt x="92641" y="58710"/>
                  </a:lnTo>
                  <a:lnTo>
                    <a:pt x="92157" y="57781"/>
                  </a:lnTo>
                  <a:lnTo>
                    <a:pt x="91909" y="57311"/>
                  </a:lnTo>
                  <a:lnTo>
                    <a:pt x="91673" y="56827"/>
                  </a:lnTo>
                  <a:lnTo>
                    <a:pt x="91451" y="56330"/>
                  </a:lnTo>
                  <a:lnTo>
                    <a:pt x="91229" y="55833"/>
                  </a:lnTo>
                  <a:lnTo>
                    <a:pt x="91020" y="55323"/>
                  </a:lnTo>
                  <a:lnTo>
                    <a:pt x="90824" y="54787"/>
                  </a:lnTo>
                  <a:lnTo>
                    <a:pt x="90641" y="54251"/>
                  </a:lnTo>
                  <a:lnTo>
                    <a:pt x="90457" y="53702"/>
                  </a:lnTo>
                  <a:lnTo>
                    <a:pt x="90287" y="53140"/>
                  </a:lnTo>
                  <a:lnTo>
                    <a:pt x="90144" y="52551"/>
                  </a:lnTo>
                  <a:lnTo>
                    <a:pt x="90000" y="51963"/>
                  </a:lnTo>
                  <a:lnTo>
                    <a:pt x="89869" y="51348"/>
                  </a:lnTo>
                  <a:lnTo>
                    <a:pt x="89764" y="50721"/>
                  </a:lnTo>
                  <a:lnTo>
                    <a:pt x="89673" y="50080"/>
                  </a:lnTo>
                  <a:lnTo>
                    <a:pt x="89424" y="48341"/>
                  </a:lnTo>
                  <a:lnTo>
                    <a:pt x="89150" y="46523"/>
                  </a:lnTo>
                  <a:lnTo>
                    <a:pt x="88993" y="45582"/>
                  </a:lnTo>
                  <a:lnTo>
                    <a:pt x="88823" y="44627"/>
                  </a:lnTo>
                  <a:lnTo>
                    <a:pt x="88640" y="43660"/>
                  </a:lnTo>
                  <a:lnTo>
                    <a:pt x="88444" y="42679"/>
                  </a:lnTo>
                  <a:lnTo>
                    <a:pt x="88235" y="41672"/>
                  </a:lnTo>
                  <a:lnTo>
                    <a:pt x="88012" y="40652"/>
                  </a:lnTo>
                  <a:lnTo>
                    <a:pt x="87777" y="39632"/>
                  </a:lnTo>
                  <a:lnTo>
                    <a:pt x="87529" y="38586"/>
                  </a:lnTo>
                  <a:lnTo>
                    <a:pt x="87267" y="37540"/>
                  </a:lnTo>
                  <a:lnTo>
                    <a:pt x="86992" y="36494"/>
                  </a:lnTo>
                  <a:lnTo>
                    <a:pt x="86705" y="35435"/>
                  </a:lnTo>
                  <a:lnTo>
                    <a:pt x="86391" y="34363"/>
                  </a:lnTo>
                  <a:lnTo>
                    <a:pt x="86064" y="33291"/>
                  </a:lnTo>
                  <a:lnTo>
                    <a:pt x="85724" y="32219"/>
                  </a:lnTo>
                  <a:lnTo>
                    <a:pt x="85371" y="31133"/>
                  </a:lnTo>
                  <a:lnTo>
                    <a:pt x="84992" y="30061"/>
                  </a:lnTo>
                  <a:lnTo>
                    <a:pt x="84587" y="28976"/>
                  </a:lnTo>
                  <a:lnTo>
                    <a:pt x="84181" y="27904"/>
                  </a:lnTo>
                  <a:lnTo>
                    <a:pt x="83750" y="26831"/>
                  </a:lnTo>
                  <a:lnTo>
                    <a:pt x="83292" y="25759"/>
                  </a:lnTo>
                  <a:lnTo>
                    <a:pt x="82821" y="24700"/>
                  </a:lnTo>
                  <a:lnTo>
                    <a:pt x="82324" y="23641"/>
                  </a:lnTo>
                  <a:lnTo>
                    <a:pt x="81814" y="22582"/>
                  </a:lnTo>
                  <a:lnTo>
                    <a:pt x="81278" y="21549"/>
                  </a:lnTo>
                  <a:lnTo>
                    <a:pt x="80729" y="20516"/>
                  </a:lnTo>
                  <a:lnTo>
                    <a:pt x="80154" y="19496"/>
                  </a:lnTo>
                  <a:lnTo>
                    <a:pt x="79552" y="18476"/>
                  </a:lnTo>
                  <a:lnTo>
                    <a:pt x="78925" y="17482"/>
                  </a:lnTo>
                  <a:lnTo>
                    <a:pt x="78284" y="16502"/>
                  </a:lnTo>
                  <a:lnTo>
                    <a:pt x="77617" y="15547"/>
                  </a:lnTo>
                  <a:lnTo>
                    <a:pt x="76924" y="14593"/>
                  </a:lnTo>
                  <a:lnTo>
                    <a:pt x="76571" y="14135"/>
                  </a:lnTo>
                  <a:lnTo>
                    <a:pt x="76205" y="13664"/>
                  </a:lnTo>
                  <a:lnTo>
                    <a:pt x="75839" y="13207"/>
                  </a:lnTo>
                  <a:lnTo>
                    <a:pt x="75460" y="12762"/>
                  </a:lnTo>
                  <a:lnTo>
                    <a:pt x="75081" y="12317"/>
                  </a:lnTo>
                  <a:lnTo>
                    <a:pt x="74688" y="11873"/>
                  </a:lnTo>
                  <a:lnTo>
                    <a:pt x="74296" y="11441"/>
                  </a:lnTo>
                  <a:lnTo>
                    <a:pt x="73904" y="11010"/>
                  </a:lnTo>
                  <a:lnTo>
                    <a:pt x="73485" y="10578"/>
                  </a:lnTo>
                  <a:lnTo>
                    <a:pt x="73080" y="10160"/>
                  </a:lnTo>
                  <a:lnTo>
                    <a:pt x="72662" y="9755"/>
                  </a:lnTo>
                  <a:lnTo>
                    <a:pt x="72230" y="9349"/>
                  </a:lnTo>
                  <a:lnTo>
                    <a:pt x="71799" y="8944"/>
                  </a:lnTo>
                  <a:lnTo>
                    <a:pt x="71354" y="8552"/>
                  </a:lnTo>
                  <a:lnTo>
                    <a:pt x="70909" y="8172"/>
                  </a:lnTo>
                  <a:lnTo>
                    <a:pt x="70452" y="7793"/>
                  </a:lnTo>
                  <a:lnTo>
                    <a:pt x="69994" y="7414"/>
                  </a:lnTo>
                  <a:lnTo>
                    <a:pt x="69523" y="7061"/>
                  </a:lnTo>
                  <a:lnTo>
                    <a:pt x="69053" y="6695"/>
                  </a:lnTo>
                  <a:lnTo>
                    <a:pt x="68569" y="6355"/>
                  </a:lnTo>
                  <a:lnTo>
                    <a:pt x="68072" y="6002"/>
                  </a:lnTo>
                  <a:lnTo>
                    <a:pt x="67575" y="5675"/>
                  </a:lnTo>
                  <a:lnTo>
                    <a:pt x="67078" y="5348"/>
                  </a:lnTo>
                  <a:lnTo>
                    <a:pt x="66568" y="5021"/>
                  </a:lnTo>
                  <a:lnTo>
                    <a:pt x="66045" y="4721"/>
                  </a:lnTo>
                  <a:lnTo>
                    <a:pt x="65522" y="4420"/>
                  </a:lnTo>
                  <a:lnTo>
                    <a:pt x="64986" y="4119"/>
                  </a:lnTo>
                  <a:lnTo>
                    <a:pt x="64450" y="3844"/>
                  </a:lnTo>
                  <a:lnTo>
                    <a:pt x="63901" y="3557"/>
                  </a:lnTo>
                  <a:lnTo>
                    <a:pt x="63339" y="3295"/>
                  </a:lnTo>
                  <a:lnTo>
                    <a:pt x="62776" y="3034"/>
                  </a:lnTo>
                  <a:lnTo>
                    <a:pt x="62201" y="2785"/>
                  </a:lnTo>
                  <a:lnTo>
                    <a:pt x="61626" y="2550"/>
                  </a:lnTo>
                  <a:lnTo>
                    <a:pt x="61037" y="2328"/>
                  </a:lnTo>
                  <a:lnTo>
                    <a:pt x="60436" y="2105"/>
                  </a:lnTo>
                  <a:lnTo>
                    <a:pt x="59834" y="1896"/>
                  </a:lnTo>
                  <a:lnTo>
                    <a:pt x="59220" y="1700"/>
                  </a:lnTo>
                  <a:lnTo>
                    <a:pt x="58592" y="1504"/>
                  </a:lnTo>
                  <a:lnTo>
                    <a:pt x="57965" y="1334"/>
                  </a:lnTo>
                  <a:lnTo>
                    <a:pt x="57337" y="1164"/>
                  </a:lnTo>
                  <a:lnTo>
                    <a:pt x="56683" y="1007"/>
                  </a:lnTo>
                  <a:lnTo>
                    <a:pt x="56029" y="850"/>
                  </a:lnTo>
                  <a:lnTo>
                    <a:pt x="55376" y="719"/>
                  </a:lnTo>
                  <a:lnTo>
                    <a:pt x="54709" y="602"/>
                  </a:lnTo>
                  <a:lnTo>
                    <a:pt x="54029" y="484"/>
                  </a:lnTo>
                  <a:lnTo>
                    <a:pt x="53336" y="379"/>
                  </a:lnTo>
                  <a:lnTo>
                    <a:pt x="52643" y="288"/>
                  </a:lnTo>
                  <a:lnTo>
                    <a:pt x="51937" y="209"/>
                  </a:lnTo>
                  <a:lnTo>
                    <a:pt x="51218" y="144"/>
                  </a:lnTo>
                  <a:lnTo>
                    <a:pt x="50498" y="92"/>
                  </a:lnTo>
                  <a:lnTo>
                    <a:pt x="49766" y="53"/>
                  </a:lnTo>
                  <a:lnTo>
                    <a:pt x="49034" y="13"/>
                  </a:lnTo>
                  <a:lnTo>
                    <a:pt x="48276" y="0"/>
                  </a:lnTo>
                  <a:close/>
                </a:path>
              </a:pathLst>
            </a:custGeom>
            <a:solidFill>
              <a:srgbClr val="FBA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8" name="Google Shape;1770;p38">
              <a:extLst>
                <a:ext uri="{FF2B5EF4-FFF2-40B4-BE49-F238E27FC236}">
                  <a16:creationId xmlns:a16="http://schemas.microsoft.com/office/drawing/2014/main" id="{D6A714C1-A383-B255-B0CF-4919940B3128}"/>
                </a:ext>
              </a:extLst>
            </p:cNvPr>
            <p:cNvSpPr/>
            <p:nvPr/>
          </p:nvSpPr>
          <p:spPr>
            <a:xfrm>
              <a:off x="4279075" y="560750"/>
              <a:ext cx="1554375" cy="2232700"/>
            </a:xfrm>
            <a:custGeom>
              <a:avLst/>
              <a:gdLst/>
              <a:ahLst/>
              <a:cxnLst/>
              <a:rect l="l" t="t" r="r" b="b"/>
              <a:pathLst>
                <a:path w="62175" h="89308" extrusionOk="0">
                  <a:moveTo>
                    <a:pt x="35749" y="1"/>
                  </a:moveTo>
                  <a:lnTo>
                    <a:pt x="36207" y="537"/>
                  </a:lnTo>
                  <a:lnTo>
                    <a:pt x="36651" y="1099"/>
                  </a:lnTo>
                  <a:lnTo>
                    <a:pt x="37083" y="1661"/>
                  </a:lnTo>
                  <a:lnTo>
                    <a:pt x="37514" y="2237"/>
                  </a:lnTo>
                  <a:lnTo>
                    <a:pt x="37946" y="2825"/>
                  </a:lnTo>
                  <a:lnTo>
                    <a:pt x="38364" y="3426"/>
                  </a:lnTo>
                  <a:lnTo>
                    <a:pt x="38770" y="4028"/>
                  </a:lnTo>
                  <a:lnTo>
                    <a:pt x="39175" y="4656"/>
                  </a:lnTo>
                  <a:lnTo>
                    <a:pt x="39580" y="5283"/>
                  </a:lnTo>
                  <a:lnTo>
                    <a:pt x="39973" y="5924"/>
                  </a:lnTo>
                  <a:lnTo>
                    <a:pt x="40352" y="6565"/>
                  </a:lnTo>
                  <a:lnTo>
                    <a:pt x="40731" y="7218"/>
                  </a:lnTo>
                  <a:lnTo>
                    <a:pt x="41097" y="7885"/>
                  </a:lnTo>
                  <a:lnTo>
                    <a:pt x="41463" y="8552"/>
                  </a:lnTo>
                  <a:lnTo>
                    <a:pt x="41829" y="9232"/>
                  </a:lnTo>
                  <a:lnTo>
                    <a:pt x="42182" y="9912"/>
                  </a:lnTo>
                  <a:lnTo>
                    <a:pt x="42522" y="10592"/>
                  </a:lnTo>
                  <a:lnTo>
                    <a:pt x="42862" y="11298"/>
                  </a:lnTo>
                  <a:lnTo>
                    <a:pt x="43189" y="11991"/>
                  </a:lnTo>
                  <a:lnTo>
                    <a:pt x="43516" y="12697"/>
                  </a:lnTo>
                  <a:lnTo>
                    <a:pt x="44157" y="14122"/>
                  </a:lnTo>
                  <a:lnTo>
                    <a:pt x="44758" y="15561"/>
                  </a:lnTo>
                  <a:lnTo>
                    <a:pt x="45347" y="17012"/>
                  </a:lnTo>
                  <a:lnTo>
                    <a:pt x="45909" y="18463"/>
                  </a:lnTo>
                  <a:lnTo>
                    <a:pt x="46432" y="19928"/>
                  </a:lnTo>
                  <a:lnTo>
                    <a:pt x="46942" y="21392"/>
                  </a:lnTo>
                  <a:lnTo>
                    <a:pt x="47426" y="22857"/>
                  </a:lnTo>
                  <a:lnTo>
                    <a:pt x="47896" y="24321"/>
                  </a:lnTo>
                  <a:lnTo>
                    <a:pt x="48328" y="25773"/>
                  </a:lnTo>
                  <a:lnTo>
                    <a:pt x="48746" y="27211"/>
                  </a:lnTo>
                  <a:lnTo>
                    <a:pt x="49125" y="28636"/>
                  </a:lnTo>
                  <a:lnTo>
                    <a:pt x="49492" y="30035"/>
                  </a:lnTo>
                  <a:lnTo>
                    <a:pt x="49832" y="31421"/>
                  </a:lnTo>
                  <a:lnTo>
                    <a:pt x="50158" y="32781"/>
                  </a:lnTo>
                  <a:lnTo>
                    <a:pt x="50446" y="34115"/>
                  </a:lnTo>
                  <a:lnTo>
                    <a:pt x="50721" y="35423"/>
                  </a:lnTo>
                  <a:lnTo>
                    <a:pt x="50982" y="36691"/>
                  </a:lnTo>
                  <a:lnTo>
                    <a:pt x="51204" y="37920"/>
                  </a:lnTo>
                  <a:lnTo>
                    <a:pt x="51414" y="39110"/>
                  </a:lnTo>
                  <a:lnTo>
                    <a:pt x="51597" y="40247"/>
                  </a:lnTo>
                  <a:lnTo>
                    <a:pt x="51754" y="41346"/>
                  </a:lnTo>
                  <a:lnTo>
                    <a:pt x="51897" y="42392"/>
                  </a:lnTo>
                  <a:lnTo>
                    <a:pt x="51989" y="43059"/>
                  </a:lnTo>
                  <a:lnTo>
                    <a:pt x="52094" y="43699"/>
                  </a:lnTo>
                  <a:lnTo>
                    <a:pt x="52224" y="44314"/>
                  </a:lnTo>
                  <a:lnTo>
                    <a:pt x="52355" y="44902"/>
                  </a:lnTo>
                  <a:lnTo>
                    <a:pt x="52486" y="45478"/>
                  </a:lnTo>
                  <a:lnTo>
                    <a:pt x="52643" y="46027"/>
                  </a:lnTo>
                  <a:lnTo>
                    <a:pt x="52813" y="46563"/>
                  </a:lnTo>
                  <a:lnTo>
                    <a:pt x="52983" y="47086"/>
                  </a:lnTo>
                  <a:lnTo>
                    <a:pt x="53166" y="47583"/>
                  </a:lnTo>
                  <a:lnTo>
                    <a:pt x="53349" y="48067"/>
                  </a:lnTo>
                  <a:lnTo>
                    <a:pt x="53545" y="48537"/>
                  </a:lnTo>
                  <a:lnTo>
                    <a:pt x="53741" y="48982"/>
                  </a:lnTo>
                  <a:lnTo>
                    <a:pt x="53950" y="49427"/>
                  </a:lnTo>
                  <a:lnTo>
                    <a:pt x="54160" y="49858"/>
                  </a:lnTo>
                  <a:lnTo>
                    <a:pt x="54382" y="50276"/>
                  </a:lnTo>
                  <a:lnTo>
                    <a:pt x="54604" y="50682"/>
                  </a:lnTo>
                  <a:lnTo>
                    <a:pt x="55036" y="51466"/>
                  </a:lnTo>
                  <a:lnTo>
                    <a:pt x="55493" y="52225"/>
                  </a:lnTo>
                  <a:lnTo>
                    <a:pt x="56369" y="53663"/>
                  </a:lnTo>
                  <a:lnTo>
                    <a:pt x="56788" y="54382"/>
                  </a:lnTo>
                  <a:lnTo>
                    <a:pt x="57193" y="55088"/>
                  </a:lnTo>
                  <a:lnTo>
                    <a:pt x="57389" y="55441"/>
                  </a:lnTo>
                  <a:lnTo>
                    <a:pt x="57572" y="55794"/>
                  </a:lnTo>
                  <a:lnTo>
                    <a:pt x="57742" y="56160"/>
                  </a:lnTo>
                  <a:lnTo>
                    <a:pt x="57912" y="56527"/>
                  </a:lnTo>
                  <a:lnTo>
                    <a:pt x="58069" y="56893"/>
                  </a:lnTo>
                  <a:lnTo>
                    <a:pt x="58226" y="57272"/>
                  </a:lnTo>
                  <a:lnTo>
                    <a:pt x="58357" y="57664"/>
                  </a:lnTo>
                  <a:lnTo>
                    <a:pt x="58488" y="58056"/>
                  </a:lnTo>
                  <a:lnTo>
                    <a:pt x="58592" y="58462"/>
                  </a:lnTo>
                  <a:lnTo>
                    <a:pt x="58697" y="58867"/>
                  </a:lnTo>
                  <a:lnTo>
                    <a:pt x="58775" y="59299"/>
                  </a:lnTo>
                  <a:lnTo>
                    <a:pt x="58854" y="59730"/>
                  </a:lnTo>
                  <a:lnTo>
                    <a:pt x="58906" y="60175"/>
                  </a:lnTo>
                  <a:lnTo>
                    <a:pt x="58945" y="60645"/>
                  </a:lnTo>
                  <a:lnTo>
                    <a:pt x="58971" y="61116"/>
                  </a:lnTo>
                  <a:lnTo>
                    <a:pt x="58971" y="61613"/>
                  </a:lnTo>
                  <a:lnTo>
                    <a:pt x="58958" y="62123"/>
                  </a:lnTo>
                  <a:lnTo>
                    <a:pt x="58919" y="62646"/>
                  </a:lnTo>
                  <a:lnTo>
                    <a:pt x="58867" y="63195"/>
                  </a:lnTo>
                  <a:lnTo>
                    <a:pt x="58801" y="63757"/>
                  </a:lnTo>
                  <a:lnTo>
                    <a:pt x="58710" y="64346"/>
                  </a:lnTo>
                  <a:lnTo>
                    <a:pt x="58592" y="64947"/>
                  </a:lnTo>
                  <a:lnTo>
                    <a:pt x="58448" y="65575"/>
                  </a:lnTo>
                  <a:lnTo>
                    <a:pt x="58278" y="66229"/>
                  </a:lnTo>
                  <a:lnTo>
                    <a:pt x="58095" y="66909"/>
                  </a:lnTo>
                  <a:lnTo>
                    <a:pt x="57886" y="67602"/>
                  </a:lnTo>
                  <a:lnTo>
                    <a:pt x="57638" y="68334"/>
                  </a:lnTo>
                  <a:lnTo>
                    <a:pt x="57376" y="69079"/>
                  </a:lnTo>
                  <a:lnTo>
                    <a:pt x="57088" y="69864"/>
                  </a:lnTo>
                  <a:lnTo>
                    <a:pt x="56762" y="70674"/>
                  </a:lnTo>
                  <a:lnTo>
                    <a:pt x="56409" y="71511"/>
                  </a:lnTo>
                  <a:lnTo>
                    <a:pt x="56029" y="72387"/>
                  </a:lnTo>
                  <a:lnTo>
                    <a:pt x="55624" y="73290"/>
                  </a:lnTo>
                  <a:lnTo>
                    <a:pt x="55179" y="74218"/>
                  </a:lnTo>
                  <a:lnTo>
                    <a:pt x="54709" y="75186"/>
                  </a:lnTo>
                  <a:lnTo>
                    <a:pt x="54199" y="76192"/>
                  </a:lnTo>
                  <a:lnTo>
                    <a:pt x="53911" y="76728"/>
                  </a:lnTo>
                  <a:lnTo>
                    <a:pt x="53610" y="77251"/>
                  </a:lnTo>
                  <a:lnTo>
                    <a:pt x="53310" y="77748"/>
                  </a:lnTo>
                  <a:lnTo>
                    <a:pt x="52983" y="78232"/>
                  </a:lnTo>
                  <a:lnTo>
                    <a:pt x="52656" y="78690"/>
                  </a:lnTo>
                  <a:lnTo>
                    <a:pt x="52316" y="79134"/>
                  </a:lnTo>
                  <a:lnTo>
                    <a:pt x="51963" y="79566"/>
                  </a:lnTo>
                  <a:lnTo>
                    <a:pt x="51597" y="79971"/>
                  </a:lnTo>
                  <a:lnTo>
                    <a:pt x="51231" y="80350"/>
                  </a:lnTo>
                  <a:lnTo>
                    <a:pt x="50851" y="80730"/>
                  </a:lnTo>
                  <a:lnTo>
                    <a:pt x="50459" y="81083"/>
                  </a:lnTo>
                  <a:lnTo>
                    <a:pt x="50054" y="81410"/>
                  </a:lnTo>
                  <a:lnTo>
                    <a:pt x="49648" y="81736"/>
                  </a:lnTo>
                  <a:lnTo>
                    <a:pt x="49230" y="82037"/>
                  </a:lnTo>
                  <a:lnTo>
                    <a:pt x="48799" y="82325"/>
                  </a:lnTo>
                  <a:lnTo>
                    <a:pt x="48367" y="82586"/>
                  </a:lnTo>
                  <a:lnTo>
                    <a:pt x="47922" y="82848"/>
                  </a:lnTo>
                  <a:lnTo>
                    <a:pt x="47465" y="83083"/>
                  </a:lnTo>
                  <a:lnTo>
                    <a:pt x="47007" y="83305"/>
                  </a:lnTo>
                  <a:lnTo>
                    <a:pt x="46536" y="83528"/>
                  </a:lnTo>
                  <a:lnTo>
                    <a:pt x="46066" y="83724"/>
                  </a:lnTo>
                  <a:lnTo>
                    <a:pt x="45582" y="83907"/>
                  </a:lnTo>
                  <a:lnTo>
                    <a:pt x="45085" y="84077"/>
                  </a:lnTo>
                  <a:lnTo>
                    <a:pt x="44588" y="84234"/>
                  </a:lnTo>
                  <a:lnTo>
                    <a:pt x="44078" y="84378"/>
                  </a:lnTo>
                  <a:lnTo>
                    <a:pt x="43568" y="84508"/>
                  </a:lnTo>
                  <a:lnTo>
                    <a:pt x="43045" y="84626"/>
                  </a:lnTo>
                  <a:lnTo>
                    <a:pt x="42509" y="84744"/>
                  </a:lnTo>
                  <a:lnTo>
                    <a:pt x="41986" y="84835"/>
                  </a:lnTo>
                  <a:lnTo>
                    <a:pt x="41437" y="84927"/>
                  </a:lnTo>
                  <a:lnTo>
                    <a:pt x="40888" y="85005"/>
                  </a:lnTo>
                  <a:lnTo>
                    <a:pt x="40339" y="85071"/>
                  </a:lnTo>
                  <a:lnTo>
                    <a:pt x="39776" y="85123"/>
                  </a:lnTo>
                  <a:lnTo>
                    <a:pt x="39214" y="85175"/>
                  </a:lnTo>
                  <a:lnTo>
                    <a:pt x="38652" y="85215"/>
                  </a:lnTo>
                  <a:lnTo>
                    <a:pt x="38077" y="85241"/>
                  </a:lnTo>
                  <a:lnTo>
                    <a:pt x="37488" y="85254"/>
                  </a:lnTo>
                  <a:lnTo>
                    <a:pt x="36900" y="85267"/>
                  </a:lnTo>
                  <a:lnTo>
                    <a:pt x="35723" y="85280"/>
                  </a:lnTo>
                  <a:lnTo>
                    <a:pt x="34507" y="85254"/>
                  </a:lnTo>
                  <a:lnTo>
                    <a:pt x="33291" y="85201"/>
                  </a:lnTo>
                  <a:lnTo>
                    <a:pt x="32049" y="85123"/>
                  </a:lnTo>
                  <a:lnTo>
                    <a:pt x="30793" y="85031"/>
                  </a:lnTo>
                  <a:lnTo>
                    <a:pt x="29538" y="84914"/>
                  </a:lnTo>
                  <a:lnTo>
                    <a:pt x="28257" y="84783"/>
                  </a:lnTo>
                  <a:lnTo>
                    <a:pt x="26962" y="84652"/>
                  </a:lnTo>
                  <a:lnTo>
                    <a:pt x="25668" y="84495"/>
                  </a:lnTo>
                  <a:lnTo>
                    <a:pt x="23053" y="84182"/>
                  </a:lnTo>
                  <a:lnTo>
                    <a:pt x="20411" y="83868"/>
                  </a:lnTo>
                  <a:lnTo>
                    <a:pt x="19248" y="84482"/>
                  </a:lnTo>
                  <a:lnTo>
                    <a:pt x="18568" y="84822"/>
                  </a:lnTo>
                  <a:lnTo>
                    <a:pt x="17822" y="85188"/>
                  </a:lnTo>
                  <a:lnTo>
                    <a:pt x="17025" y="85581"/>
                  </a:lnTo>
                  <a:lnTo>
                    <a:pt x="16175" y="85960"/>
                  </a:lnTo>
                  <a:lnTo>
                    <a:pt x="15299" y="86352"/>
                  </a:lnTo>
                  <a:lnTo>
                    <a:pt x="14371" y="86718"/>
                  </a:lnTo>
                  <a:lnTo>
                    <a:pt x="13429" y="87084"/>
                  </a:lnTo>
                  <a:lnTo>
                    <a:pt x="12945" y="87254"/>
                  </a:lnTo>
                  <a:lnTo>
                    <a:pt x="12462" y="87411"/>
                  </a:lnTo>
                  <a:lnTo>
                    <a:pt x="11978" y="87568"/>
                  </a:lnTo>
                  <a:lnTo>
                    <a:pt x="11481" y="87712"/>
                  </a:lnTo>
                  <a:lnTo>
                    <a:pt x="10997" y="87856"/>
                  </a:lnTo>
                  <a:lnTo>
                    <a:pt x="10500" y="87987"/>
                  </a:lnTo>
                  <a:lnTo>
                    <a:pt x="10016" y="88104"/>
                  </a:lnTo>
                  <a:lnTo>
                    <a:pt x="9520" y="88196"/>
                  </a:lnTo>
                  <a:lnTo>
                    <a:pt x="9036" y="88287"/>
                  </a:lnTo>
                  <a:lnTo>
                    <a:pt x="8539" y="88366"/>
                  </a:lnTo>
                  <a:lnTo>
                    <a:pt x="8068" y="88431"/>
                  </a:lnTo>
                  <a:lnTo>
                    <a:pt x="7584" y="88470"/>
                  </a:lnTo>
                  <a:lnTo>
                    <a:pt x="7114" y="88496"/>
                  </a:lnTo>
                  <a:lnTo>
                    <a:pt x="6643" y="88510"/>
                  </a:lnTo>
                  <a:lnTo>
                    <a:pt x="5754" y="88496"/>
                  </a:lnTo>
                  <a:lnTo>
                    <a:pt x="4878" y="88470"/>
                  </a:lnTo>
                  <a:lnTo>
                    <a:pt x="4015" y="88418"/>
                  </a:lnTo>
                  <a:lnTo>
                    <a:pt x="3178" y="88353"/>
                  </a:lnTo>
                  <a:lnTo>
                    <a:pt x="2354" y="88261"/>
                  </a:lnTo>
                  <a:lnTo>
                    <a:pt x="1543" y="88157"/>
                  </a:lnTo>
                  <a:lnTo>
                    <a:pt x="759" y="88039"/>
                  </a:lnTo>
                  <a:lnTo>
                    <a:pt x="0" y="87895"/>
                  </a:lnTo>
                  <a:lnTo>
                    <a:pt x="497" y="88052"/>
                  </a:lnTo>
                  <a:lnTo>
                    <a:pt x="1020" y="88209"/>
                  </a:lnTo>
                  <a:lnTo>
                    <a:pt x="1556" y="88353"/>
                  </a:lnTo>
                  <a:lnTo>
                    <a:pt x="2106" y="88483"/>
                  </a:lnTo>
                  <a:lnTo>
                    <a:pt x="2681" y="88614"/>
                  </a:lnTo>
                  <a:lnTo>
                    <a:pt x="3269" y="88732"/>
                  </a:lnTo>
                  <a:lnTo>
                    <a:pt x="3871" y="88836"/>
                  </a:lnTo>
                  <a:lnTo>
                    <a:pt x="4485" y="88928"/>
                  </a:lnTo>
                  <a:lnTo>
                    <a:pt x="5113" y="89020"/>
                  </a:lnTo>
                  <a:lnTo>
                    <a:pt x="5754" y="89098"/>
                  </a:lnTo>
                  <a:lnTo>
                    <a:pt x="6421" y="89163"/>
                  </a:lnTo>
                  <a:lnTo>
                    <a:pt x="7087" y="89216"/>
                  </a:lnTo>
                  <a:lnTo>
                    <a:pt x="7767" y="89255"/>
                  </a:lnTo>
                  <a:lnTo>
                    <a:pt x="8447" y="89281"/>
                  </a:lnTo>
                  <a:lnTo>
                    <a:pt x="9153" y="89307"/>
                  </a:lnTo>
                  <a:lnTo>
                    <a:pt x="9859" y="89307"/>
                  </a:lnTo>
                  <a:lnTo>
                    <a:pt x="10775" y="89294"/>
                  </a:lnTo>
                  <a:lnTo>
                    <a:pt x="11677" y="89268"/>
                  </a:lnTo>
                  <a:lnTo>
                    <a:pt x="12566" y="89216"/>
                  </a:lnTo>
                  <a:lnTo>
                    <a:pt x="13429" y="89150"/>
                  </a:lnTo>
                  <a:lnTo>
                    <a:pt x="14279" y="89059"/>
                  </a:lnTo>
                  <a:lnTo>
                    <a:pt x="15103" y="88954"/>
                  </a:lnTo>
                  <a:lnTo>
                    <a:pt x="15900" y="88823"/>
                  </a:lnTo>
                  <a:lnTo>
                    <a:pt x="16685" y="88680"/>
                  </a:lnTo>
                  <a:lnTo>
                    <a:pt x="17430" y="88523"/>
                  </a:lnTo>
                  <a:lnTo>
                    <a:pt x="18162" y="88353"/>
                  </a:lnTo>
                  <a:lnTo>
                    <a:pt x="18855" y="88170"/>
                  </a:lnTo>
                  <a:lnTo>
                    <a:pt x="19509" y="87960"/>
                  </a:lnTo>
                  <a:lnTo>
                    <a:pt x="20137" y="87751"/>
                  </a:lnTo>
                  <a:lnTo>
                    <a:pt x="20738" y="87516"/>
                  </a:lnTo>
                  <a:lnTo>
                    <a:pt x="21301" y="87280"/>
                  </a:lnTo>
                  <a:lnTo>
                    <a:pt x="21811" y="87019"/>
                  </a:lnTo>
                  <a:lnTo>
                    <a:pt x="23144" y="87176"/>
                  </a:lnTo>
                  <a:lnTo>
                    <a:pt x="24478" y="87307"/>
                  </a:lnTo>
                  <a:lnTo>
                    <a:pt x="25825" y="87437"/>
                  </a:lnTo>
                  <a:lnTo>
                    <a:pt x="27172" y="87555"/>
                  </a:lnTo>
                  <a:lnTo>
                    <a:pt x="28518" y="87660"/>
                  </a:lnTo>
                  <a:lnTo>
                    <a:pt x="29865" y="87751"/>
                  </a:lnTo>
                  <a:lnTo>
                    <a:pt x="31212" y="87817"/>
                  </a:lnTo>
                  <a:lnTo>
                    <a:pt x="32546" y="87869"/>
                  </a:lnTo>
                  <a:lnTo>
                    <a:pt x="33879" y="87895"/>
                  </a:lnTo>
                  <a:lnTo>
                    <a:pt x="35200" y="87908"/>
                  </a:lnTo>
                  <a:lnTo>
                    <a:pt x="36521" y="87882"/>
                  </a:lnTo>
                  <a:lnTo>
                    <a:pt x="37815" y="87830"/>
                  </a:lnTo>
                  <a:lnTo>
                    <a:pt x="38456" y="87790"/>
                  </a:lnTo>
                  <a:lnTo>
                    <a:pt x="39096" y="87751"/>
                  </a:lnTo>
                  <a:lnTo>
                    <a:pt x="39737" y="87699"/>
                  </a:lnTo>
                  <a:lnTo>
                    <a:pt x="40365" y="87634"/>
                  </a:lnTo>
                  <a:lnTo>
                    <a:pt x="40992" y="87568"/>
                  </a:lnTo>
                  <a:lnTo>
                    <a:pt x="41607" y="87490"/>
                  </a:lnTo>
                  <a:lnTo>
                    <a:pt x="42235" y="87411"/>
                  </a:lnTo>
                  <a:lnTo>
                    <a:pt x="42836" y="87307"/>
                  </a:lnTo>
                  <a:lnTo>
                    <a:pt x="43438" y="87202"/>
                  </a:lnTo>
                  <a:lnTo>
                    <a:pt x="44039" y="87084"/>
                  </a:lnTo>
                  <a:lnTo>
                    <a:pt x="44627" y="86967"/>
                  </a:lnTo>
                  <a:lnTo>
                    <a:pt x="45216" y="86823"/>
                  </a:lnTo>
                  <a:lnTo>
                    <a:pt x="45791" y="86679"/>
                  </a:lnTo>
                  <a:lnTo>
                    <a:pt x="46367" y="86522"/>
                  </a:lnTo>
                  <a:lnTo>
                    <a:pt x="46929" y="86352"/>
                  </a:lnTo>
                  <a:lnTo>
                    <a:pt x="47478" y="86169"/>
                  </a:lnTo>
                  <a:lnTo>
                    <a:pt x="48027" y="85986"/>
                  </a:lnTo>
                  <a:lnTo>
                    <a:pt x="48563" y="85777"/>
                  </a:lnTo>
                  <a:lnTo>
                    <a:pt x="49099" y="85568"/>
                  </a:lnTo>
                  <a:lnTo>
                    <a:pt x="49622" y="85332"/>
                  </a:lnTo>
                  <a:lnTo>
                    <a:pt x="50132" y="85097"/>
                  </a:lnTo>
                  <a:lnTo>
                    <a:pt x="50629" y="84835"/>
                  </a:lnTo>
                  <a:lnTo>
                    <a:pt x="51126" y="84574"/>
                  </a:lnTo>
                  <a:lnTo>
                    <a:pt x="51610" y="84299"/>
                  </a:lnTo>
                  <a:lnTo>
                    <a:pt x="52081" y="83998"/>
                  </a:lnTo>
                  <a:lnTo>
                    <a:pt x="52551" y="83698"/>
                  </a:lnTo>
                  <a:lnTo>
                    <a:pt x="52996" y="83371"/>
                  </a:lnTo>
                  <a:lnTo>
                    <a:pt x="53440" y="83031"/>
                  </a:lnTo>
                  <a:lnTo>
                    <a:pt x="53872" y="82691"/>
                  </a:lnTo>
                  <a:lnTo>
                    <a:pt x="54290" y="82325"/>
                  </a:lnTo>
                  <a:lnTo>
                    <a:pt x="54696" y="81946"/>
                  </a:lnTo>
                  <a:lnTo>
                    <a:pt x="55088" y="81540"/>
                  </a:lnTo>
                  <a:lnTo>
                    <a:pt x="55480" y="81135"/>
                  </a:lnTo>
                  <a:lnTo>
                    <a:pt x="55846" y="80703"/>
                  </a:lnTo>
                  <a:lnTo>
                    <a:pt x="56199" y="80259"/>
                  </a:lnTo>
                  <a:lnTo>
                    <a:pt x="56552" y="79801"/>
                  </a:lnTo>
                  <a:lnTo>
                    <a:pt x="56879" y="79330"/>
                  </a:lnTo>
                  <a:lnTo>
                    <a:pt x="57193" y="78834"/>
                  </a:lnTo>
                  <a:lnTo>
                    <a:pt x="57507" y="78324"/>
                  </a:lnTo>
                  <a:lnTo>
                    <a:pt x="57795" y="77801"/>
                  </a:lnTo>
                  <a:lnTo>
                    <a:pt x="58291" y="76820"/>
                  </a:lnTo>
                  <a:lnTo>
                    <a:pt x="58762" y="75865"/>
                  </a:lnTo>
                  <a:lnTo>
                    <a:pt x="59207" y="74950"/>
                  </a:lnTo>
                  <a:lnTo>
                    <a:pt x="59599" y="74061"/>
                  </a:lnTo>
                  <a:lnTo>
                    <a:pt x="59965" y="73185"/>
                  </a:lnTo>
                  <a:lnTo>
                    <a:pt x="60305" y="72348"/>
                  </a:lnTo>
                  <a:lnTo>
                    <a:pt x="60619" y="71524"/>
                  </a:lnTo>
                  <a:lnTo>
                    <a:pt x="60893" y="70727"/>
                  </a:lnTo>
                  <a:lnTo>
                    <a:pt x="61129" y="69955"/>
                  </a:lnTo>
                  <a:lnTo>
                    <a:pt x="61351" y="69210"/>
                  </a:lnTo>
                  <a:lnTo>
                    <a:pt x="61547" y="68478"/>
                  </a:lnTo>
                  <a:lnTo>
                    <a:pt x="61704" y="67772"/>
                  </a:lnTo>
                  <a:lnTo>
                    <a:pt x="61848" y="67079"/>
                  </a:lnTo>
                  <a:lnTo>
                    <a:pt x="61953" y="66412"/>
                  </a:lnTo>
                  <a:lnTo>
                    <a:pt x="62044" y="65758"/>
                  </a:lnTo>
                  <a:lnTo>
                    <a:pt x="62110" y="65117"/>
                  </a:lnTo>
                  <a:lnTo>
                    <a:pt x="62149" y="64503"/>
                  </a:lnTo>
                  <a:lnTo>
                    <a:pt x="62175" y="63901"/>
                  </a:lnTo>
                  <a:lnTo>
                    <a:pt x="62162" y="63326"/>
                  </a:lnTo>
                  <a:lnTo>
                    <a:pt x="62149" y="62751"/>
                  </a:lnTo>
                  <a:lnTo>
                    <a:pt x="62110" y="62201"/>
                  </a:lnTo>
                  <a:lnTo>
                    <a:pt x="62044" y="61652"/>
                  </a:lnTo>
                  <a:lnTo>
                    <a:pt x="61966" y="61129"/>
                  </a:lnTo>
                  <a:lnTo>
                    <a:pt x="61874" y="60606"/>
                  </a:lnTo>
                  <a:lnTo>
                    <a:pt x="61756" y="60096"/>
                  </a:lnTo>
                  <a:lnTo>
                    <a:pt x="61639" y="59599"/>
                  </a:lnTo>
                  <a:lnTo>
                    <a:pt x="61495" y="59116"/>
                  </a:lnTo>
                  <a:lnTo>
                    <a:pt x="61338" y="58645"/>
                  </a:lnTo>
                  <a:lnTo>
                    <a:pt x="61181" y="58174"/>
                  </a:lnTo>
                  <a:lnTo>
                    <a:pt x="60998" y="57703"/>
                  </a:lnTo>
                  <a:lnTo>
                    <a:pt x="60802" y="57246"/>
                  </a:lnTo>
                  <a:lnTo>
                    <a:pt x="60606" y="56801"/>
                  </a:lnTo>
                  <a:lnTo>
                    <a:pt x="60397" y="56357"/>
                  </a:lnTo>
                  <a:lnTo>
                    <a:pt x="60174" y="55912"/>
                  </a:lnTo>
                  <a:lnTo>
                    <a:pt x="59952" y="55481"/>
                  </a:lnTo>
                  <a:lnTo>
                    <a:pt x="59717" y="55049"/>
                  </a:lnTo>
                  <a:lnTo>
                    <a:pt x="59233" y="54186"/>
                  </a:lnTo>
                  <a:lnTo>
                    <a:pt x="58736" y="53336"/>
                  </a:lnTo>
                  <a:lnTo>
                    <a:pt x="57703" y="51610"/>
                  </a:lnTo>
                  <a:lnTo>
                    <a:pt x="57180" y="50721"/>
                  </a:lnTo>
                  <a:lnTo>
                    <a:pt x="56670" y="49819"/>
                  </a:lnTo>
                  <a:lnTo>
                    <a:pt x="56186" y="48890"/>
                  </a:lnTo>
                  <a:lnTo>
                    <a:pt x="55938" y="48420"/>
                  </a:lnTo>
                  <a:lnTo>
                    <a:pt x="55702" y="47936"/>
                  </a:lnTo>
                  <a:lnTo>
                    <a:pt x="55480" y="47439"/>
                  </a:lnTo>
                  <a:lnTo>
                    <a:pt x="55258" y="46942"/>
                  </a:lnTo>
                  <a:lnTo>
                    <a:pt x="55049" y="46432"/>
                  </a:lnTo>
                  <a:lnTo>
                    <a:pt x="54853" y="45896"/>
                  </a:lnTo>
                  <a:lnTo>
                    <a:pt x="54670" y="45360"/>
                  </a:lnTo>
                  <a:lnTo>
                    <a:pt x="54486" y="44811"/>
                  </a:lnTo>
                  <a:lnTo>
                    <a:pt x="54316" y="44249"/>
                  </a:lnTo>
                  <a:lnTo>
                    <a:pt x="54173" y="43660"/>
                  </a:lnTo>
                  <a:lnTo>
                    <a:pt x="54029" y="43072"/>
                  </a:lnTo>
                  <a:lnTo>
                    <a:pt x="53898" y="42457"/>
                  </a:lnTo>
                  <a:lnTo>
                    <a:pt x="53793" y="41830"/>
                  </a:lnTo>
                  <a:lnTo>
                    <a:pt x="53702" y="41189"/>
                  </a:lnTo>
                  <a:lnTo>
                    <a:pt x="53545" y="40064"/>
                  </a:lnTo>
                  <a:lnTo>
                    <a:pt x="53375" y="38914"/>
                  </a:lnTo>
                  <a:lnTo>
                    <a:pt x="53192" y="37724"/>
                  </a:lnTo>
                  <a:lnTo>
                    <a:pt x="52983" y="36508"/>
                  </a:lnTo>
                  <a:lnTo>
                    <a:pt x="52760" y="35266"/>
                  </a:lnTo>
                  <a:lnTo>
                    <a:pt x="52512" y="33984"/>
                  </a:lnTo>
                  <a:lnTo>
                    <a:pt x="52251" y="32690"/>
                  </a:lnTo>
                  <a:lnTo>
                    <a:pt x="51950" y="31356"/>
                  </a:lnTo>
                  <a:lnTo>
                    <a:pt x="51636" y="30022"/>
                  </a:lnTo>
                  <a:lnTo>
                    <a:pt x="51296" y="28662"/>
                  </a:lnTo>
                  <a:lnTo>
                    <a:pt x="50943" y="27289"/>
                  </a:lnTo>
                  <a:lnTo>
                    <a:pt x="50551" y="25903"/>
                  </a:lnTo>
                  <a:lnTo>
                    <a:pt x="50132" y="24517"/>
                  </a:lnTo>
                  <a:lnTo>
                    <a:pt x="49688" y="23118"/>
                  </a:lnTo>
                  <a:lnTo>
                    <a:pt x="49204" y="21719"/>
                  </a:lnTo>
                  <a:lnTo>
                    <a:pt x="48707" y="20320"/>
                  </a:lnTo>
                  <a:lnTo>
                    <a:pt x="48171" y="18921"/>
                  </a:lnTo>
                  <a:lnTo>
                    <a:pt x="47883" y="18215"/>
                  </a:lnTo>
                  <a:lnTo>
                    <a:pt x="47596" y="17522"/>
                  </a:lnTo>
                  <a:lnTo>
                    <a:pt x="47308" y="16829"/>
                  </a:lnTo>
                  <a:lnTo>
                    <a:pt x="46994" y="16136"/>
                  </a:lnTo>
                  <a:lnTo>
                    <a:pt x="46680" y="15443"/>
                  </a:lnTo>
                  <a:lnTo>
                    <a:pt x="46367" y="14763"/>
                  </a:lnTo>
                  <a:lnTo>
                    <a:pt x="46027" y="14083"/>
                  </a:lnTo>
                  <a:lnTo>
                    <a:pt x="45700" y="13403"/>
                  </a:lnTo>
                  <a:lnTo>
                    <a:pt x="45347" y="12723"/>
                  </a:lnTo>
                  <a:lnTo>
                    <a:pt x="44994" y="12043"/>
                  </a:lnTo>
                  <a:lnTo>
                    <a:pt x="44627" y="11376"/>
                  </a:lnTo>
                  <a:lnTo>
                    <a:pt x="44248" y="10723"/>
                  </a:lnTo>
                  <a:lnTo>
                    <a:pt x="43856" y="10056"/>
                  </a:lnTo>
                  <a:lnTo>
                    <a:pt x="43464" y="9415"/>
                  </a:lnTo>
                  <a:lnTo>
                    <a:pt x="43058" y="8761"/>
                  </a:lnTo>
                  <a:lnTo>
                    <a:pt x="42640" y="8121"/>
                  </a:lnTo>
                  <a:lnTo>
                    <a:pt x="42222" y="7493"/>
                  </a:lnTo>
                  <a:lnTo>
                    <a:pt x="41790" y="6865"/>
                  </a:lnTo>
                  <a:lnTo>
                    <a:pt x="41345" y="6251"/>
                  </a:lnTo>
                  <a:lnTo>
                    <a:pt x="40888" y="5636"/>
                  </a:lnTo>
                  <a:lnTo>
                    <a:pt x="40430" y="5035"/>
                  </a:lnTo>
                  <a:lnTo>
                    <a:pt x="39946" y="4433"/>
                  </a:lnTo>
                  <a:lnTo>
                    <a:pt x="39463" y="3845"/>
                  </a:lnTo>
                  <a:lnTo>
                    <a:pt x="38966" y="3270"/>
                  </a:lnTo>
                  <a:lnTo>
                    <a:pt x="38456" y="2694"/>
                  </a:lnTo>
                  <a:lnTo>
                    <a:pt x="37946" y="2132"/>
                  </a:lnTo>
                  <a:lnTo>
                    <a:pt x="37410" y="1583"/>
                  </a:lnTo>
                  <a:lnTo>
                    <a:pt x="36874" y="1047"/>
                  </a:lnTo>
                  <a:lnTo>
                    <a:pt x="36311" y="524"/>
                  </a:lnTo>
                  <a:lnTo>
                    <a:pt x="35749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9" name="Google Shape;1771;p38">
              <a:extLst>
                <a:ext uri="{FF2B5EF4-FFF2-40B4-BE49-F238E27FC236}">
                  <a16:creationId xmlns:a16="http://schemas.microsoft.com/office/drawing/2014/main" id="{A4987C09-2CF2-E7F0-5C74-AD2789695F73}"/>
                </a:ext>
              </a:extLst>
            </p:cNvPr>
            <p:cNvSpPr/>
            <p:nvPr/>
          </p:nvSpPr>
          <p:spPr>
            <a:xfrm>
              <a:off x="3879950" y="1486500"/>
              <a:ext cx="1368050" cy="1097400"/>
            </a:xfrm>
            <a:custGeom>
              <a:avLst/>
              <a:gdLst/>
              <a:ahLst/>
              <a:cxnLst/>
              <a:rect l="l" t="t" r="r" b="b"/>
              <a:pathLst>
                <a:path w="54722" h="43896" extrusionOk="0">
                  <a:moveTo>
                    <a:pt x="25968" y="1"/>
                  </a:moveTo>
                  <a:lnTo>
                    <a:pt x="25419" y="14"/>
                  </a:lnTo>
                  <a:lnTo>
                    <a:pt x="24857" y="53"/>
                  </a:lnTo>
                  <a:lnTo>
                    <a:pt x="24295" y="92"/>
                  </a:lnTo>
                  <a:lnTo>
                    <a:pt x="23732" y="158"/>
                  </a:lnTo>
                  <a:lnTo>
                    <a:pt x="23170" y="249"/>
                  </a:lnTo>
                  <a:lnTo>
                    <a:pt x="22608" y="341"/>
                  </a:lnTo>
                  <a:lnTo>
                    <a:pt x="22046" y="458"/>
                  </a:lnTo>
                  <a:lnTo>
                    <a:pt x="21483" y="589"/>
                  </a:lnTo>
                  <a:lnTo>
                    <a:pt x="20921" y="746"/>
                  </a:lnTo>
                  <a:lnTo>
                    <a:pt x="20359" y="903"/>
                  </a:lnTo>
                  <a:lnTo>
                    <a:pt x="19810" y="1086"/>
                  </a:lnTo>
                  <a:lnTo>
                    <a:pt x="19247" y="1282"/>
                  </a:lnTo>
                  <a:lnTo>
                    <a:pt x="18698" y="1491"/>
                  </a:lnTo>
                  <a:lnTo>
                    <a:pt x="18136" y="1714"/>
                  </a:lnTo>
                  <a:lnTo>
                    <a:pt x="17587" y="1949"/>
                  </a:lnTo>
                  <a:lnTo>
                    <a:pt x="17051" y="2198"/>
                  </a:lnTo>
                  <a:lnTo>
                    <a:pt x="16502" y="2472"/>
                  </a:lnTo>
                  <a:lnTo>
                    <a:pt x="15965" y="2747"/>
                  </a:lnTo>
                  <a:lnTo>
                    <a:pt x="15429" y="3034"/>
                  </a:lnTo>
                  <a:lnTo>
                    <a:pt x="14893" y="3335"/>
                  </a:lnTo>
                  <a:lnTo>
                    <a:pt x="14370" y="3662"/>
                  </a:lnTo>
                  <a:lnTo>
                    <a:pt x="13847" y="3989"/>
                  </a:lnTo>
                  <a:lnTo>
                    <a:pt x="13337" y="4329"/>
                  </a:lnTo>
                  <a:lnTo>
                    <a:pt x="12814" y="4682"/>
                  </a:lnTo>
                  <a:lnTo>
                    <a:pt x="12317" y="5048"/>
                  </a:lnTo>
                  <a:lnTo>
                    <a:pt x="11807" y="5414"/>
                  </a:lnTo>
                  <a:lnTo>
                    <a:pt x="11324" y="5806"/>
                  </a:lnTo>
                  <a:lnTo>
                    <a:pt x="10827" y="6199"/>
                  </a:lnTo>
                  <a:lnTo>
                    <a:pt x="10343" y="6604"/>
                  </a:lnTo>
                  <a:lnTo>
                    <a:pt x="9872" y="7022"/>
                  </a:lnTo>
                  <a:lnTo>
                    <a:pt x="9402" y="7454"/>
                  </a:lnTo>
                  <a:lnTo>
                    <a:pt x="8944" y="7885"/>
                  </a:lnTo>
                  <a:lnTo>
                    <a:pt x="8499" y="8330"/>
                  </a:lnTo>
                  <a:lnTo>
                    <a:pt x="8055" y="8788"/>
                  </a:lnTo>
                  <a:lnTo>
                    <a:pt x="7623" y="9245"/>
                  </a:lnTo>
                  <a:lnTo>
                    <a:pt x="7192" y="9716"/>
                  </a:lnTo>
                  <a:lnTo>
                    <a:pt x="6773" y="10187"/>
                  </a:lnTo>
                  <a:lnTo>
                    <a:pt x="6368" y="10671"/>
                  </a:lnTo>
                  <a:lnTo>
                    <a:pt x="5976" y="11167"/>
                  </a:lnTo>
                  <a:lnTo>
                    <a:pt x="5583" y="11664"/>
                  </a:lnTo>
                  <a:lnTo>
                    <a:pt x="5204" y="12174"/>
                  </a:lnTo>
                  <a:lnTo>
                    <a:pt x="4838" y="12684"/>
                  </a:lnTo>
                  <a:lnTo>
                    <a:pt x="4485" y="13207"/>
                  </a:lnTo>
                  <a:lnTo>
                    <a:pt x="4132" y="13730"/>
                  </a:lnTo>
                  <a:lnTo>
                    <a:pt x="3805" y="14266"/>
                  </a:lnTo>
                  <a:lnTo>
                    <a:pt x="3478" y="14802"/>
                  </a:lnTo>
                  <a:lnTo>
                    <a:pt x="3164" y="15339"/>
                  </a:lnTo>
                  <a:lnTo>
                    <a:pt x="2877" y="15888"/>
                  </a:lnTo>
                  <a:lnTo>
                    <a:pt x="2589" y="16437"/>
                  </a:lnTo>
                  <a:lnTo>
                    <a:pt x="2315" y="16986"/>
                  </a:lnTo>
                  <a:lnTo>
                    <a:pt x="2053" y="17548"/>
                  </a:lnTo>
                  <a:lnTo>
                    <a:pt x="1805" y="18111"/>
                  </a:lnTo>
                  <a:lnTo>
                    <a:pt x="1569" y="18673"/>
                  </a:lnTo>
                  <a:lnTo>
                    <a:pt x="1360" y="19248"/>
                  </a:lnTo>
                  <a:lnTo>
                    <a:pt x="1151" y="19810"/>
                  </a:lnTo>
                  <a:lnTo>
                    <a:pt x="968" y="20386"/>
                  </a:lnTo>
                  <a:lnTo>
                    <a:pt x="785" y="20961"/>
                  </a:lnTo>
                  <a:lnTo>
                    <a:pt x="628" y="21549"/>
                  </a:lnTo>
                  <a:lnTo>
                    <a:pt x="484" y="22125"/>
                  </a:lnTo>
                  <a:lnTo>
                    <a:pt x="353" y="22700"/>
                  </a:lnTo>
                  <a:lnTo>
                    <a:pt x="236" y="23380"/>
                  </a:lnTo>
                  <a:lnTo>
                    <a:pt x="131" y="24034"/>
                  </a:lnTo>
                  <a:lnTo>
                    <a:pt x="66" y="24688"/>
                  </a:lnTo>
                  <a:lnTo>
                    <a:pt x="13" y="25315"/>
                  </a:lnTo>
                  <a:lnTo>
                    <a:pt x="0" y="25943"/>
                  </a:lnTo>
                  <a:lnTo>
                    <a:pt x="0" y="26544"/>
                  </a:lnTo>
                  <a:lnTo>
                    <a:pt x="26" y="27146"/>
                  </a:lnTo>
                  <a:lnTo>
                    <a:pt x="79" y="27734"/>
                  </a:lnTo>
                  <a:lnTo>
                    <a:pt x="157" y="28310"/>
                  </a:lnTo>
                  <a:lnTo>
                    <a:pt x="262" y="28872"/>
                  </a:lnTo>
                  <a:lnTo>
                    <a:pt x="379" y="29421"/>
                  </a:lnTo>
                  <a:lnTo>
                    <a:pt x="523" y="29957"/>
                  </a:lnTo>
                  <a:lnTo>
                    <a:pt x="693" y="30480"/>
                  </a:lnTo>
                  <a:lnTo>
                    <a:pt x="876" y="31003"/>
                  </a:lnTo>
                  <a:lnTo>
                    <a:pt x="1085" y="31500"/>
                  </a:lnTo>
                  <a:lnTo>
                    <a:pt x="1308" y="31997"/>
                  </a:lnTo>
                  <a:lnTo>
                    <a:pt x="1556" y="32468"/>
                  </a:lnTo>
                  <a:lnTo>
                    <a:pt x="1818" y="32938"/>
                  </a:lnTo>
                  <a:lnTo>
                    <a:pt x="2092" y="33396"/>
                  </a:lnTo>
                  <a:lnTo>
                    <a:pt x="2393" y="33841"/>
                  </a:lnTo>
                  <a:lnTo>
                    <a:pt x="2720" y="34285"/>
                  </a:lnTo>
                  <a:lnTo>
                    <a:pt x="3047" y="34704"/>
                  </a:lnTo>
                  <a:lnTo>
                    <a:pt x="3400" y="35122"/>
                  </a:lnTo>
                  <a:lnTo>
                    <a:pt x="3766" y="35527"/>
                  </a:lnTo>
                  <a:lnTo>
                    <a:pt x="4145" y="35920"/>
                  </a:lnTo>
                  <a:lnTo>
                    <a:pt x="4537" y="36299"/>
                  </a:lnTo>
                  <a:lnTo>
                    <a:pt x="4943" y="36665"/>
                  </a:lnTo>
                  <a:lnTo>
                    <a:pt x="5361" y="37031"/>
                  </a:lnTo>
                  <a:lnTo>
                    <a:pt x="5793" y="37384"/>
                  </a:lnTo>
                  <a:lnTo>
                    <a:pt x="6237" y="37724"/>
                  </a:lnTo>
                  <a:lnTo>
                    <a:pt x="6695" y="38051"/>
                  </a:lnTo>
                  <a:lnTo>
                    <a:pt x="7166" y="38365"/>
                  </a:lnTo>
                  <a:lnTo>
                    <a:pt x="7636" y="38679"/>
                  </a:lnTo>
                  <a:lnTo>
                    <a:pt x="8133" y="38979"/>
                  </a:lnTo>
                  <a:lnTo>
                    <a:pt x="8630" y="39267"/>
                  </a:lnTo>
                  <a:lnTo>
                    <a:pt x="9127" y="39555"/>
                  </a:lnTo>
                  <a:lnTo>
                    <a:pt x="9650" y="39816"/>
                  </a:lnTo>
                  <a:lnTo>
                    <a:pt x="10173" y="40078"/>
                  </a:lnTo>
                  <a:lnTo>
                    <a:pt x="10696" y="40339"/>
                  </a:lnTo>
                  <a:lnTo>
                    <a:pt x="11232" y="40574"/>
                  </a:lnTo>
                  <a:lnTo>
                    <a:pt x="11768" y="40810"/>
                  </a:lnTo>
                  <a:lnTo>
                    <a:pt x="12317" y="41032"/>
                  </a:lnTo>
                  <a:lnTo>
                    <a:pt x="12880" y="41254"/>
                  </a:lnTo>
                  <a:lnTo>
                    <a:pt x="13429" y="41451"/>
                  </a:lnTo>
                  <a:lnTo>
                    <a:pt x="13991" y="41647"/>
                  </a:lnTo>
                  <a:lnTo>
                    <a:pt x="14553" y="41843"/>
                  </a:lnTo>
                  <a:lnTo>
                    <a:pt x="15129" y="42013"/>
                  </a:lnTo>
                  <a:lnTo>
                    <a:pt x="15691" y="42183"/>
                  </a:lnTo>
                  <a:lnTo>
                    <a:pt x="16266" y="42353"/>
                  </a:lnTo>
                  <a:lnTo>
                    <a:pt x="16842" y="42497"/>
                  </a:lnTo>
                  <a:lnTo>
                    <a:pt x="17417" y="42640"/>
                  </a:lnTo>
                  <a:lnTo>
                    <a:pt x="17992" y="42784"/>
                  </a:lnTo>
                  <a:lnTo>
                    <a:pt x="18568" y="42902"/>
                  </a:lnTo>
                  <a:lnTo>
                    <a:pt x="19130" y="43033"/>
                  </a:lnTo>
                  <a:lnTo>
                    <a:pt x="20280" y="43242"/>
                  </a:lnTo>
                  <a:lnTo>
                    <a:pt x="21405" y="43425"/>
                  </a:lnTo>
                  <a:lnTo>
                    <a:pt x="22516" y="43569"/>
                  </a:lnTo>
                  <a:lnTo>
                    <a:pt x="23615" y="43700"/>
                  </a:lnTo>
                  <a:lnTo>
                    <a:pt x="24687" y="43791"/>
                  </a:lnTo>
                  <a:lnTo>
                    <a:pt x="25759" y="43843"/>
                  </a:lnTo>
                  <a:lnTo>
                    <a:pt x="26857" y="43883"/>
                  </a:lnTo>
                  <a:lnTo>
                    <a:pt x="27969" y="43896"/>
                  </a:lnTo>
                  <a:lnTo>
                    <a:pt x="29093" y="43883"/>
                  </a:lnTo>
                  <a:lnTo>
                    <a:pt x="30244" y="43843"/>
                  </a:lnTo>
                  <a:lnTo>
                    <a:pt x="31395" y="43778"/>
                  </a:lnTo>
                  <a:lnTo>
                    <a:pt x="32558" y="43673"/>
                  </a:lnTo>
                  <a:lnTo>
                    <a:pt x="33722" y="43543"/>
                  </a:lnTo>
                  <a:lnTo>
                    <a:pt x="34311" y="43464"/>
                  </a:lnTo>
                  <a:lnTo>
                    <a:pt x="34886" y="43386"/>
                  </a:lnTo>
                  <a:lnTo>
                    <a:pt x="35474" y="43294"/>
                  </a:lnTo>
                  <a:lnTo>
                    <a:pt x="36050" y="43190"/>
                  </a:lnTo>
                  <a:lnTo>
                    <a:pt x="36638" y="43072"/>
                  </a:lnTo>
                  <a:lnTo>
                    <a:pt x="37213" y="42954"/>
                  </a:lnTo>
                  <a:lnTo>
                    <a:pt x="37789" y="42837"/>
                  </a:lnTo>
                  <a:lnTo>
                    <a:pt x="38364" y="42693"/>
                  </a:lnTo>
                  <a:lnTo>
                    <a:pt x="38926" y="42549"/>
                  </a:lnTo>
                  <a:lnTo>
                    <a:pt x="39502" y="42392"/>
                  </a:lnTo>
                  <a:lnTo>
                    <a:pt x="40064" y="42235"/>
                  </a:lnTo>
                  <a:lnTo>
                    <a:pt x="40613" y="42052"/>
                  </a:lnTo>
                  <a:lnTo>
                    <a:pt x="41175" y="41869"/>
                  </a:lnTo>
                  <a:lnTo>
                    <a:pt x="41711" y="41686"/>
                  </a:lnTo>
                  <a:lnTo>
                    <a:pt x="42260" y="41477"/>
                  </a:lnTo>
                  <a:lnTo>
                    <a:pt x="42797" y="41268"/>
                  </a:lnTo>
                  <a:lnTo>
                    <a:pt x="43333" y="41045"/>
                  </a:lnTo>
                  <a:lnTo>
                    <a:pt x="43856" y="40810"/>
                  </a:lnTo>
                  <a:lnTo>
                    <a:pt x="44366" y="40574"/>
                  </a:lnTo>
                  <a:lnTo>
                    <a:pt x="44876" y="40313"/>
                  </a:lnTo>
                  <a:lnTo>
                    <a:pt x="45386" y="40051"/>
                  </a:lnTo>
                  <a:lnTo>
                    <a:pt x="45869" y="39777"/>
                  </a:lnTo>
                  <a:lnTo>
                    <a:pt x="46353" y="39489"/>
                  </a:lnTo>
                  <a:lnTo>
                    <a:pt x="46837" y="39188"/>
                  </a:lnTo>
                  <a:lnTo>
                    <a:pt x="47295" y="38888"/>
                  </a:lnTo>
                  <a:lnTo>
                    <a:pt x="47752" y="38574"/>
                  </a:lnTo>
                  <a:lnTo>
                    <a:pt x="48197" y="38234"/>
                  </a:lnTo>
                  <a:lnTo>
                    <a:pt x="48641" y="37894"/>
                  </a:lnTo>
                  <a:lnTo>
                    <a:pt x="49060" y="37541"/>
                  </a:lnTo>
                  <a:lnTo>
                    <a:pt x="49465" y="37175"/>
                  </a:lnTo>
                  <a:lnTo>
                    <a:pt x="49870" y="36809"/>
                  </a:lnTo>
                  <a:lnTo>
                    <a:pt x="50263" y="36416"/>
                  </a:lnTo>
                  <a:lnTo>
                    <a:pt x="50629" y="36011"/>
                  </a:lnTo>
                  <a:lnTo>
                    <a:pt x="50995" y="35606"/>
                  </a:lnTo>
                  <a:lnTo>
                    <a:pt x="51348" y="35174"/>
                  </a:lnTo>
                  <a:lnTo>
                    <a:pt x="51675" y="34743"/>
                  </a:lnTo>
                  <a:lnTo>
                    <a:pt x="52002" y="34285"/>
                  </a:lnTo>
                  <a:lnTo>
                    <a:pt x="52303" y="33827"/>
                  </a:lnTo>
                  <a:lnTo>
                    <a:pt x="52590" y="33344"/>
                  </a:lnTo>
                  <a:lnTo>
                    <a:pt x="52865" y="32860"/>
                  </a:lnTo>
                  <a:lnTo>
                    <a:pt x="53126" y="32363"/>
                  </a:lnTo>
                  <a:lnTo>
                    <a:pt x="53375" y="31840"/>
                  </a:lnTo>
                  <a:lnTo>
                    <a:pt x="53597" y="31317"/>
                  </a:lnTo>
                  <a:lnTo>
                    <a:pt x="53806" y="30768"/>
                  </a:lnTo>
                  <a:lnTo>
                    <a:pt x="54002" y="30219"/>
                  </a:lnTo>
                  <a:lnTo>
                    <a:pt x="54172" y="29643"/>
                  </a:lnTo>
                  <a:lnTo>
                    <a:pt x="54329" y="29055"/>
                  </a:lnTo>
                  <a:lnTo>
                    <a:pt x="54460" y="28466"/>
                  </a:lnTo>
                  <a:lnTo>
                    <a:pt x="54525" y="28140"/>
                  </a:lnTo>
                  <a:lnTo>
                    <a:pt x="54578" y="27826"/>
                  </a:lnTo>
                  <a:lnTo>
                    <a:pt x="54617" y="27512"/>
                  </a:lnTo>
                  <a:lnTo>
                    <a:pt x="54656" y="27198"/>
                  </a:lnTo>
                  <a:lnTo>
                    <a:pt x="54682" y="26897"/>
                  </a:lnTo>
                  <a:lnTo>
                    <a:pt x="54708" y="26597"/>
                  </a:lnTo>
                  <a:lnTo>
                    <a:pt x="54708" y="26296"/>
                  </a:lnTo>
                  <a:lnTo>
                    <a:pt x="54722" y="25995"/>
                  </a:lnTo>
                  <a:lnTo>
                    <a:pt x="54708" y="25708"/>
                  </a:lnTo>
                  <a:lnTo>
                    <a:pt x="54695" y="25420"/>
                  </a:lnTo>
                  <a:lnTo>
                    <a:pt x="54656" y="24858"/>
                  </a:lnTo>
                  <a:lnTo>
                    <a:pt x="54578" y="24295"/>
                  </a:lnTo>
                  <a:lnTo>
                    <a:pt x="54473" y="23746"/>
                  </a:lnTo>
                  <a:lnTo>
                    <a:pt x="54342" y="23223"/>
                  </a:lnTo>
                  <a:lnTo>
                    <a:pt x="54185" y="22687"/>
                  </a:lnTo>
                  <a:lnTo>
                    <a:pt x="54002" y="22177"/>
                  </a:lnTo>
                  <a:lnTo>
                    <a:pt x="53806" y="21667"/>
                  </a:lnTo>
                  <a:lnTo>
                    <a:pt x="53584" y="21170"/>
                  </a:lnTo>
                  <a:lnTo>
                    <a:pt x="53336" y="20673"/>
                  </a:lnTo>
                  <a:lnTo>
                    <a:pt x="53087" y="20190"/>
                  </a:lnTo>
                  <a:lnTo>
                    <a:pt x="52812" y="19706"/>
                  </a:lnTo>
                  <a:lnTo>
                    <a:pt x="52512" y="19222"/>
                  </a:lnTo>
                  <a:lnTo>
                    <a:pt x="52211" y="18751"/>
                  </a:lnTo>
                  <a:lnTo>
                    <a:pt x="51897" y="18281"/>
                  </a:lnTo>
                  <a:lnTo>
                    <a:pt x="51570" y="17810"/>
                  </a:lnTo>
                  <a:lnTo>
                    <a:pt x="50890" y="16881"/>
                  </a:lnTo>
                  <a:lnTo>
                    <a:pt x="50184" y="15940"/>
                  </a:lnTo>
                  <a:lnTo>
                    <a:pt x="48733" y="14057"/>
                  </a:lnTo>
                  <a:lnTo>
                    <a:pt x="48014" y="13090"/>
                  </a:lnTo>
                  <a:lnTo>
                    <a:pt x="47648" y="12606"/>
                  </a:lnTo>
                  <a:lnTo>
                    <a:pt x="47308" y="12109"/>
                  </a:lnTo>
                  <a:lnTo>
                    <a:pt x="46588" y="11076"/>
                  </a:lnTo>
                  <a:lnTo>
                    <a:pt x="45856" y="10056"/>
                  </a:lnTo>
                  <a:lnTo>
                    <a:pt x="45490" y="9559"/>
                  </a:lnTo>
                  <a:lnTo>
                    <a:pt x="45111" y="9062"/>
                  </a:lnTo>
                  <a:lnTo>
                    <a:pt x="44732" y="8578"/>
                  </a:lnTo>
                  <a:lnTo>
                    <a:pt x="44339" y="8108"/>
                  </a:lnTo>
                  <a:lnTo>
                    <a:pt x="43947" y="7637"/>
                  </a:lnTo>
                  <a:lnTo>
                    <a:pt x="43529" y="7166"/>
                  </a:lnTo>
                  <a:lnTo>
                    <a:pt x="43097" y="6722"/>
                  </a:lnTo>
                  <a:lnTo>
                    <a:pt x="42666" y="6277"/>
                  </a:lnTo>
                  <a:lnTo>
                    <a:pt x="42208" y="5846"/>
                  </a:lnTo>
                  <a:lnTo>
                    <a:pt x="41724" y="5414"/>
                  </a:lnTo>
                  <a:lnTo>
                    <a:pt x="41228" y="5009"/>
                  </a:lnTo>
                  <a:lnTo>
                    <a:pt x="40704" y="4603"/>
                  </a:lnTo>
                  <a:lnTo>
                    <a:pt x="40168" y="4224"/>
                  </a:lnTo>
                  <a:lnTo>
                    <a:pt x="39606" y="3845"/>
                  </a:lnTo>
                  <a:lnTo>
                    <a:pt x="39005" y="3479"/>
                  </a:lnTo>
                  <a:lnTo>
                    <a:pt x="38390" y="3126"/>
                  </a:lnTo>
                  <a:lnTo>
                    <a:pt x="37736" y="2786"/>
                  </a:lnTo>
                  <a:lnTo>
                    <a:pt x="37056" y="2472"/>
                  </a:lnTo>
                  <a:lnTo>
                    <a:pt x="36337" y="2158"/>
                  </a:lnTo>
                  <a:lnTo>
                    <a:pt x="35592" y="1871"/>
                  </a:lnTo>
                  <a:lnTo>
                    <a:pt x="34807" y="1596"/>
                  </a:lnTo>
                  <a:lnTo>
                    <a:pt x="33997" y="1335"/>
                  </a:lnTo>
                  <a:lnTo>
                    <a:pt x="33134" y="1086"/>
                  </a:lnTo>
                  <a:lnTo>
                    <a:pt x="32232" y="864"/>
                  </a:lnTo>
                  <a:lnTo>
                    <a:pt x="31290" y="655"/>
                  </a:lnTo>
                  <a:lnTo>
                    <a:pt x="30296" y="472"/>
                  </a:lnTo>
                  <a:lnTo>
                    <a:pt x="29276" y="288"/>
                  </a:lnTo>
                  <a:lnTo>
                    <a:pt x="28191" y="145"/>
                  </a:lnTo>
                  <a:lnTo>
                    <a:pt x="27642" y="79"/>
                  </a:lnTo>
                  <a:lnTo>
                    <a:pt x="27093" y="40"/>
                  </a:lnTo>
                  <a:lnTo>
                    <a:pt x="26531" y="14"/>
                  </a:lnTo>
                  <a:lnTo>
                    <a:pt x="25968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0" name="Google Shape;1772;p38">
              <a:extLst>
                <a:ext uri="{FF2B5EF4-FFF2-40B4-BE49-F238E27FC236}">
                  <a16:creationId xmlns:a16="http://schemas.microsoft.com/office/drawing/2014/main" id="{79CF603B-FFB4-3D62-D477-6AE2037384C6}"/>
                </a:ext>
              </a:extLst>
            </p:cNvPr>
            <p:cNvSpPr/>
            <p:nvPr/>
          </p:nvSpPr>
          <p:spPr>
            <a:xfrm>
              <a:off x="4175450" y="1834000"/>
              <a:ext cx="740100" cy="413850"/>
            </a:xfrm>
            <a:custGeom>
              <a:avLst/>
              <a:gdLst/>
              <a:ahLst/>
              <a:cxnLst/>
              <a:rect l="l" t="t" r="r" b="b"/>
              <a:pathLst>
                <a:path w="29604" h="16554" extrusionOk="0">
                  <a:moveTo>
                    <a:pt x="2799" y="0"/>
                  </a:moveTo>
                  <a:lnTo>
                    <a:pt x="2655" y="26"/>
                  </a:lnTo>
                  <a:lnTo>
                    <a:pt x="2511" y="66"/>
                  </a:lnTo>
                  <a:lnTo>
                    <a:pt x="2380" y="118"/>
                  </a:lnTo>
                  <a:lnTo>
                    <a:pt x="2250" y="196"/>
                  </a:lnTo>
                  <a:lnTo>
                    <a:pt x="2119" y="301"/>
                  </a:lnTo>
                  <a:lnTo>
                    <a:pt x="2014" y="419"/>
                  </a:lnTo>
                  <a:lnTo>
                    <a:pt x="1831" y="641"/>
                  </a:lnTo>
                  <a:lnTo>
                    <a:pt x="1661" y="876"/>
                  </a:lnTo>
                  <a:lnTo>
                    <a:pt x="1491" y="1112"/>
                  </a:lnTo>
                  <a:lnTo>
                    <a:pt x="1347" y="1360"/>
                  </a:lnTo>
                  <a:lnTo>
                    <a:pt x="1203" y="1609"/>
                  </a:lnTo>
                  <a:lnTo>
                    <a:pt x="1060" y="1857"/>
                  </a:lnTo>
                  <a:lnTo>
                    <a:pt x="929" y="2118"/>
                  </a:lnTo>
                  <a:lnTo>
                    <a:pt x="811" y="2380"/>
                  </a:lnTo>
                  <a:lnTo>
                    <a:pt x="707" y="2655"/>
                  </a:lnTo>
                  <a:lnTo>
                    <a:pt x="602" y="2916"/>
                  </a:lnTo>
                  <a:lnTo>
                    <a:pt x="510" y="3191"/>
                  </a:lnTo>
                  <a:lnTo>
                    <a:pt x="419" y="3478"/>
                  </a:lnTo>
                  <a:lnTo>
                    <a:pt x="340" y="3753"/>
                  </a:lnTo>
                  <a:lnTo>
                    <a:pt x="275" y="4028"/>
                  </a:lnTo>
                  <a:lnTo>
                    <a:pt x="210" y="4315"/>
                  </a:lnTo>
                  <a:lnTo>
                    <a:pt x="157" y="4603"/>
                  </a:lnTo>
                  <a:lnTo>
                    <a:pt x="105" y="4890"/>
                  </a:lnTo>
                  <a:lnTo>
                    <a:pt x="79" y="5178"/>
                  </a:lnTo>
                  <a:lnTo>
                    <a:pt x="14" y="5767"/>
                  </a:lnTo>
                  <a:lnTo>
                    <a:pt x="1" y="6342"/>
                  </a:lnTo>
                  <a:lnTo>
                    <a:pt x="1" y="6930"/>
                  </a:lnTo>
                  <a:lnTo>
                    <a:pt x="40" y="7506"/>
                  </a:lnTo>
                  <a:lnTo>
                    <a:pt x="92" y="8081"/>
                  </a:lnTo>
                  <a:lnTo>
                    <a:pt x="184" y="8643"/>
                  </a:lnTo>
                  <a:lnTo>
                    <a:pt x="301" y="9192"/>
                  </a:lnTo>
                  <a:lnTo>
                    <a:pt x="445" y="9742"/>
                  </a:lnTo>
                  <a:lnTo>
                    <a:pt x="628" y="10265"/>
                  </a:lnTo>
                  <a:lnTo>
                    <a:pt x="824" y="10775"/>
                  </a:lnTo>
                  <a:lnTo>
                    <a:pt x="1033" y="11271"/>
                  </a:lnTo>
                  <a:lnTo>
                    <a:pt x="1164" y="11507"/>
                  </a:lnTo>
                  <a:lnTo>
                    <a:pt x="1282" y="11742"/>
                  </a:lnTo>
                  <a:lnTo>
                    <a:pt x="1413" y="11964"/>
                  </a:lnTo>
                  <a:lnTo>
                    <a:pt x="1557" y="12187"/>
                  </a:lnTo>
                  <a:lnTo>
                    <a:pt x="1700" y="12396"/>
                  </a:lnTo>
                  <a:lnTo>
                    <a:pt x="1844" y="12605"/>
                  </a:lnTo>
                  <a:lnTo>
                    <a:pt x="2001" y="12814"/>
                  </a:lnTo>
                  <a:lnTo>
                    <a:pt x="2158" y="12997"/>
                  </a:lnTo>
                  <a:lnTo>
                    <a:pt x="2328" y="13180"/>
                  </a:lnTo>
                  <a:lnTo>
                    <a:pt x="2498" y="13364"/>
                  </a:lnTo>
                  <a:lnTo>
                    <a:pt x="2681" y="13520"/>
                  </a:lnTo>
                  <a:lnTo>
                    <a:pt x="2864" y="13690"/>
                  </a:lnTo>
                  <a:lnTo>
                    <a:pt x="3047" y="13834"/>
                  </a:lnTo>
                  <a:lnTo>
                    <a:pt x="3243" y="13978"/>
                  </a:lnTo>
                  <a:lnTo>
                    <a:pt x="3439" y="14109"/>
                  </a:lnTo>
                  <a:lnTo>
                    <a:pt x="3636" y="14226"/>
                  </a:lnTo>
                  <a:lnTo>
                    <a:pt x="3845" y="14344"/>
                  </a:lnTo>
                  <a:lnTo>
                    <a:pt x="4067" y="14436"/>
                  </a:lnTo>
                  <a:lnTo>
                    <a:pt x="4276" y="14527"/>
                  </a:lnTo>
                  <a:lnTo>
                    <a:pt x="4499" y="14606"/>
                  </a:lnTo>
                  <a:lnTo>
                    <a:pt x="4734" y="14671"/>
                  </a:lnTo>
                  <a:lnTo>
                    <a:pt x="4956" y="14736"/>
                  </a:lnTo>
                  <a:lnTo>
                    <a:pt x="5192" y="14776"/>
                  </a:lnTo>
                  <a:lnTo>
                    <a:pt x="5440" y="14815"/>
                  </a:lnTo>
                  <a:lnTo>
                    <a:pt x="5871" y="14841"/>
                  </a:lnTo>
                  <a:lnTo>
                    <a:pt x="6303" y="14867"/>
                  </a:lnTo>
                  <a:lnTo>
                    <a:pt x="6721" y="14867"/>
                  </a:lnTo>
                  <a:lnTo>
                    <a:pt x="7140" y="14841"/>
                  </a:lnTo>
                  <a:lnTo>
                    <a:pt x="7532" y="14802"/>
                  </a:lnTo>
                  <a:lnTo>
                    <a:pt x="7924" y="14750"/>
                  </a:lnTo>
                  <a:lnTo>
                    <a:pt x="8304" y="14671"/>
                  </a:lnTo>
                  <a:lnTo>
                    <a:pt x="8670" y="14580"/>
                  </a:lnTo>
                  <a:lnTo>
                    <a:pt x="9023" y="14475"/>
                  </a:lnTo>
                  <a:lnTo>
                    <a:pt x="9376" y="14357"/>
                  </a:lnTo>
                  <a:lnTo>
                    <a:pt x="9703" y="14213"/>
                  </a:lnTo>
                  <a:lnTo>
                    <a:pt x="10029" y="14057"/>
                  </a:lnTo>
                  <a:lnTo>
                    <a:pt x="10343" y="13887"/>
                  </a:lnTo>
                  <a:lnTo>
                    <a:pt x="10657" y="13703"/>
                  </a:lnTo>
                  <a:lnTo>
                    <a:pt x="10945" y="13507"/>
                  </a:lnTo>
                  <a:lnTo>
                    <a:pt x="11232" y="13298"/>
                  </a:lnTo>
                  <a:lnTo>
                    <a:pt x="11520" y="13076"/>
                  </a:lnTo>
                  <a:lnTo>
                    <a:pt x="11782" y="12840"/>
                  </a:lnTo>
                  <a:lnTo>
                    <a:pt x="12043" y="12592"/>
                  </a:lnTo>
                  <a:lnTo>
                    <a:pt x="12292" y="12331"/>
                  </a:lnTo>
                  <a:lnTo>
                    <a:pt x="12527" y="12069"/>
                  </a:lnTo>
                  <a:lnTo>
                    <a:pt x="12749" y="11781"/>
                  </a:lnTo>
                  <a:lnTo>
                    <a:pt x="12971" y="11494"/>
                  </a:lnTo>
                  <a:lnTo>
                    <a:pt x="13181" y="11193"/>
                  </a:lnTo>
                  <a:lnTo>
                    <a:pt x="13377" y="10892"/>
                  </a:lnTo>
                  <a:lnTo>
                    <a:pt x="13573" y="10578"/>
                  </a:lnTo>
                  <a:lnTo>
                    <a:pt x="13756" y="10252"/>
                  </a:lnTo>
                  <a:lnTo>
                    <a:pt x="13926" y="9912"/>
                  </a:lnTo>
                  <a:lnTo>
                    <a:pt x="14096" y="9572"/>
                  </a:lnTo>
                  <a:lnTo>
                    <a:pt x="14253" y="9232"/>
                  </a:lnTo>
                  <a:lnTo>
                    <a:pt x="14397" y="8879"/>
                  </a:lnTo>
                  <a:lnTo>
                    <a:pt x="14541" y="8526"/>
                  </a:lnTo>
                  <a:lnTo>
                    <a:pt x="14632" y="8996"/>
                  </a:lnTo>
                  <a:lnTo>
                    <a:pt x="14737" y="9454"/>
                  </a:lnTo>
                  <a:lnTo>
                    <a:pt x="14867" y="9912"/>
                  </a:lnTo>
                  <a:lnTo>
                    <a:pt x="15011" y="10369"/>
                  </a:lnTo>
                  <a:lnTo>
                    <a:pt x="15181" y="10814"/>
                  </a:lnTo>
                  <a:lnTo>
                    <a:pt x="15364" y="11245"/>
                  </a:lnTo>
                  <a:lnTo>
                    <a:pt x="15560" y="11677"/>
                  </a:lnTo>
                  <a:lnTo>
                    <a:pt x="15783" y="12095"/>
                  </a:lnTo>
                  <a:lnTo>
                    <a:pt x="16018" y="12501"/>
                  </a:lnTo>
                  <a:lnTo>
                    <a:pt x="16267" y="12893"/>
                  </a:lnTo>
                  <a:lnTo>
                    <a:pt x="16541" y="13272"/>
                  </a:lnTo>
                  <a:lnTo>
                    <a:pt x="16816" y="13638"/>
                  </a:lnTo>
                  <a:lnTo>
                    <a:pt x="17116" y="13978"/>
                  </a:lnTo>
                  <a:lnTo>
                    <a:pt x="17430" y="14305"/>
                  </a:lnTo>
                  <a:lnTo>
                    <a:pt x="17757" y="14619"/>
                  </a:lnTo>
                  <a:lnTo>
                    <a:pt x="18097" y="14906"/>
                  </a:lnTo>
                  <a:lnTo>
                    <a:pt x="18463" y="15181"/>
                  </a:lnTo>
                  <a:lnTo>
                    <a:pt x="18829" y="15429"/>
                  </a:lnTo>
                  <a:lnTo>
                    <a:pt x="19209" y="15665"/>
                  </a:lnTo>
                  <a:lnTo>
                    <a:pt x="19601" y="15874"/>
                  </a:lnTo>
                  <a:lnTo>
                    <a:pt x="20006" y="16044"/>
                  </a:lnTo>
                  <a:lnTo>
                    <a:pt x="20425" y="16201"/>
                  </a:lnTo>
                  <a:lnTo>
                    <a:pt x="20856" y="16332"/>
                  </a:lnTo>
                  <a:lnTo>
                    <a:pt x="21301" y="16436"/>
                  </a:lnTo>
                  <a:lnTo>
                    <a:pt x="21758" y="16502"/>
                  </a:lnTo>
                  <a:lnTo>
                    <a:pt x="22216" y="16541"/>
                  </a:lnTo>
                  <a:lnTo>
                    <a:pt x="22451" y="16554"/>
                  </a:lnTo>
                  <a:lnTo>
                    <a:pt x="22935" y="16554"/>
                  </a:lnTo>
                  <a:lnTo>
                    <a:pt x="23170" y="16541"/>
                  </a:lnTo>
                  <a:lnTo>
                    <a:pt x="23419" y="16515"/>
                  </a:lnTo>
                  <a:lnTo>
                    <a:pt x="23667" y="16489"/>
                  </a:lnTo>
                  <a:lnTo>
                    <a:pt x="23916" y="16449"/>
                  </a:lnTo>
                  <a:lnTo>
                    <a:pt x="24164" y="16397"/>
                  </a:lnTo>
                  <a:lnTo>
                    <a:pt x="24413" y="16345"/>
                  </a:lnTo>
                  <a:lnTo>
                    <a:pt x="24674" y="16279"/>
                  </a:lnTo>
                  <a:lnTo>
                    <a:pt x="24923" y="16201"/>
                  </a:lnTo>
                  <a:lnTo>
                    <a:pt x="25184" y="16109"/>
                  </a:lnTo>
                  <a:lnTo>
                    <a:pt x="25433" y="16031"/>
                  </a:lnTo>
                  <a:lnTo>
                    <a:pt x="25668" y="15926"/>
                  </a:lnTo>
                  <a:lnTo>
                    <a:pt x="25903" y="15822"/>
                  </a:lnTo>
                  <a:lnTo>
                    <a:pt x="26112" y="15704"/>
                  </a:lnTo>
                  <a:lnTo>
                    <a:pt x="26335" y="15586"/>
                  </a:lnTo>
                  <a:lnTo>
                    <a:pt x="26544" y="15456"/>
                  </a:lnTo>
                  <a:lnTo>
                    <a:pt x="26740" y="15325"/>
                  </a:lnTo>
                  <a:lnTo>
                    <a:pt x="26923" y="15181"/>
                  </a:lnTo>
                  <a:lnTo>
                    <a:pt x="27106" y="15037"/>
                  </a:lnTo>
                  <a:lnTo>
                    <a:pt x="27289" y="14880"/>
                  </a:lnTo>
                  <a:lnTo>
                    <a:pt x="27459" y="14710"/>
                  </a:lnTo>
                  <a:lnTo>
                    <a:pt x="27616" y="14540"/>
                  </a:lnTo>
                  <a:lnTo>
                    <a:pt x="27773" y="14370"/>
                  </a:lnTo>
                  <a:lnTo>
                    <a:pt x="27930" y="14187"/>
                  </a:lnTo>
                  <a:lnTo>
                    <a:pt x="28061" y="14004"/>
                  </a:lnTo>
                  <a:lnTo>
                    <a:pt x="28205" y="13821"/>
                  </a:lnTo>
                  <a:lnTo>
                    <a:pt x="28335" y="13625"/>
                  </a:lnTo>
                  <a:lnTo>
                    <a:pt x="28453" y="13416"/>
                  </a:lnTo>
                  <a:lnTo>
                    <a:pt x="28571" y="13220"/>
                  </a:lnTo>
                  <a:lnTo>
                    <a:pt x="28675" y="13010"/>
                  </a:lnTo>
                  <a:lnTo>
                    <a:pt x="28871" y="12579"/>
                  </a:lnTo>
                  <a:lnTo>
                    <a:pt x="29041" y="12134"/>
                  </a:lnTo>
                  <a:lnTo>
                    <a:pt x="29198" y="11677"/>
                  </a:lnTo>
                  <a:lnTo>
                    <a:pt x="29316" y="11206"/>
                  </a:lnTo>
                  <a:lnTo>
                    <a:pt x="29421" y="10722"/>
                  </a:lnTo>
                  <a:lnTo>
                    <a:pt x="29499" y="10225"/>
                  </a:lnTo>
                  <a:lnTo>
                    <a:pt x="29551" y="9742"/>
                  </a:lnTo>
                  <a:lnTo>
                    <a:pt x="29591" y="9232"/>
                  </a:lnTo>
                  <a:lnTo>
                    <a:pt x="29604" y="8735"/>
                  </a:lnTo>
                  <a:lnTo>
                    <a:pt x="29604" y="8225"/>
                  </a:lnTo>
                  <a:lnTo>
                    <a:pt x="29577" y="7728"/>
                  </a:lnTo>
                  <a:lnTo>
                    <a:pt x="29525" y="7218"/>
                  </a:lnTo>
                  <a:lnTo>
                    <a:pt x="29460" y="6721"/>
                  </a:lnTo>
                  <a:lnTo>
                    <a:pt x="29381" y="6237"/>
                  </a:lnTo>
                  <a:lnTo>
                    <a:pt x="29290" y="5753"/>
                  </a:lnTo>
                  <a:lnTo>
                    <a:pt x="29172" y="5270"/>
                  </a:lnTo>
                  <a:lnTo>
                    <a:pt x="29041" y="4812"/>
                  </a:lnTo>
                  <a:lnTo>
                    <a:pt x="28898" y="4354"/>
                  </a:lnTo>
                  <a:lnTo>
                    <a:pt x="28728" y="3923"/>
                  </a:lnTo>
                  <a:lnTo>
                    <a:pt x="28558" y="3491"/>
                  </a:lnTo>
                  <a:lnTo>
                    <a:pt x="28361" y="3099"/>
                  </a:lnTo>
                  <a:lnTo>
                    <a:pt x="28165" y="2707"/>
                  </a:lnTo>
                  <a:lnTo>
                    <a:pt x="28113" y="2641"/>
                  </a:lnTo>
                  <a:lnTo>
                    <a:pt x="28074" y="2576"/>
                  </a:lnTo>
                  <a:lnTo>
                    <a:pt x="28021" y="2537"/>
                  </a:lnTo>
                  <a:lnTo>
                    <a:pt x="27969" y="2485"/>
                  </a:lnTo>
                  <a:lnTo>
                    <a:pt x="27865" y="2432"/>
                  </a:lnTo>
                  <a:lnTo>
                    <a:pt x="27747" y="2393"/>
                  </a:lnTo>
                  <a:lnTo>
                    <a:pt x="27616" y="2393"/>
                  </a:lnTo>
                  <a:lnTo>
                    <a:pt x="27498" y="2406"/>
                  </a:lnTo>
                  <a:lnTo>
                    <a:pt x="27381" y="2445"/>
                  </a:lnTo>
                  <a:lnTo>
                    <a:pt x="27276" y="2511"/>
                  </a:lnTo>
                  <a:lnTo>
                    <a:pt x="27172" y="2589"/>
                  </a:lnTo>
                  <a:lnTo>
                    <a:pt x="27093" y="2694"/>
                  </a:lnTo>
                  <a:lnTo>
                    <a:pt x="27015" y="2798"/>
                  </a:lnTo>
                  <a:lnTo>
                    <a:pt x="26962" y="2916"/>
                  </a:lnTo>
                  <a:lnTo>
                    <a:pt x="26936" y="3047"/>
                  </a:lnTo>
                  <a:lnTo>
                    <a:pt x="26936" y="3191"/>
                  </a:lnTo>
                  <a:lnTo>
                    <a:pt x="26962" y="3321"/>
                  </a:lnTo>
                  <a:lnTo>
                    <a:pt x="26989" y="3400"/>
                  </a:lnTo>
                  <a:lnTo>
                    <a:pt x="27028" y="3465"/>
                  </a:lnTo>
                  <a:lnTo>
                    <a:pt x="27198" y="3779"/>
                  </a:lnTo>
                  <a:lnTo>
                    <a:pt x="27355" y="4093"/>
                  </a:lnTo>
                  <a:lnTo>
                    <a:pt x="27498" y="4420"/>
                  </a:lnTo>
                  <a:lnTo>
                    <a:pt x="27629" y="4760"/>
                  </a:lnTo>
                  <a:lnTo>
                    <a:pt x="27747" y="5100"/>
                  </a:lnTo>
                  <a:lnTo>
                    <a:pt x="27865" y="5440"/>
                  </a:lnTo>
                  <a:lnTo>
                    <a:pt x="27956" y="5793"/>
                  </a:lnTo>
                  <a:lnTo>
                    <a:pt x="28048" y="6159"/>
                  </a:lnTo>
                  <a:lnTo>
                    <a:pt x="28126" y="6512"/>
                  </a:lnTo>
                  <a:lnTo>
                    <a:pt x="28178" y="6878"/>
                  </a:lnTo>
                  <a:lnTo>
                    <a:pt x="28231" y="7244"/>
                  </a:lnTo>
                  <a:lnTo>
                    <a:pt x="28270" y="7610"/>
                  </a:lnTo>
                  <a:lnTo>
                    <a:pt x="28296" y="7976"/>
                  </a:lnTo>
                  <a:lnTo>
                    <a:pt x="28309" y="8342"/>
                  </a:lnTo>
                  <a:lnTo>
                    <a:pt x="28296" y="8709"/>
                  </a:lnTo>
                  <a:lnTo>
                    <a:pt x="28283" y="9075"/>
                  </a:lnTo>
                  <a:lnTo>
                    <a:pt x="28244" y="9441"/>
                  </a:lnTo>
                  <a:lnTo>
                    <a:pt x="28205" y="9807"/>
                  </a:lnTo>
                  <a:lnTo>
                    <a:pt x="28139" y="10160"/>
                  </a:lnTo>
                  <a:lnTo>
                    <a:pt x="28061" y="10526"/>
                  </a:lnTo>
                  <a:lnTo>
                    <a:pt x="27969" y="10866"/>
                  </a:lnTo>
                  <a:lnTo>
                    <a:pt x="27865" y="11219"/>
                  </a:lnTo>
                  <a:lnTo>
                    <a:pt x="27747" y="11546"/>
                  </a:lnTo>
                  <a:lnTo>
                    <a:pt x="27603" y="11886"/>
                  </a:lnTo>
                  <a:lnTo>
                    <a:pt x="27446" y="12200"/>
                  </a:lnTo>
                  <a:lnTo>
                    <a:pt x="27276" y="12514"/>
                  </a:lnTo>
                  <a:lnTo>
                    <a:pt x="27080" y="12827"/>
                  </a:lnTo>
                  <a:lnTo>
                    <a:pt x="26871" y="13115"/>
                  </a:lnTo>
                  <a:lnTo>
                    <a:pt x="26649" y="13403"/>
                  </a:lnTo>
                  <a:lnTo>
                    <a:pt x="26413" y="13677"/>
                  </a:lnTo>
                  <a:lnTo>
                    <a:pt x="26152" y="13939"/>
                  </a:lnTo>
                  <a:lnTo>
                    <a:pt x="25864" y="14187"/>
                  </a:lnTo>
                  <a:lnTo>
                    <a:pt x="25681" y="14331"/>
                  </a:lnTo>
                  <a:lnTo>
                    <a:pt x="25485" y="14462"/>
                  </a:lnTo>
                  <a:lnTo>
                    <a:pt x="25289" y="14593"/>
                  </a:lnTo>
                  <a:lnTo>
                    <a:pt x="25079" y="14697"/>
                  </a:lnTo>
                  <a:lnTo>
                    <a:pt x="24870" y="14802"/>
                  </a:lnTo>
                  <a:lnTo>
                    <a:pt x="24661" y="14893"/>
                  </a:lnTo>
                  <a:lnTo>
                    <a:pt x="24439" y="14972"/>
                  </a:lnTo>
                  <a:lnTo>
                    <a:pt x="24216" y="15037"/>
                  </a:lnTo>
                  <a:lnTo>
                    <a:pt x="23994" y="15089"/>
                  </a:lnTo>
                  <a:lnTo>
                    <a:pt x="23772" y="15129"/>
                  </a:lnTo>
                  <a:lnTo>
                    <a:pt x="23537" y="15168"/>
                  </a:lnTo>
                  <a:lnTo>
                    <a:pt x="23314" y="15181"/>
                  </a:lnTo>
                  <a:lnTo>
                    <a:pt x="23079" y="15194"/>
                  </a:lnTo>
                  <a:lnTo>
                    <a:pt x="22844" y="15207"/>
                  </a:lnTo>
                  <a:lnTo>
                    <a:pt x="22608" y="15194"/>
                  </a:lnTo>
                  <a:lnTo>
                    <a:pt x="22373" y="15181"/>
                  </a:lnTo>
                  <a:lnTo>
                    <a:pt x="22151" y="15155"/>
                  </a:lnTo>
                  <a:lnTo>
                    <a:pt x="21915" y="15129"/>
                  </a:lnTo>
                  <a:lnTo>
                    <a:pt x="21680" y="15089"/>
                  </a:lnTo>
                  <a:lnTo>
                    <a:pt x="21444" y="15037"/>
                  </a:lnTo>
                  <a:lnTo>
                    <a:pt x="21222" y="14972"/>
                  </a:lnTo>
                  <a:lnTo>
                    <a:pt x="21000" y="14920"/>
                  </a:lnTo>
                  <a:lnTo>
                    <a:pt x="20542" y="14763"/>
                  </a:lnTo>
                  <a:lnTo>
                    <a:pt x="20111" y="14580"/>
                  </a:lnTo>
                  <a:lnTo>
                    <a:pt x="19692" y="14383"/>
                  </a:lnTo>
                  <a:lnTo>
                    <a:pt x="19300" y="14161"/>
                  </a:lnTo>
                  <a:lnTo>
                    <a:pt x="18921" y="13913"/>
                  </a:lnTo>
                  <a:lnTo>
                    <a:pt x="18686" y="13730"/>
                  </a:lnTo>
                  <a:lnTo>
                    <a:pt x="18450" y="13547"/>
                  </a:lnTo>
                  <a:lnTo>
                    <a:pt x="18228" y="13350"/>
                  </a:lnTo>
                  <a:lnTo>
                    <a:pt x="18019" y="13141"/>
                  </a:lnTo>
                  <a:lnTo>
                    <a:pt x="17809" y="12919"/>
                  </a:lnTo>
                  <a:lnTo>
                    <a:pt x="17626" y="12697"/>
                  </a:lnTo>
                  <a:lnTo>
                    <a:pt x="17443" y="12461"/>
                  </a:lnTo>
                  <a:lnTo>
                    <a:pt x="17273" y="12226"/>
                  </a:lnTo>
                  <a:lnTo>
                    <a:pt x="17103" y="11977"/>
                  </a:lnTo>
                  <a:lnTo>
                    <a:pt x="16946" y="11729"/>
                  </a:lnTo>
                  <a:lnTo>
                    <a:pt x="16803" y="11468"/>
                  </a:lnTo>
                  <a:lnTo>
                    <a:pt x="16672" y="11206"/>
                  </a:lnTo>
                  <a:lnTo>
                    <a:pt x="16541" y="10931"/>
                  </a:lnTo>
                  <a:lnTo>
                    <a:pt x="16423" y="10657"/>
                  </a:lnTo>
                  <a:lnTo>
                    <a:pt x="16319" y="10382"/>
                  </a:lnTo>
                  <a:lnTo>
                    <a:pt x="16214" y="10095"/>
                  </a:lnTo>
                  <a:lnTo>
                    <a:pt x="16136" y="9807"/>
                  </a:lnTo>
                  <a:lnTo>
                    <a:pt x="16044" y="9519"/>
                  </a:lnTo>
                  <a:lnTo>
                    <a:pt x="15979" y="9232"/>
                  </a:lnTo>
                  <a:lnTo>
                    <a:pt x="15914" y="8931"/>
                  </a:lnTo>
                  <a:lnTo>
                    <a:pt x="15861" y="8643"/>
                  </a:lnTo>
                  <a:lnTo>
                    <a:pt x="15809" y="8342"/>
                  </a:lnTo>
                  <a:lnTo>
                    <a:pt x="15770" y="8042"/>
                  </a:lnTo>
                  <a:lnTo>
                    <a:pt x="15744" y="7754"/>
                  </a:lnTo>
                  <a:lnTo>
                    <a:pt x="15730" y="7453"/>
                  </a:lnTo>
                  <a:lnTo>
                    <a:pt x="15717" y="7153"/>
                  </a:lnTo>
                  <a:lnTo>
                    <a:pt x="15717" y="6865"/>
                  </a:lnTo>
                  <a:lnTo>
                    <a:pt x="15717" y="6564"/>
                  </a:lnTo>
                  <a:lnTo>
                    <a:pt x="15730" y="6277"/>
                  </a:lnTo>
                  <a:lnTo>
                    <a:pt x="15757" y="5989"/>
                  </a:lnTo>
                  <a:lnTo>
                    <a:pt x="15783" y="5701"/>
                  </a:lnTo>
                  <a:lnTo>
                    <a:pt x="15822" y="5414"/>
                  </a:lnTo>
                  <a:lnTo>
                    <a:pt x="15835" y="5322"/>
                  </a:lnTo>
                  <a:lnTo>
                    <a:pt x="15822" y="5230"/>
                  </a:lnTo>
                  <a:lnTo>
                    <a:pt x="15809" y="5139"/>
                  </a:lnTo>
                  <a:lnTo>
                    <a:pt x="15783" y="5060"/>
                  </a:lnTo>
                  <a:lnTo>
                    <a:pt x="15757" y="4995"/>
                  </a:lnTo>
                  <a:lnTo>
                    <a:pt x="15717" y="4917"/>
                  </a:lnTo>
                  <a:lnTo>
                    <a:pt x="15665" y="4864"/>
                  </a:lnTo>
                  <a:lnTo>
                    <a:pt x="15613" y="4812"/>
                  </a:lnTo>
                  <a:lnTo>
                    <a:pt x="15547" y="4760"/>
                  </a:lnTo>
                  <a:lnTo>
                    <a:pt x="15482" y="4721"/>
                  </a:lnTo>
                  <a:lnTo>
                    <a:pt x="15404" y="4681"/>
                  </a:lnTo>
                  <a:lnTo>
                    <a:pt x="15338" y="4655"/>
                  </a:lnTo>
                  <a:lnTo>
                    <a:pt x="15181" y="4629"/>
                  </a:lnTo>
                  <a:lnTo>
                    <a:pt x="15024" y="4629"/>
                  </a:lnTo>
                  <a:lnTo>
                    <a:pt x="14881" y="4564"/>
                  </a:lnTo>
                  <a:lnTo>
                    <a:pt x="14724" y="4537"/>
                  </a:lnTo>
                  <a:lnTo>
                    <a:pt x="14567" y="4537"/>
                  </a:lnTo>
                  <a:lnTo>
                    <a:pt x="14501" y="4551"/>
                  </a:lnTo>
                  <a:lnTo>
                    <a:pt x="14423" y="4577"/>
                  </a:lnTo>
                  <a:lnTo>
                    <a:pt x="14358" y="4603"/>
                  </a:lnTo>
                  <a:lnTo>
                    <a:pt x="14292" y="4642"/>
                  </a:lnTo>
                  <a:lnTo>
                    <a:pt x="14227" y="4694"/>
                  </a:lnTo>
                  <a:lnTo>
                    <a:pt x="14174" y="4747"/>
                  </a:lnTo>
                  <a:lnTo>
                    <a:pt x="14135" y="4812"/>
                  </a:lnTo>
                  <a:lnTo>
                    <a:pt x="14096" y="4890"/>
                  </a:lnTo>
                  <a:lnTo>
                    <a:pt x="14057" y="4969"/>
                  </a:lnTo>
                  <a:lnTo>
                    <a:pt x="14031" y="5074"/>
                  </a:lnTo>
                  <a:lnTo>
                    <a:pt x="13900" y="5845"/>
                  </a:lnTo>
                  <a:lnTo>
                    <a:pt x="13821" y="6224"/>
                  </a:lnTo>
                  <a:lnTo>
                    <a:pt x="13730" y="6603"/>
                  </a:lnTo>
                  <a:lnTo>
                    <a:pt x="13638" y="6970"/>
                  </a:lnTo>
                  <a:lnTo>
                    <a:pt x="13534" y="7336"/>
                  </a:lnTo>
                  <a:lnTo>
                    <a:pt x="13429" y="7689"/>
                  </a:lnTo>
                  <a:lnTo>
                    <a:pt x="13311" y="8042"/>
                  </a:lnTo>
                  <a:lnTo>
                    <a:pt x="13181" y="8382"/>
                  </a:lnTo>
                  <a:lnTo>
                    <a:pt x="13050" y="8722"/>
                  </a:lnTo>
                  <a:lnTo>
                    <a:pt x="12906" y="9049"/>
                  </a:lnTo>
                  <a:lnTo>
                    <a:pt x="12749" y="9362"/>
                  </a:lnTo>
                  <a:lnTo>
                    <a:pt x="12592" y="9676"/>
                  </a:lnTo>
                  <a:lnTo>
                    <a:pt x="12422" y="9977"/>
                  </a:lnTo>
                  <a:lnTo>
                    <a:pt x="12239" y="10265"/>
                  </a:lnTo>
                  <a:lnTo>
                    <a:pt x="12043" y="10552"/>
                  </a:lnTo>
                  <a:lnTo>
                    <a:pt x="11834" y="10827"/>
                  </a:lnTo>
                  <a:lnTo>
                    <a:pt x="11612" y="11088"/>
                  </a:lnTo>
                  <a:lnTo>
                    <a:pt x="11376" y="11337"/>
                  </a:lnTo>
                  <a:lnTo>
                    <a:pt x="11141" y="11572"/>
                  </a:lnTo>
                  <a:lnTo>
                    <a:pt x="10879" y="11794"/>
                  </a:lnTo>
                  <a:lnTo>
                    <a:pt x="10618" y="12017"/>
                  </a:lnTo>
                  <a:lnTo>
                    <a:pt x="10330" y="12226"/>
                  </a:lnTo>
                  <a:lnTo>
                    <a:pt x="10043" y="12409"/>
                  </a:lnTo>
                  <a:lnTo>
                    <a:pt x="9729" y="12592"/>
                  </a:lnTo>
                  <a:lnTo>
                    <a:pt x="9402" y="12762"/>
                  </a:lnTo>
                  <a:lnTo>
                    <a:pt x="9062" y="12906"/>
                  </a:lnTo>
                  <a:lnTo>
                    <a:pt x="8709" y="13050"/>
                  </a:lnTo>
                  <a:lnTo>
                    <a:pt x="8343" y="13167"/>
                  </a:lnTo>
                  <a:lnTo>
                    <a:pt x="7964" y="13285"/>
                  </a:lnTo>
                  <a:lnTo>
                    <a:pt x="7558" y="13377"/>
                  </a:lnTo>
                  <a:lnTo>
                    <a:pt x="7140" y="13455"/>
                  </a:lnTo>
                  <a:lnTo>
                    <a:pt x="6904" y="13481"/>
                  </a:lnTo>
                  <a:lnTo>
                    <a:pt x="6669" y="13507"/>
                  </a:lnTo>
                  <a:lnTo>
                    <a:pt x="6447" y="13520"/>
                  </a:lnTo>
                  <a:lnTo>
                    <a:pt x="6211" y="13507"/>
                  </a:lnTo>
                  <a:lnTo>
                    <a:pt x="6002" y="13494"/>
                  </a:lnTo>
                  <a:lnTo>
                    <a:pt x="5780" y="13455"/>
                  </a:lnTo>
                  <a:lnTo>
                    <a:pt x="5584" y="13416"/>
                  </a:lnTo>
                  <a:lnTo>
                    <a:pt x="5375" y="13364"/>
                  </a:lnTo>
                  <a:lnTo>
                    <a:pt x="5178" y="13298"/>
                  </a:lnTo>
                  <a:lnTo>
                    <a:pt x="4982" y="13220"/>
                  </a:lnTo>
                  <a:lnTo>
                    <a:pt x="4799" y="13141"/>
                  </a:lnTo>
                  <a:lnTo>
                    <a:pt x="4616" y="13037"/>
                  </a:lnTo>
                  <a:lnTo>
                    <a:pt x="4446" y="12932"/>
                  </a:lnTo>
                  <a:lnTo>
                    <a:pt x="4263" y="12814"/>
                  </a:lnTo>
                  <a:lnTo>
                    <a:pt x="4106" y="12684"/>
                  </a:lnTo>
                  <a:lnTo>
                    <a:pt x="3949" y="12553"/>
                  </a:lnTo>
                  <a:lnTo>
                    <a:pt x="3792" y="12409"/>
                  </a:lnTo>
                  <a:lnTo>
                    <a:pt x="3636" y="12252"/>
                  </a:lnTo>
                  <a:lnTo>
                    <a:pt x="3492" y="12082"/>
                  </a:lnTo>
                  <a:lnTo>
                    <a:pt x="3361" y="11912"/>
                  </a:lnTo>
                  <a:lnTo>
                    <a:pt x="3230" y="11742"/>
                  </a:lnTo>
                  <a:lnTo>
                    <a:pt x="3099" y="11546"/>
                  </a:lnTo>
                  <a:lnTo>
                    <a:pt x="2982" y="11350"/>
                  </a:lnTo>
                  <a:lnTo>
                    <a:pt x="2864" y="11154"/>
                  </a:lnTo>
                  <a:lnTo>
                    <a:pt x="2759" y="10945"/>
                  </a:lnTo>
                  <a:lnTo>
                    <a:pt x="2655" y="10735"/>
                  </a:lnTo>
                  <a:lnTo>
                    <a:pt x="2459" y="10291"/>
                  </a:lnTo>
                  <a:lnTo>
                    <a:pt x="2302" y="9820"/>
                  </a:lnTo>
                  <a:lnTo>
                    <a:pt x="2158" y="9323"/>
                  </a:lnTo>
                  <a:lnTo>
                    <a:pt x="2040" y="8826"/>
                  </a:lnTo>
                  <a:lnTo>
                    <a:pt x="1949" y="8303"/>
                  </a:lnTo>
                  <a:lnTo>
                    <a:pt x="1870" y="7767"/>
                  </a:lnTo>
                  <a:lnTo>
                    <a:pt x="1831" y="7218"/>
                  </a:lnTo>
                  <a:lnTo>
                    <a:pt x="1818" y="6669"/>
                  </a:lnTo>
                  <a:lnTo>
                    <a:pt x="1818" y="6107"/>
                  </a:lnTo>
                  <a:lnTo>
                    <a:pt x="1857" y="5544"/>
                  </a:lnTo>
                  <a:lnTo>
                    <a:pt x="1910" y="4982"/>
                  </a:lnTo>
                  <a:lnTo>
                    <a:pt x="2001" y="4407"/>
                  </a:lnTo>
                  <a:lnTo>
                    <a:pt x="2106" y="3858"/>
                  </a:lnTo>
                  <a:lnTo>
                    <a:pt x="2250" y="3295"/>
                  </a:lnTo>
                  <a:lnTo>
                    <a:pt x="2406" y="2746"/>
                  </a:lnTo>
                  <a:lnTo>
                    <a:pt x="2603" y="2210"/>
                  </a:lnTo>
                  <a:lnTo>
                    <a:pt x="2825" y="1687"/>
                  </a:lnTo>
                  <a:lnTo>
                    <a:pt x="2943" y="1425"/>
                  </a:lnTo>
                  <a:lnTo>
                    <a:pt x="3073" y="1177"/>
                  </a:lnTo>
                  <a:lnTo>
                    <a:pt x="3204" y="929"/>
                  </a:lnTo>
                  <a:lnTo>
                    <a:pt x="3348" y="680"/>
                  </a:lnTo>
                  <a:lnTo>
                    <a:pt x="3413" y="549"/>
                  </a:lnTo>
                  <a:lnTo>
                    <a:pt x="3439" y="419"/>
                  </a:lnTo>
                  <a:lnTo>
                    <a:pt x="3439" y="366"/>
                  </a:lnTo>
                  <a:lnTo>
                    <a:pt x="3439" y="314"/>
                  </a:lnTo>
                  <a:lnTo>
                    <a:pt x="3400" y="223"/>
                  </a:lnTo>
                  <a:lnTo>
                    <a:pt x="3348" y="144"/>
                  </a:lnTo>
                  <a:lnTo>
                    <a:pt x="3269" y="92"/>
                  </a:lnTo>
                  <a:lnTo>
                    <a:pt x="3165" y="39"/>
                  </a:lnTo>
                  <a:lnTo>
                    <a:pt x="3047" y="13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1" name="Google Shape;1773;p38">
              <a:extLst>
                <a:ext uri="{FF2B5EF4-FFF2-40B4-BE49-F238E27FC236}">
                  <a16:creationId xmlns:a16="http://schemas.microsoft.com/office/drawing/2014/main" id="{A1017821-BB3F-AA1C-BE22-055CF187EAF7}"/>
                </a:ext>
              </a:extLst>
            </p:cNvPr>
            <p:cNvSpPr/>
            <p:nvPr/>
          </p:nvSpPr>
          <p:spPr>
            <a:xfrm>
              <a:off x="4403950" y="1734300"/>
              <a:ext cx="312200" cy="227200"/>
            </a:xfrm>
            <a:custGeom>
              <a:avLst/>
              <a:gdLst/>
              <a:ahLst/>
              <a:cxnLst/>
              <a:rect l="l" t="t" r="r" b="b"/>
              <a:pathLst>
                <a:path w="12488" h="9088" extrusionOk="0">
                  <a:moveTo>
                    <a:pt x="5231" y="0"/>
                  </a:moveTo>
                  <a:lnTo>
                    <a:pt x="4917" y="13"/>
                  </a:lnTo>
                  <a:lnTo>
                    <a:pt x="4629" y="39"/>
                  </a:lnTo>
                  <a:lnTo>
                    <a:pt x="4328" y="66"/>
                  </a:lnTo>
                  <a:lnTo>
                    <a:pt x="4041" y="105"/>
                  </a:lnTo>
                  <a:lnTo>
                    <a:pt x="3766" y="144"/>
                  </a:lnTo>
                  <a:lnTo>
                    <a:pt x="3492" y="196"/>
                  </a:lnTo>
                  <a:lnTo>
                    <a:pt x="3217" y="262"/>
                  </a:lnTo>
                  <a:lnTo>
                    <a:pt x="2955" y="327"/>
                  </a:lnTo>
                  <a:lnTo>
                    <a:pt x="2707" y="392"/>
                  </a:lnTo>
                  <a:lnTo>
                    <a:pt x="2459" y="471"/>
                  </a:lnTo>
                  <a:lnTo>
                    <a:pt x="2236" y="562"/>
                  </a:lnTo>
                  <a:lnTo>
                    <a:pt x="2001" y="654"/>
                  </a:lnTo>
                  <a:lnTo>
                    <a:pt x="1792" y="759"/>
                  </a:lnTo>
                  <a:lnTo>
                    <a:pt x="1582" y="863"/>
                  </a:lnTo>
                  <a:lnTo>
                    <a:pt x="1386" y="968"/>
                  </a:lnTo>
                  <a:lnTo>
                    <a:pt x="1203" y="1085"/>
                  </a:lnTo>
                  <a:lnTo>
                    <a:pt x="1033" y="1203"/>
                  </a:lnTo>
                  <a:lnTo>
                    <a:pt x="876" y="1334"/>
                  </a:lnTo>
                  <a:lnTo>
                    <a:pt x="720" y="1465"/>
                  </a:lnTo>
                  <a:lnTo>
                    <a:pt x="589" y="1595"/>
                  </a:lnTo>
                  <a:lnTo>
                    <a:pt x="471" y="1739"/>
                  </a:lnTo>
                  <a:lnTo>
                    <a:pt x="353" y="1883"/>
                  </a:lnTo>
                  <a:lnTo>
                    <a:pt x="262" y="2027"/>
                  </a:lnTo>
                  <a:lnTo>
                    <a:pt x="183" y="2184"/>
                  </a:lnTo>
                  <a:lnTo>
                    <a:pt x="118" y="2341"/>
                  </a:lnTo>
                  <a:lnTo>
                    <a:pt x="66" y="2498"/>
                  </a:lnTo>
                  <a:lnTo>
                    <a:pt x="26" y="2668"/>
                  </a:lnTo>
                  <a:lnTo>
                    <a:pt x="0" y="2838"/>
                  </a:lnTo>
                  <a:lnTo>
                    <a:pt x="0" y="3008"/>
                  </a:lnTo>
                  <a:lnTo>
                    <a:pt x="13" y="3204"/>
                  </a:lnTo>
                  <a:lnTo>
                    <a:pt x="53" y="3400"/>
                  </a:lnTo>
                  <a:lnTo>
                    <a:pt x="105" y="3609"/>
                  </a:lnTo>
                  <a:lnTo>
                    <a:pt x="183" y="3818"/>
                  </a:lnTo>
                  <a:lnTo>
                    <a:pt x="275" y="4054"/>
                  </a:lnTo>
                  <a:lnTo>
                    <a:pt x="380" y="4276"/>
                  </a:lnTo>
                  <a:lnTo>
                    <a:pt x="497" y="4511"/>
                  </a:lnTo>
                  <a:lnTo>
                    <a:pt x="641" y="4760"/>
                  </a:lnTo>
                  <a:lnTo>
                    <a:pt x="785" y="5008"/>
                  </a:lnTo>
                  <a:lnTo>
                    <a:pt x="942" y="5243"/>
                  </a:lnTo>
                  <a:lnTo>
                    <a:pt x="1125" y="5492"/>
                  </a:lnTo>
                  <a:lnTo>
                    <a:pt x="1308" y="5753"/>
                  </a:lnTo>
                  <a:lnTo>
                    <a:pt x="1504" y="5989"/>
                  </a:lnTo>
                  <a:lnTo>
                    <a:pt x="1700" y="6237"/>
                  </a:lnTo>
                  <a:lnTo>
                    <a:pt x="1922" y="6486"/>
                  </a:lnTo>
                  <a:lnTo>
                    <a:pt x="2145" y="6721"/>
                  </a:lnTo>
                  <a:lnTo>
                    <a:pt x="2367" y="6956"/>
                  </a:lnTo>
                  <a:lnTo>
                    <a:pt x="2602" y="7179"/>
                  </a:lnTo>
                  <a:lnTo>
                    <a:pt x="2838" y="7401"/>
                  </a:lnTo>
                  <a:lnTo>
                    <a:pt x="3086" y="7610"/>
                  </a:lnTo>
                  <a:lnTo>
                    <a:pt x="3335" y="7819"/>
                  </a:lnTo>
                  <a:lnTo>
                    <a:pt x="3583" y="8002"/>
                  </a:lnTo>
                  <a:lnTo>
                    <a:pt x="3831" y="8185"/>
                  </a:lnTo>
                  <a:lnTo>
                    <a:pt x="4080" y="8355"/>
                  </a:lnTo>
                  <a:lnTo>
                    <a:pt x="4328" y="8512"/>
                  </a:lnTo>
                  <a:lnTo>
                    <a:pt x="4590" y="8643"/>
                  </a:lnTo>
                  <a:lnTo>
                    <a:pt x="4838" y="8774"/>
                  </a:lnTo>
                  <a:lnTo>
                    <a:pt x="5087" y="8878"/>
                  </a:lnTo>
                  <a:lnTo>
                    <a:pt x="5335" y="8957"/>
                  </a:lnTo>
                  <a:lnTo>
                    <a:pt x="5571" y="9035"/>
                  </a:lnTo>
                  <a:lnTo>
                    <a:pt x="5806" y="9075"/>
                  </a:lnTo>
                  <a:lnTo>
                    <a:pt x="5963" y="9088"/>
                  </a:lnTo>
                  <a:lnTo>
                    <a:pt x="6146" y="9088"/>
                  </a:lnTo>
                  <a:lnTo>
                    <a:pt x="6342" y="9048"/>
                  </a:lnTo>
                  <a:lnTo>
                    <a:pt x="6551" y="9009"/>
                  </a:lnTo>
                  <a:lnTo>
                    <a:pt x="6787" y="8931"/>
                  </a:lnTo>
                  <a:lnTo>
                    <a:pt x="7022" y="8852"/>
                  </a:lnTo>
                  <a:lnTo>
                    <a:pt x="7270" y="8735"/>
                  </a:lnTo>
                  <a:lnTo>
                    <a:pt x="7519" y="8617"/>
                  </a:lnTo>
                  <a:lnTo>
                    <a:pt x="7780" y="8486"/>
                  </a:lnTo>
                  <a:lnTo>
                    <a:pt x="8055" y="8329"/>
                  </a:lnTo>
                  <a:lnTo>
                    <a:pt x="8329" y="8172"/>
                  </a:lnTo>
                  <a:lnTo>
                    <a:pt x="8604" y="8002"/>
                  </a:lnTo>
                  <a:lnTo>
                    <a:pt x="9153" y="7623"/>
                  </a:lnTo>
                  <a:lnTo>
                    <a:pt x="9702" y="7205"/>
                  </a:lnTo>
                  <a:lnTo>
                    <a:pt x="10239" y="6773"/>
                  </a:lnTo>
                  <a:lnTo>
                    <a:pt x="10500" y="6551"/>
                  </a:lnTo>
                  <a:lnTo>
                    <a:pt x="10748" y="6329"/>
                  </a:lnTo>
                  <a:lnTo>
                    <a:pt x="10984" y="6093"/>
                  </a:lnTo>
                  <a:lnTo>
                    <a:pt x="11206" y="5871"/>
                  </a:lnTo>
                  <a:lnTo>
                    <a:pt x="11415" y="5636"/>
                  </a:lnTo>
                  <a:lnTo>
                    <a:pt x="11611" y="5413"/>
                  </a:lnTo>
                  <a:lnTo>
                    <a:pt x="11795" y="5191"/>
                  </a:lnTo>
                  <a:lnTo>
                    <a:pt x="11951" y="4969"/>
                  </a:lnTo>
                  <a:lnTo>
                    <a:pt x="12095" y="4747"/>
                  </a:lnTo>
                  <a:lnTo>
                    <a:pt x="12226" y="4537"/>
                  </a:lnTo>
                  <a:lnTo>
                    <a:pt x="12331" y="4341"/>
                  </a:lnTo>
                  <a:lnTo>
                    <a:pt x="12409" y="4145"/>
                  </a:lnTo>
                  <a:lnTo>
                    <a:pt x="12461" y="3962"/>
                  </a:lnTo>
                  <a:lnTo>
                    <a:pt x="12488" y="3779"/>
                  </a:lnTo>
                  <a:lnTo>
                    <a:pt x="12488" y="3609"/>
                  </a:lnTo>
                  <a:lnTo>
                    <a:pt x="12474" y="3439"/>
                  </a:lnTo>
                  <a:lnTo>
                    <a:pt x="12448" y="3282"/>
                  </a:lnTo>
                  <a:lnTo>
                    <a:pt x="12409" y="3112"/>
                  </a:lnTo>
                  <a:lnTo>
                    <a:pt x="12344" y="2942"/>
                  </a:lnTo>
                  <a:lnTo>
                    <a:pt x="12278" y="2785"/>
                  </a:lnTo>
                  <a:lnTo>
                    <a:pt x="12187" y="2628"/>
                  </a:lnTo>
                  <a:lnTo>
                    <a:pt x="12095" y="2471"/>
                  </a:lnTo>
                  <a:lnTo>
                    <a:pt x="11978" y="2315"/>
                  </a:lnTo>
                  <a:lnTo>
                    <a:pt x="11847" y="2158"/>
                  </a:lnTo>
                  <a:lnTo>
                    <a:pt x="11703" y="2014"/>
                  </a:lnTo>
                  <a:lnTo>
                    <a:pt x="11559" y="1870"/>
                  </a:lnTo>
                  <a:lnTo>
                    <a:pt x="11389" y="1726"/>
                  </a:lnTo>
                  <a:lnTo>
                    <a:pt x="11219" y="1582"/>
                  </a:lnTo>
                  <a:lnTo>
                    <a:pt x="11023" y="1452"/>
                  </a:lnTo>
                  <a:lnTo>
                    <a:pt x="10827" y="1321"/>
                  </a:lnTo>
                  <a:lnTo>
                    <a:pt x="10618" y="1203"/>
                  </a:lnTo>
                  <a:lnTo>
                    <a:pt x="10409" y="1085"/>
                  </a:lnTo>
                  <a:lnTo>
                    <a:pt x="10173" y="968"/>
                  </a:lnTo>
                  <a:lnTo>
                    <a:pt x="9938" y="850"/>
                  </a:lnTo>
                  <a:lnTo>
                    <a:pt x="9689" y="745"/>
                  </a:lnTo>
                  <a:lnTo>
                    <a:pt x="9428" y="654"/>
                  </a:lnTo>
                  <a:lnTo>
                    <a:pt x="9166" y="562"/>
                  </a:lnTo>
                  <a:lnTo>
                    <a:pt x="8905" y="471"/>
                  </a:lnTo>
                  <a:lnTo>
                    <a:pt x="8617" y="392"/>
                  </a:lnTo>
                  <a:lnTo>
                    <a:pt x="8329" y="314"/>
                  </a:lnTo>
                  <a:lnTo>
                    <a:pt x="8042" y="249"/>
                  </a:lnTo>
                  <a:lnTo>
                    <a:pt x="7741" y="196"/>
                  </a:lnTo>
                  <a:lnTo>
                    <a:pt x="7440" y="144"/>
                  </a:lnTo>
                  <a:lnTo>
                    <a:pt x="7127" y="92"/>
                  </a:lnTo>
                  <a:lnTo>
                    <a:pt x="6813" y="66"/>
                  </a:lnTo>
                  <a:lnTo>
                    <a:pt x="6486" y="26"/>
                  </a:lnTo>
                  <a:lnTo>
                    <a:pt x="6172" y="13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2" name="Google Shape;1774;p38">
              <a:extLst>
                <a:ext uri="{FF2B5EF4-FFF2-40B4-BE49-F238E27FC236}">
                  <a16:creationId xmlns:a16="http://schemas.microsoft.com/office/drawing/2014/main" id="{E20C0EEA-EB95-F3AA-33E2-22EB4CEE2673}"/>
                </a:ext>
              </a:extLst>
            </p:cNvPr>
            <p:cNvSpPr/>
            <p:nvPr/>
          </p:nvSpPr>
          <p:spPr>
            <a:xfrm>
              <a:off x="4867800" y="1375700"/>
              <a:ext cx="205325" cy="153325"/>
            </a:xfrm>
            <a:custGeom>
              <a:avLst/>
              <a:gdLst/>
              <a:ahLst/>
              <a:cxnLst/>
              <a:rect l="l" t="t" r="r" b="b"/>
              <a:pathLst>
                <a:path w="8213" h="6133" extrusionOk="0">
                  <a:moveTo>
                    <a:pt x="4119" y="0"/>
                  </a:moveTo>
                  <a:lnTo>
                    <a:pt x="3858" y="26"/>
                  </a:lnTo>
                  <a:lnTo>
                    <a:pt x="3583" y="66"/>
                  </a:lnTo>
                  <a:lnTo>
                    <a:pt x="3309" y="118"/>
                  </a:lnTo>
                  <a:lnTo>
                    <a:pt x="3073" y="170"/>
                  </a:lnTo>
                  <a:lnTo>
                    <a:pt x="2851" y="249"/>
                  </a:lnTo>
                  <a:lnTo>
                    <a:pt x="2629" y="327"/>
                  </a:lnTo>
                  <a:lnTo>
                    <a:pt x="2420" y="419"/>
                  </a:lnTo>
                  <a:lnTo>
                    <a:pt x="2210" y="510"/>
                  </a:lnTo>
                  <a:lnTo>
                    <a:pt x="2014" y="628"/>
                  </a:lnTo>
                  <a:lnTo>
                    <a:pt x="1831" y="745"/>
                  </a:lnTo>
                  <a:lnTo>
                    <a:pt x="1635" y="876"/>
                  </a:lnTo>
                  <a:lnTo>
                    <a:pt x="1465" y="1007"/>
                  </a:lnTo>
                  <a:lnTo>
                    <a:pt x="1295" y="1151"/>
                  </a:lnTo>
                  <a:lnTo>
                    <a:pt x="1138" y="1308"/>
                  </a:lnTo>
                  <a:lnTo>
                    <a:pt x="994" y="1465"/>
                  </a:lnTo>
                  <a:lnTo>
                    <a:pt x="851" y="1635"/>
                  </a:lnTo>
                  <a:lnTo>
                    <a:pt x="720" y="1805"/>
                  </a:lnTo>
                  <a:lnTo>
                    <a:pt x="589" y="1988"/>
                  </a:lnTo>
                  <a:lnTo>
                    <a:pt x="484" y="2171"/>
                  </a:lnTo>
                  <a:lnTo>
                    <a:pt x="380" y="2367"/>
                  </a:lnTo>
                  <a:lnTo>
                    <a:pt x="288" y="2563"/>
                  </a:lnTo>
                  <a:lnTo>
                    <a:pt x="210" y="2759"/>
                  </a:lnTo>
                  <a:lnTo>
                    <a:pt x="144" y="2968"/>
                  </a:lnTo>
                  <a:lnTo>
                    <a:pt x="92" y="3178"/>
                  </a:lnTo>
                  <a:lnTo>
                    <a:pt x="53" y="3387"/>
                  </a:lnTo>
                  <a:lnTo>
                    <a:pt x="14" y="3596"/>
                  </a:lnTo>
                  <a:lnTo>
                    <a:pt x="1" y="3818"/>
                  </a:lnTo>
                  <a:lnTo>
                    <a:pt x="1" y="4041"/>
                  </a:lnTo>
                  <a:lnTo>
                    <a:pt x="14" y="4263"/>
                  </a:lnTo>
                  <a:lnTo>
                    <a:pt x="27" y="4485"/>
                  </a:lnTo>
                  <a:lnTo>
                    <a:pt x="66" y="4707"/>
                  </a:lnTo>
                  <a:lnTo>
                    <a:pt x="118" y="4943"/>
                  </a:lnTo>
                  <a:lnTo>
                    <a:pt x="184" y="5165"/>
                  </a:lnTo>
                  <a:lnTo>
                    <a:pt x="262" y="5387"/>
                  </a:lnTo>
                  <a:lnTo>
                    <a:pt x="367" y="5623"/>
                  </a:lnTo>
                  <a:lnTo>
                    <a:pt x="406" y="5701"/>
                  </a:lnTo>
                  <a:lnTo>
                    <a:pt x="458" y="5780"/>
                  </a:lnTo>
                  <a:lnTo>
                    <a:pt x="524" y="5858"/>
                  </a:lnTo>
                  <a:lnTo>
                    <a:pt x="576" y="5910"/>
                  </a:lnTo>
                  <a:lnTo>
                    <a:pt x="654" y="5976"/>
                  </a:lnTo>
                  <a:lnTo>
                    <a:pt x="720" y="6015"/>
                  </a:lnTo>
                  <a:lnTo>
                    <a:pt x="798" y="6054"/>
                  </a:lnTo>
                  <a:lnTo>
                    <a:pt x="864" y="6080"/>
                  </a:lnTo>
                  <a:lnTo>
                    <a:pt x="1034" y="6120"/>
                  </a:lnTo>
                  <a:lnTo>
                    <a:pt x="1190" y="6133"/>
                  </a:lnTo>
                  <a:lnTo>
                    <a:pt x="1347" y="6120"/>
                  </a:lnTo>
                  <a:lnTo>
                    <a:pt x="1504" y="6080"/>
                  </a:lnTo>
                  <a:lnTo>
                    <a:pt x="1648" y="6015"/>
                  </a:lnTo>
                  <a:lnTo>
                    <a:pt x="1779" y="5937"/>
                  </a:lnTo>
                  <a:lnTo>
                    <a:pt x="1897" y="5832"/>
                  </a:lnTo>
                  <a:lnTo>
                    <a:pt x="1936" y="5767"/>
                  </a:lnTo>
                  <a:lnTo>
                    <a:pt x="1975" y="5701"/>
                  </a:lnTo>
                  <a:lnTo>
                    <a:pt x="2001" y="5636"/>
                  </a:lnTo>
                  <a:lnTo>
                    <a:pt x="2027" y="5570"/>
                  </a:lnTo>
                  <a:lnTo>
                    <a:pt x="2040" y="5492"/>
                  </a:lnTo>
                  <a:lnTo>
                    <a:pt x="2053" y="5413"/>
                  </a:lnTo>
                  <a:lnTo>
                    <a:pt x="2040" y="5322"/>
                  </a:lnTo>
                  <a:lnTo>
                    <a:pt x="2027" y="5244"/>
                  </a:lnTo>
                  <a:lnTo>
                    <a:pt x="2001" y="5152"/>
                  </a:lnTo>
                  <a:lnTo>
                    <a:pt x="1975" y="5060"/>
                  </a:lnTo>
                  <a:lnTo>
                    <a:pt x="1857" y="4786"/>
                  </a:lnTo>
                  <a:lnTo>
                    <a:pt x="1779" y="4511"/>
                  </a:lnTo>
                  <a:lnTo>
                    <a:pt x="1727" y="4250"/>
                  </a:lnTo>
                  <a:lnTo>
                    <a:pt x="1714" y="4001"/>
                  </a:lnTo>
                  <a:lnTo>
                    <a:pt x="1727" y="3753"/>
                  </a:lnTo>
                  <a:lnTo>
                    <a:pt x="1766" y="3504"/>
                  </a:lnTo>
                  <a:lnTo>
                    <a:pt x="1831" y="3282"/>
                  </a:lnTo>
                  <a:lnTo>
                    <a:pt x="1923" y="3060"/>
                  </a:lnTo>
                  <a:lnTo>
                    <a:pt x="2053" y="2851"/>
                  </a:lnTo>
                  <a:lnTo>
                    <a:pt x="2197" y="2655"/>
                  </a:lnTo>
                  <a:lnTo>
                    <a:pt x="2367" y="2485"/>
                  </a:lnTo>
                  <a:lnTo>
                    <a:pt x="2550" y="2315"/>
                  </a:lnTo>
                  <a:lnTo>
                    <a:pt x="2773" y="2158"/>
                  </a:lnTo>
                  <a:lnTo>
                    <a:pt x="3008" y="2027"/>
                  </a:lnTo>
                  <a:lnTo>
                    <a:pt x="3256" y="1909"/>
                  </a:lnTo>
                  <a:lnTo>
                    <a:pt x="3531" y="1805"/>
                  </a:lnTo>
                  <a:lnTo>
                    <a:pt x="3714" y="1752"/>
                  </a:lnTo>
                  <a:lnTo>
                    <a:pt x="3884" y="1713"/>
                  </a:lnTo>
                  <a:lnTo>
                    <a:pt x="4067" y="1687"/>
                  </a:lnTo>
                  <a:lnTo>
                    <a:pt x="4224" y="1674"/>
                  </a:lnTo>
                  <a:lnTo>
                    <a:pt x="4381" y="1674"/>
                  </a:lnTo>
                  <a:lnTo>
                    <a:pt x="4538" y="1687"/>
                  </a:lnTo>
                  <a:lnTo>
                    <a:pt x="4682" y="1713"/>
                  </a:lnTo>
                  <a:lnTo>
                    <a:pt x="4825" y="1739"/>
                  </a:lnTo>
                  <a:lnTo>
                    <a:pt x="4956" y="1792"/>
                  </a:lnTo>
                  <a:lnTo>
                    <a:pt x="5087" y="1844"/>
                  </a:lnTo>
                  <a:lnTo>
                    <a:pt x="5218" y="1909"/>
                  </a:lnTo>
                  <a:lnTo>
                    <a:pt x="5335" y="1988"/>
                  </a:lnTo>
                  <a:lnTo>
                    <a:pt x="5440" y="2079"/>
                  </a:lnTo>
                  <a:lnTo>
                    <a:pt x="5545" y="2171"/>
                  </a:lnTo>
                  <a:lnTo>
                    <a:pt x="5649" y="2275"/>
                  </a:lnTo>
                  <a:lnTo>
                    <a:pt x="5741" y="2380"/>
                  </a:lnTo>
                  <a:lnTo>
                    <a:pt x="5832" y="2498"/>
                  </a:lnTo>
                  <a:lnTo>
                    <a:pt x="5911" y="2615"/>
                  </a:lnTo>
                  <a:lnTo>
                    <a:pt x="6068" y="2877"/>
                  </a:lnTo>
                  <a:lnTo>
                    <a:pt x="6198" y="3151"/>
                  </a:lnTo>
                  <a:lnTo>
                    <a:pt x="6303" y="3452"/>
                  </a:lnTo>
                  <a:lnTo>
                    <a:pt x="6381" y="3766"/>
                  </a:lnTo>
                  <a:lnTo>
                    <a:pt x="6447" y="4080"/>
                  </a:lnTo>
                  <a:lnTo>
                    <a:pt x="6499" y="4394"/>
                  </a:lnTo>
                  <a:lnTo>
                    <a:pt x="6512" y="4707"/>
                  </a:lnTo>
                  <a:lnTo>
                    <a:pt x="6525" y="4812"/>
                  </a:lnTo>
                  <a:lnTo>
                    <a:pt x="6538" y="4904"/>
                  </a:lnTo>
                  <a:lnTo>
                    <a:pt x="6565" y="4982"/>
                  </a:lnTo>
                  <a:lnTo>
                    <a:pt x="6604" y="5060"/>
                  </a:lnTo>
                  <a:lnTo>
                    <a:pt x="6643" y="5139"/>
                  </a:lnTo>
                  <a:lnTo>
                    <a:pt x="6695" y="5204"/>
                  </a:lnTo>
                  <a:lnTo>
                    <a:pt x="6748" y="5257"/>
                  </a:lnTo>
                  <a:lnTo>
                    <a:pt x="6800" y="5309"/>
                  </a:lnTo>
                  <a:lnTo>
                    <a:pt x="6865" y="5348"/>
                  </a:lnTo>
                  <a:lnTo>
                    <a:pt x="6931" y="5387"/>
                  </a:lnTo>
                  <a:lnTo>
                    <a:pt x="7088" y="5440"/>
                  </a:lnTo>
                  <a:lnTo>
                    <a:pt x="7231" y="5466"/>
                  </a:lnTo>
                  <a:lnTo>
                    <a:pt x="7388" y="5479"/>
                  </a:lnTo>
                  <a:lnTo>
                    <a:pt x="7558" y="5453"/>
                  </a:lnTo>
                  <a:lnTo>
                    <a:pt x="7702" y="5400"/>
                  </a:lnTo>
                  <a:lnTo>
                    <a:pt x="7846" y="5335"/>
                  </a:lnTo>
                  <a:lnTo>
                    <a:pt x="7964" y="5230"/>
                  </a:lnTo>
                  <a:lnTo>
                    <a:pt x="8029" y="5178"/>
                  </a:lnTo>
                  <a:lnTo>
                    <a:pt x="8068" y="5113"/>
                  </a:lnTo>
                  <a:lnTo>
                    <a:pt x="8121" y="5034"/>
                  </a:lnTo>
                  <a:lnTo>
                    <a:pt x="8147" y="4969"/>
                  </a:lnTo>
                  <a:lnTo>
                    <a:pt x="8173" y="4877"/>
                  </a:lnTo>
                  <a:lnTo>
                    <a:pt x="8199" y="4799"/>
                  </a:lnTo>
                  <a:lnTo>
                    <a:pt x="8212" y="4694"/>
                  </a:lnTo>
                  <a:lnTo>
                    <a:pt x="8212" y="4603"/>
                  </a:lnTo>
                  <a:lnTo>
                    <a:pt x="8199" y="4341"/>
                  </a:lnTo>
                  <a:lnTo>
                    <a:pt x="8173" y="4093"/>
                  </a:lnTo>
                  <a:lnTo>
                    <a:pt x="8134" y="3844"/>
                  </a:lnTo>
                  <a:lnTo>
                    <a:pt x="8094" y="3596"/>
                  </a:lnTo>
                  <a:lnTo>
                    <a:pt x="8029" y="3348"/>
                  </a:lnTo>
                  <a:lnTo>
                    <a:pt x="7977" y="3112"/>
                  </a:lnTo>
                  <a:lnTo>
                    <a:pt x="7898" y="2877"/>
                  </a:lnTo>
                  <a:lnTo>
                    <a:pt x="7820" y="2655"/>
                  </a:lnTo>
                  <a:lnTo>
                    <a:pt x="7728" y="2432"/>
                  </a:lnTo>
                  <a:lnTo>
                    <a:pt x="7624" y="2210"/>
                  </a:lnTo>
                  <a:lnTo>
                    <a:pt x="7519" y="2001"/>
                  </a:lnTo>
                  <a:lnTo>
                    <a:pt x="7388" y="1805"/>
                  </a:lnTo>
                  <a:lnTo>
                    <a:pt x="7271" y="1608"/>
                  </a:lnTo>
                  <a:lnTo>
                    <a:pt x="7127" y="1425"/>
                  </a:lnTo>
                  <a:lnTo>
                    <a:pt x="6983" y="1242"/>
                  </a:lnTo>
                  <a:lnTo>
                    <a:pt x="6839" y="1072"/>
                  </a:lnTo>
                  <a:lnTo>
                    <a:pt x="6669" y="915"/>
                  </a:lnTo>
                  <a:lnTo>
                    <a:pt x="6499" y="772"/>
                  </a:lnTo>
                  <a:lnTo>
                    <a:pt x="6329" y="641"/>
                  </a:lnTo>
                  <a:lnTo>
                    <a:pt x="6133" y="510"/>
                  </a:lnTo>
                  <a:lnTo>
                    <a:pt x="5937" y="406"/>
                  </a:lnTo>
                  <a:lnTo>
                    <a:pt x="5741" y="301"/>
                  </a:lnTo>
                  <a:lnTo>
                    <a:pt x="5532" y="222"/>
                  </a:lnTo>
                  <a:lnTo>
                    <a:pt x="5309" y="144"/>
                  </a:lnTo>
                  <a:lnTo>
                    <a:pt x="5087" y="92"/>
                  </a:lnTo>
                  <a:lnTo>
                    <a:pt x="4852" y="39"/>
                  </a:lnTo>
                  <a:lnTo>
                    <a:pt x="4616" y="13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" name="Google Shape;1775;p38">
              <a:extLst>
                <a:ext uri="{FF2B5EF4-FFF2-40B4-BE49-F238E27FC236}">
                  <a16:creationId xmlns:a16="http://schemas.microsoft.com/office/drawing/2014/main" id="{501466FE-6124-9C51-A20B-6A96A56F03F2}"/>
                </a:ext>
              </a:extLst>
            </p:cNvPr>
            <p:cNvSpPr/>
            <p:nvPr/>
          </p:nvSpPr>
          <p:spPr>
            <a:xfrm>
              <a:off x="4069875" y="1136075"/>
              <a:ext cx="338025" cy="408000"/>
            </a:xfrm>
            <a:custGeom>
              <a:avLst/>
              <a:gdLst/>
              <a:ahLst/>
              <a:cxnLst/>
              <a:rect l="l" t="t" r="r" b="b"/>
              <a:pathLst>
                <a:path w="13521" h="16320" extrusionOk="0">
                  <a:moveTo>
                    <a:pt x="7950" y="1"/>
                  </a:moveTo>
                  <a:lnTo>
                    <a:pt x="7662" y="14"/>
                  </a:lnTo>
                  <a:lnTo>
                    <a:pt x="7375" y="27"/>
                  </a:lnTo>
                  <a:lnTo>
                    <a:pt x="7100" y="40"/>
                  </a:lnTo>
                  <a:lnTo>
                    <a:pt x="6826" y="66"/>
                  </a:lnTo>
                  <a:lnTo>
                    <a:pt x="6564" y="105"/>
                  </a:lnTo>
                  <a:lnTo>
                    <a:pt x="6303" y="145"/>
                  </a:lnTo>
                  <a:lnTo>
                    <a:pt x="6054" y="197"/>
                  </a:lnTo>
                  <a:lnTo>
                    <a:pt x="5806" y="262"/>
                  </a:lnTo>
                  <a:lnTo>
                    <a:pt x="5570" y="328"/>
                  </a:lnTo>
                  <a:lnTo>
                    <a:pt x="5335" y="393"/>
                  </a:lnTo>
                  <a:lnTo>
                    <a:pt x="5113" y="471"/>
                  </a:lnTo>
                  <a:lnTo>
                    <a:pt x="4890" y="563"/>
                  </a:lnTo>
                  <a:lnTo>
                    <a:pt x="4668" y="655"/>
                  </a:lnTo>
                  <a:lnTo>
                    <a:pt x="4459" y="746"/>
                  </a:lnTo>
                  <a:lnTo>
                    <a:pt x="4250" y="851"/>
                  </a:lnTo>
                  <a:lnTo>
                    <a:pt x="3857" y="1073"/>
                  </a:lnTo>
                  <a:lnTo>
                    <a:pt x="3491" y="1321"/>
                  </a:lnTo>
                  <a:lnTo>
                    <a:pt x="3138" y="1596"/>
                  </a:lnTo>
                  <a:lnTo>
                    <a:pt x="2811" y="1871"/>
                  </a:lnTo>
                  <a:lnTo>
                    <a:pt x="2498" y="2184"/>
                  </a:lnTo>
                  <a:lnTo>
                    <a:pt x="2210" y="2498"/>
                  </a:lnTo>
                  <a:lnTo>
                    <a:pt x="1948" y="2838"/>
                  </a:lnTo>
                  <a:lnTo>
                    <a:pt x="1700" y="3191"/>
                  </a:lnTo>
                  <a:lnTo>
                    <a:pt x="1465" y="3557"/>
                  </a:lnTo>
                  <a:lnTo>
                    <a:pt x="1255" y="3937"/>
                  </a:lnTo>
                  <a:lnTo>
                    <a:pt x="1059" y="4316"/>
                  </a:lnTo>
                  <a:lnTo>
                    <a:pt x="889" y="4708"/>
                  </a:lnTo>
                  <a:lnTo>
                    <a:pt x="719" y="5113"/>
                  </a:lnTo>
                  <a:lnTo>
                    <a:pt x="589" y="5519"/>
                  </a:lnTo>
                  <a:lnTo>
                    <a:pt x="458" y="5937"/>
                  </a:lnTo>
                  <a:lnTo>
                    <a:pt x="353" y="6356"/>
                  </a:lnTo>
                  <a:lnTo>
                    <a:pt x="262" y="6774"/>
                  </a:lnTo>
                  <a:lnTo>
                    <a:pt x="183" y="7192"/>
                  </a:lnTo>
                  <a:lnTo>
                    <a:pt x="118" y="7624"/>
                  </a:lnTo>
                  <a:lnTo>
                    <a:pt x="65" y="8042"/>
                  </a:lnTo>
                  <a:lnTo>
                    <a:pt x="26" y="8461"/>
                  </a:lnTo>
                  <a:lnTo>
                    <a:pt x="0" y="8866"/>
                  </a:lnTo>
                  <a:lnTo>
                    <a:pt x="0" y="9271"/>
                  </a:lnTo>
                  <a:lnTo>
                    <a:pt x="0" y="9677"/>
                  </a:lnTo>
                  <a:lnTo>
                    <a:pt x="39" y="10069"/>
                  </a:lnTo>
                  <a:lnTo>
                    <a:pt x="92" y="10461"/>
                  </a:lnTo>
                  <a:lnTo>
                    <a:pt x="157" y="10854"/>
                  </a:lnTo>
                  <a:lnTo>
                    <a:pt x="262" y="11233"/>
                  </a:lnTo>
                  <a:lnTo>
                    <a:pt x="366" y="11612"/>
                  </a:lnTo>
                  <a:lnTo>
                    <a:pt x="510" y="11978"/>
                  </a:lnTo>
                  <a:lnTo>
                    <a:pt x="654" y="12344"/>
                  </a:lnTo>
                  <a:lnTo>
                    <a:pt x="837" y="12697"/>
                  </a:lnTo>
                  <a:lnTo>
                    <a:pt x="1020" y="13037"/>
                  </a:lnTo>
                  <a:lnTo>
                    <a:pt x="1229" y="13364"/>
                  </a:lnTo>
                  <a:lnTo>
                    <a:pt x="1451" y="13678"/>
                  </a:lnTo>
                  <a:lnTo>
                    <a:pt x="1687" y="13979"/>
                  </a:lnTo>
                  <a:lnTo>
                    <a:pt x="1935" y="14266"/>
                  </a:lnTo>
                  <a:lnTo>
                    <a:pt x="2210" y="14541"/>
                  </a:lnTo>
                  <a:lnTo>
                    <a:pt x="2484" y="14802"/>
                  </a:lnTo>
                  <a:lnTo>
                    <a:pt x="2772" y="15051"/>
                  </a:lnTo>
                  <a:lnTo>
                    <a:pt x="3086" y="15273"/>
                  </a:lnTo>
                  <a:lnTo>
                    <a:pt x="3400" y="15469"/>
                  </a:lnTo>
                  <a:lnTo>
                    <a:pt x="3727" y="15652"/>
                  </a:lnTo>
                  <a:lnTo>
                    <a:pt x="4067" y="15822"/>
                  </a:lnTo>
                  <a:lnTo>
                    <a:pt x="4407" y="15966"/>
                  </a:lnTo>
                  <a:lnTo>
                    <a:pt x="4773" y="16084"/>
                  </a:lnTo>
                  <a:lnTo>
                    <a:pt x="5139" y="16188"/>
                  </a:lnTo>
                  <a:lnTo>
                    <a:pt x="5505" y="16254"/>
                  </a:lnTo>
                  <a:lnTo>
                    <a:pt x="5884" y="16306"/>
                  </a:lnTo>
                  <a:lnTo>
                    <a:pt x="6276" y="16319"/>
                  </a:lnTo>
                  <a:lnTo>
                    <a:pt x="6656" y="16319"/>
                  </a:lnTo>
                  <a:lnTo>
                    <a:pt x="7061" y="16280"/>
                  </a:lnTo>
                  <a:lnTo>
                    <a:pt x="7453" y="16228"/>
                  </a:lnTo>
                  <a:lnTo>
                    <a:pt x="7859" y="16136"/>
                  </a:lnTo>
                  <a:lnTo>
                    <a:pt x="8264" y="16005"/>
                  </a:lnTo>
                  <a:lnTo>
                    <a:pt x="8578" y="15901"/>
                  </a:lnTo>
                  <a:lnTo>
                    <a:pt x="8865" y="15770"/>
                  </a:lnTo>
                  <a:lnTo>
                    <a:pt x="9153" y="15626"/>
                  </a:lnTo>
                  <a:lnTo>
                    <a:pt x="9428" y="15469"/>
                  </a:lnTo>
                  <a:lnTo>
                    <a:pt x="9689" y="15299"/>
                  </a:lnTo>
                  <a:lnTo>
                    <a:pt x="9951" y="15116"/>
                  </a:lnTo>
                  <a:lnTo>
                    <a:pt x="10199" y="14907"/>
                  </a:lnTo>
                  <a:lnTo>
                    <a:pt x="10447" y="14698"/>
                  </a:lnTo>
                  <a:lnTo>
                    <a:pt x="10670" y="14475"/>
                  </a:lnTo>
                  <a:lnTo>
                    <a:pt x="10892" y="14253"/>
                  </a:lnTo>
                  <a:lnTo>
                    <a:pt x="11114" y="14005"/>
                  </a:lnTo>
                  <a:lnTo>
                    <a:pt x="11324" y="13756"/>
                  </a:lnTo>
                  <a:lnTo>
                    <a:pt x="11520" y="13482"/>
                  </a:lnTo>
                  <a:lnTo>
                    <a:pt x="11703" y="13220"/>
                  </a:lnTo>
                  <a:lnTo>
                    <a:pt x="11886" y="12933"/>
                  </a:lnTo>
                  <a:lnTo>
                    <a:pt x="12056" y="12645"/>
                  </a:lnTo>
                  <a:lnTo>
                    <a:pt x="12213" y="12357"/>
                  </a:lnTo>
                  <a:lnTo>
                    <a:pt x="12370" y="12043"/>
                  </a:lnTo>
                  <a:lnTo>
                    <a:pt x="12500" y="11743"/>
                  </a:lnTo>
                  <a:lnTo>
                    <a:pt x="12644" y="11429"/>
                  </a:lnTo>
                  <a:lnTo>
                    <a:pt x="12762" y="11102"/>
                  </a:lnTo>
                  <a:lnTo>
                    <a:pt x="12880" y="10775"/>
                  </a:lnTo>
                  <a:lnTo>
                    <a:pt x="12984" y="10448"/>
                  </a:lnTo>
                  <a:lnTo>
                    <a:pt x="13076" y="10121"/>
                  </a:lnTo>
                  <a:lnTo>
                    <a:pt x="13167" y="9781"/>
                  </a:lnTo>
                  <a:lnTo>
                    <a:pt x="13246" y="9441"/>
                  </a:lnTo>
                  <a:lnTo>
                    <a:pt x="13311" y="9101"/>
                  </a:lnTo>
                  <a:lnTo>
                    <a:pt x="13376" y="8761"/>
                  </a:lnTo>
                  <a:lnTo>
                    <a:pt x="13416" y="8421"/>
                  </a:lnTo>
                  <a:lnTo>
                    <a:pt x="13455" y="8068"/>
                  </a:lnTo>
                  <a:lnTo>
                    <a:pt x="13494" y="7728"/>
                  </a:lnTo>
                  <a:lnTo>
                    <a:pt x="13507" y="7388"/>
                  </a:lnTo>
                  <a:lnTo>
                    <a:pt x="13520" y="7049"/>
                  </a:lnTo>
                  <a:lnTo>
                    <a:pt x="13520" y="6709"/>
                  </a:lnTo>
                  <a:lnTo>
                    <a:pt x="13507" y="6369"/>
                  </a:lnTo>
                  <a:lnTo>
                    <a:pt x="13494" y="6042"/>
                  </a:lnTo>
                  <a:lnTo>
                    <a:pt x="13468" y="5702"/>
                  </a:lnTo>
                  <a:lnTo>
                    <a:pt x="13429" y="5375"/>
                  </a:lnTo>
                  <a:lnTo>
                    <a:pt x="13376" y="5061"/>
                  </a:lnTo>
                  <a:lnTo>
                    <a:pt x="13324" y="4734"/>
                  </a:lnTo>
                  <a:lnTo>
                    <a:pt x="13259" y="4433"/>
                  </a:lnTo>
                  <a:lnTo>
                    <a:pt x="13180" y="4120"/>
                  </a:lnTo>
                  <a:lnTo>
                    <a:pt x="13089" y="3819"/>
                  </a:lnTo>
                  <a:lnTo>
                    <a:pt x="12984" y="3531"/>
                  </a:lnTo>
                  <a:lnTo>
                    <a:pt x="12880" y="3244"/>
                  </a:lnTo>
                  <a:lnTo>
                    <a:pt x="12762" y="2969"/>
                  </a:lnTo>
                  <a:lnTo>
                    <a:pt x="12631" y="2707"/>
                  </a:lnTo>
                  <a:lnTo>
                    <a:pt x="12500" y="2446"/>
                  </a:lnTo>
                  <a:lnTo>
                    <a:pt x="12343" y="2197"/>
                  </a:lnTo>
                  <a:lnTo>
                    <a:pt x="12187" y="1962"/>
                  </a:lnTo>
                  <a:lnTo>
                    <a:pt x="12017" y="1740"/>
                  </a:lnTo>
                  <a:lnTo>
                    <a:pt x="11834" y="1518"/>
                  </a:lnTo>
                  <a:lnTo>
                    <a:pt x="11650" y="1321"/>
                  </a:lnTo>
                  <a:lnTo>
                    <a:pt x="11441" y="1125"/>
                  </a:lnTo>
                  <a:lnTo>
                    <a:pt x="11232" y="955"/>
                  </a:lnTo>
                  <a:lnTo>
                    <a:pt x="11010" y="785"/>
                  </a:lnTo>
                  <a:lnTo>
                    <a:pt x="10787" y="641"/>
                  </a:lnTo>
                  <a:lnTo>
                    <a:pt x="10539" y="511"/>
                  </a:lnTo>
                  <a:lnTo>
                    <a:pt x="10291" y="380"/>
                  </a:lnTo>
                  <a:lnTo>
                    <a:pt x="10016" y="288"/>
                  </a:lnTo>
                  <a:lnTo>
                    <a:pt x="9741" y="197"/>
                  </a:lnTo>
                  <a:lnTo>
                    <a:pt x="9467" y="132"/>
                  </a:lnTo>
                  <a:lnTo>
                    <a:pt x="9166" y="79"/>
                  </a:lnTo>
                  <a:lnTo>
                    <a:pt x="8852" y="40"/>
                  </a:lnTo>
                  <a:lnTo>
                    <a:pt x="8552" y="14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4" name="Google Shape;1776;p38">
              <a:extLst>
                <a:ext uri="{FF2B5EF4-FFF2-40B4-BE49-F238E27FC236}">
                  <a16:creationId xmlns:a16="http://schemas.microsoft.com/office/drawing/2014/main" id="{037C4F82-B0AF-5BB7-5168-0D7B3C10C6CE}"/>
                </a:ext>
              </a:extLst>
            </p:cNvPr>
            <p:cNvSpPr/>
            <p:nvPr/>
          </p:nvSpPr>
          <p:spPr>
            <a:xfrm>
              <a:off x="4133275" y="1319475"/>
              <a:ext cx="206950" cy="164775"/>
            </a:xfrm>
            <a:custGeom>
              <a:avLst/>
              <a:gdLst/>
              <a:ahLst/>
              <a:cxnLst/>
              <a:rect l="l" t="t" r="r" b="b"/>
              <a:pathLst>
                <a:path w="8278" h="6591" extrusionOk="0">
                  <a:moveTo>
                    <a:pt x="4028" y="0"/>
                  </a:moveTo>
                  <a:lnTo>
                    <a:pt x="3793" y="13"/>
                  </a:lnTo>
                  <a:lnTo>
                    <a:pt x="3557" y="26"/>
                  </a:lnTo>
                  <a:lnTo>
                    <a:pt x="3335" y="66"/>
                  </a:lnTo>
                  <a:lnTo>
                    <a:pt x="3113" y="131"/>
                  </a:lnTo>
                  <a:lnTo>
                    <a:pt x="2890" y="196"/>
                  </a:lnTo>
                  <a:lnTo>
                    <a:pt x="2681" y="275"/>
                  </a:lnTo>
                  <a:lnTo>
                    <a:pt x="2485" y="366"/>
                  </a:lnTo>
                  <a:lnTo>
                    <a:pt x="2289" y="471"/>
                  </a:lnTo>
                  <a:lnTo>
                    <a:pt x="2093" y="589"/>
                  </a:lnTo>
                  <a:lnTo>
                    <a:pt x="1910" y="719"/>
                  </a:lnTo>
                  <a:lnTo>
                    <a:pt x="1740" y="863"/>
                  </a:lnTo>
                  <a:lnTo>
                    <a:pt x="1570" y="1020"/>
                  </a:lnTo>
                  <a:lnTo>
                    <a:pt x="1400" y="1177"/>
                  </a:lnTo>
                  <a:lnTo>
                    <a:pt x="1256" y="1360"/>
                  </a:lnTo>
                  <a:lnTo>
                    <a:pt x="1099" y="1530"/>
                  </a:lnTo>
                  <a:lnTo>
                    <a:pt x="968" y="1726"/>
                  </a:lnTo>
                  <a:lnTo>
                    <a:pt x="825" y="1922"/>
                  </a:lnTo>
                  <a:lnTo>
                    <a:pt x="707" y="2132"/>
                  </a:lnTo>
                  <a:lnTo>
                    <a:pt x="589" y="2341"/>
                  </a:lnTo>
                  <a:lnTo>
                    <a:pt x="485" y="2563"/>
                  </a:lnTo>
                  <a:lnTo>
                    <a:pt x="380" y="2785"/>
                  </a:lnTo>
                  <a:lnTo>
                    <a:pt x="288" y="3021"/>
                  </a:lnTo>
                  <a:lnTo>
                    <a:pt x="210" y="3256"/>
                  </a:lnTo>
                  <a:lnTo>
                    <a:pt x="145" y="3504"/>
                  </a:lnTo>
                  <a:lnTo>
                    <a:pt x="79" y="3753"/>
                  </a:lnTo>
                  <a:lnTo>
                    <a:pt x="27" y="4001"/>
                  </a:lnTo>
                  <a:lnTo>
                    <a:pt x="14" y="4093"/>
                  </a:lnTo>
                  <a:lnTo>
                    <a:pt x="1" y="4184"/>
                  </a:lnTo>
                  <a:lnTo>
                    <a:pt x="14" y="4276"/>
                  </a:lnTo>
                  <a:lnTo>
                    <a:pt x="27" y="4367"/>
                  </a:lnTo>
                  <a:lnTo>
                    <a:pt x="53" y="4446"/>
                  </a:lnTo>
                  <a:lnTo>
                    <a:pt x="79" y="4524"/>
                  </a:lnTo>
                  <a:lnTo>
                    <a:pt x="118" y="4590"/>
                  </a:lnTo>
                  <a:lnTo>
                    <a:pt x="171" y="4655"/>
                  </a:lnTo>
                  <a:lnTo>
                    <a:pt x="275" y="4773"/>
                  </a:lnTo>
                  <a:lnTo>
                    <a:pt x="406" y="4864"/>
                  </a:lnTo>
                  <a:lnTo>
                    <a:pt x="537" y="4943"/>
                  </a:lnTo>
                  <a:lnTo>
                    <a:pt x="694" y="4982"/>
                  </a:lnTo>
                  <a:lnTo>
                    <a:pt x="851" y="5008"/>
                  </a:lnTo>
                  <a:lnTo>
                    <a:pt x="1008" y="5008"/>
                  </a:lnTo>
                  <a:lnTo>
                    <a:pt x="1164" y="4969"/>
                  </a:lnTo>
                  <a:lnTo>
                    <a:pt x="1230" y="4943"/>
                  </a:lnTo>
                  <a:lnTo>
                    <a:pt x="1308" y="4917"/>
                  </a:lnTo>
                  <a:lnTo>
                    <a:pt x="1374" y="4864"/>
                  </a:lnTo>
                  <a:lnTo>
                    <a:pt x="1426" y="4825"/>
                  </a:lnTo>
                  <a:lnTo>
                    <a:pt x="1491" y="4760"/>
                  </a:lnTo>
                  <a:lnTo>
                    <a:pt x="1544" y="4694"/>
                  </a:lnTo>
                  <a:lnTo>
                    <a:pt x="1583" y="4629"/>
                  </a:lnTo>
                  <a:lnTo>
                    <a:pt x="1622" y="4550"/>
                  </a:lnTo>
                  <a:lnTo>
                    <a:pt x="1661" y="4459"/>
                  </a:lnTo>
                  <a:lnTo>
                    <a:pt x="1688" y="4367"/>
                  </a:lnTo>
                  <a:lnTo>
                    <a:pt x="1753" y="4054"/>
                  </a:lnTo>
                  <a:lnTo>
                    <a:pt x="1844" y="3740"/>
                  </a:lnTo>
                  <a:lnTo>
                    <a:pt x="1949" y="3439"/>
                  </a:lnTo>
                  <a:lnTo>
                    <a:pt x="2080" y="3151"/>
                  </a:lnTo>
                  <a:lnTo>
                    <a:pt x="2237" y="2877"/>
                  </a:lnTo>
                  <a:lnTo>
                    <a:pt x="2407" y="2628"/>
                  </a:lnTo>
                  <a:lnTo>
                    <a:pt x="2590" y="2393"/>
                  </a:lnTo>
                  <a:lnTo>
                    <a:pt x="2694" y="2275"/>
                  </a:lnTo>
                  <a:lnTo>
                    <a:pt x="2799" y="2184"/>
                  </a:lnTo>
                  <a:lnTo>
                    <a:pt x="2904" y="2092"/>
                  </a:lnTo>
                  <a:lnTo>
                    <a:pt x="3021" y="2001"/>
                  </a:lnTo>
                  <a:lnTo>
                    <a:pt x="3139" y="1922"/>
                  </a:lnTo>
                  <a:lnTo>
                    <a:pt x="3257" y="1857"/>
                  </a:lnTo>
                  <a:lnTo>
                    <a:pt x="3387" y="1805"/>
                  </a:lnTo>
                  <a:lnTo>
                    <a:pt x="3518" y="1752"/>
                  </a:lnTo>
                  <a:lnTo>
                    <a:pt x="3662" y="1713"/>
                  </a:lnTo>
                  <a:lnTo>
                    <a:pt x="3793" y="1687"/>
                  </a:lnTo>
                  <a:lnTo>
                    <a:pt x="3937" y="1674"/>
                  </a:lnTo>
                  <a:lnTo>
                    <a:pt x="4093" y="1674"/>
                  </a:lnTo>
                  <a:lnTo>
                    <a:pt x="4250" y="1687"/>
                  </a:lnTo>
                  <a:lnTo>
                    <a:pt x="4407" y="1713"/>
                  </a:lnTo>
                  <a:lnTo>
                    <a:pt x="4564" y="1739"/>
                  </a:lnTo>
                  <a:lnTo>
                    <a:pt x="4734" y="1792"/>
                  </a:lnTo>
                  <a:lnTo>
                    <a:pt x="4904" y="1857"/>
                  </a:lnTo>
                  <a:lnTo>
                    <a:pt x="5074" y="1948"/>
                  </a:lnTo>
                  <a:lnTo>
                    <a:pt x="5323" y="2079"/>
                  </a:lnTo>
                  <a:lnTo>
                    <a:pt x="5558" y="2236"/>
                  </a:lnTo>
                  <a:lnTo>
                    <a:pt x="5767" y="2406"/>
                  </a:lnTo>
                  <a:lnTo>
                    <a:pt x="5963" y="2589"/>
                  </a:lnTo>
                  <a:lnTo>
                    <a:pt x="6120" y="2785"/>
                  </a:lnTo>
                  <a:lnTo>
                    <a:pt x="6264" y="2994"/>
                  </a:lnTo>
                  <a:lnTo>
                    <a:pt x="6382" y="3204"/>
                  </a:lnTo>
                  <a:lnTo>
                    <a:pt x="6460" y="3426"/>
                  </a:lnTo>
                  <a:lnTo>
                    <a:pt x="6525" y="3661"/>
                  </a:lnTo>
                  <a:lnTo>
                    <a:pt x="6552" y="3897"/>
                  </a:lnTo>
                  <a:lnTo>
                    <a:pt x="6565" y="4132"/>
                  </a:lnTo>
                  <a:lnTo>
                    <a:pt x="6539" y="4381"/>
                  </a:lnTo>
                  <a:lnTo>
                    <a:pt x="6486" y="4629"/>
                  </a:lnTo>
                  <a:lnTo>
                    <a:pt x="6395" y="4890"/>
                  </a:lnTo>
                  <a:lnTo>
                    <a:pt x="6277" y="5139"/>
                  </a:lnTo>
                  <a:lnTo>
                    <a:pt x="6120" y="5400"/>
                  </a:lnTo>
                  <a:lnTo>
                    <a:pt x="6068" y="5479"/>
                  </a:lnTo>
                  <a:lnTo>
                    <a:pt x="6029" y="5570"/>
                  </a:lnTo>
                  <a:lnTo>
                    <a:pt x="6002" y="5649"/>
                  </a:lnTo>
                  <a:lnTo>
                    <a:pt x="5989" y="5727"/>
                  </a:lnTo>
                  <a:lnTo>
                    <a:pt x="5976" y="5806"/>
                  </a:lnTo>
                  <a:lnTo>
                    <a:pt x="5989" y="5884"/>
                  </a:lnTo>
                  <a:lnTo>
                    <a:pt x="6002" y="5963"/>
                  </a:lnTo>
                  <a:lnTo>
                    <a:pt x="6016" y="6028"/>
                  </a:lnTo>
                  <a:lnTo>
                    <a:pt x="6042" y="6106"/>
                  </a:lnTo>
                  <a:lnTo>
                    <a:pt x="6081" y="6172"/>
                  </a:lnTo>
                  <a:lnTo>
                    <a:pt x="6172" y="6290"/>
                  </a:lnTo>
                  <a:lnTo>
                    <a:pt x="6290" y="6394"/>
                  </a:lnTo>
                  <a:lnTo>
                    <a:pt x="6421" y="6473"/>
                  </a:lnTo>
                  <a:lnTo>
                    <a:pt x="6578" y="6538"/>
                  </a:lnTo>
                  <a:lnTo>
                    <a:pt x="6735" y="6577"/>
                  </a:lnTo>
                  <a:lnTo>
                    <a:pt x="6892" y="6590"/>
                  </a:lnTo>
                  <a:lnTo>
                    <a:pt x="7049" y="6577"/>
                  </a:lnTo>
                  <a:lnTo>
                    <a:pt x="7140" y="6551"/>
                  </a:lnTo>
                  <a:lnTo>
                    <a:pt x="7218" y="6525"/>
                  </a:lnTo>
                  <a:lnTo>
                    <a:pt x="7297" y="6499"/>
                  </a:lnTo>
                  <a:lnTo>
                    <a:pt x="7362" y="6446"/>
                  </a:lnTo>
                  <a:lnTo>
                    <a:pt x="7441" y="6394"/>
                  </a:lnTo>
                  <a:lnTo>
                    <a:pt x="7506" y="6342"/>
                  </a:lnTo>
                  <a:lnTo>
                    <a:pt x="7572" y="6263"/>
                  </a:lnTo>
                  <a:lnTo>
                    <a:pt x="7624" y="6185"/>
                  </a:lnTo>
                  <a:lnTo>
                    <a:pt x="7755" y="5976"/>
                  </a:lnTo>
                  <a:lnTo>
                    <a:pt x="7872" y="5767"/>
                  </a:lnTo>
                  <a:lnTo>
                    <a:pt x="7964" y="5557"/>
                  </a:lnTo>
                  <a:lnTo>
                    <a:pt x="8055" y="5335"/>
                  </a:lnTo>
                  <a:lnTo>
                    <a:pt x="8121" y="5126"/>
                  </a:lnTo>
                  <a:lnTo>
                    <a:pt x="8186" y="4904"/>
                  </a:lnTo>
                  <a:lnTo>
                    <a:pt x="8225" y="4681"/>
                  </a:lnTo>
                  <a:lnTo>
                    <a:pt x="8251" y="4472"/>
                  </a:lnTo>
                  <a:lnTo>
                    <a:pt x="8265" y="4250"/>
                  </a:lnTo>
                  <a:lnTo>
                    <a:pt x="8278" y="4027"/>
                  </a:lnTo>
                  <a:lnTo>
                    <a:pt x="8265" y="3818"/>
                  </a:lnTo>
                  <a:lnTo>
                    <a:pt x="8238" y="3596"/>
                  </a:lnTo>
                  <a:lnTo>
                    <a:pt x="8199" y="3387"/>
                  </a:lnTo>
                  <a:lnTo>
                    <a:pt x="8160" y="3178"/>
                  </a:lnTo>
                  <a:lnTo>
                    <a:pt x="8095" y="2968"/>
                  </a:lnTo>
                  <a:lnTo>
                    <a:pt x="8029" y="2772"/>
                  </a:lnTo>
                  <a:lnTo>
                    <a:pt x="7951" y="2563"/>
                  </a:lnTo>
                  <a:lnTo>
                    <a:pt x="7846" y="2367"/>
                  </a:lnTo>
                  <a:lnTo>
                    <a:pt x="7755" y="2184"/>
                  </a:lnTo>
                  <a:lnTo>
                    <a:pt x="7637" y="1988"/>
                  </a:lnTo>
                  <a:lnTo>
                    <a:pt x="7506" y="1818"/>
                  </a:lnTo>
                  <a:lnTo>
                    <a:pt x="7375" y="1635"/>
                  </a:lnTo>
                  <a:lnTo>
                    <a:pt x="7232" y="1465"/>
                  </a:lnTo>
                  <a:lnTo>
                    <a:pt x="7075" y="1308"/>
                  </a:lnTo>
                  <a:lnTo>
                    <a:pt x="6918" y="1151"/>
                  </a:lnTo>
                  <a:lnTo>
                    <a:pt x="6748" y="1007"/>
                  </a:lnTo>
                  <a:lnTo>
                    <a:pt x="6565" y="863"/>
                  </a:lnTo>
                  <a:lnTo>
                    <a:pt x="6382" y="732"/>
                  </a:lnTo>
                  <a:lnTo>
                    <a:pt x="6186" y="615"/>
                  </a:lnTo>
                  <a:lnTo>
                    <a:pt x="5976" y="497"/>
                  </a:lnTo>
                  <a:lnTo>
                    <a:pt x="5767" y="392"/>
                  </a:lnTo>
                  <a:lnTo>
                    <a:pt x="5545" y="301"/>
                  </a:lnTo>
                  <a:lnTo>
                    <a:pt x="5283" y="209"/>
                  </a:lnTo>
                  <a:lnTo>
                    <a:pt x="5022" y="131"/>
                  </a:lnTo>
                  <a:lnTo>
                    <a:pt x="4760" y="79"/>
                  </a:lnTo>
                  <a:lnTo>
                    <a:pt x="4512" y="26"/>
                  </a:lnTo>
                  <a:lnTo>
                    <a:pt x="4263" y="13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5" name="Google Shape;1777;p38">
              <a:extLst>
                <a:ext uri="{FF2B5EF4-FFF2-40B4-BE49-F238E27FC236}">
                  <a16:creationId xmlns:a16="http://schemas.microsoft.com/office/drawing/2014/main" id="{77875565-F3D1-487A-F94B-999A2CCC489F}"/>
                </a:ext>
              </a:extLst>
            </p:cNvPr>
            <p:cNvSpPr/>
            <p:nvPr/>
          </p:nvSpPr>
          <p:spPr>
            <a:xfrm>
              <a:off x="4136550" y="5160100"/>
              <a:ext cx="87950" cy="160525"/>
            </a:xfrm>
            <a:custGeom>
              <a:avLst/>
              <a:gdLst/>
              <a:ahLst/>
              <a:cxnLst/>
              <a:rect l="l" t="t" r="r" b="b"/>
              <a:pathLst>
                <a:path w="3518" h="6421" extrusionOk="0">
                  <a:moveTo>
                    <a:pt x="2550" y="1"/>
                  </a:moveTo>
                  <a:lnTo>
                    <a:pt x="2459" y="14"/>
                  </a:lnTo>
                  <a:lnTo>
                    <a:pt x="2367" y="53"/>
                  </a:lnTo>
                  <a:lnTo>
                    <a:pt x="2289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210"/>
                  </a:lnTo>
                  <a:lnTo>
                    <a:pt x="2158" y="563"/>
                  </a:lnTo>
                  <a:lnTo>
                    <a:pt x="2093" y="929"/>
                  </a:lnTo>
                  <a:lnTo>
                    <a:pt x="2027" y="1282"/>
                  </a:lnTo>
                  <a:lnTo>
                    <a:pt x="1936" y="1648"/>
                  </a:lnTo>
                  <a:lnTo>
                    <a:pt x="1844" y="2014"/>
                  </a:lnTo>
                  <a:lnTo>
                    <a:pt x="1740" y="2367"/>
                  </a:lnTo>
                  <a:lnTo>
                    <a:pt x="1622" y="2734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38"/>
                  </a:lnTo>
                  <a:lnTo>
                    <a:pt x="524" y="5257"/>
                  </a:lnTo>
                  <a:lnTo>
                    <a:pt x="157" y="5976"/>
                  </a:lnTo>
                  <a:lnTo>
                    <a:pt x="79" y="6029"/>
                  </a:lnTo>
                  <a:lnTo>
                    <a:pt x="27" y="6094"/>
                  </a:lnTo>
                  <a:lnTo>
                    <a:pt x="14" y="6133"/>
                  </a:lnTo>
                  <a:lnTo>
                    <a:pt x="1" y="6172"/>
                  </a:lnTo>
                  <a:lnTo>
                    <a:pt x="14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19" y="6395"/>
                  </a:lnTo>
                  <a:lnTo>
                    <a:pt x="484" y="6355"/>
                  </a:lnTo>
                  <a:lnTo>
                    <a:pt x="694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13" y="6382"/>
                  </a:lnTo>
                  <a:lnTo>
                    <a:pt x="1570" y="6355"/>
                  </a:lnTo>
                  <a:lnTo>
                    <a:pt x="1713" y="6329"/>
                  </a:lnTo>
                  <a:lnTo>
                    <a:pt x="1870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50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89" y="5937"/>
                  </a:lnTo>
                  <a:lnTo>
                    <a:pt x="2681" y="5859"/>
                  </a:lnTo>
                  <a:lnTo>
                    <a:pt x="2773" y="5767"/>
                  </a:lnTo>
                  <a:lnTo>
                    <a:pt x="2943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904"/>
                  </a:lnTo>
                  <a:lnTo>
                    <a:pt x="3374" y="4643"/>
                  </a:lnTo>
                  <a:lnTo>
                    <a:pt x="3439" y="4381"/>
                  </a:lnTo>
                  <a:lnTo>
                    <a:pt x="3479" y="4106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52" y="2407"/>
                  </a:lnTo>
                  <a:lnTo>
                    <a:pt x="3400" y="2119"/>
                  </a:lnTo>
                  <a:lnTo>
                    <a:pt x="3361" y="1857"/>
                  </a:lnTo>
                  <a:lnTo>
                    <a:pt x="3296" y="1596"/>
                  </a:lnTo>
                  <a:lnTo>
                    <a:pt x="3178" y="1099"/>
                  </a:lnTo>
                  <a:lnTo>
                    <a:pt x="3034" y="681"/>
                  </a:lnTo>
                  <a:lnTo>
                    <a:pt x="2903" y="328"/>
                  </a:lnTo>
                  <a:lnTo>
                    <a:pt x="2838" y="197"/>
                  </a:lnTo>
                  <a:lnTo>
                    <a:pt x="2773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6" name="Google Shape;1778;p38">
              <a:extLst>
                <a:ext uri="{FF2B5EF4-FFF2-40B4-BE49-F238E27FC236}">
                  <a16:creationId xmlns:a16="http://schemas.microsoft.com/office/drawing/2014/main" id="{F0F0A18D-23C9-3616-6337-450EA77EB5B9}"/>
                </a:ext>
              </a:extLst>
            </p:cNvPr>
            <p:cNvSpPr/>
            <p:nvPr/>
          </p:nvSpPr>
          <p:spPr>
            <a:xfrm>
              <a:off x="4322225" y="5130025"/>
              <a:ext cx="87950" cy="160525"/>
            </a:xfrm>
            <a:custGeom>
              <a:avLst/>
              <a:gdLst/>
              <a:ahLst/>
              <a:cxnLst/>
              <a:rect l="l" t="t" r="r" b="b"/>
              <a:pathLst>
                <a:path w="3518" h="6421" extrusionOk="0">
                  <a:moveTo>
                    <a:pt x="2550" y="1"/>
                  </a:moveTo>
                  <a:lnTo>
                    <a:pt x="2459" y="14"/>
                  </a:lnTo>
                  <a:lnTo>
                    <a:pt x="2354" y="53"/>
                  </a:lnTo>
                  <a:lnTo>
                    <a:pt x="2276" y="92"/>
                  </a:lnTo>
                  <a:lnTo>
                    <a:pt x="2223" y="145"/>
                  </a:lnTo>
                  <a:lnTo>
                    <a:pt x="2197" y="171"/>
                  </a:lnTo>
                  <a:lnTo>
                    <a:pt x="2197" y="210"/>
                  </a:lnTo>
                  <a:lnTo>
                    <a:pt x="2145" y="563"/>
                  </a:lnTo>
                  <a:lnTo>
                    <a:pt x="2093" y="929"/>
                  </a:lnTo>
                  <a:lnTo>
                    <a:pt x="2014" y="1282"/>
                  </a:lnTo>
                  <a:lnTo>
                    <a:pt x="1936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4"/>
                  </a:lnTo>
                  <a:lnTo>
                    <a:pt x="1478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14" y="6094"/>
                  </a:lnTo>
                  <a:lnTo>
                    <a:pt x="0" y="6133"/>
                  </a:lnTo>
                  <a:lnTo>
                    <a:pt x="0" y="6172"/>
                  </a:lnTo>
                  <a:lnTo>
                    <a:pt x="0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6"/>
                  </a:lnTo>
                  <a:lnTo>
                    <a:pt x="680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00" y="6382"/>
                  </a:lnTo>
                  <a:lnTo>
                    <a:pt x="1570" y="6356"/>
                  </a:lnTo>
                  <a:lnTo>
                    <a:pt x="1713" y="6329"/>
                  </a:lnTo>
                  <a:lnTo>
                    <a:pt x="1857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49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76" y="5937"/>
                  </a:lnTo>
                  <a:lnTo>
                    <a:pt x="2681" y="5859"/>
                  </a:lnTo>
                  <a:lnTo>
                    <a:pt x="2772" y="5767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5" y="4904"/>
                  </a:lnTo>
                  <a:lnTo>
                    <a:pt x="3374" y="4643"/>
                  </a:lnTo>
                  <a:lnTo>
                    <a:pt x="3426" y="4381"/>
                  </a:lnTo>
                  <a:lnTo>
                    <a:pt x="3479" y="4107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39" y="2407"/>
                  </a:lnTo>
                  <a:lnTo>
                    <a:pt x="3400" y="2119"/>
                  </a:lnTo>
                  <a:lnTo>
                    <a:pt x="3348" y="1858"/>
                  </a:lnTo>
                  <a:lnTo>
                    <a:pt x="3295" y="1596"/>
                  </a:lnTo>
                  <a:lnTo>
                    <a:pt x="3165" y="1099"/>
                  </a:lnTo>
                  <a:lnTo>
                    <a:pt x="3034" y="681"/>
                  </a:lnTo>
                  <a:lnTo>
                    <a:pt x="2890" y="328"/>
                  </a:lnTo>
                  <a:lnTo>
                    <a:pt x="2825" y="197"/>
                  </a:lnTo>
                  <a:lnTo>
                    <a:pt x="2759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7" name="Google Shape;1779;p38">
              <a:extLst>
                <a:ext uri="{FF2B5EF4-FFF2-40B4-BE49-F238E27FC236}">
                  <a16:creationId xmlns:a16="http://schemas.microsoft.com/office/drawing/2014/main" id="{91CF31E2-8109-C695-85F7-4F930AA6D73A}"/>
                </a:ext>
              </a:extLst>
            </p:cNvPr>
            <p:cNvSpPr/>
            <p:nvPr/>
          </p:nvSpPr>
          <p:spPr>
            <a:xfrm>
              <a:off x="3923425" y="5133950"/>
              <a:ext cx="83050" cy="171975"/>
            </a:xfrm>
            <a:custGeom>
              <a:avLst/>
              <a:gdLst/>
              <a:ahLst/>
              <a:cxnLst/>
              <a:rect l="l" t="t" r="r" b="b"/>
              <a:pathLst>
                <a:path w="3322" h="6879" extrusionOk="0">
                  <a:moveTo>
                    <a:pt x="2550" y="1"/>
                  </a:moveTo>
                  <a:lnTo>
                    <a:pt x="2458" y="14"/>
                  </a:lnTo>
                  <a:lnTo>
                    <a:pt x="2354" y="53"/>
                  </a:lnTo>
                  <a:lnTo>
                    <a:pt x="2275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2" y="929"/>
                  </a:lnTo>
                  <a:lnTo>
                    <a:pt x="2014" y="1282"/>
                  </a:lnTo>
                  <a:lnTo>
                    <a:pt x="1935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3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6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26" y="6094"/>
                  </a:lnTo>
                  <a:lnTo>
                    <a:pt x="13" y="6133"/>
                  </a:lnTo>
                  <a:lnTo>
                    <a:pt x="0" y="6172"/>
                  </a:lnTo>
                  <a:lnTo>
                    <a:pt x="13" y="6199"/>
                  </a:lnTo>
                  <a:lnTo>
                    <a:pt x="26" y="6225"/>
                  </a:lnTo>
                  <a:lnTo>
                    <a:pt x="13" y="6264"/>
                  </a:lnTo>
                  <a:lnTo>
                    <a:pt x="13" y="6290"/>
                  </a:lnTo>
                  <a:lnTo>
                    <a:pt x="26" y="6316"/>
                  </a:lnTo>
                  <a:lnTo>
                    <a:pt x="39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5"/>
                  </a:lnTo>
                  <a:lnTo>
                    <a:pt x="654" y="6473"/>
                  </a:lnTo>
                  <a:lnTo>
                    <a:pt x="824" y="6565"/>
                  </a:lnTo>
                  <a:lnTo>
                    <a:pt x="981" y="6656"/>
                  </a:lnTo>
                  <a:lnTo>
                    <a:pt x="1138" y="6722"/>
                  </a:lnTo>
                  <a:lnTo>
                    <a:pt x="1282" y="6774"/>
                  </a:lnTo>
                  <a:lnTo>
                    <a:pt x="1425" y="6826"/>
                  </a:lnTo>
                  <a:lnTo>
                    <a:pt x="1556" y="6852"/>
                  </a:lnTo>
                  <a:lnTo>
                    <a:pt x="1687" y="6865"/>
                  </a:lnTo>
                  <a:lnTo>
                    <a:pt x="1805" y="6878"/>
                  </a:lnTo>
                  <a:lnTo>
                    <a:pt x="1922" y="6865"/>
                  </a:lnTo>
                  <a:lnTo>
                    <a:pt x="2040" y="6852"/>
                  </a:lnTo>
                  <a:lnTo>
                    <a:pt x="2145" y="6826"/>
                  </a:lnTo>
                  <a:lnTo>
                    <a:pt x="2236" y="6787"/>
                  </a:lnTo>
                  <a:lnTo>
                    <a:pt x="2341" y="6735"/>
                  </a:lnTo>
                  <a:lnTo>
                    <a:pt x="2432" y="6682"/>
                  </a:lnTo>
                  <a:lnTo>
                    <a:pt x="2511" y="6617"/>
                  </a:lnTo>
                  <a:lnTo>
                    <a:pt x="2589" y="6538"/>
                  </a:lnTo>
                  <a:lnTo>
                    <a:pt x="2668" y="6447"/>
                  </a:lnTo>
                  <a:lnTo>
                    <a:pt x="2733" y="6355"/>
                  </a:lnTo>
                  <a:lnTo>
                    <a:pt x="2798" y="6251"/>
                  </a:lnTo>
                  <a:lnTo>
                    <a:pt x="2916" y="6029"/>
                  </a:lnTo>
                  <a:lnTo>
                    <a:pt x="3021" y="5780"/>
                  </a:lnTo>
                  <a:lnTo>
                    <a:pt x="3112" y="5506"/>
                  </a:lnTo>
                  <a:lnTo>
                    <a:pt x="3178" y="5218"/>
                  </a:lnTo>
                  <a:lnTo>
                    <a:pt x="3230" y="4904"/>
                  </a:lnTo>
                  <a:lnTo>
                    <a:pt x="3269" y="4577"/>
                  </a:lnTo>
                  <a:lnTo>
                    <a:pt x="3295" y="4250"/>
                  </a:lnTo>
                  <a:lnTo>
                    <a:pt x="3321" y="3910"/>
                  </a:lnTo>
                  <a:lnTo>
                    <a:pt x="3321" y="3557"/>
                  </a:lnTo>
                  <a:lnTo>
                    <a:pt x="3321" y="3217"/>
                  </a:lnTo>
                  <a:lnTo>
                    <a:pt x="3308" y="2864"/>
                  </a:lnTo>
                  <a:lnTo>
                    <a:pt x="3282" y="2524"/>
                  </a:lnTo>
                  <a:lnTo>
                    <a:pt x="3243" y="2197"/>
                  </a:lnTo>
                  <a:lnTo>
                    <a:pt x="3204" y="1870"/>
                  </a:lnTo>
                  <a:lnTo>
                    <a:pt x="3112" y="1269"/>
                  </a:lnTo>
                  <a:lnTo>
                    <a:pt x="3060" y="1007"/>
                  </a:lnTo>
                  <a:lnTo>
                    <a:pt x="3008" y="759"/>
                  </a:lnTo>
                  <a:lnTo>
                    <a:pt x="2955" y="537"/>
                  </a:lnTo>
                  <a:lnTo>
                    <a:pt x="2890" y="354"/>
                  </a:lnTo>
                  <a:lnTo>
                    <a:pt x="2825" y="197"/>
                  </a:lnTo>
                  <a:lnTo>
                    <a:pt x="2772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8" name="Google Shape;1780;p38">
              <a:extLst>
                <a:ext uri="{FF2B5EF4-FFF2-40B4-BE49-F238E27FC236}">
                  <a16:creationId xmlns:a16="http://schemas.microsoft.com/office/drawing/2014/main" id="{9D6E4B78-28A6-D962-6D16-B33D4AEF8CF9}"/>
                </a:ext>
              </a:extLst>
            </p:cNvPr>
            <p:cNvSpPr/>
            <p:nvPr/>
          </p:nvSpPr>
          <p:spPr>
            <a:xfrm>
              <a:off x="5139775" y="5120225"/>
              <a:ext cx="87950" cy="160200"/>
            </a:xfrm>
            <a:custGeom>
              <a:avLst/>
              <a:gdLst/>
              <a:ahLst/>
              <a:cxnLst/>
              <a:rect l="l" t="t" r="r" b="b"/>
              <a:pathLst>
                <a:path w="3518" h="6408" extrusionOk="0">
                  <a:moveTo>
                    <a:pt x="2550" y="0"/>
                  </a:moveTo>
                  <a:lnTo>
                    <a:pt x="2459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23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44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806"/>
                  </a:lnTo>
                  <a:lnTo>
                    <a:pt x="877" y="4525"/>
                  </a:lnTo>
                  <a:lnTo>
                    <a:pt x="524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27" y="6224"/>
                  </a:lnTo>
                  <a:lnTo>
                    <a:pt x="14" y="6251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29"/>
                  </a:lnTo>
                  <a:lnTo>
                    <a:pt x="92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27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7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2001" y="6238"/>
                  </a:lnTo>
                  <a:lnTo>
                    <a:pt x="2132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81" y="5845"/>
                  </a:lnTo>
                  <a:lnTo>
                    <a:pt x="2773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891"/>
                  </a:lnTo>
                  <a:lnTo>
                    <a:pt x="3374" y="4642"/>
                  </a:lnTo>
                  <a:lnTo>
                    <a:pt x="3426" y="4381"/>
                  </a:lnTo>
                  <a:lnTo>
                    <a:pt x="3479" y="4106"/>
                  </a:lnTo>
                  <a:lnTo>
                    <a:pt x="3505" y="3819"/>
                  </a:lnTo>
                  <a:lnTo>
                    <a:pt x="3518" y="3531"/>
                  </a:lnTo>
                  <a:lnTo>
                    <a:pt x="3518" y="3243"/>
                  </a:lnTo>
                  <a:lnTo>
                    <a:pt x="3505" y="2956"/>
                  </a:lnTo>
                  <a:lnTo>
                    <a:pt x="3479" y="2681"/>
                  </a:lnTo>
                  <a:lnTo>
                    <a:pt x="3439" y="2393"/>
                  </a:lnTo>
                  <a:lnTo>
                    <a:pt x="3400" y="2119"/>
                  </a:lnTo>
                  <a:lnTo>
                    <a:pt x="3348" y="1844"/>
                  </a:lnTo>
                  <a:lnTo>
                    <a:pt x="3296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20" y="27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9" name="Google Shape;1781;p38">
              <a:extLst>
                <a:ext uri="{FF2B5EF4-FFF2-40B4-BE49-F238E27FC236}">
                  <a16:creationId xmlns:a16="http://schemas.microsoft.com/office/drawing/2014/main" id="{BA888D53-053D-D4A4-F3A8-FD3D98FD951B}"/>
                </a:ext>
              </a:extLst>
            </p:cNvPr>
            <p:cNvSpPr/>
            <p:nvPr/>
          </p:nvSpPr>
          <p:spPr>
            <a:xfrm>
              <a:off x="5325450" y="5090150"/>
              <a:ext cx="87625" cy="160200"/>
            </a:xfrm>
            <a:custGeom>
              <a:avLst/>
              <a:gdLst/>
              <a:ahLst/>
              <a:cxnLst/>
              <a:rect l="l" t="t" r="r" b="b"/>
              <a:pathLst>
                <a:path w="3505" h="6408" extrusionOk="0">
                  <a:moveTo>
                    <a:pt x="2550" y="1"/>
                  </a:moveTo>
                  <a:lnTo>
                    <a:pt x="2446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84" y="197"/>
                  </a:lnTo>
                  <a:lnTo>
                    <a:pt x="2145" y="550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34" y="3439"/>
                  </a:lnTo>
                  <a:lnTo>
                    <a:pt x="1190" y="3806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4" y="6225"/>
                  </a:lnTo>
                  <a:lnTo>
                    <a:pt x="14" y="6251"/>
                  </a:lnTo>
                  <a:lnTo>
                    <a:pt x="14" y="6277"/>
                  </a:lnTo>
                  <a:lnTo>
                    <a:pt x="14" y="6316"/>
                  </a:lnTo>
                  <a:lnTo>
                    <a:pt x="40" y="6329"/>
                  </a:lnTo>
                  <a:lnTo>
                    <a:pt x="79" y="6368"/>
                  </a:lnTo>
                  <a:lnTo>
                    <a:pt x="157" y="6395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6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1988" y="6238"/>
                  </a:lnTo>
                  <a:lnTo>
                    <a:pt x="2119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68" y="5845"/>
                  </a:lnTo>
                  <a:lnTo>
                    <a:pt x="2759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26"/>
                  </a:lnTo>
                  <a:lnTo>
                    <a:pt x="3282" y="4891"/>
                  </a:lnTo>
                  <a:lnTo>
                    <a:pt x="3361" y="4642"/>
                  </a:lnTo>
                  <a:lnTo>
                    <a:pt x="3426" y="4368"/>
                  </a:lnTo>
                  <a:lnTo>
                    <a:pt x="3465" y="4106"/>
                  </a:lnTo>
                  <a:lnTo>
                    <a:pt x="3492" y="3819"/>
                  </a:lnTo>
                  <a:lnTo>
                    <a:pt x="3505" y="3531"/>
                  </a:lnTo>
                  <a:lnTo>
                    <a:pt x="3505" y="3243"/>
                  </a:lnTo>
                  <a:lnTo>
                    <a:pt x="3492" y="2956"/>
                  </a:lnTo>
                  <a:lnTo>
                    <a:pt x="3479" y="2668"/>
                  </a:lnTo>
                  <a:lnTo>
                    <a:pt x="3439" y="2393"/>
                  </a:lnTo>
                  <a:lnTo>
                    <a:pt x="3400" y="2106"/>
                  </a:lnTo>
                  <a:lnTo>
                    <a:pt x="3348" y="1844"/>
                  </a:lnTo>
                  <a:lnTo>
                    <a:pt x="3295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33" y="40"/>
                  </a:lnTo>
                  <a:lnTo>
                    <a:pt x="2707" y="27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0" name="Google Shape;1782;p38">
              <a:extLst>
                <a:ext uri="{FF2B5EF4-FFF2-40B4-BE49-F238E27FC236}">
                  <a16:creationId xmlns:a16="http://schemas.microsoft.com/office/drawing/2014/main" id="{89683EB3-C1B9-CA0D-96F9-92B065FFEA04}"/>
                </a:ext>
              </a:extLst>
            </p:cNvPr>
            <p:cNvSpPr/>
            <p:nvPr/>
          </p:nvSpPr>
          <p:spPr>
            <a:xfrm>
              <a:off x="4926650" y="5094075"/>
              <a:ext cx="83050" cy="171650"/>
            </a:xfrm>
            <a:custGeom>
              <a:avLst/>
              <a:gdLst/>
              <a:ahLst/>
              <a:cxnLst/>
              <a:rect l="l" t="t" r="r" b="b"/>
              <a:pathLst>
                <a:path w="3322" h="6866" extrusionOk="0">
                  <a:moveTo>
                    <a:pt x="2550" y="0"/>
                  </a:moveTo>
                  <a:lnTo>
                    <a:pt x="2445" y="14"/>
                  </a:lnTo>
                  <a:lnTo>
                    <a:pt x="2354" y="40"/>
                  </a:lnTo>
                  <a:lnTo>
                    <a:pt x="2275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50"/>
                  </a:lnTo>
                  <a:lnTo>
                    <a:pt x="2092" y="916"/>
                  </a:lnTo>
                  <a:lnTo>
                    <a:pt x="2014" y="1282"/>
                  </a:lnTo>
                  <a:lnTo>
                    <a:pt x="1935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792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3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3" y="6224"/>
                  </a:lnTo>
                  <a:lnTo>
                    <a:pt x="13" y="6251"/>
                  </a:lnTo>
                  <a:lnTo>
                    <a:pt x="13" y="6277"/>
                  </a:lnTo>
                  <a:lnTo>
                    <a:pt x="13" y="6316"/>
                  </a:lnTo>
                  <a:lnTo>
                    <a:pt x="39" y="6329"/>
                  </a:lnTo>
                  <a:lnTo>
                    <a:pt x="79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54" y="6460"/>
                  </a:lnTo>
                  <a:lnTo>
                    <a:pt x="824" y="6564"/>
                  </a:lnTo>
                  <a:lnTo>
                    <a:pt x="981" y="6643"/>
                  </a:lnTo>
                  <a:lnTo>
                    <a:pt x="1125" y="6708"/>
                  </a:lnTo>
                  <a:lnTo>
                    <a:pt x="1282" y="6774"/>
                  </a:lnTo>
                  <a:lnTo>
                    <a:pt x="1412" y="6813"/>
                  </a:lnTo>
                  <a:lnTo>
                    <a:pt x="1556" y="6839"/>
                  </a:lnTo>
                  <a:lnTo>
                    <a:pt x="1674" y="6865"/>
                  </a:lnTo>
                  <a:lnTo>
                    <a:pt x="1922" y="6865"/>
                  </a:lnTo>
                  <a:lnTo>
                    <a:pt x="2027" y="6839"/>
                  </a:lnTo>
                  <a:lnTo>
                    <a:pt x="2132" y="6813"/>
                  </a:lnTo>
                  <a:lnTo>
                    <a:pt x="2236" y="6774"/>
                  </a:lnTo>
                  <a:lnTo>
                    <a:pt x="2328" y="6721"/>
                  </a:lnTo>
                  <a:lnTo>
                    <a:pt x="2419" y="6669"/>
                  </a:lnTo>
                  <a:lnTo>
                    <a:pt x="2511" y="6604"/>
                  </a:lnTo>
                  <a:lnTo>
                    <a:pt x="2589" y="6525"/>
                  </a:lnTo>
                  <a:lnTo>
                    <a:pt x="2668" y="6434"/>
                  </a:lnTo>
                  <a:lnTo>
                    <a:pt x="2733" y="6342"/>
                  </a:lnTo>
                  <a:lnTo>
                    <a:pt x="2798" y="6251"/>
                  </a:lnTo>
                  <a:lnTo>
                    <a:pt x="2916" y="6028"/>
                  </a:lnTo>
                  <a:lnTo>
                    <a:pt x="3021" y="5767"/>
                  </a:lnTo>
                  <a:lnTo>
                    <a:pt x="3099" y="5505"/>
                  </a:lnTo>
                  <a:lnTo>
                    <a:pt x="3178" y="5205"/>
                  </a:lnTo>
                  <a:lnTo>
                    <a:pt x="3230" y="4891"/>
                  </a:lnTo>
                  <a:lnTo>
                    <a:pt x="3269" y="4577"/>
                  </a:lnTo>
                  <a:lnTo>
                    <a:pt x="3295" y="4237"/>
                  </a:lnTo>
                  <a:lnTo>
                    <a:pt x="3308" y="3897"/>
                  </a:lnTo>
                  <a:lnTo>
                    <a:pt x="3321" y="3544"/>
                  </a:lnTo>
                  <a:lnTo>
                    <a:pt x="3308" y="3204"/>
                  </a:lnTo>
                  <a:lnTo>
                    <a:pt x="3295" y="2851"/>
                  </a:lnTo>
                  <a:lnTo>
                    <a:pt x="3269" y="2511"/>
                  </a:lnTo>
                  <a:lnTo>
                    <a:pt x="3243" y="2184"/>
                  </a:lnTo>
                  <a:lnTo>
                    <a:pt x="3204" y="1857"/>
                  </a:lnTo>
                  <a:lnTo>
                    <a:pt x="3112" y="1269"/>
                  </a:lnTo>
                  <a:lnTo>
                    <a:pt x="3060" y="994"/>
                  </a:lnTo>
                  <a:lnTo>
                    <a:pt x="3008" y="746"/>
                  </a:lnTo>
                  <a:lnTo>
                    <a:pt x="2942" y="537"/>
                  </a:lnTo>
                  <a:lnTo>
                    <a:pt x="2890" y="340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07" y="27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1" name="Google Shape;1783;p38">
              <a:extLst>
                <a:ext uri="{FF2B5EF4-FFF2-40B4-BE49-F238E27FC236}">
                  <a16:creationId xmlns:a16="http://schemas.microsoft.com/office/drawing/2014/main" id="{12923BCC-E313-8998-5535-59A385157072}"/>
                </a:ext>
              </a:extLst>
            </p:cNvPr>
            <p:cNvSpPr/>
            <p:nvPr/>
          </p:nvSpPr>
          <p:spPr>
            <a:xfrm>
              <a:off x="4428125" y="1989275"/>
              <a:ext cx="30100" cy="15375"/>
            </a:xfrm>
            <a:custGeom>
              <a:avLst/>
              <a:gdLst/>
              <a:ahLst/>
              <a:cxnLst/>
              <a:rect l="l" t="t" r="r" b="b"/>
              <a:pathLst>
                <a:path w="1204" h="615" extrusionOk="0">
                  <a:moveTo>
                    <a:pt x="602" y="0"/>
                  </a:moveTo>
                  <a:lnTo>
                    <a:pt x="485" y="13"/>
                  </a:lnTo>
                  <a:lnTo>
                    <a:pt x="367" y="26"/>
                  </a:lnTo>
                  <a:lnTo>
                    <a:pt x="262" y="52"/>
                  </a:lnTo>
                  <a:lnTo>
                    <a:pt x="171" y="92"/>
                  </a:lnTo>
                  <a:lnTo>
                    <a:pt x="106" y="144"/>
                  </a:lnTo>
                  <a:lnTo>
                    <a:pt x="53" y="196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6"/>
                  </a:lnTo>
                  <a:lnTo>
                    <a:pt x="53" y="419"/>
                  </a:lnTo>
                  <a:lnTo>
                    <a:pt x="106" y="471"/>
                  </a:lnTo>
                  <a:lnTo>
                    <a:pt x="171" y="523"/>
                  </a:lnTo>
                  <a:lnTo>
                    <a:pt x="262" y="562"/>
                  </a:lnTo>
                  <a:lnTo>
                    <a:pt x="367" y="589"/>
                  </a:lnTo>
                  <a:lnTo>
                    <a:pt x="485" y="602"/>
                  </a:lnTo>
                  <a:lnTo>
                    <a:pt x="602" y="615"/>
                  </a:lnTo>
                  <a:lnTo>
                    <a:pt x="720" y="602"/>
                  </a:lnTo>
                  <a:lnTo>
                    <a:pt x="838" y="589"/>
                  </a:lnTo>
                  <a:lnTo>
                    <a:pt x="942" y="562"/>
                  </a:lnTo>
                  <a:lnTo>
                    <a:pt x="1034" y="523"/>
                  </a:lnTo>
                  <a:lnTo>
                    <a:pt x="1099" y="471"/>
                  </a:lnTo>
                  <a:lnTo>
                    <a:pt x="1152" y="419"/>
                  </a:lnTo>
                  <a:lnTo>
                    <a:pt x="1191" y="366"/>
                  </a:lnTo>
                  <a:lnTo>
                    <a:pt x="1204" y="301"/>
                  </a:lnTo>
                  <a:lnTo>
                    <a:pt x="1191" y="249"/>
                  </a:lnTo>
                  <a:lnTo>
                    <a:pt x="1152" y="196"/>
                  </a:lnTo>
                  <a:lnTo>
                    <a:pt x="1099" y="144"/>
                  </a:lnTo>
                  <a:lnTo>
                    <a:pt x="1034" y="92"/>
                  </a:lnTo>
                  <a:lnTo>
                    <a:pt x="942" y="52"/>
                  </a:lnTo>
                  <a:lnTo>
                    <a:pt x="838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2" name="Google Shape;1784;p38">
              <a:extLst>
                <a:ext uri="{FF2B5EF4-FFF2-40B4-BE49-F238E27FC236}">
                  <a16:creationId xmlns:a16="http://schemas.microsoft.com/office/drawing/2014/main" id="{E8371D06-16E0-0D9B-30AD-99FE11D698BB}"/>
                </a:ext>
              </a:extLst>
            </p:cNvPr>
            <p:cNvSpPr/>
            <p:nvPr/>
          </p:nvSpPr>
          <p:spPr>
            <a:xfrm>
              <a:off x="4418000" y="2029475"/>
              <a:ext cx="25200" cy="15050"/>
            </a:xfrm>
            <a:custGeom>
              <a:avLst/>
              <a:gdLst/>
              <a:ahLst/>
              <a:cxnLst/>
              <a:rect l="l" t="t" r="r" b="b"/>
              <a:pathLst>
                <a:path w="1008" h="602" extrusionOk="0">
                  <a:moveTo>
                    <a:pt x="511" y="0"/>
                  </a:moveTo>
                  <a:lnTo>
                    <a:pt x="406" y="14"/>
                  </a:lnTo>
                  <a:lnTo>
                    <a:pt x="314" y="27"/>
                  </a:lnTo>
                  <a:lnTo>
                    <a:pt x="223" y="53"/>
                  </a:lnTo>
                  <a:lnTo>
                    <a:pt x="158" y="92"/>
                  </a:lnTo>
                  <a:lnTo>
                    <a:pt x="92" y="131"/>
                  </a:lnTo>
                  <a:lnTo>
                    <a:pt x="40" y="183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7"/>
                  </a:lnTo>
                  <a:lnTo>
                    <a:pt x="40" y="419"/>
                  </a:lnTo>
                  <a:lnTo>
                    <a:pt x="92" y="471"/>
                  </a:lnTo>
                  <a:lnTo>
                    <a:pt x="158" y="523"/>
                  </a:lnTo>
                  <a:lnTo>
                    <a:pt x="223" y="550"/>
                  </a:lnTo>
                  <a:lnTo>
                    <a:pt x="314" y="576"/>
                  </a:lnTo>
                  <a:lnTo>
                    <a:pt x="406" y="602"/>
                  </a:lnTo>
                  <a:lnTo>
                    <a:pt x="602" y="602"/>
                  </a:lnTo>
                  <a:lnTo>
                    <a:pt x="707" y="576"/>
                  </a:lnTo>
                  <a:lnTo>
                    <a:pt x="785" y="550"/>
                  </a:lnTo>
                  <a:lnTo>
                    <a:pt x="864" y="523"/>
                  </a:lnTo>
                  <a:lnTo>
                    <a:pt x="916" y="471"/>
                  </a:lnTo>
                  <a:lnTo>
                    <a:pt x="968" y="419"/>
                  </a:lnTo>
                  <a:lnTo>
                    <a:pt x="994" y="367"/>
                  </a:lnTo>
                  <a:lnTo>
                    <a:pt x="1007" y="301"/>
                  </a:lnTo>
                  <a:lnTo>
                    <a:pt x="994" y="249"/>
                  </a:lnTo>
                  <a:lnTo>
                    <a:pt x="968" y="183"/>
                  </a:lnTo>
                  <a:lnTo>
                    <a:pt x="916" y="131"/>
                  </a:lnTo>
                  <a:lnTo>
                    <a:pt x="864" y="92"/>
                  </a:lnTo>
                  <a:lnTo>
                    <a:pt x="785" y="53"/>
                  </a:lnTo>
                  <a:lnTo>
                    <a:pt x="707" y="27"/>
                  </a:lnTo>
                  <a:lnTo>
                    <a:pt x="602" y="1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3" name="Google Shape;1785;p38">
              <a:extLst>
                <a:ext uri="{FF2B5EF4-FFF2-40B4-BE49-F238E27FC236}">
                  <a16:creationId xmlns:a16="http://schemas.microsoft.com/office/drawing/2014/main" id="{48E1500D-604D-7AD3-27CB-DBB30756130A}"/>
                </a:ext>
              </a:extLst>
            </p:cNvPr>
            <p:cNvSpPr/>
            <p:nvPr/>
          </p:nvSpPr>
          <p:spPr>
            <a:xfrm>
              <a:off x="4363075" y="2014425"/>
              <a:ext cx="15075" cy="30100"/>
            </a:xfrm>
            <a:custGeom>
              <a:avLst/>
              <a:gdLst/>
              <a:ahLst/>
              <a:cxnLst/>
              <a:rect l="l" t="t" r="r" b="b"/>
              <a:pathLst>
                <a:path w="603" h="1204" extrusionOk="0">
                  <a:moveTo>
                    <a:pt x="302" y="1"/>
                  </a:moveTo>
                  <a:lnTo>
                    <a:pt x="236" y="14"/>
                  </a:lnTo>
                  <a:lnTo>
                    <a:pt x="184" y="53"/>
                  </a:lnTo>
                  <a:lnTo>
                    <a:pt x="132" y="106"/>
                  </a:lnTo>
                  <a:lnTo>
                    <a:pt x="79" y="184"/>
                  </a:lnTo>
                  <a:lnTo>
                    <a:pt x="40" y="262"/>
                  </a:lnTo>
                  <a:lnTo>
                    <a:pt x="14" y="367"/>
                  </a:lnTo>
                  <a:lnTo>
                    <a:pt x="1" y="485"/>
                  </a:lnTo>
                  <a:lnTo>
                    <a:pt x="1" y="602"/>
                  </a:lnTo>
                  <a:lnTo>
                    <a:pt x="1" y="720"/>
                  </a:lnTo>
                  <a:lnTo>
                    <a:pt x="14" y="838"/>
                  </a:lnTo>
                  <a:lnTo>
                    <a:pt x="40" y="942"/>
                  </a:lnTo>
                  <a:lnTo>
                    <a:pt x="79" y="1034"/>
                  </a:lnTo>
                  <a:lnTo>
                    <a:pt x="132" y="1099"/>
                  </a:lnTo>
                  <a:lnTo>
                    <a:pt x="184" y="1165"/>
                  </a:lnTo>
                  <a:lnTo>
                    <a:pt x="236" y="1191"/>
                  </a:lnTo>
                  <a:lnTo>
                    <a:pt x="302" y="1204"/>
                  </a:lnTo>
                  <a:lnTo>
                    <a:pt x="354" y="1191"/>
                  </a:lnTo>
                  <a:lnTo>
                    <a:pt x="406" y="1165"/>
                  </a:lnTo>
                  <a:lnTo>
                    <a:pt x="459" y="1099"/>
                  </a:lnTo>
                  <a:lnTo>
                    <a:pt x="511" y="1034"/>
                  </a:lnTo>
                  <a:lnTo>
                    <a:pt x="550" y="942"/>
                  </a:lnTo>
                  <a:lnTo>
                    <a:pt x="576" y="838"/>
                  </a:lnTo>
                  <a:lnTo>
                    <a:pt x="589" y="720"/>
                  </a:lnTo>
                  <a:lnTo>
                    <a:pt x="602" y="602"/>
                  </a:lnTo>
                  <a:lnTo>
                    <a:pt x="589" y="485"/>
                  </a:lnTo>
                  <a:lnTo>
                    <a:pt x="576" y="367"/>
                  </a:lnTo>
                  <a:lnTo>
                    <a:pt x="550" y="262"/>
                  </a:lnTo>
                  <a:lnTo>
                    <a:pt x="511" y="184"/>
                  </a:lnTo>
                  <a:lnTo>
                    <a:pt x="459" y="106"/>
                  </a:lnTo>
                  <a:lnTo>
                    <a:pt x="406" y="53"/>
                  </a:lnTo>
                  <a:lnTo>
                    <a:pt x="354" y="1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4" name="Google Shape;1786;p38">
              <a:extLst>
                <a:ext uri="{FF2B5EF4-FFF2-40B4-BE49-F238E27FC236}">
                  <a16:creationId xmlns:a16="http://schemas.microsoft.com/office/drawing/2014/main" id="{C70A6371-9D45-4D06-2742-1E11B35272EA}"/>
                </a:ext>
              </a:extLst>
            </p:cNvPr>
            <p:cNvSpPr/>
            <p:nvPr/>
          </p:nvSpPr>
          <p:spPr>
            <a:xfrm>
              <a:off x="4357850" y="1954300"/>
              <a:ext cx="15075" cy="19950"/>
            </a:xfrm>
            <a:custGeom>
              <a:avLst/>
              <a:gdLst/>
              <a:ahLst/>
              <a:cxnLst/>
              <a:rect l="l" t="t" r="r" b="b"/>
              <a:pathLst>
                <a:path w="603" h="798" extrusionOk="0">
                  <a:moveTo>
                    <a:pt x="301" y="0"/>
                  </a:moveTo>
                  <a:lnTo>
                    <a:pt x="249" y="13"/>
                  </a:lnTo>
                  <a:lnTo>
                    <a:pt x="184" y="26"/>
                  </a:lnTo>
                  <a:lnTo>
                    <a:pt x="131" y="65"/>
                  </a:lnTo>
                  <a:lnTo>
                    <a:pt x="92" y="118"/>
                  </a:lnTo>
                  <a:lnTo>
                    <a:pt x="53" y="183"/>
                  </a:lnTo>
                  <a:lnTo>
                    <a:pt x="27" y="248"/>
                  </a:lnTo>
                  <a:lnTo>
                    <a:pt x="14" y="327"/>
                  </a:lnTo>
                  <a:lnTo>
                    <a:pt x="1" y="405"/>
                  </a:lnTo>
                  <a:lnTo>
                    <a:pt x="14" y="484"/>
                  </a:lnTo>
                  <a:lnTo>
                    <a:pt x="27" y="562"/>
                  </a:lnTo>
                  <a:lnTo>
                    <a:pt x="53" y="628"/>
                  </a:lnTo>
                  <a:lnTo>
                    <a:pt x="92" y="680"/>
                  </a:lnTo>
                  <a:lnTo>
                    <a:pt x="131" y="732"/>
                  </a:lnTo>
                  <a:lnTo>
                    <a:pt x="184" y="772"/>
                  </a:lnTo>
                  <a:lnTo>
                    <a:pt x="249" y="798"/>
                  </a:lnTo>
                  <a:lnTo>
                    <a:pt x="367" y="798"/>
                  </a:lnTo>
                  <a:lnTo>
                    <a:pt x="419" y="772"/>
                  </a:lnTo>
                  <a:lnTo>
                    <a:pt x="471" y="732"/>
                  </a:lnTo>
                  <a:lnTo>
                    <a:pt x="511" y="680"/>
                  </a:lnTo>
                  <a:lnTo>
                    <a:pt x="550" y="628"/>
                  </a:lnTo>
                  <a:lnTo>
                    <a:pt x="576" y="562"/>
                  </a:lnTo>
                  <a:lnTo>
                    <a:pt x="602" y="484"/>
                  </a:lnTo>
                  <a:lnTo>
                    <a:pt x="602" y="405"/>
                  </a:lnTo>
                  <a:lnTo>
                    <a:pt x="602" y="327"/>
                  </a:lnTo>
                  <a:lnTo>
                    <a:pt x="576" y="248"/>
                  </a:lnTo>
                  <a:lnTo>
                    <a:pt x="550" y="183"/>
                  </a:lnTo>
                  <a:lnTo>
                    <a:pt x="511" y="118"/>
                  </a:lnTo>
                  <a:lnTo>
                    <a:pt x="471" y="65"/>
                  </a:lnTo>
                  <a:lnTo>
                    <a:pt x="419" y="26"/>
                  </a:lnTo>
                  <a:lnTo>
                    <a:pt x="367" y="1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5" name="Google Shape;1787;p38">
              <a:extLst>
                <a:ext uri="{FF2B5EF4-FFF2-40B4-BE49-F238E27FC236}">
                  <a16:creationId xmlns:a16="http://schemas.microsoft.com/office/drawing/2014/main" id="{2970CB7C-42E5-F634-7EE9-F2137466BA06}"/>
                </a:ext>
              </a:extLst>
            </p:cNvPr>
            <p:cNvSpPr/>
            <p:nvPr/>
          </p:nvSpPr>
          <p:spPr>
            <a:xfrm>
              <a:off x="4302600" y="1979450"/>
              <a:ext cx="35350" cy="15075"/>
            </a:xfrm>
            <a:custGeom>
              <a:avLst/>
              <a:gdLst/>
              <a:ahLst/>
              <a:cxnLst/>
              <a:rect l="l" t="t" r="r" b="b"/>
              <a:pathLst>
                <a:path w="1414" h="603" extrusionOk="0">
                  <a:moveTo>
                    <a:pt x="563" y="1"/>
                  </a:moveTo>
                  <a:lnTo>
                    <a:pt x="432" y="27"/>
                  </a:lnTo>
                  <a:lnTo>
                    <a:pt x="315" y="53"/>
                  </a:lnTo>
                  <a:lnTo>
                    <a:pt x="210" y="92"/>
                  </a:lnTo>
                  <a:lnTo>
                    <a:pt x="132" y="132"/>
                  </a:lnTo>
                  <a:lnTo>
                    <a:pt x="66" y="184"/>
                  </a:lnTo>
                  <a:lnTo>
                    <a:pt x="14" y="236"/>
                  </a:lnTo>
                  <a:lnTo>
                    <a:pt x="1" y="302"/>
                  </a:lnTo>
                  <a:lnTo>
                    <a:pt x="14" y="354"/>
                  </a:lnTo>
                  <a:lnTo>
                    <a:pt x="66" y="419"/>
                  </a:lnTo>
                  <a:lnTo>
                    <a:pt x="132" y="472"/>
                  </a:lnTo>
                  <a:lnTo>
                    <a:pt x="210" y="511"/>
                  </a:lnTo>
                  <a:lnTo>
                    <a:pt x="315" y="550"/>
                  </a:lnTo>
                  <a:lnTo>
                    <a:pt x="432" y="576"/>
                  </a:lnTo>
                  <a:lnTo>
                    <a:pt x="563" y="589"/>
                  </a:lnTo>
                  <a:lnTo>
                    <a:pt x="707" y="602"/>
                  </a:lnTo>
                  <a:lnTo>
                    <a:pt x="851" y="589"/>
                  </a:lnTo>
                  <a:lnTo>
                    <a:pt x="982" y="576"/>
                  </a:lnTo>
                  <a:lnTo>
                    <a:pt x="1099" y="550"/>
                  </a:lnTo>
                  <a:lnTo>
                    <a:pt x="1204" y="511"/>
                  </a:lnTo>
                  <a:lnTo>
                    <a:pt x="1295" y="472"/>
                  </a:lnTo>
                  <a:lnTo>
                    <a:pt x="1361" y="419"/>
                  </a:lnTo>
                  <a:lnTo>
                    <a:pt x="1400" y="354"/>
                  </a:lnTo>
                  <a:lnTo>
                    <a:pt x="1413" y="302"/>
                  </a:lnTo>
                  <a:lnTo>
                    <a:pt x="1400" y="236"/>
                  </a:lnTo>
                  <a:lnTo>
                    <a:pt x="1361" y="184"/>
                  </a:lnTo>
                  <a:lnTo>
                    <a:pt x="1295" y="132"/>
                  </a:lnTo>
                  <a:lnTo>
                    <a:pt x="1204" y="92"/>
                  </a:lnTo>
                  <a:lnTo>
                    <a:pt x="1099" y="53"/>
                  </a:lnTo>
                  <a:lnTo>
                    <a:pt x="982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6" name="Google Shape;1788;p38">
              <a:extLst>
                <a:ext uri="{FF2B5EF4-FFF2-40B4-BE49-F238E27FC236}">
                  <a16:creationId xmlns:a16="http://schemas.microsoft.com/office/drawing/2014/main" id="{7FDB1B10-686C-7238-6FA5-265494F6A8FD}"/>
                </a:ext>
              </a:extLst>
            </p:cNvPr>
            <p:cNvSpPr/>
            <p:nvPr/>
          </p:nvSpPr>
          <p:spPr>
            <a:xfrm>
              <a:off x="4297700" y="2049750"/>
              <a:ext cx="25200" cy="19950"/>
            </a:xfrm>
            <a:custGeom>
              <a:avLst/>
              <a:gdLst/>
              <a:ahLst/>
              <a:cxnLst/>
              <a:rect l="l" t="t" r="r" b="b"/>
              <a:pathLst>
                <a:path w="1008" h="798" extrusionOk="0">
                  <a:moveTo>
                    <a:pt x="406" y="0"/>
                  </a:moveTo>
                  <a:lnTo>
                    <a:pt x="302" y="26"/>
                  </a:lnTo>
                  <a:lnTo>
                    <a:pt x="223" y="66"/>
                  </a:lnTo>
                  <a:lnTo>
                    <a:pt x="145" y="118"/>
                  </a:lnTo>
                  <a:lnTo>
                    <a:pt x="92" y="170"/>
                  </a:lnTo>
                  <a:lnTo>
                    <a:pt x="40" y="235"/>
                  </a:lnTo>
                  <a:lnTo>
                    <a:pt x="14" y="314"/>
                  </a:lnTo>
                  <a:lnTo>
                    <a:pt x="1" y="392"/>
                  </a:lnTo>
                  <a:lnTo>
                    <a:pt x="14" y="471"/>
                  </a:lnTo>
                  <a:lnTo>
                    <a:pt x="40" y="549"/>
                  </a:lnTo>
                  <a:lnTo>
                    <a:pt x="92" y="615"/>
                  </a:lnTo>
                  <a:lnTo>
                    <a:pt x="145" y="680"/>
                  </a:lnTo>
                  <a:lnTo>
                    <a:pt x="223" y="732"/>
                  </a:lnTo>
                  <a:lnTo>
                    <a:pt x="302" y="772"/>
                  </a:lnTo>
                  <a:lnTo>
                    <a:pt x="406" y="785"/>
                  </a:lnTo>
                  <a:lnTo>
                    <a:pt x="498" y="798"/>
                  </a:lnTo>
                  <a:lnTo>
                    <a:pt x="602" y="785"/>
                  </a:lnTo>
                  <a:lnTo>
                    <a:pt x="694" y="772"/>
                  </a:lnTo>
                  <a:lnTo>
                    <a:pt x="785" y="732"/>
                  </a:lnTo>
                  <a:lnTo>
                    <a:pt x="864" y="680"/>
                  </a:lnTo>
                  <a:lnTo>
                    <a:pt x="916" y="615"/>
                  </a:lnTo>
                  <a:lnTo>
                    <a:pt x="968" y="549"/>
                  </a:lnTo>
                  <a:lnTo>
                    <a:pt x="995" y="471"/>
                  </a:lnTo>
                  <a:lnTo>
                    <a:pt x="1008" y="392"/>
                  </a:lnTo>
                  <a:lnTo>
                    <a:pt x="995" y="314"/>
                  </a:lnTo>
                  <a:lnTo>
                    <a:pt x="968" y="235"/>
                  </a:lnTo>
                  <a:lnTo>
                    <a:pt x="916" y="170"/>
                  </a:lnTo>
                  <a:lnTo>
                    <a:pt x="864" y="118"/>
                  </a:lnTo>
                  <a:lnTo>
                    <a:pt x="785" y="66"/>
                  </a:lnTo>
                  <a:lnTo>
                    <a:pt x="694" y="26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7" name="Google Shape;1789;p38">
              <a:extLst>
                <a:ext uri="{FF2B5EF4-FFF2-40B4-BE49-F238E27FC236}">
                  <a16:creationId xmlns:a16="http://schemas.microsoft.com/office/drawing/2014/main" id="{D230EB94-3851-D150-5FBC-47D71405AA33}"/>
                </a:ext>
              </a:extLst>
            </p:cNvPr>
            <p:cNvSpPr/>
            <p:nvPr/>
          </p:nvSpPr>
          <p:spPr>
            <a:xfrm>
              <a:off x="4383025" y="206967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lnTo>
                    <a:pt x="484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40" y="367"/>
                  </a:lnTo>
                  <a:lnTo>
                    <a:pt x="14" y="485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8"/>
                  </a:lnTo>
                  <a:lnTo>
                    <a:pt x="105" y="942"/>
                  </a:lnTo>
                  <a:lnTo>
                    <a:pt x="170" y="1034"/>
                  </a:lnTo>
                  <a:lnTo>
                    <a:pt x="262" y="1099"/>
                  </a:lnTo>
                  <a:lnTo>
                    <a:pt x="367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20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34"/>
                  </a:lnTo>
                  <a:lnTo>
                    <a:pt x="1099" y="942"/>
                  </a:lnTo>
                  <a:lnTo>
                    <a:pt x="1151" y="838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5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53"/>
                  </a:lnTo>
                  <a:lnTo>
                    <a:pt x="720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8" name="Google Shape;1790;p38">
              <a:extLst>
                <a:ext uri="{FF2B5EF4-FFF2-40B4-BE49-F238E27FC236}">
                  <a16:creationId xmlns:a16="http://schemas.microsoft.com/office/drawing/2014/main" id="{C06DA858-AB19-AA03-DC7E-C5FE63B60E5F}"/>
                </a:ext>
              </a:extLst>
            </p:cNvPr>
            <p:cNvSpPr/>
            <p:nvPr/>
          </p:nvSpPr>
          <p:spPr>
            <a:xfrm>
              <a:off x="4267625" y="199940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lnTo>
                    <a:pt x="485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1" y="184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4" y="484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1" y="1033"/>
                  </a:lnTo>
                  <a:lnTo>
                    <a:pt x="262" y="1099"/>
                  </a:lnTo>
                  <a:lnTo>
                    <a:pt x="367" y="1164"/>
                  </a:lnTo>
                  <a:lnTo>
                    <a:pt x="485" y="1190"/>
                  </a:lnTo>
                  <a:lnTo>
                    <a:pt x="602" y="1203"/>
                  </a:lnTo>
                  <a:lnTo>
                    <a:pt x="720" y="1190"/>
                  </a:lnTo>
                  <a:lnTo>
                    <a:pt x="838" y="1164"/>
                  </a:lnTo>
                  <a:lnTo>
                    <a:pt x="942" y="1099"/>
                  </a:lnTo>
                  <a:lnTo>
                    <a:pt x="1034" y="1033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1" y="720"/>
                  </a:lnTo>
                  <a:lnTo>
                    <a:pt x="1204" y="602"/>
                  </a:lnTo>
                  <a:lnTo>
                    <a:pt x="1191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34" y="184"/>
                  </a:lnTo>
                  <a:lnTo>
                    <a:pt x="942" y="105"/>
                  </a:lnTo>
                  <a:lnTo>
                    <a:pt x="838" y="53"/>
                  </a:lnTo>
                  <a:lnTo>
                    <a:pt x="720" y="1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9" name="Google Shape;1791;p38">
              <a:extLst>
                <a:ext uri="{FF2B5EF4-FFF2-40B4-BE49-F238E27FC236}">
                  <a16:creationId xmlns:a16="http://schemas.microsoft.com/office/drawing/2014/main" id="{A6D01454-F01B-5E4F-A23D-C51703174ED0}"/>
                </a:ext>
              </a:extLst>
            </p:cNvPr>
            <p:cNvSpPr/>
            <p:nvPr/>
          </p:nvSpPr>
          <p:spPr>
            <a:xfrm>
              <a:off x="4613800" y="2034700"/>
              <a:ext cx="35000" cy="39900"/>
            </a:xfrm>
            <a:custGeom>
              <a:avLst/>
              <a:gdLst/>
              <a:ahLst/>
              <a:cxnLst/>
              <a:rect l="l" t="t" r="r" b="b"/>
              <a:pathLst>
                <a:path w="1400" h="1596" extrusionOk="0">
                  <a:moveTo>
                    <a:pt x="629" y="1"/>
                  </a:moveTo>
                  <a:lnTo>
                    <a:pt x="563" y="14"/>
                  </a:lnTo>
                  <a:lnTo>
                    <a:pt x="419" y="53"/>
                  </a:lnTo>
                  <a:lnTo>
                    <a:pt x="302" y="131"/>
                  </a:lnTo>
                  <a:lnTo>
                    <a:pt x="197" y="236"/>
                  </a:lnTo>
                  <a:lnTo>
                    <a:pt x="119" y="354"/>
                  </a:lnTo>
                  <a:lnTo>
                    <a:pt x="53" y="484"/>
                  </a:lnTo>
                  <a:lnTo>
                    <a:pt x="14" y="641"/>
                  </a:lnTo>
                  <a:lnTo>
                    <a:pt x="1" y="798"/>
                  </a:lnTo>
                  <a:lnTo>
                    <a:pt x="14" y="955"/>
                  </a:lnTo>
                  <a:lnTo>
                    <a:pt x="53" y="1112"/>
                  </a:lnTo>
                  <a:lnTo>
                    <a:pt x="119" y="1243"/>
                  </a:lnTo>
                  <a:lnTo>
                    <a:pt x="197" y="1361"/>
                  </a:lnTo>
                  <a:lnTo>
                    <a:pt x="302" y="1465"/>
                  </a:lnTo>
                  <a:lnTo>
                    <a:pt x="419" y="1530"/>
                  </a:lnTo>
                  <a:lnTo>
                    <a:pt x="563" y="1583"/>
                  </a:lnTo>
                  <a:lnTo>
                    <a:pt x="629" y="1596"/>
                  </a:lnTo>
                  <a:lnTo>
                    <a:pt x="772" y="1596"/>
                  </a:lnTo>
                  <a:lnTo>
                    <a:pt x="838" y="1583"/>
                  </a:lnTo>
                  <a:lnTo>
                    <a:pt x="968" y="1530"/>
                  </a:lnTo>
                  <a:lnTo>
                    <a:pt x="1086" y="1465"/>
                  </a:lnTo>
                  <a:lnTo>
                    <a:pt x="1191" y="1361"/>
                  </a:lnTo>
                  <a:lnTo>
                    <a:pt x="1282" y="1243"/>
                  </a:lnTo>
                  <a:lnTo>
                    <a:pt x="1348" y="1112"/>
                  </a:lnTo>
                  <a:lnTo>
                    <a:pt x="1387" y="955"/>
                  </a:lnTo>
                  <a:lnTo>
                    <a:pt x="1400" y="798"/>
                  </a:lnTo>
                  <a:lnTo>
                    <a:pt x="1387" y="641"/>
                  </a:lnTo>
                  <a:lnTo>
                    <a:pt x="1348" y="484"/>
                  </a:lnTo>
                  <a:lnTo>
                    <a:pt x="1282" y="354"/>
                  </a:lnTo>
                  <a:lnTo>
                    <a:pt x="1191" y="236"/>
                  </a:lnTo>
                  <a:lnTo>
                    <a:pt x="1086" y="131"/>
                  </a:lnTo>
                  <a:lnTo>
                    <a:pt x="968" y="53"/>
                  </a:lnTo>
                  <a:lnTo>
                    <a:pt x="838" y="14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0" name="Google Shape;1792;p38">
              <a:extLst>
                <a:ext uri="{FF2B5EF4-FFF2-40B4-BE49-F238E27FC236}">
                  <a16:creationId xmlns:a16="http://schemas.microsoft.com/office/drawing/2014/main" id="{8C010FEE-3EAA-593C-054E-B2B8893FB3D0}"/>
                </a:ext>
              </a:extLst>
            </p:cNvPr>
            <p:cNvSpPr/>
            <p:nvPr/>
          </p:nvSpPr>
          <p:spPr>
            <a:xfrm>
              <a:off x="4739000" y="2034700"/>
              <a:ext cx="20300" cy="30100"/>
            </a:xfrm>
            <a:custGeom>
              <a:avLst/>
              <a:gdLst/>
              <a:ahLst/>
              <a:cxnLst/>
              <a:rect l="l" t="t" r="r" b="b"/>
              <a:pathLst>
                <a:path w="812" h="1204" extrusionOk="0">
                  <a:moveTo>
                    <a:pt x="406" y="1"/>
                  </a:moveTo>
                  <a:lnTo>
                    <a:pt x="328" y="14"/>
                  </a:lnTo>
                  <a:lnTo>
                    <a:pt x="249" y="40"/>
                  </a:lnTo>
                  <a:lnTo>
                    <a:pt x="184" y="92"/>
                  </a:lnTo>
                  <a:lnTo>
                    <a:pt x="119" y="171"/>
                  </a:lnTo>
                  <a:lnTo>
                    <a:pt x="66" y="262"/>
                  </a:lnTo>
                  <a:lnTo>
                    <a:pt x="40" y="367"/>
                  </a:lnTo>
                  <a:lnTo>
                    <a:pt x="14" y="471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7"/>
                  </a:lnTo>
                  <a:lnTo>
                    <a:pt x="66" y="929"/>
                  </a:lnTo>
                  <a:lnTo>
                    <a:pt x="119" y="1021"/>
                  </a:lnTo>
                  <a:lnTo>
                    <a:pt x="184" y="1099"/>
                  </a:lnTo>
                  <a:lnTo>
                    <a:pt x="249" y="1151"/>
                  </a:lnTo>
                  <a:lnTo>
                    <a:pt x="328" y="1191"/>
                  </a:lnTo>
                  <a:lnTo>
                    <a:pt x="406" y="1204"/>
                  </a:lnTo>
                  <a:lnTo>
                    <a:pt x="485" y="1191"/>
                  </a:lnTo>
                  <a:lnTo>
                    <a:pt x="563" y="1151"/>
                  </a:lnTo>
                  <a:lnTo>
                    <a:pt x="628" y="1099"/>
                  </a:lnTo>
                  <a:lnTo>
                    <a:pt x="694" y="1021"/>
                  </a:lnTo>
                  <a:lnTo>
                    <a:pt x="733" y="929"/>
                  </a:lnTo>
                  <a:lnTo>
                    <a:pt x="772" y="837"/>
                  </a:lnTo>
                  <a:lnTo>
                    <a:pt x="798" y="720"/>
                  </a:lnTo>
                  <a:lnTo>
                    <a:pt x="812" y="602"/>
                  </a:lnTo>
                  <a:lnTo>
                    <a:pt x="798" y="471"/>
                  </a:lnTo>
                  <a:lnTo>
                    <a:pt x="772" y="367"/>
                  </a:lnTo>
                  <a:lnTo>
                    <a:pt x="733" y="262"/>
                  </a:lnTo>
                  <a:lnTo>
                    <a:pt x="694" y="171"/>
                  </a:lnTo>
                  <a:lnTo>
                    <a:pt x="628" y="92"/>
                  </a:lnTo>
                  <a:lnTo>
                    <a:pt x="563" y="40"/>
                  </a:lnTo>
                  <a:lnTo>
                    <a:pt x="485" y="1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1" name="Google Shape;1793;p38">
              <a:extLst>
                <a:ext uri="{FF2B5EF4-FFF2-40B4-BE49-F238E27FC236}">
                  <a16:creationId xmlns:a16="http://schemas.microsoft.com/office/drawing/2014/main" id="{5F32E089-5337-34D7-B5C8-5F8530D222D8}"/>
                </a:ext>
              </a:extLst>
            </p:cNvPr>
            <p:cNvSpPr/>
            <p:nvPr/>
          </p:nvSpPr>
          <p:spPr>
            <a:xfrm>
              <a:off x="4683775" y="2089625"/>
              <a:ext cx="25175" cy="20300"/>
            </a:xfrm>
            <a:custGeom>
              <a:avLst/>
              <a:gdLst/>
              <a:ahLst/>
              <a:cxnLst/>
              <a:rect l="l" t="t" r="r" b="b"/>
              <a:pathLst>
                <a:path w="1007" h="812" extrusionOk="0">
                  <a:moveTo>
                    <a:pt x="510" y="0"/>
                  </a:moveTo>
                  <a:lnTo>
                    <a:pt x="405" y="13"/>
                  </a:lnTo>
                  <a:lnTo>
                    <a:pt x="314" y="40"/>
                  </a:lnTo>
                  <a:lnTo>
                    <a:pt x="222" y="79"/>
                  </a:lnTo>
                  <a:lnTo>
                    <a:pt x="157" y="118"/>
                  </a:lnTo>
                  <a:lnTo>
                    <a:pt x="92" y="183"/>
                  </a:lnTo>
                  <a:lnTo>
                    <a:pt x="39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39" y="563"/>
                  </a:lnTo>
                  <a:lnTo>
                    <a:pt x="92" y="628"/>
                  </a:lnTo>
                  <a:lnTo>
                    <a:pt x="157" y="693"/>
                  </a:lnTo>
                  <a:lnTo>
                    <a:pt x="222" y="733"/>
                  </a:lnTo>
                  <a:lnTo>
                    <a:pt x="314" y="772"/>
                  </a:lnTo>
                  <a:lnTo>
                    <a:pt x="405" y="798"/>
                  </a:lnTo>
                  <a:lnTo>
                    <a:pt x="510" y="811"/>
                  </a:lnTo>
                  <a:lnTo>
                    <a:pt x="615" y="798"/>
                  </a:lnTo>
                  <a:lnTo>
                    <a:pt x="706" y="772"/>
                  </a:lnTo>
                  <a:lnTo>
                    <a:pt x="785" y="733"/>
                  </a:lnTo>
                  <a:lnTo>
                    <a:pt x="863" y="693"/>
                  </a:lnTo>
                  <a:lnTo>
                    <a:pt x="928" y="628"/>
                  </a:lnTo>
                  <a:lnTo>
                    <a:pt x="968" y="563"/>
                  </a:lnTo>
                  <a:lnTo>
                    <a:pt x="994" y="484"/>
                  </a:lnTo>
                  <a:lnTo>
                    <a:pt x="1007" y="406"/>
                  </a:lnTo>
                  <a:lnTo>
                    <a:pt x="994" y="327"/>
                  </a:lnTo>
                  <a:lnTo>
                    <a:pt x="968" y="249"/>
                  </a:lnTo>
                  <a:lnTo>
                    <a:pt x="928" y="183"/>
                  </a:lnTo>
                  <a:lnTo>
                    <a:pt x="863" y="118"/>
                  </a:lnTo>
                  <a:lnTo>
                    <a:pt x="785" y="79"/>
                  </a:lnTo>
                  <a:lnTo>
                    <a:pt x="706" y="40"/>
                  </a:lnTo>
                  <a:lnTo>
                    <a:pt x="615" y="13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2" name="Google Shape;1794;p38">
              <a:extLst>
                <a:ext uri="{FF2B5EF4-FFF2-40B4-BE49-F238E27FC236}">
                  <a16:creationId xmlns:a16="http://schemas.microsoft.com/office/drawing/2014/main" id="{5352EF2C-2F04-3A9B-5CE8-9F09E35CD5E3}"/>
                </a:ext>
              </a:extLst>
            </p:cNvPr>
            <p:cNvSpPr/>
            <p:nvPr/>
          </p:nvSpPr>
          <p:spPr>
            <a:xfrm>
              <a:off x="4789350" y="2109900"/>
              <a:ext cx="15050" cy="24850"/>
            </a:xfrm>
            <a:custGeom>
              <a:avLst/>
              <a:gdLst/>
              <a:ahLst/>
              <a:cxnLst/>
              <a:rect l="l" t="t" r="r" b="b"/>
              <a:pathLst>
                <a:path w="602" h="994" extrusionOk="0">
                  <a:moveTo>
                    <a:pt x="236" y="0"/>
                  </a:moveTo>
                  <a:lnTo>
                    <a:pt x="184" y="39"/>
                  </a:lnTo>
                  <a:lnTo>
                    <a:pt x="131" y="78"/>
                  </a:lnTo>
                  <a:lnTo>
                    <a:pt x="79" y="144"/>
                  </a:lnTo>
                  <a:lnTo>
                    <a:pt x="53" y="222"/>
                  </a:lnTo>
                  <a:lnTo>
                    <a:pt x="14" y="301"/>
                  </a:lnTo>
                  <a:lnTo>
                    <a:pt x="0" y="392"/>
                  </a:lnTo>
                  <a:lnTo>
                    <a:pt x="0" y="497"/>
                  </a:lnTo>
                  <a:lnTo>
                    <a:pt x="0" y="602"/>
                  </a:lnTo>
                  <a:lnTo>
                    <a:pt x="14" y="693"/>
                  </a:lnTo>
                  <a:lnTo>
                    <a:pt x="53" y="785"/>
                  </a:lnTo>
                  <a:lnTo>
                    <a:pt x="79" y="850"/>
                  </a:lnTo>
                  <a:lnTo>
                    <a:pt x="131" y="915"/>
                  </a:lnTo>
                  <a:lnTo>
                    <a:pt x="184" y="955"/>
                  </a:lnTo>
                  <a:lnTo>
                    <a:pt x="236" y="994"/>
                  </a:lnTo>
                  <a:lnTo>
                    <a:pt x="354" y="994"/>
                  </a:lnTo>
                  <a:lnTo>
                    <a:pt x="419" y="955"/>
                  </a:lnTo>
                  <a:lnTo>
                    <a:pt x="471" y="915"/>
                  </a:lnTo>
                  <a:lnTo>
                    <a:pt x="510" y="850"/>
                  </a:lnTo>
                  <a:lnTo>
                    <a:pt x="550" y="785"/>
                  </a:lnTo>
                  <a:lnTo>
                    <a:pt x="576" y="693"/>
                  </a:lnTo>
                  <a:lnTo>
                    <a:pt x="589" y="602"/>
                  </a:lnTo>
                  <a:lnTo>
                    <a:pt x="602" y="497"/>
                  </a:lnTo>
                  <a:lnTo>
                    <a:pt x="589" y="392"/>
                  </a:lnTo>
                  <a:lnTo>
                    <a:pt x="576" y="301"/>
                  </a:lnTo>
                  <a:lnTo>
                    <a:pt x="550" y="222"/>
                  </a:lnTo>
                  <a:lnTo>
                    <a:pt x="510" y="144"/>
                  </a:lnTo>
                  <a:lnTo>
                    <a:pt x="471" y="78"/>
                  </a:lnTo>
                  <a:lnTo>
                    <a:pt x="419" y="3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3" name="Google Shape;1795;p38">
              <a:extLst>
                <a:ext uri="{FF2B5EF4-FFF2-40B4-BE49-F238E27FC236}">
                  <a16:creationId xmlns:a16="http://schemas.microsoft.com/office/drawing/2014/main" id="{37DE931B-921C-FA4B-98EA-507461B2B4C7}"/>
                </a:ext>
              </a:extLst>
            </p:cNvPr>
            <p:cNvSpPr/>
            <p:nvPr/>
          </p:nvSpPr>
          <p:spPr>
            <a:xfrm>
              <a:off x="4698800" y="2149775"/>
              <a:ext cx="20300" cy="5250"/>
            </a:xfrm>
            <a:custGeom>
              <a:avLst/>
              <a:gdLst/>
              <a:ahLst/>
              <a:cxnLst/>
              <a:rect l="l" t="t" r="r" b="b"/>
              <a:pathLst>
                <a:path w="812" h="210" extrusionOk="0">
                  <a:moveTo>
                    <a:pt x="406" y="0"/>
                  </a:moveTo>
                  <a:lnTo>
                    <a:pt x="249" y="13"/>
                  </a:lnTo>
                  <a:lnTo>
                    <a:pt x="118" y="39"/>
                  </a:lnTo>
                  <a:lnTo>
                    <a:pt x="40" y="66"/>
                  </a:lnTo>
                  <a:lnTo>
                    <a:pt x="14" y="92"/>
                  </a:lnTo>
                  <a:lnTo>
                    <a:pt x="1" y="105"/>
                  </a:lnTo>
                  <a:lnTo>
                    <a:pt x="14" y="131"/>
                  </a:lnTo>
                  <a:lnTo>
                    <a:pt x="40" y="144"/>
                  </a:lnTo>
                  <a:lnTo>
                    <a:pt x="118" y="183"/>
                  </a:lnTo>
                  <a:lnTo>
                    <a:pt x="249" y="196"/>
                  </a:lnTo>
                  <a:lnTo>
                    <a:pt x="406" y="209"/>
                  </a:lnTo>
                  <a:lnTo>
                    <a:pt x="563" y="196"/>
                  </a:lnTo>
                  <a:lnTo>
                    <a:pt x="694" y="183"/>
                  </a:lnTo>
                  <a:lnTo>
                    <a:pt x="772" y="144"/>
                  </a:lnTo>
                  <a:lnTo>
                    <a:pt x="798" y="131"/>
                  </a:lnTo>
                  <a:lnTo>
                    <a:pt x="811" y="105"/>
                  </a:lnTo>
                  <a:lnTo>
                    <a:pt x="798" y="92"/>
                  </a:lnTo>
                  <a:lnTo>
                    <a:pt x="772" y="66"/>
                  </a:lnTo>
                  <a:lnTo>
                    <a:pt x="694" y="39"/>
                  </a:lnTo>
                  <a:lnTo>
                    <a:pt x="563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4" name="Google Shape;1796;p38">
              <a:extLst>
                <a:ext uri="{FF2B5EF4-FFF2-40B4-BE49-F238E27FC236}">
                  <a16:creationId xmlns:a16="http://schemas.microsoft.com/office/drawing/2014/main" id="{89BE8660-3F8F-CF01-7B03-742B40869480}"/>
                </a:ext>
              </a:extLst>
            </p:cNvPr>
            <p:cNvSpPr/>
            <p:nvPr/>
          </p:nvSpPr>
          <p:spPr>
            <a:xfrm>
              <a:off x="4814200" y="2014425"/>
              <a:ext cx="30100" cy="25200"/>
            </a:xfrm>
            <a:custGeom>
              <a:avLst/>
              <a:gdLst/>
              <a:ahLst/>
              <a:cxnLst/>
              <a:rect l="l" t="t" r="r" b="b"/>
              <a:pathLst>
                <a:path w="1204" h="1008" extrusionOk="0">
                  <a:moveTo>
                    <a:pt x="602" y="1"/>
                  </a:moveTo>
                  <a:lnTo>
                    <a:pt x="484" y="14"/>
                  </a:lnTo>
                  <a:lnTo>
                    <a:pt x="379" y="40"/>
                  </a:lnTo>
                  <a:lnTo>
                    <a:pt x="275" y="92"/>
                  </a:lnTo>
                  <a:lnTo>
                    <a:pt x="183" y="145"/>
                  </a:lnTo>
                  <a:lnTo>
                    <a:pt x="105" y="223"/>
                  </a:lnTo>
                  <a:lnTo>
                    <a:pt x="53" y="315"/>
                  </a:lnTo>
                  <a:lnTo>
                    <a:pt x="13" y="406"/>
                  </a:lnTo>
                  <a:lnTo>
                    <a:pt x="0" y="511"/>
                  </a:lnTo>
                  <a:lnTo>
                    <a:pt x="13" y="602"/>
                  </a:lnTo>
                  <a:lnTo>
                    <a:pt x="53" y="694"/>
                  </a:lnTo>
                  <a:lnTo>
                    <a:pt x="105" y="785"/>
                  </a:lnTo>
                  <a:lnTo>
                    <a:pt x="183" y="864"/>
                  </a:lnTo>
                  <a:lnTo>
                    <a:pt x="275" y="916"/>
                  </a:lnTo>
                  <a:lnTo>
                    <a:pt x="379" y="969"/>
                  </a:lnTo>
                  <a:lnTo>
                    <a:pt x="484" y="995"/>
                  </a:lnTo>
                  <a:lnTo>
                    <a:pt x="602" y="1008"/>
                  </a:lnTo>
                  <a:lnTo>
                    <a:pt x="732" y="995"/>
                  </a:lnTo>
                  <a:lnTo>
                    <a:pt x="837" y="969"/>
                  </a:lnTo>
                  <a:lnTo>
                    <a:pt x="942" y="916"/>
                  </a:lnTo>
                  <a:lnTo>
                    <a:pt x="1033" y="864"/>
                  </a:lnTo>
                  <a:lnTo>
                    <a:pt x="1112" y="785"/>
                  </a:lnTo>
                  <a:lnTo>
                    <a:pt x="1164" y="694"/>
                  </a:lnTo>
                  <a:lnTo>
                    <a:pt x="1203" y="602"/>
                  </a:lnTo>
                  <a:lnTo>
                    <a:pt x="1203" y="511"/>
                  </a:lnTo>
                  <a:lnTo>
                    <a:pt x="1203" y="406"/>
                  </a:lnTo>
                  <a:lnTo>
                    <a:pt x="1164" y="315"/>
                  </a:lnTo>
                  <a:lnTo>
                    <a:pt x="1112" y="223"/>
                  </a:lnTo>
                  <a:lnTo>
                    <a:pt x="1033" y="145"/>
                  </a:lnTo>
                  <a:lnTo>
                    <a:pt x="942" y="92"/>
                  </a:lnTo>
                  <a:lnTo>
                    <a:pt x="837" y="40"/>
                  </a:lnTo>
                  <a:lnTo>
                    <a:pt x="732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5" name="Google Shape;1797;p38">
              <a:extLst>
                <a:ext uri="{FF2B5EF4-FFF2-40B4-BE49-F238E27FC236}">
                  <a16:creationId xmlns:a16="http://schemas.microsoft.com/office/drawing/2014/main" id="{19FFF511-311C-3E10-3DD8-20DE6ED017B9}"/>
                </a:ext>
              </a:extLst>
            </p:cNvPr>
            <p:cNvSpPr/>
            <p:nvPr/>
          </p:nvSpPr>
          <p:spPr>
            <a:xfrm>
              <a:off x="4698800" y="1989275"/>
              <a:ext cx="15400" cy="25175"/>
            </a:xfrm>
            <a:custGeom>
              <a:avLst/>
              <a:gdLst/>
              <a:ahLst/>
              <a:cxnLst/>
              <a:rect l="l" t="t" r="r" b="b"/>
              <a:pathLst>
                <a:path w="616" h="1007" extrusionOk="0">
                  <a:moveTo>
                    <a:pt x="314" y="0"/>
                  </a:moveTo>
                  <a:lnTo>
                    <a:pt x="249" y="13"/>
                  </a:lnTo>
                  <a:lnTo>
                    <a:pt x="197" y="39"/>
                  </a:lnTo>
                  <a:lnTo>
                    <a:pt x="144" y="92"/>
                  </a:lnTo>
                  <a:lnTo>
                    <a:pt x="92" y="157"/>
                  </a:lnTo>
                  <a:lnTo>
                    <a:pt x="53" y="222"/>
                  </a:lnTo>
                  <a:lnTo>
                    <a:pt x="27" y="314"/>
                  </a:lnTo>
                  <a:lnTo>
                    <a:pt x="14" y="405"/>
                  </a:lnTo>
                  <a:lnTo>
                    <a:pt x="1" y="510"/>
                  </a:lnTo>
                  <a:lnTo>
                    <a:pt x="14" y="615"/>
                  </a:lnTo>
                  <a:lnTo>
                    <a:pt x="27" y="706"/>
                  </a:lnTo>
                  <a:lnTo>
                    <a:pt x="53" y="785"/>
                  </a:lnTo>
                  <a:lnTo>
                    <a:pt x="92" y="863"/>
                  </a:lnTo>
                  <a:lnTo>
                    <a:pt x="144" y="929"/>
                  </a:lnTo>
                  <a:lnTo>
                    <a:pt x="197" y="968"/>
                  </a:lnTo>
                  <a:lnTo>
                    <a:pt x="249" y="994"/>
                  </a:lnTo>
                  <a:lnTo>
                    <a:pt x="314" y="1007"/>
                  </a:lnTo>
                  <a:lnTo>
                    <a:pt x="367" y="994"/>
                  </a:lnTo>
                  <a:lnTo>
                    <a:pt x="419" y="968"/>
                  </a:lnTo>
                  <a:lnTo>
                    <a:pt x="471" y="929"/>
                  </a:lnTo>
                  <a:lnTo>
                    <a:pt x="524" y="863"/>
                  </a:lnTo>
                  <a:lnTo>
                    <a:pt x="563" y="785"/>
                  </a:lnTo>
                  <a:lnTo>
                    <a:pt x="589" y="706"/>
                  </a:lnTo>
                  <a:lnTo>
                    <a:pt x="602" y="615"/>
                  </a:lnTo>
                  <a:lnTo>
                    <a:pt x="615" y="510"/>
                  </a:lnTo>
                  <a:lnTo>
                    <a:pt x="602" y="405"/>
                  </a:lnTo>
                  <a:lnTo>
                    <a:pt x="589" y="314"/>
                  </a:lnTo>
                  <a:lnTo>
                    <a:pt x="563" y="222"/>
                  </a:lnTo>
                  <a:lnTo>
                    <a:pt x="524" y="157"/>
                  </a:lnTo>
                  <a:lnTo>
                    <a:pt x="471" y="92"/>
                  </a:lnTo>
                  <a:lnTo>
                    <a:pt x="419" y="39"/>
                  </a:lnTo>
                  <a:lnTo>
                    <a:pt x="367" y="1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6" name="Google Shape;1798;p38">
              <a:extLst>
                <a:ext uri="{FF2B5EF4-FFF2-40B4-BE49-F238E27FC236}">
                  <a16:creationId xmlns:a16="http://schemas.microsoft.com/office/drawing/2014/main" id="{105D46CF-444D-35C1-CB20-2617F03E43E3}"/>
                </a:ext>
              </a:extLst>
            </p:cNvPr>
            <p:cNvSpPr/>
            <p:nvPr/>
          </p:nvSpPr>
          <p:spPr>
            <a:xfrm>
              <a:off x="1716250" y="3796650"/>
              <a:ext cx="1671750" cy="1513850"/>
            </a:xfrm>
            <a:custGeom>
              <a:avLst/>
              <a:gdLst/>
              <a:ahLst/>
              <a:cxnLst/>
              <a:rect l="l" t="t" r="r" b="b"/>
              <a:pathLst>
                <a:path w="66870" h="60554" extrusionOk="0">
                  <a:moveTo>
                    <a:pt x="41777" y="0"/>
                  </a:moveTo>
                  <a:lnTo>
                    <a:pt x="41516" y="13"/>
                  </a:lnTo>
                  <a:lnTo>
                    <a:pt x="41267" y="40"/>
                  </a:lnTo>
                  <a:lnTo>
                    <a:pt x="41019" y="105"/>
                  </a:lnTo>
                  <a:lnTo>
                    <a:pt x="40771" y="183"/>
                  </a:lnTo>
                  <a:lnTo>
                    <a:pt x="40548" y="301"/>
                  </a:lnTo>
                  <a:lnTo>
                    <a:pt x="40313" y="432"/>
                  </a:lnTo>
                  <a:lnTo>
                    <a:pt x="40104" y="602"/>
                  </a:lnTo>
                  <a:lnTo>
                    <a:pt x="39999" y="693"/>
                  </a:lnTo>
                  <a:lnTo>
                    <a:pt x="39908" y="798"/>
                  </a:lnTo>
                  <a:lnTo>
                    <a:pt x="39816" y="903"/>
                  </a:lnTo>
                  <a:lnTo>
                    <a:pt x="39725" y="1020"/>
                  </a:lnTo>
                  <a:lnTo>
                    <a:pt x="39633" y="1138"/>
                  </a:lnTo>
                  <a:lnTo>
                    <a:pt x="39555" y="1282"/>
                  </a:lnTo>
                  <a:lnTo>
                    <a:pt x="39476" y="1412"/>
                  </a:lnTo>
                  <a:lnTo>
                    <a:pt x="39411" y="1569"/>
                  </a:lnTo>
                  <a:lnTo>
                    <a:pt x="39136" y="2145"/>
                  </a:lnTo>
                  <a:lnTo>
                    <a:pt x="38848" y="2694"/>
                  </a:lnTo>
                  <a:lnTo>
                    <a:pt x="38535" y="3243"/>
                  </a:lnTo>
                  <a:lnTo>
                    <a:pt x="38221" y="3766"/>
                  </a:lnTo>
                  <a:lnTo>
                    <a:pt x="37881" y="4276"/>
                  </a:lnTo>
                  <a:lnTo>
                    <a:pt x="37528" y="4773"/>
                  </a:lnTo>
                  <a:lnTo>
                    <a:pt x="37162" y="5244"/>
                  </a:lnTo>
                  <a:lnTo>
                    <a:pt x="36782" y="5714"/>
                  </a:lnTo>
                  <a:lnTo>
                    <a:pt x="36390" y="6159"/>
                  </a:lnTo>
                  <a:lnTo>
                    <a:pt x="35972" y="6603"/>
                  </a:lnTo>
                  <a:lnTo>
                    <a:pt x="35553" y="7022"/>
                  </a:lnTo>
                  <a:lnTo>
                    <a:pt x="35122" y="7427"/>
                  </a:lnTo>
                  <a:lnTo>
                    <a:pt x="34677" y="7833"/>
                  </a:lnTo>
                  <a:lnTo>
                    <a:pt x="34220" y="8212"/>
                  </a:lnTo>
                  <a:lnTo>
                    <a:pt x="33749" y="8591"/>
                  </a:lnTo>
                  <a:lnTo>
                    <a:pt x="33278" y="8957"/>
                  </a:lnTo>
                  <a:lnTo>
                    <a:pt x="32794" y="9310"/>
                  </a:lnTo>
                  <a:lnTo>
                    <a:pt x="32298" y="9650"/>
                  </a:lnTo>
                  <a:lnTo>
                    <a:pt x="31788" y="9977"/>
                  </a:lnTo>
                  <a:lnTo>
                    <a:pt x="31265" y="10304"/>
                  </a:lnTo>
                  <a:lnTo>
                    <a:pt x="30742" y="10618"/>
                  </a:lnTo>
                  <a:lnTo>
                    <a:pt x="30219" y="10932"/>
                  </a:lnTo>
                  <a:lnTo>
                    <a:pt x="29682" y="11232"/>
                  </a:lnTo>
                  <a:lnTo>
                    <a:pt x="29133" y="11520"/>
                  </a:lnTo>
                  <a:lnTo>
                    <a:pt x="28584" y="11808"/>
                  </a:lnTo>
                  <a:lnTo>
                    <a:pt x="28022" y="12082"/>
                  </a:lnTo>
                  <a:lnTo>
                    <a:pt x="26884" y="12631"/>
                  </a:lnTo>
                  <a:lnTo>
                    <a:pt x="25734" y="13154"/>
                  </a:lnTo>
                  <a:lnTo>
                    <a:pt x="24570" y="13664"/>
                  </a:lnTo>
                  <a:lnTo>
                    <a:pt x="23393" y="14161"/>
                  </a:lnTo>
                  <a:lnTo>
                    <a:pt x="22203" y="14645"/>
                  </a:lnTo>
                  <a:lnTo>
                    <a:pt x="19823" y="15613"/>
                  </a:lnTo>
                  <a:lnTo>
                    <a:pt x="18634" y="16096"/>
                  </a:lnTo>
                  <a:lnTo>
                    <a:pt x="17457" y="16593"/>
                  </a:lnTo>
                  <a:lnTo>
                    <a:pt x="16280" y="17103"/>
                  </a:lnTo>
                  <a:lnTo>
                    <a:pt x="15116" y="17626"/>
                  </a:lnTo>
                  <a:lnTo>
                    <a:pt x="13979" y="18162"/>
                  </a:lnTo>
                  <a:lnTo>
                    <a:pt x="13416" y="18437"/>
                  </a:lnTo>
                  <a:lnTo>
                    <a:pt x="12854" y="18712"/>
                  </a:lnTo>
                  <a:lnTo>
                    <a:pt x="12305" y="19012"/>
                  </a:lnTo>
                  <a:lnTo>
                    <a:pt x="11756" y="19300"/>
                  </a:lnTo>
                  <a:lnTo>
                    <a:pt x="11220" y="19601"/>
                  </a:lnTo>
                  <a:lnTo>
                    <a:pt x="10684" y="19914"/>
                  </a:lnTo>
                  <a:lnTo>
                    <a:pt x="10161" y="20241"/>
                  </a:lnTo>
                  <a:lnTo>
                    <a:pt x="9651" y="20568"/>
                  </a:lnTo>
                  <a:lnTo>
                    <a:pt x="9141" y="20908"/>
                  </a:lnTo>
                  <a:lnTo>
                    <a:pt x="8644" y="21248"/>
                  </a:lnTo>
                  <a:lnTo>
                    <a:pt x="8160" y="21614"/>
                  </a:lnTo>
                  <a:lnTo>
                    <a:pt x="7689" y="21980"/>
                  </a:lnTo>
                  <a:lnTo>
                    <a:pt x="7219" y="22360"/>
                  </a:lnTo>
                  <a:lnTo>
                    <a:pt x="6761" y="22752"/>
                  </a:lnTo>
                  <a:lnTo>
                    <a:pt x="6421" y="23053"/>
                  </a:lnTo>
                  <a:lnTo>
                    <a:pt x="6081" y="23380"/>
                  </a:lnTo>
                  <a:lnTo>
                    <a:pt x="5767" y="23693"/>
                  </a:lnTo>
                  <a:lnTo>
                    <a:pt x="5440" y="24033"/>
                  </a:lnTo>
                  <a:lnTo>
                    <a:pt x="5140" y="24360"/>
                  </a:lnTo>
                  <a:lnTo>
                    <a:pt x="4839" y="24713"/>
                  </a:lnTo>
                  <a:lnTo>
                    <a:pt x="4551" y="25053"/>
                  </a:lnTo>
                  <a:lnTo>
                    <a:pt x="4264" y="25419"/>
                  </a:lnTo>
                  <a:lnTo>
                    <a:pt x="3989" y="25772"/>
                  </a:lnTo>
                  <a:lnTo>
                    <a:pt x="3727" y="26138"/>
                  </a:lnTo>
                  <a:lnTo>
                    <a:pt x="3466" y="26518"/>
                  </a:lnTo>
                  <a:lnTo>
                    <a:pt x="3217" y="26897"/>
                  </a:lnTo>
                  <a:lnTo>
                    <a:pt x="2982" y="27276"/>
                  </a:lnTo>
                  <a:lnTo>
                    <a:pt x="2760" y="27668"/>
                  </a:lnTo>
                  <a:lnTo>
                    <a:pt x="2538" y="28061"/>
                  </a:lnTo>
                  <a:lnTo>
                    <a:pt x="2328" y="28453"/>
                  </a:lnTo>
                  <a:lnTo>
                    <a:pt x="2119" y="28858"/>
                  </a:lnTo>
                  <a:lnTo>
                    <a:pt x="1923" y="29264"/>
                  </a:lnTo>
                  <a:lnTo>
                    <a:pt x="1740" y="29669"/>
                  </a:lnTo>
                  <a:lnTo>
                    <a:pt x="1570" y="30087"/>
                  </a:lnTo>
                  <a:lnTo>
                    <a:pt x="1400" y="30506"/>
                  </a:lnTo>
                  <a:lnTo>
                    <a:pt x="1243" y="30924"/>
                  </a:lnTo>
                  <a:lnTo>
                    <a:pt x="1099" y="31343"/>
                  </a:lnTo>
                  <a:lnTo>
                    <a:pt x="955" y="31774"/>
                  </a:lnTo>
                  <a:lnTo>
                    <a:pt x="825" y="32192"/>
                  </a:lnTo>
                  <a:lnTo>
                    <a:pt x="707" y="32624"/>
                  </a:lnTo>
                  <a:lnTo>
                    <a:pt x="602" y="33069"/>
                  </a:lnTo>
                  <a:lnTo>
                    <a:pt x="498" y="33500"/>
                  </a:lnTo>
                  <a:lnTo>
                    <a:pt x="406" y="33932"/>
                  </a:lnTo>
                  <a:lnTo>
                    <a:pt x="315" y="34376"/>
                  </a:lnTo>
                  <a:lnTo>
                    <a:pt x="249" y="34821"/>
                  </a:lnTo>
                  <a:lnTo>
                    <a:pt x="184" y="35252"/>
                  </a:lnTo>
                  <a:lnTo>
                    <a:pt x="132" y="35697"/>
                  </a:lnTo>
                  <a:lnTo>
                    <a:pt x="79" y="36141"/>
                  </a:lnTo>
                  <a:lnTo>
                    <a:pt x="53" y="36586"/>
                  </a:lnTo>
                  <a:lnTo>
                    <a:pt x="27" y="37030"/>
                  </a:lnTo>
                  <a:lnTo>
                    <a:pt x="14" y="37475"/>
                  </a:lnTo>
                  <a:lnTo>
                    <a:pt x="1" y="37920"/>
                  </a:lnTo>
                  <a:lnTo>
                    <a:pt x="1" y="38364"/>
                  </a:lnTo>
                  <a:lnTo>
                    <a:pt x="14" y="38809"/>
                  </a:lnTo>
                  <a:lnTo>
                    <a:pt x="40" y="39266"/>
                  </a:lnTo>
                  <a:lnTo>
                    <a:pt x="79" y="39711"/>
                  </a:lnTo>
                  <a:lnTo>
                    <a:pt x="119" y="40142"/>
                  </a:lnTo>
                  <a:lnTo>
                    <a:pt x="171" y="40587"/>
                  </a:lnTo>
                  <a:lnTo>
                    <a:pt x="236" y="41032"/>
                  </a:lnTo>
                  <a:lnTo>
                    <a:pt x="302" y="41476"/>
                  </a:lnTo>
                  <a:lnTo>
                    <a:pt x="393" y="41908"/>
                  </a:lnTo>
                  <a:lnTo>
                    <a:pt x="485" y="42352"/>
                  </a:lnTo>
                  <a:lnTo>
                    <a:pt x="589" y="42784"/>
                  </a:lnTo>
                  <a:lnTo>
                    <a:pt x="694" y="43215"/>
                  </a:lnTo>
                  <a:lnTo>
                    <a:pt x="825" y="43647"/>
                  </a:lnTo>
                  <a:lnTo>
                    <a:pt x="955" y="44065"/>
                  </a:lnTo>
                  <a:lnTo>
                    <a:pt x="1099" y="44497"/>
                  </a:lnTo>
                  <a:lnTo>
                    <a:pt x="1243" y="44915"/>
                  </a:lnTo>
                  <a:lnTo>
                    <a:pt x="1413" y="45333"/>
                  </a:lnTo>
                  <a:lnTo>
                    <a:pt x="1583" y="45752"/>
                  </a:lnTo>
                  <a:lnTo>
                    <a:pt x="1766" y="46157"/>
                  </a:lnTo>
                  <a:lnTo>
                    <a:pt x="1962" y="46563"/>
                  </a:lnTo>
                  <a:lnTo>
                    <a:pt x="2171" y="46968"/>
                  </a:lnTo>
                  <a:lnTo>
                    <a:pt x="2381" y="47373"/>
                  </a:lnTo>
                  <a:lnTo>
                    <a:pt x="2616" y="47766"/>
                  </a:lnTo>
                  <a:lnTo>
                    <a:pt x="2851" y="48158"/>
                  </a:lnTo>
                  <a:lnTo>
                    <a:pt x="3100" y="48537"/>
                  </a:lnTo>
                  <a:lnTo>
                    <a:pt x="3348" y="48929"/>
                  </a:lnTo>
                  <a:lnTo>
                    <a:pt x="3636" y="49322"/>
                  </a:lnTo>
                  <a:lnTo>
                    <a:pt x="3937" y="49714"/>
                  </a:lnTo>
                  <a:lnTo>
                    <a:pt x="4250" y="50093"/>
                  </a:lnTo>
                  <a:lnTo>
                    <a:pt x="4564" y="50472"/>
                  </a:lnTo>
                  <a:lnTo>
                    <a:pt x="4891" y="50838"/>
                  </a:lnTo>
                  <a:lnTo>
                    <a:pt x="5231" y="51191"/>
                  </a:lnTo>
                  <a:lnTo>
                    <a:pt x="5584" y="51531"/>
                  </a:lnTo>
                  <a:lnTo>
                    <a:pt x="5937" y="51871"/>
                  </a:lnTo>
                  <a:lnTo>
                    <a:pt x="6303" y="52198"/>
                  </a:lnTo>
                  <a:lnTo>
                    <a:pt x="6669" y="52512"/>
                  </a:lnTo>
                  <a:lnTo>
                    <a:pt x="7049" y="52813"/>
                  </a:lnTo>
                  <a:lnTo>
                    <a:pt x="7441" y="53113"/>
                  </a:lnTo>
                  <a:lnTo>
                    <a:pt x="7833" y="53414"/>
                  </a:lnTo>
                  <a:lnTo>
                    <a:pt x="8238" y="53689"/>
                  </a:lnTo>
                  <a:lnTo>
                    <a:pt x="8657" y="53976"/>
                  </a:lnTo>
                  <a:lnTo>
                    <a:pt x="9075" y="54238"/>
                  </a:lnTo>
                  <a:lnTo>
                    <a:pt x="9494" y="54499"/>
                  </a:lnTo>
                  <a:lnTo>
                    <a:pt x="9925" y="54748"/>
                  </a:lnTo>
                  <a:lnTo>
                    <a:pt x="10357" y="54996"/>
                  </a:lnTo>
                  <a:lnTo>
                    <a:pt x="10801" y="55232"/>
                  </a:lnTo>
                  <a:lnTo>
                    <a:pt x="11259" y="55454"/>
                  </a:lnTo>
                  <a:lnTo>
                    <a:pt x="11704" y="55676"/>
                  </a:lnTo>
                  <a:lnTo>
                    <a:pt x="12161" y="55899"/>
                  </a:lnTo>
                  <a:lnTo>
                    <a:pt x="12632" y="56108"/>
                  </a:lnTo>
                  <a:lnTo>
                    <a:pt x="13103" y="56304"/>
                  </a:lnTo>
                  <a:lnTo>
                    <a:pt x="13573" y="56500"/>
                  </a:lnTo>
                  <a:lnTo>
                    <a:pt x="14528" y="56866"/>
                  </a:lnTo>
                  <a:lnTo>
                    <a:pt x="15509" y="57219"/>
                  </a:lnTo>
                  <a:lnTo>
                    <a:pt x="16489" y="57533"/>
                  </a:lnTo>
                  <a:lnTo>
                    <a:pt x="17483" y="57834"/>
                  </a:lnTo>
                  <a:lnTo>
                    <a:pt x="18490" y="58108"/>
                  </a:lnTo>
                  <a:lnTo>
                    <a:pt x="19497" y="58357"/>
                  </a:lnTo>
                  <a:lnTo>
                    <a:pt x="20516" y="58592"/>
                  </a:lnTo>
                  <a:lnTo>
                    <a:pt x="21536" y="58814"/>
                  </a:lnTo>
                  <a:lnTo>
                    <a:pt x="22556" y="59011"/>
                  </a:lnTo>
                  <a:lnTo>
                    <a:pt x="23563" y="59181"/>
                  </a:lnTo>
                  <a:lnTo>
                    <a:pt x="24583" y="59351"/>
                  </a:lnTo>
                  <a:lnTo>
                    <a:pt x="25590" y="59494"/>
                  </a:lnTo>
                  <a:lnTo>
                    <a:pt x="26584" y="59638"/>
                  </a:lnTo>
                  <a:lnTo>
                    <a:pt x="27577" y="59756"/>
                  </a:lnTo>
                  <a:lnTo>
                    <a:pt x="28558" y="59874"/>
                  </a:lnTo>
                  <a:lnTo>
                    <a:pt x="29512" y="59965"/>
                  </a:lnTo>
                  <a:lnTo>
                    <a:pt x="30467" y="60057"/>
                  </a:lnTo>
                  <a:lnTo>
                    <a:pt x="32298" y="60214"/>
                  </a:lnTo>
                  <a:lnTo>
                    <a:pt x="33317" y="60292"/>
                  </a:lnTo>
                  <a:lnTo>
                    <a:pt x="34350" y="60357"/>
                  </a:lnTo>
                  <a:lnTo>
                    <a:pt x="35370" y="60423"/>
                  </a:lnTo>
                  <a:lnTo>
                    <a:pt x="36403" y="60462"/>
                  </a:lnTo>
                  <a:lnTo>
                    <a:pt x="37423" y="60501"/>
                  </a:lnTo>
                  <a:lnTo>
                    <a:pt x="38456" y="60527"/>
                  </a:lnTo>
                  <a:lnTo>
                    <a:pt x="39489" y="60540"/>
                  </a:lnTo>
                  <a:lnTo>
                    <a:pt x="40522" y="60554"/>
                  </a:lnTo>
                  <a:lnTo>
                    <a:pt x="41568" y="60554"/>
                  </a:lnTo>
                  <a:lnTo>
                    <a:pt x="42601" y="60527"/>
                  </a:lnTo>
                  <a:lnTo>
                    <a:pt x="43634" y="60514"/>
                  </a:lnTo>
                  <a:lnTo>
                    <a:pt x="44667" y="60475"/>
                  </a:lnTo>
                  <a:lnTo>
                    <a:pt x="45713" y="60423"/>
                  </a:lnTo>
                  <a:lnTo>
                    <a:pt x="46746" y="60370"/>
                  </a:lnTo>
                  <a:lnTo>
                    <a:pt x="47779" y="60305"/>
                  </a:lnTo>
                  <a:lnTo>
                    <a:pt x="48812" y="60227"/>
                  </a:lnTo>
                  <a:lnTo>
                    <a:pt x="49845" y="60135"/>
                  </a:lnTo>
                  <a:lnTo>
                    <a:pt x="50891" y="60030"/>
                  </a:lnTo>
                  <a:lnTo>
                    <a:pt x="51911" y="59926"/>
                  </a:lnTo>
                  <a:lnTo>
                    <a:pt x="52944" y="59808"/>
                  </a:lnTo>
                  <a:lnTo>
                    <a:pt x="53977" y="59664"/>
                  </a:lnTo>
                  <a:lnTo>
                    <a:pt x="54997" y="59521"/>
                  </a:lnTo>
                  <a:lnTo>
                    <a:pt x="56030" y="59377"/>
                  </a:lnTo>
                  <a:lnTo>
                    <a:pt x="57050" y="59207"/>
                  </a:lnTo>
                  <a:lnTo>
                    <a:pt x="58070" y="59024"/>
                  </a:lnTo>
                  <a:lnTo>
                    <a:pt x="59076" y="58841"/>
                  </a:lnTo>
                  <a:lnTo>
                    <a:pt x="60096" y="58631"/>
                  </a:lnTo>
                  <a:lnTo>
                    <a:pt x="61103" y="58422"/>
                  </a:lnTo>
                  <a:lnTo>
                    <a:pt x="62097" y="58200"/>
                  </a:lnTo>
                  <a:lnTo>
                    <a:pt x="63104" y="57965"/>
                  </a:lnTo>
                  <a:lnTo>
                    <a:pt x="64097" y="57716"/>
                  </a:lnTo>
                  <a:lnTo>
                    <a:pt x="65091" y="57455"/>
                  </a:lnTo>
                  <a:lnTo>
                    <a:pt x="65248" y="57415"/>
                  </a:lnTo>
                  <a:lnTo>
                    <a:pt x="65392" y="57363"/>
                  </a:lnTo>
                  <a:lnTo>
                    <a:pt x="65536" y="57298"/>
                  </a:lnTo>
                  <a:lnTo>
                    <a:pt x="65666" y="57232"/>
                  </a:lnTo>
                  <a:lnTo>
                    <a:pt x="65797" y="57167"/>
                  </a:lnTo>
                  <a:lnTo>
                    <a:pt x="65915" y="57088"/>
                  </a:lnTo>
                  <a:lnTo>
                    <a:pt x="66020" y="57010"/>
                  </a:lnTo>
                  <a:lnTo>
                    <a:pt x="66124" y="56932"/>
                  </a:lnTo>
                  <a:lnTo>
                    <a:pt x="66229" y="56840"/>
                  </a:lnTo>
                  <a:lnTo>
                    <a:pt x="66320" y="56749"/>
                  </a:lnTo>
                  <a:lnTo>
                    <a:pt x="66477" y="56565"/>
                  </a:lnTo>
                  <a:lnTo>
                    <a:pt x="66608" y="56356"/>
                  </a:lnTo>
                  <a:lnTo>
                    <a:pt x="66713" y="56134"/>
                  </a:lnTo>
                  <a:lnTo>
                    <a:pt x="66791" y="55899"/>
                  </a:lnTo>
                  <a:lnTo>
                    <a:pt x="66843" y="55663"/>
                  </a:lnTo>
                  <a:lnTo>
                    <a:pt x="66869" y="55428"/>
                  </a:lnTo>
                  <a:lnTo>
                    <a:pt x="66869" y="55179"/>
                  </a:lnTo>
                  <a:lnTo>
                    <a:pt x="66856" y="54931"/>
                  </a:lnTo>
                  <a:lnTo>
                    <a:pt x="66817" y="54683"/>
                  </a:lnTo>
                  <a:lnTo>
                    <a:pt x="66752" y="54434"/>
                  </a:lnTo>
                  <a:lnTo>
                    <a:pt x="66660" y="54186"/>
                  </a:lnTo>
                  <a:lnTo>
                    <a:pt x="66569" y="53950"/>
                  </a:lnTo>
                  <a:lnTo>
                    <a:pt x="66438" y="53715"/>
                  </a:lnTo>
                  <a:lnTo>
                    <a:pt x="66294" y="53493"/>
                  </a:lnTo>
                  <a:lnTo>
                    <a:pt x="66137" y="53283"/>
                  </a:lnTo>
                  <a:lnTo>
                    <a:pt x="65967" y="53087"/>
                  </a:lnTo>
                  <a:lnTo>
                    <a:pt x="65771" y="52904"/>
                  </a:lnTo>
                  <a:lnTo>
                    <a:pt x="65562" y="52734"/>
                  </a:lnTo>
                  <a:lnTo>
                    <a:pt x="65340" y="52590"/>
                  </a:lnTo>
                  <a:lnTo>
                    <a:pt x="65104" y="52460"/>
                  </a:lnTo>
                  <a:lnTo>
                    <a:pt x="64856" y="52355"/>
                  </a:lnTo>
                  <a:lnTo>
                    <a:pt x="64594" y="52277"/>
                  </a:lnTo>
                  <a:lnTo>
                    <a:pt x="64320" y="52224"/>
                  </a:lnTo>
                  <a:lnTo>
                    <a:pt x="64032" y="52185"/>
                  </a:lnTo>
                  <a:lnTo>
                    <a:pt x="63731" y="52198"/>
                  </a:lnTo>
                  <a:lnTo>
                    <a:pt x="63574" y="52211"/>
                  </a:lnTo>
                  <a:lnTo>
                    <a:pt x="63431" y="52224"/>
                  </a:lnTo>
                  <a:lnTo>
                    <a:pt x="63274" y="52264"/>
                  </a:lnTo>
                  <a:lnTo>
                    <a:pt x="63104" y="52303"/>
                  </a:lnTo>
                  <a:lnTo>
                    <a:pt x="61652" y="52669"/>
                  </a:lnTo>
                  <a:lnTo>
                    <a:pt x="60096" y="53048"/>
                  </a:lnTo>
                  <a:lnTo>
                    <a:pt x="58475" y="53401"/>
                  </a:lnTo>
                  <a:lnTo>
                    <a:pt x="56788" y="53741"/>
                  </a:lnTo>
                  <a:lnTo>
                    <a:pt x="55023" y="54068"/>
                  </a:lnTo>
                  <a:lnTo>
                    <a:pt x="54121" y="54225"/>
                  </a:lnTo>
                  <a:lnTo>
                    <a:pt x="53205" y="54369"/>
                  </a:lnTo>
                  <a:lnTo>
                    <a:pt x="52277" y="54513"/>
                  </a:lnTo>
                  <a:lnTo>
                    <a:pt x="51336" y="54643"/>
                  </a:lnTo>
                  <a:lnTo>
                    <a:pt x="50381" y="54774"/>
                  </a:lnTo>
                  <a:lnTo>
                    <a:pt x="49427" y="54905"/>
                  </a:lnTo>
                  <a:lnTo>
                    <a:pt x="48459" y="55009"/>
                  </a:lnTo>
                  <a:lnTo>
                    <a:pt x="47478" y="55114"/>
                  </a:lnTo>
                  <a:lnTo>
                    <a:pt x="46485" y="55219"/>
                  </a:lnTo>
                  <a:lnTo>
                    <a:pt x="45491" y="55310"/>
                  </a:lnTo>
                  <a:lnTo>
                    <a:pt x="44484" y="55389"/>
                  </a:lnTo>
                  <a:lnTo>
                    <a:pt x="43477" y="55454"/>
                  </a:lnTo>
                  <a:lnTo>
                    <a:pt x="42470" y="55519"/>
                  </a:lnTo>
                  <a:lnTo>
                    <a:pt x="41450" y="55572"/>
                  </a:lnTo>
                  <a:lnTo>
                    <a:pt x="40431" y="55611"/>
                  </a:lnTo>
                  <a:lnTo>
                    <a:pt x="39411" y="55637"/>
                  </a:lnTo>
                  <a:lnTo>
                    <a:pt x="38391" y="55650"/>
                  </a:lnTo>
                  <a:lnTo>
                    <a:pt x="36351" y="55650"/>
                  </a:lnTo>
                  <a:lnTo>
                    <a:pt x="35331" y="55624"/>
                  </a:lnTo>
                  <a:lnTo>
                    <a:pt x="34311" y="55598"/>
                  </a:lnTo>
                  <a:lnTo>
                    <a:pt x="33291" y="55546"/>
                  </a:lnTo>
                  <a:lnTo>
                    <a:pt x="32284" y="55480"/>
                  </a:lnTo>
                  <a:lnTo>
                    <a:pt x="31265" y="55415"/>
                  </a:lnTo>
                  <a:lnTo>
                    <a:pt x="30271" y="55323"/>
                  </a:lnTo>
                  <a:lnTo>
                    <a:pt x="29264" y="55219"/>
                  </a:lnTo>
                  <a:lnTo>
                    <a:pt x="28270" y="55101"/>
                  </a:lnTo>
                  <a:lnTo>
                    <a:pt x="27290" y="54957"/>
                  </a:lnTo>
                  <a:lnTo>
                    <a:pt x="26322" y="54800"/>
                  </a:lnTo>
                  <a:lnTo>
                    <a:pt x="25354" y="54643"/>
                  </a:lnTo>
                  <a:lnTo>
                    <a:pt x="24400" y="54447"/>
                  </a:lnTo>
                  <a:lnTo>
                    <a:pt x="23445" y="54251"/>
                  </a:lnTo>
                  <a:lnTo>
                    <a:pt x="22517" y="54029"/>
                  </a:lnTo>
                  <a:lnTo>
                    <a:pt x="21602" y="53793"/>
                  </a:lnTo>
                  <a:lnTo>
                    <a:pt x="20686" y="53532"/>
                  </a:lnTo>
                  <a:lnTo>
                    <a:pt x="19797" y="53257"/>
                  </a:lnTo>
                  <a:lnTo>
                    <a:pt x="18921" y="52957"/>
                  </a:lnTo>
                  <a:lnTo>
                    <a:pt x="18058" y="52643"/>
                  </a:lnTo>
                  <a:lnTo>
                    <a:pt x="17208" y="52303"/>
                  </a:lnTo>
                  <a:lnTo>
                    <a:pt x="16385" y="51950"/>
                  </a:lnTo>
                  <a:lnTo>
                    <a:pt x="15574" y="51571"/>
                  </a:lnTo>
                  <a:lnTo>
                    <a:pt x="14776" y="51165"/>
                  </a:lnTo>
                  <a:lnTo>
                    <a:pt x="14005" y="50747"/>
                  </a:lnTo>
                  <a:lnTo>
                    <a:pt x="13260" y="50302"/>
                  </a:lnTo>
                  <a:lnTo>
                    <a:pt x="12527" y="49845"/>
                  </a:lnTo>
                  <a:lnTo>
                    <a:pt x="12174" y="49596"/>
                  </a:lnTo>
                  <a:lnTo>
                    <a:pt x="11821" y="49361"/>
                  </a:lnTo>
                  <a:lnTo>
                    <a:pt x="11468" y="49099"/>
                  </a:lnTo>
                  <a:lnTo>
                    <a:pt x="11128" y="48838"/>
                  </a:lnTo>
                  <a:lnTo>
                    <a:pt x="10801" y="48576"/>
                  </a:lnTo>
                  <a:lnTo>
                    <a:pt x="10474" y="48315"/>
                  </a:lnTo>
                  <a:lnTo>
                    <a:pt x="10148" y="48027"/>
                  </a:lnTo>
                  <a:lnTo>
                    <a:pt x="9834" y="47752"/>
                  </a:lnTo>
                  <a:lnTo>
                    <a:pt x="9533" y="47465"/>
                  </a:lnTo>
                  <a:lnTo>
                    <a:pt x="9232" y="47164"/>
                  </a:lnTo>
                  <a:lnTo>
                    <a:pt x="8931" y="46863"/>
                  </a:lnTo>
                  <a:lnTo>
                    <a:pt x="8644" y="46563"/>
                  </a:lnTo>
                  <a:lnTo>
                    <a:pt x="8369" y="46249"/>
                  </a:lnTo>
                  <a:lnTo>
                    <a:pt x="8095" y="45922"/>
                  </a:lnTo>
                  <a:lnTo>
                    <a:pt x="7820" y="45595"/>
                  </a:lnTo>
                  <a:lnTo>
                    <a:pt x="7559" y="45268"/>
                  </a:lnTo>
                  <a:lnTo>
                    <a:pt x="7310" y="44928"/>
                  </a:lnTo>
                  <a:lnTo>
                    <a:pt x="7062" y="44588"/>
                  </a:lnTo>
                  <a:lnTo>
                    <a:pt x="6696" y="44026"/>
                  </a:lnTo>
                  <a:lnTo>
                    <a:pt x="6356" y="43477"/>
                  </a:lnTo>
                  <a:lnTo>
                    <a:pt x="6055" y="42928"/>
                  </a:lnTo>
                  <a:lnTo>
                    <a:pt x="5793" y="42378"/>
                  </a:lnTo>
                  <a:lnTo>
                    <a:pt x="5558" y="41842"/>
                  </a:lnTo>
                  <a:lnTo>
                    <a:pt x="5349" y="41306"/>
                  </a:lnTo>
                  <a:lnTo>
                    <a:pt x="5179" y="40770"/>
                  </a:lnTo>
                  <a:lnTo>
                    <a:pt x="5035" y="40247"/>
                  </a:lnTo>
                  <a:lnTo>
                    <a:pt x="4930" y="39724"/>
                  </a:lnTo>
                  <a:lnTo>
                    <a:pt x="4839" y="39201"/>
                  </a:lnTo>
                  <a:lnTo>
                    <a:pt x="4787" y="38691"/>
                  </a:lnTo>
                  <a:lnTo>
                    <a:pt x="4760" y="38181"/>
                  </a:lnTo>
                  <a:lnTo>
                    <a:pt x="4760" y="37671"/>
                  </a:lnTo>
                  <a:lnTo>
                    <a:pt x="4787" y="37174"/>
                  </a:lnTo>
                  <a:lnTo>
                    <a:pt x="4839" y="36677"/>
                  </a:lnTo>
                  <a:lnTo>
                    <a:pt x="4917" y="36181"/>
                  </a:lnTo>
                  <a:lnTo>
                    <a:pt x="5022" y="35697"/>
                  </a:lnTo>
                  <a:lnTo>
                    <a:pt x="5140" y="35213"/>
                  </a:lnTo>
                  <a:lnTo>
                    <a:pt x="5283" y="34729"/>
                  </a:lnTo>
                  <a:lnTo>
                    <a:pt x="5453" y="34258"/>
                  </a:lnTo>
                  <a:lnTo>
                    <a:pt x="5636" y="33788"/>
                  </a:lnTo>
                  <a:lnTo>
                    <a:pt x="5846" y="33330"/>
                  </a:lnTo>
                  <a:lnTo>
                    <a:pt x="6081" y="32872"/>
                  </a:lnTo>
                  <a:lnTo>
                    <a:pt x="6329" y="32428"/>
                  </a:lnTo>
                  <a:lnTo>
                    <a:pt x="6591" y="31970"/>
                  </a:lnTo>
                  <a:lnTo>
                    <a:pt x="6879" y="31539"/>
                  </a:lnTo>
                  <a:lnTo>
                    <a:pt x="7179" y="31107"/>
                  </a:lnTo>
                  <a:lnTo>
                    <a:pt x="7493" y="30676"/>
                  </a:lnTo>
                  <a:lnTo>
                    <a:pt x="7820" y="30244"/>
                  </a:lnTo>
                  <a:lnTo>
                    <a:pt x="8173" y="29826"/>
                  </a:lnTo>
                  <a:lnTo>
                    <a:pt x="8526" y="29420"/>
                  </a:lnTo>
                  <a:lnTo>
                    <a:pt x="8905" y="29015"/>
                  </a:lnTo>
                  <a:lnTo>
                    <a:pt x="9285" y="28610"/>
                  </a:lnTo>
                  <a:lnTo>
                    <a:pt x="9690" y="28217"/>
                  </a:lnTo>
                  <a:lnTo>
                    <a:pt x="10095" y="27838"/>
                  </a:lnTo>
                  <a:lnTo>
                    <a:pt x="10514" y="27446"/>
                  </a:lnTo>
                  <a:lnTo>
                    <a:pt x="10945" y="27080"/>
                  </a:lnTo>
                  <a:lnTo>
                    <a:pt x="11377" y="26714"/>
                  </a:lnTo>
                  <a:lnTo>
                    <a:pt x="11821" y="26348"/>
                  </a:lnTo>
                  <a:lnTo>
                    <a:pt x="12279" y="25995"/>
                  </a:lnTo>
                  <a:lnTo>
                    <a:pt x="12736" y="25642"/>
                  </a:lnTo>
                  <a:lnTo>
                    <a:pt x="13207" y="25302"/>
                  </a:lnTo>
                  <a:lnTo>
                    <a:pt x="13678" y="24975"/>
                  </a:lnTo>
                  <a:lnTo>
                    <a:pt x="14149" y="24648"/>
                  </a:lnTo>
                  <a:lnTo>
                    <a:pt x="15103" y="24007"/>
                  </a:lnTo>
                  <a:lnTo>
                    <a:pt x="16084" y="23406"/>
                  </a:lnTo>
                  <a:lnTo>
                    <a:pt x="17051" y="22830"/>
                  </a:lnTo>
                  <a:lnTo>
                    <a:pt x="18032" y="22281"/>
                  </a:lnTo>
                  <a:lnTo>
                    <a:pt x="19000" y="21771"/>
                  </a:lnTo>
                  <a:lnTo>
                    <a:pt x="19941" y="21287"/>
                  </a:lnTo>
                  <a:lnTo>
                    <a:pt x="20883" y="20830"/>
                  </a:lnTo>
                  <a:lnTo>
                    <a:pt x="21785" y="20411"/>
                  </a:lnTo>
                  <a:lnTo>
                    <a:pt x="22661" y="20032"/>
                  </a:lnTo>
                  <a:lnTo>
                    <a:pt x="23511" y="19679"/>
                  </a:lnTo>
                  <a:lnTo>
                    <a:pt x="25093" y="19025"/>
                  </a:lnTo>
                  <a:lnTo>
                    <a:pt x="26688" y="18372"/>
                  </a:lnTo>
                  <a:lnTo>
                    <a:pt x="28257" y="17692"/>
                  </a:lnTo>
                  <a:lnTo>
                    <a:pt x="29029" y="17352"/>
                  </a:lnTo>
                  <a:lnTo>
                    <a:pt x="29800" y="16999"/>
                  </a:lnTo>
                  <a:lnTo>
                    <a:pt x="30559" y="16632"/>
                  </a:lnTo>
                  <a:lnTo>
                    <a:pt x="31317" y="16266"/>
                  </a:lnTo>
                  <a:lnTo>
                    <a:pt x="32075" y="15887"/>
                  </a:lnTo>
                  <a:lnTo>
                    <a:pt x="32808" y="15495"/>
                  </a:lnTo>
                  <a:lnTo>
                    <a:pt x="33540" y="15090"/>
                  </a:lnTo>
                  <a:lnTo>
                    <a:pt x="34259" y="14671"/>
                  </a:lnTo>
                  <a:lnTo>
                    <a:pt x="34965" y="14240"/>
                  </a:lnTo>
                  <a:lnTo>
                    <a:pt x="35658" y="13795"/>
                  </a:lnTo>
                  <a:lnTo>
                    <a:pt x="36338" y="13337"/>
                  </a:lnTo>
                  <a:lnTo>
                    <a:pt x="37005" y="12854"/>
                  </a:lnTo>
                  <a:lnTo>
                    <a:pt x="37659" y="12370"/>
                  </a:lnTo>
                  <a:lnTo>
                    <a:pt x="38286" y="11847"/>
                  </a:lnTo>
                  <a:lnTo>
                    <a:pt x="38914" y="11324"/>
                  </a:lnTo>
                  <a:lnTo>
                    <a:pt x="39515" y="10762"/>
                  </a:lnTo>
                  <a:lnTo>
                    <a:pt x="40104" y="10186"/>
                  </a:lnTo>
                  <a:lnTo>
                    <a:pt x="40666" y="9585"/>
                  </a:lnTo>
                  <a:lnTo>
                    <a:pt x="41215" y="8970"/>
                  </a:lnTo>
                  <a:lnTo>
                    <a:pt x="41477" y="8643"/>
                  </a:lnTo>
                  <a:lnTo>
                    <a:pt x="41738" y="8329"/>
                  </a:lnTo>
                  <a:lnTo>
                    <a:pt x="42000" y="7989"/>
                  </a:lnTo>
                  <a:lnTo>
                    <a:pt x="42248" y="7650"/>
                  </a:lnTo>
                  <a:lnTo>
                    <a:pt x="42483" y="7310"/>
                  </a:lnTo>
                  <a:lnTo>
                    <a:pt x="42732" y="6957"/>
                  </a:lnTo>
                  <a:lnTo>
                    <a:pt x="42954" y="6590"/>
                  </a:lnTo>
                  <a:lnTo>
                    <a:pt x="43190" y="6224"/>
                  </a:lnTo>
                  <a:lnTo>
                    <a:pt x="43412" y="5858"/>
                  </a:lnTo>
                  <a:lnTo>
                    <a:pt x="43621" y="5479"/>
                  </a:lnTo>
                  <a:lnTo>
                    <a:pt x="43830" y="5087"/>
                  </a:lnTo>
                  <a:lnTo>
                    <a:pt x="44039" y="4694"/>
                  </a:lnTo>
                  <a:lnTo>
                    <a:pt x="44236" y="4289"/>
                  </a:lnTo>
                  <a:lnTo>
                    <a:pt x="44419" y="3884"/>
                  </a:lnTo>
                  <a:lnTo>
                    <a:pt x="44484" y="3727"/>
                  </a:lnTo>
                  <a:lnTo>
                    <a:pt x="44536" y="3583"/>
                  </a:lnTo>
                  <a:lnTo>
                    <a:pt x="44589" y="3426"/>
                  </a:lnTo>
                  <a:lnTo>
                    <a:pt x="44628" y="3282"/>
                  </a:lnTo>
                  <a:lnTo>
                    <a:pt x="44654" y="3138"/>
                  </a:lnTo>
                  <a:lnTo>
                    <a:pt x="44667" y="2995"/>
                  </a:lnTo>
                  <a:lnTo>
                    <a:pt x="44693" y="2707"/>
                  </a:lnTo>
                  <a:lnTo>
                    <a:pt x="44680" y="2445"/>
                  </a:lnTo>
                  <a:lnTo>
                    <a:pt x="44628" y="2184"/>
                  </a:lnTo>
                  <a:lnTo>
                    <a:pt x="44562" y="1935"/>
                  </a:lnTo>
                  <a:lnTo>
                    <a:pt x="44471" y="1687"/>
                  </a:lnTo>
                  <a:lnTo>
                    <a:pt x="44340" y="1465"/>
                  </a:lnTo>
                  <a:lnTo>
                    <a:pt x="44209" y="1256"/>
                  </a:lnTo>
                  <a:lnTo>
                    <a:pt x="44053" y="1046"/>
                  </a:lnTo>
                  <a:lnTo>
                    <a:pt x="43869" y="863"/>
                  </a:lnTo>
                  <a:lnTo>
                    <a:pt x="43673" y="693"/>
                  </a:lnTo>
                  <a:lnTo>
                    <a:pt x="43464" y="536"/>
                  </a:lnTo>
                  <a:lnTo>
                    <a:pt x="43242" y="406"/>
                  </a:lnTo>
                  <a:lnTo>
                    <a:pt x="43020" y="288"/>
                  </a:lnTo>
                  <a:lnTo>
                    <a:pt x="42771" y="183"/>
                  </a:lnTo>
                  <a:lnTo>
                    <a:pt x="42536" y="105"/>
                  </a:lnTo>
                  <a:lnTo>
                    <a:pt x="42287" y="53"/>
                  </a:lnTo>
                  <a:lnTo>
                    <a:pt x="42026" y="13"/>
                  </a:lnTo>
                  <a:lnTo>
                    <a:pt x="4177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7" name="Google Shape;1799;p38">
              <a:extLst>
                <a:ext uri="{FF2B5EF4-FFF2-40B4-BE49-F238E27FC236}">
                  <a16:creationId xmlns:a16="http://schemas.microsoft.com/office/drawing/2014/main" id="{7954B489-4B9A-809E-2ABE-9D3DB1E01831}"/>
                </a:ext>
              </a:extLst>
            </p:cNvPr>
            <p:cNvSpPr/>
            <p:nvPr/>
          </p:nvSpPr>
          <p:spPr>
            <a:xfrm>
              <a:off x="2007850" y="2780675"/>
              <a:ext cx="1559925" cy="2232025"/>
            </a:xfrm>
            <a:custGeom>
              <a:avLst/>
              <a:gdLst/>
              <a:ahLst/>
              <a:cxnLst/>
              <a:rect l="l" t="t" r="r" b="b"/>
              <a:pathLst>
                <a:path w="62397" h="89281" extrusionOk="0">
                  <a:moveTo>
                    <a:pt x="34245" y="0"/>
                  </a:moveTo>
                  <a:lnTo>
                    <a:pt x="33670" y="13"/>
                  </a:lnTo>
                  <a:lnTo>
                    <a:pt x="33095" y="39"/>
                  </a:lnTo>
                  <a:lnTo>
                    <a:pt x="32519" y="92"/>
                  </a:lnTo>
                  <a:lnTo>
                    <a:pt x="31944" y="170"/>
                  </a:lnTo>
                  <a:lnTo>
                    <a:pt x="31369" y="262"/>
                  </a:lnTo>
                  <a:lnTo>
                    <a:pt x="30793" y="379"/>
                  </a:lnTo>
                  <a:lnTo>
                    <a:pt x="30231" y="510"/>
                  </a:lnTo>
                  <a:lnTo>
                    <a:pt x="29656" y="654"/>
                  </a:lnTo>
                  <a:lnTo>
                    <a:pt x="29080" y="837"/>
                  </a:lnTo>
                  <a:lnTo>
                    <a:pt x="28518" y="1020"/>
                  </a:lnTo>
                  <a:lnTo>
                    <a:pt x="27956" y="1229"/>
                  </a:lnTo>
                  <a:lnTo>
                    <a:pt x="27381" y="1465"/>
                  </a:lnTo>
                  <a:lnTo>
                    <a:pt x="26818" y="1713"/>
                  </a:lnTo>
                  <a:lnTo>
                    <a:pt x="26256" y="1988"/>
                  </a:lnTo>
                  <a:lnTo>
                    <a:pt x="25694" y="2275"/>
                  </a:lnTo>
                  <a:lnTo>
                    <a:pt x="25145" y="2589"/>
                  </a:lnTo>
                  <a:lnTo>
                    <a:pt x="24582" y="2916"/>
                  </a:lnTo>
                  <a:lnTo>
                    <a:pt x="24033" y="3256"/>
                  </a:lnTo>
                  <a:lnTo>
                    <a:pt x="23484" y="3622"/>
                  </a:lnTo>
                  <a:lnTo>
                    <a:pt x="22935" y="4014"/>
                  </a:lnTo>
                  <a:lnTo>
                    <a:pt x="22399" y="4420"/>
                  </a:lnTo>
                  <a:lnTo>
                    <a:pt x="21850" y="4851"/>
                  </a:lnTo>
                  <a:lnTo>
                    <a:pt x="21314" y="5296"/>
                  </a:lnTo>
                  <a:lnTo>
                    <a:pt x="20777" y="5754"/>
                  </a:lnTo>
                  <a:lnTo>
                    <a:pt x="20241" y="6237"/>
                  </a:lnTo>
                  <a:lnTo>
                    <a:pt x="19718" y="6734"/>
                  </a:lnTo>
                  <a:lnTo>
                    <a:pt x="19195" y="7257"/>
                  </a:lnTo>
                  <a:lnTo>
                    <a:pt x="18672" y="7793"/>
                  </a:lnTo>
                  <a:lnTo>
                    <a:pt x="18162" y="8356"/>
                  </a:lnTo>
                  <a:lnTo>
                    <a:pt x="17652" y="8931"/>
                  </a:lnTo>
                  <a:lnTo>
                    <a:pt x="17142" y="9519"/>
                  </a:lnTo>
                  <a:lnTo>
                    <a:pt x="16646" y="10134"/>
                  </a:lnTo>
                  <a:lnTo>
                    <a:pt x="16149" y="10775"/>
                  </a:lnTo>
                  <a:lnTo>
                    <a:pt x="15599" y="11494"/>
                  </a:lnTo>
                  <a:lnTo>
                    <a:pt x="15063" y="12213"/>
                  </a:lnTo>
                  <a:lnTo>
                    <a:pt x="14540" y="12945"/>
                  </a:lnTo>
                  <a:lnTo>
                    <a:pt x="14030" y="13690"/>
                  </a:lnTo>
                  <a:lnTo>
                    <a:pt x="13520" y="14449"/>
                  </a:lnTo>
                  <a:lnTo>
                    <a:pt x="13024" y="15220"/>
                  </a:lnTo>
                  <a:lnTo>
                    <a:pt x="12540" y="15992"/>
                  </a:lnTo>
                  <a:lnTo>
                    <a:pt x="12056" y="16776"/>
                  </a:lnTo>
                  <a:lnTo>
                    <a:pt x="11585" y="17561"/>
                  </a:lnTo>
                  <a:lnTo>
                    <a:pt x="11128" y="18358"/>
                  </a:lnTo>
                  <a:lnTo>
                    <a:pt x="10670" y="19169"/>
                  </a:lnTo>
                  <a:lnTo>
                    <a:pt x="10225" y="19993"/>
                  </a:lnTo>
                  <a:lnTo>
                    <a:pt x="9794" y="20817"/>
                  </a:lnTo>
                  <a:lnTo>
                    <a:pt x="9375" y="21640"/>
                  </a:lnTo>
                  <a:lnTo>
                    <a:pt x="8957" y="22477"/>
                  </a:lnTo>
                  <a:lnTo>
                    <a:pt x="8552" y="23327"/>
                  </a:lnTo>
                  <a:lnTo>
                    <a:pt x="8146" y="24177"/>
                  </a:lnTo>
                  <a:lnTo>
                    <a:pt x="7767" y="25040"/>
                  </a:lnTo>
                  <a:lnTo>
                    <a:pt x="7388" y="25903"/>
                  </a:lnTo>
                  <a:lnTo>
                    <a:pt x="7022" y="26779"/>
                  </a:lnTo>
                  <a:lnTo>
                    <a:pt x="6656" y="27655"/>
                  </a:lnTo>
                  <a:lnTo>
                    <a:pt x="6303" y="28531"/>
                  </a:lnTo>
                  <a:lnTo>
                    <a:pt x="5963" y="29420"/>
                  </a:lnTo>
                  <a:lnTo>
                    <a:pt x="5636" y="30310"/>
                  </a:lnTo>
                  <a:lnTo>
                    <a:pt x="5309" y="31212"/>
                  </a:lnTo>
                  <a:lnTo>
                    <a:pt x="4995" y="32114"/>
                  </a:lnTo>
                  <a:lnTo>
                    <a:pt x="4694" y="33016"/>
                  </a:lnTo>
                  <a:lnTo>
                    <a:pt x="4394" y="33918"/>
                  </a:lnTo>
                  <a:lnTo>
                    <a:pt x="4119" y="34834"/>
                  </a:lnTo>
                  <a:lnTo>
                    <a:pt x="3845" y="35749"/>
                  </a:lnTo>
                  <a:lnTo>
                    <a:pt x="3570" y="36677"/>
                  </a:lnTo>
                  <a:lnTo>
                    <a:pt x="3321" y="37593"/>
                  </a:lnTo>
                  <a:lnTo>
                    <a:pt x="3073" y="38521"/>
                  </a:lnTo>
                  <a:lnTo>
                    <a:pt x="2825" y="39449"/>
                  </a:lnTo>
                  <a:lnTo>
                    <a:pt x="2602" y="40378"/>
                  </a:lnTo>
                  <a:lnTo>
                    <a:pt x="2380" y="41306"/>
                  </a:lnTo>
                  <a:lnTo>
                    <a:pt x="2171" y="42248"/>
                  </a:lnTo>
                  <a:lnTo>
                    <a:pt x="1975" y="43176"/>
                  </a:lnTo>
                  <a:lnTo>
                    <a:pt x="1779" y="44117"/>
                  </a:lnTo>
                  <a:lnTo>
                    <a:pt x="1609" y="45059"/>
                  </a:lnTo>
                  <a:lnTo>
                    <a:pt x="1439" y="45987"/>
                  </a:lnTo>
                  <a:lnTo>
                    <a:pt x="1269" y="46929"/>
                  </a:lnTo>
                  <a:lnTo>
                    <a:pt x="1125" y="47870"/>
                  </a:lnTo>
                  <a:lnTo>
                    <a:pt x="981" y="48812"/>
                  </a:lnTo>
                  <a:lnTo>
                    <a:pt x="850" y="49753"/>
                  </a:lnTo>
                  <a:lnTo>
                    <a:pt x="719" y="50681"/>
                  </a:lnTo>
                  <a:lnTo>
                    <a:pt x="615" y="51623"/>
                  </a:lnTo>
                  <a:lnTo>
                    <a:pt x="510" y="52564"/>
                  </a:lnTo>
                  <a:lnTo>
                    <a:pt x="406" y="53493"/>
                  </a:lnTo>
                  <a:lnTo>
                    <a:pt x="327" y="54434"/>
                  </a:lnTo>
                  <a:lnTo>
                    <a:pt x="249" y="55362"/>
                  </a:lnTo>
                  <a:lnTo>
                    <a:pt x="183" y="56291"/>
                  </a:lnTo>
                  <a:lnTo>
                    <a:pt x="131" y="57219"/>
                  </a:lnTo>
                  <a:lnTo>
                    <a:pt x="92" y="58148"/>
                  </a:lnTo>
                  <a:lnTo>
                    <a:pt x="53" y="59076"/>
                  </a:lnTo>
                  <a:lnTo>
                    <a:pt x="26" y="59991"/>
                  </a:lnTo>
                  <a:lnTo>
                    <a:pt x="13" y="60907"/>
                  </a:lnTo>
                  <a:lnTo>
                    <a:pt x="0" y="61822"/>
                  </a:lnTo>
                  <a:lnTo>
                    <a:pt x="13" y="62724"/>
                  </a:lnTo>
                  <a:lnTo>
                    <a:pt x="26" y="63639"/>
                  </a:lnTo>
                  <a:lnTo>
                    <a:pt x="40" y="64542"/>
                  </a:lnTo>
                  <a:lnTo>
                    <a:pt x="79" y="65431"/>
                  </a:lnTo>
                  <a:lnTo>
                    <a:pt x="118" y="66320"/>
                  </a:lnTo>
                  <a:lnTo>
                    <a:pt x="170" y="67209"/>
                  </a:lnTo>
                  <a:lnTo>
                    <a:pt x="223" y="67824"/>
                  </a:lnTo>
                  <a:lnTo>
                    <a:pt x="275" y="68451"/>
                  </a:lnTo>
                  <a:lnTo>
                    <a:pt x="340" y="69066"/>
                  </a:lnTo>
                  <a:lnTo>
                    <a:pt x="419" y="69680"/>
                  </a:lnTo>
                  <a:lnTo>
                    <a:pt x="497" y="70295"/>
                  </a:lnTo>
                  <a:lnTo>
                    <a:pt x="602" y="70922"/>
                  </a:lnTo>
                  <a:lnTo>
                    <a:pt x="706" y="71537"/>
                  </a:lnTo>
                  <a:lnTo>
                    <a:pt x="824" y="72138"/>
                  </a:lnTo>
                  <a:lnTo>
                    <a:pt x="955" y="72753"/>
                  </a:lnTo>
                  <a:lnTo>
                    <a:pt x="1086" y="73368"/>
                  </a:lnTo>
                  <a:lnTo>
                    <a:pt x="1242" y="73969"/>
                  </a:lnTo>
                  <a:lnTo>
                    <a:pt x="1412" y="74571"/>
                  </a:lnTo>
                  <a:lnTo>
                    <a:pt x="1596" y="75159"/>
                  </a:lnTo>
                  <a:lnTo>
                    <a:pt x="1779" y="75747"/>
                  </a:lnTo>
                  <a:lnTo>
                    <a:pt x="1988" y="76336"/>
                  </a:lnTo>
                  <a:lnTo>
                    <a:pt x="2210" y="76911"/>
                  </a:lnTo>
                  <a:lnTo>
                    <a:pt x="2445" y="77486"/>
                  </a:lnTo>
                  <a:lnTo>
                    <a:pt x="2694" y="78049"/>
                  </a:lnTo>
                  <a:lnTo>
                    <a:pt x="2955" y="78611"/>
                  </a:lnTo>
                  <a:lnTo>
                    <a:pt x="3230" y="79160"/>
                  </a:lnTo>
                  <a:lnTo>
                    <a:pt x="3531" y="79696"/>
                  </a:lnTo>
                  <a:lnTo>
                    <a:pt x="3831" y="80219"/>
                  </a:lnTo>
                  <a:lnTo>
                    <a:pt x="4158" y="80742"/>
                  </a:lnTo>
                  <a:lnTo>
                    <a:pt x="4498" y="81252"/>
                  </a:lnTo>
                  <a:lnTo>
                    <a:pt x="4851" y="81762"/>
                  </a:lnTo>
                  <a:lnTo>
                    <a:pt x="5231" y="82246"/>
                  </a:lnTo>
                  <a:lnTo>
                    <a:pt x="5623" y="82717"/>
                  </a:lnTo>
                  <a:lnTo>
                    <a:pt x="6028" y="83187"/>
                  </a:lnTo>
                  <a:lnTo>
                    <a:pt x="6460" y="83645"/>
                  </a:lnTo>
                  <a:lnTo>
                    <a:pt x="6904" y="84077"/>
                  </a:lnTo>
                  <a:lnTo>
                    <a:pt x="7362" y="84508"/>
                  </a:lnTo>
                  <a:lnTo>
                    <a:pt x="7846" y="84913"/>
                  </a:lnTo>
                  <a:lnTo>
                    <a:pt x="8264" y="85253"/>
                  </a:lnTo>
                  <a:lnTo>
                    <a:pt x="8709" y="85567"/>
                  </a:lnTo>
                  <a:lnTo>
                    <a:pt x="9153" y="85868"/>
                  </a:lnTo>
                  <a:lnTo>
                    <a:pt x="9598" y="86156"/>
                  </a:lnTo>
                  <a:lnTo>
                    <a:pt x="10068" y="86430"/>
                  </a:lnTo>
                  <a:lnTo>
                    <a:pt x="10552" y="86692"/>
                  </a:lnTo>
                  <a:lnTo>
                    <a:pt x="11036" y="86927"/>
                  </a:lnTo>
                  <a:lnTo>
                    <a:pt x="11520" y="87162"/>
                  </a:lnTo>
                  <a:lnTo>
                    <a:pt x="12030" y="87372"/>
                  </a:lnTo>
                  <a:lnTo>
                    <a:pt x="12540" y="87581"/>
                  </a:lnTo>
                  <a:lnTo>
                    <a:pt x="13063" y="87764"/>
                  </a:lnTo>
                  <a:lnTo>
                    <a:pt x="13586" y="87947"/>
                  </a:lnTo>
                  <a:lnTo>
                    <a:pt x="14122" y="88104"/>
                  </a:lnTo>
                  <a:lnTo>
                    <a:pt x="14671" y="88261"/>
                  </a:lnTo>
                  <a:lnTo>
                    <a:pt x="15220" y="88391"/>
                  </a:lnTo>
                  <a:lnTo>
                    <a:pt x="15783" y="88522"/>
                  </a:lnTo>
                  <a:lnTo>
                    <a:pt x="16345" y="88640"/>
                  </a:lnTo>
                  <a:lnTo>
                    <a:pt x="16907" y="88745"/>
                  </a:lnTo>
                  <a:lnTo>
                    <a:pt x="17482" y="88836"/>
                  </a:lnTo>
                  <a:lnTo>
                    <a:pt x="18058" y="88914"/>
                  </a:lnTo>
                  <a:lnTo>
                    <a:pt x="18646" y="88993"/>
                  </a:lnTo>
                  <a:lnTo>
                    <a:pt x="19234" y="89058"/>
                  </a:lnTo>
                  <a:lnTo>
                    <a:pt x="19836" y="89111"/>
                  </a:lnTo>
                  <a:lnTo>
                    <a:pt x="20424" y="89163"/>
                  </a:lnTo>
                  <a:lnTo>
                    <a:pt x="21026" y="89202"/>
                  </a:lnTo>
                  <a:lnTo>
                    <a:pt x="21640" y="89228"/>
                  </a:lnTo>
                  <a:lnTo>
                    <a:pt x="22856" y="89268"/>
                  </a:lnTo>
                  <a:lnTo>
                    <a:pt x="24086" y="89281"/>
                  </a:lnTo>
                  <a:lnTo>
                    <a:pt x="25328" y="89268"/>
                  </a:lnTo>
                  <a:lnTo>
                    <a:pt x="26570" y="89228"/>
                  </a:lnTo>
                  <a:lnTo>
                    <a:pt x="27812" y="89163"/>
                  </a:lnTo>
                  <a:lnTo>
                    <a:pt x="29054" y="89084"/>
                  </a:lnTo>
                  <a:lnTo>
                    <a:pt x="30283" y="88993"/>
                  </a:lnTo>
                  <a:lnTo>
                    <a:pt x="31526" y="88888"/>
                  </a:lnTo>
                  <a:lnTo>
                    <a:pt x="32755" y="88784"/>
                  </a:lnTo>
                  <a:lnTo>
                    <a:pt x="35161" y="88535"/>
                  </a:lnTo>
                  <a:lnTo>
                    <a:pt x="37514" y="88287"/>
                  </a:lnTo>
                  <a:lnTo>
                    <a:pt x="39789" y="88052"/>
                  </a:lnTo>
                  <a:lnTo>
                    <a:pt x="40888" y="87947"/>
                  </a:lnTo>
                  <a:lnTo>
                    <a:pt x="41947" y="87855"/>
                  </a:lnTo>
                  <a:lnTo>
                    <a:pt x="42993" y="87777"/>
                  </a:lnTo>
                  <a:lnTo>
                    <a:pt x="43987" y="87725"/>
                  </a:lnTo>
                  <a:lnTo>
                    <a:pt x="44536" y="87685"/>
                  </a:lnTo>
                  <a:lnTo>
                    <a:pt x="45085" y="87646"/>
                  </a:lnTo>
                  <a:lnTo>
                    <a:pt x="45608" y="87594"/>
                  </a:lnTo>
                  <a:lnTo>
                    <a:pt x="46131" y="87542"/>
                  </a:lnTo>
                  <a:lnTo>
                    <a:pt x="46641" y="87476"/>
                  </a:lnTo>
                  <a:lnTo>
                    <a:pt x="47138" y="87411"/>
                  </a:lnTo>
                  <a:lnTo>
                    <a:pt x="47622" y="87332"/>
                  </a:lnTo>
                  <a:lnTo>
                    <a:pt x="48092" y="87241"/>
                  </a:lnTo>
                  <a:lnTo>
                    <a:pt x="48550" y="87149"/>
                  </a:lnTo>
                  <a:lnTo>
                    <a:pt x="49008" y="87045"/>
                  </a:lnTo>
                  <a:lnTo>
                    <a:pt x="49452" y="86927"/>
                  </a:lnTo>
                  <a:lnTo>
                    <a:pt x="49884" y="86809"/>
                  </a:lnTo>
                  <a:lnTo>
                    <a:pt x="50315" y="86679"/>
                  </a:lnTo>
                  <a:lnTo>
                    <a:pt x="50720" y="86535"/>
                  </a:lnTo>
                  <a:lnTo>
                    <a:pt x="51126" y="86391"/>
                  </a:lnTo>
                  <a:lnTo>
                    <a:pt x="51518" y="86247"/>
                  </a:lnTo>
                  <a:lnTo>
                    <a:pt x="51910" y="86077"/>
                  </a:lnTo>
                  <a:lnTo>
                    <a:pt x="52290" y="85920"/>
                  </a:lnTo>
                  <a:lnTo>
                    <a:pt x="52656" y="85737"/>
                  </a:lnTo>
                  <a:lnTo>
                    <a:pt x="53009" y="85554"/>
                  </a:lnTo>
                  <a:lnTo>
                    <a:pt x="53362" y="85358"/>
                  </a:lnTo>
                  <a:lnTo>
                    <a:pt x="53702" y="85162"/>
                  </a:lnTo>
                  <a:lnTo>
                    <a:pt x="54029" y="84953"/>
                  </a:lnTo>
                  <a:lnTo>
                    <a:pt x="54356" y="84730"/>
                  </a:lnTo>
                  <a:lnTo>
                    <a:pt x="54669" y="84508"/>
                  </a:lnTo>
                  <a:lnTo>
                    <a:pt x="54970" y="84273"/>
                  </a:lnTo>
                  <a:lnTo>
                    <a:pt x="55271" y="84037"/>
                  </a:lnTo>
                  <a:lnTo>
                    <a:pt x="55558" y="83789"/>
                  </a:lnTo>
                  <a:lnTo>
                    <a:pt x="55846" y="83527"/>
                  </a:lnTo>
                  <a:lnTo>
                    <a:pt x="56121" y="83266"/>
                  </a:lnTo>
                  <a:lnTo>
                    <a:pt x="56382" y="82991"/>
                  </a:lnTo>
                  <a:lnTo>
                    <a:pt x="56644" y="82717"/>
                  </a:lnTo>
                  <a:lnTo>
                    <a:pt x="56892" y="82429"/>
                  </a:lnTo>
                  <a:lnTo>
                    <a:pt x="57141" y="82128"/>
                  </a:lnTo>
                  <a:lnTo>
                    <a:pt x="57376" y="81828"/>
                  </a:lnTo>
                  <a:lnTo>
                    <a:pt x="57611" y="81514"/>
                  </a:lnTo>
                  <a:lnTo>
                    <a:pt x="57834" y="81187"/>
                  </a:lnTo>
                  <a:lnTo>
                    <a:pt x="58056" y="80860"/>
                  </a:lnTo>
                  <a:lnTo>
                    <a:pt x="58265" y="80520"/>
                  </a:lnTo>
                  <a:lnTo>
                    <a:pt x="58474" y="80180"/>
                  </a:lnTo>
                  <a:lnTo>
                    <a:pt x="58670" y="79827"/>
                  </a:lnTo>
                  <a:lnTo>
                    <a:pt x="58867" y="79474"/>
                  </a:lnTo>
                  <a:lnTo>
                    <a:pt x="59050" y="79095"/>
                  </a:lnTo>
                  <a:lnTo>
                    <a:pt x="59233" y="78729"/>
                  </a:lnTo>
                  <a:lnTo>
                    <a:pt x="59403" y="78336"/>
                  </a:lnTo>
                  <a:lnTo>
                    <a:pt x="59573" y="77944"/>
                  </a:lnTo>
                  <a:lnTo>
                    <a:pt x="59743" y="77552"/>
                  </a:lnTo>
                  <a:lnTo>
                    <a:pt x="59900" y="77146"/>
                  </a:lnTo>
                  <a:lnTo>
                    <a:pt x="60200" y="76297"/>
                  </a:lnTo>
                  <a:lnTo>
                    <a:pt x="60488" y="75434"/>
                  </a:lnTo>
                  <a:lnTo>
                    <a:pt x="60749" y="74531"/>
                  </a:lnTo>
                  <a:lnTo>
                    <a:pt x="60998" y="73590"/>
                  </a:lnTo>
                  <a:lnTo>
                    <a:pt x="61233" y="72622"/>
                  </a:lnTo>
                  <a:lnTo>
                    <a:pt x="61442" y="71629"/>
                  </a:lnTo>
                  <a:lnTo>
                    <a:pt x="61652" y="70596"/>
                  </a:lnTo>
                  <a:lnTo>
                    <a:pt x="61835" y="69536"/>
                  </a:lnTo>
                  <a:lnTo>
                    <a:pt x="61992" y="68608"/>
                  </a:lnTo>
                  <a:lnTo>
                    <a:pt x="62109" y="67640"/>
                  </a:lnTo>
                  <a:lnTo>
                    <a:pt x="62214" y="66647"/>
                  </a:lnTo>
                  <a:lnTo>
                    <a:pt x="62292" y="65627"/>
                  </a:lnTo>
                  <a:lnTo>
                    <a:pt x="62345" y="64594"/>
                  </a:lnTo>
                  <a:lnTo>
                    <a:pt x="62384" y="63522"/>
                  </a:lnTo>
                  <a:lnTo>
                    <a:pt x="62397" y="62436"/>
                  </a:lnTo>
                  <a:lnTo>
                    <a:pt x="62397" y="61325"/>
                  </a:lnTo>
                  <a:lnTo>
                    <a:pt x="62384" y="60200"/>
                  </a:lnTo>
                  <a:lnTo>
                    <a:pt x="62345" y="59063"/>
                  </a:lnTo>
                  <a:lnTo>
                    <a:pt x="62292" y="57899"/>
                  </a:lnTo>
                  <a:lnTo>
                    <a:pt x="62227" y="56722"/>
                  </a:lnTo>
                  <a:lnTo>
                    <a:pt x="62135" y="55532"/>
                  </a:lnTo>
                  <a:lnTo>
                    <a:pt x="62031" y="54329"/>
                  </a:lnTo>
                  <a:lnTo>
                    <a:pt x="61913" y="53127"/>
                  </a:lnTo>
                  <a:lnTo>
                    <a:pt x="61782" y="51897"/>
                  </a:lnTo>
                  <a:lnTo>
                    <a:pt x="61652" y="50668"/>
                  </a:lnTo>
                  <a:lnTo>
                    <a:pt x="61495" y="49439"/>
                  </a:lnTo>
                  <a:lnTo>
                    <a:pt x="61325" y="48197"/>
                  </a:lnTo>
                  <a:lnTo>
                    <a:pt x="61142" y="46955"/>
                  </a:lnTo>
                  <a:lnTo>
                    <a:pt x="60946" y="45700"/>
                  </a:lnTo>
                  <a:lnTo>
                    <a:pt x="60749" y="44457"/>
                  </a:lnTo>
                  <a:lnTo>
                    <a:pt x="60540" y="43215"/>
                  </a:lnTo>
                  <a:lnTo>
                    <a:pt x="60318" y="41960"/>
                  </a:lnTo>
                  <a:lnTo>
                    <a:pt x="60096" y="40718"/>
                  </a:lnTo>
                  <a:lnTo>
                    <a:pt x="59860" y="39489"/>
                  </a:lnTo>
                  <a:lnTo>
                    <a:pt x="59612" y="38260"/>
                  </a:lnTo>
                  <a:lnTo>
                    <a:pt x="59363" y="37030"/>
                  </a:lnTo>
                  <a:lnTo>
                    <a:pt x="58854" y="34611"/>
                  </a:lnTo>
                  <a:lnTo>
                    <a:pt x="58317" y="32245"/>
                  </a:lnTo>
                  <a:lnTo>
                    <a:pt x="57768" y="29930"/>
                  </a:lnTo>
                  <a:lnTo>
                    <a:pt x="57219" y="27681"/>
                  </a:lnTo>
                  <a:lnTo>
                    <a:pt x="56657" y="25524"/>
                  </a:lnTo>
                  <a:lnTo>
                    <a:pt x="56095" y="23445"/>
                  </a:lnTo>
                  <a:lnTo>
                    <a:pt x="55545" y="21483"/>
                  </a:lnTo>
                  <a:lnTo>
                    <a:pt x="55009" y="19627"/>
                  </a:lnTo>
                  <a:lnTo>
                    <a:pt x="54486" y="17888"/>
                  </a:lnTo>
                  <a:lnTo>
                    <a:pt x="53976" y="16292"/>
                  </a:lnTo>
                  <a:lnTo>
                    <a:pt x="53506" y="14854"/>
                  </a:lnTo>
                  <a:lnTo>
                    <a:pt x="53061" y="13560"/>
                  </a:lnTo>
                  <a:lnTo>
                    <a:pt x="52643" y="12448"/>
                  </a:lnTo>
                  <a:lnTo>
                    <a:pt x="52276" y="11507"/>
                  </a:lnTo>
                  <a:lnTo>
                    <a:pt x="52107" y="11115"/>
                  </a:lnTo>
                  <a:lnTo>
                    <a:pt x="51950" y="10761"/>
                  </a:lnTo>
                  <a:lnTo>
                    <a:pt x="51806" y="10474"/>
                  </a:lnTo>
                  <a:lnTo>
                    <a:pt x="51675" y="10225"/>
                  </a:lnTo>
                  <a:lnTo>
                    <a:pt x="51570" y="10029"/>
                  </a:lnTo>
                  <a:lnTo>
                    <a:pt x="51466" y="9898"/>
                  </a:lnTo>
                  <a:lnTo>
                    <a:pt x="51414" y="9846"/>
                  </a:lnTo>
                  <a:lnTo>
                    <a:pt x="51374" y="9820"/>
                  </a:lnTo>
                  <a:lnTo>
                    <a:pt x="51335" y="9794"/>
                  </a:lnTo>
                  <a:lnTo>
                    <a:pt x="51309" y="9794"/>
                  </a:lnTo>
                  <a:lnTo>
                    <a:pt x="50799" y="9166"/>
                  </a:lnTo>
                  <a:lnTo>
                    <a:pt x="50289" y="8552"/>
                  </a:lnTo>
                  <a:lnTo>
                    <a:pt x="49779" y="7963"/>
                  </a:lnTo>
                  <a:lnTo>
                    <a:pt x="49269" y="7401"/>
                  </a:lnTo>
                  <a:lnTo>
                    <a:pt x="48746" y="6852"/>
                  </a:lnTo>
                  <a:lnTo>
                    <a:pt x="48210" y="6329"/>
                  </a:lnTo>
                  <a:lnTo>
                    <a:pt x="47687" y="5832"/>
                  </a:lnTo>
                  <a:lnTo>
                    <a:pt x="47151" y="5348"/>
                  </a:lnTo>
                  <a:lnTo>
                    <a:pt x="46615" y="4877"/>
                  </a:lnTo>
                  <a:lnTo>
                    <a:pt x="46079" y="4446"/>
                  </a:lnTo>
                  <a:lnTo>
                    <a:pt x="45529" y="4028"/>
                  </a:lnTo>
                  <a:lnTo>
                    <a:pt x="44993" y="3622"/>
                  </a:lnTo>
                  <a:lnTo>
                    <a:pt x="44444" y="3256"/>
                  </a:lnTo>
                  <a:lnTo>
                    <a:pt x="43882" y="2890"/>
                  </a:lnTo>
                  <a:lnTo>
                    <a:pt x="43333" y="2563"/>
                  </a:lnTo>
                  <a:lnTo>
                    <a:pt x="42771" y="2249"/>
                  </a:lnTo>
                  <a:lnTo>
                    <a:pt x="42221" y="1948"/>
                  </a:lnTo>
                  <a:lnTo>
                    <a:pt x="41659" y="1674"/>
                  </a:lnTo>
                  <a:lnTo>
                    <a:pt x="41097" y="1425"/>
                  </a:lnTo>
                  <a:lnTo>
                    <a:pt x="40535" y="1190"/>
                  </a:lnTo>
                  <a:lnTo>
                    <a:pt x="39959" y="981"/>
                  </a:lnTo>
                  <a:lnTo>
                    <a:pt x="39397" y="798"/>
                  </a:lnTo>
                  <a:lnTo>
                    <a:pt x="38822" y="628"/>
                  </a:lnTo>
                  <a:lnTo>
                    <a:pt x="38259" y="471"/>
                  </a:lnTo>
                  <a:lnTo>
                    <a:pt x="37684" y="340"/>
                  </a:lnTo>
                  <a:lnTo>
                    <a:pt x="37109" y="236"/>
                  </a:lnTo>
                  <a:lnTo>
                    <a:pt x="36533" y="144"/>
                  </a:lnTo>
                  <a:lnTo>
                    <a:pt x="35971" y="79"/>
                  </a:lnTo>
                  <a:lnTo>
                    <a:pt x="35396" y="26"/>
                  </a:lnTo>
                  <a:lnTo>
                    <a:pt x="34821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8" name="Google Shape;1800;p38">
              <a:extLst>
                <a:ext uri="{FF2B5EF4-FFF2-40B4-BE49-F238E27FC236}">
                  <a16:creationId xmlns:a16="http://schemas.microsoft.com/office/drawing/2014/main" id="{2986A879-1A8C-AA40-AD6D-BD2311A38530}"/>
                </a:ext>
              </a:extLst>
            </p:cNvPr>
            <p:cNvSpPr/>
            <p:nvPr/>
          </p:nvSpPr>
          <p:spPr>
            <a:xfrm>
              <a:off x="2007850" y="2781000"/>
              <a:ext cx="879675" cy="2231700"/>
            </a:xfrm>
            <a:custGeom>
              <a:avLst/>
              <a:gdLst/>
              <a:ahLst/>
              <a:cxnLst/>
              <a:rect l="l" t="t" r="r" b="b"/>
              <a:pathLst>
                <a:path w="35187" h="89268" extrusionOk="0">
                  <a:moveTo>
                    <a:pt x="33945" y="0"/>
                  </a:moveTo>
                  <a:lnTo>
                    <a:pt x="33330" y="26"/>
                  </a:lnTo>
                  <a:lnTo>
                    <a:pt x="32702" y="79"/>
                  </a:lnTo>
                  <a:lnTo>
                    <a:pt x="32088" y="144"/>
                  </a:lnTo>
                  <a:lnTo>
                    <a:pt x="31460" y="236"/>
                  </a:lnTo>
                  <a:lnTo>
                    <a:pt x="30846" y="366"/>
                  </a:lnTo>
                  <a:lnTo>
                    <a:pt x="30218" y="497"/>
                  </a:lnTo>
                  <a:lnTo>
                    <a:pt x="29603" y="667"/>
                  </a:lnTo>
                  <a:lnTo>
                    <a:pt x="28989" y="863"/>
                  </a:lnTo>
                  <a:lnTo>
                    <a:pt x="28374" y="1073"/>
                  </a:lnTo>
                  <a:lnTo>
                    <a:pt x="27760" y="1308"/>
                  </a:lnTo>
                  <a:lnTo>
                    <a:pt x="27145" y="1556"/>
                  </a:lnTo>
                  <a:lnTo>
                    <a:pt x="26531" y="1844"/>
                  </a:lnTo>
                  <a:lnTo>
                    <a:pt x="25929" y="2145"/>
                  </a:lnTo>
                  <a:lnTo>
                    <a:pt x="25328" y="2472"/>
                  </a:lnTo>
                  <a:lnTo>
                    <a:pt x="24726" y="2825"/>
                  </a:lnTo>
                  <a:lnTo>
                    <a:pt x="24125" y="3191"/>
                  </a:lnTo>
                  <a:lnTo>
                    <a:pt x="23523" y="3583"/>
                  </a:lnTo>
                  <a:lnTo>
                    <a:pt x="22935" y="4001"/>
                  </a:lnTo>
                  <a:lnTo>
                    <a:pt x="22346" y="4446"/>
                  </a:lnTo>
                  <a:lnTo>
                    <a:pt x="21758" y="4904"/>
                  </a:lnTo>
                  <a:lnTo>
                    <a:pt x="21183" y="5387"/>
                  </a:lnTo>
                  <a:lnTo>
                    <a:pt x="20594" y="5897"/>
                  </a:lnTo>
                  <a:lnTo>
                    <a:pt x="20032" y="6434"/>
                  </a:lnTo>
                  <a:lnTo>
                    <a:pt x="19457" y="6983"/>
                  </a:lnTo>
                  <a:lnTo>
                    <a:pt x="18895" y="7558"/>
                  </a:lnTo>
                  <a:lnTo>
                    <a:pt x="18332" y="8159"/>
                  </a:lnTo>
                  <a:lnTo>
                    <a:pt x="17783" y="8774"/>
                  </a:lnTo>
                  <a:lnTo>
                    <a:pt x="17221" y="9415"/>
                  </a:lnTo>
                  <a:lnTo>
                    <a:pt x="16685" y="10069"/>
                  </a:lnTo>
                  <a:lnTo>
                    <a:pt x="16149" y="10762"/>
                  </a:lnTo>
                  <a:lnTo>
                    <a:pt x="15599" y="11481"/>
                  </a:lnTo>
                  <a:lnTo>
                    <a:pt x="15063" y="12200"/>
                  </a:lnTo>
                  <a:lnTo>
                    <a:pt x="14540" y="12932"/>
                  </a:lnTo>
                  <a:lnTo>
                    <a:pt x="14030" y="13677"/>
                  </a:lnTo>
                  <a:lnTo>
                    <a:pt x="13520" y="14436"/>
                  </a:lnTo>
                  <a:lnTo>
                    <a:pt x="13024" y="15207"/>
                  </a:lnTo>
                  <a:lnTo>
                    <a:pt x="12540" y="15979"/>
                  </a:lnTo>
                  <a:lnTo>
                    <a:pt x="12056" y="16763"/>
                  </a:lnTo>
                  <a:lnTo>
                    <a:pt x="11585" y="17548"/>
                  </a:lnTo>
                  <a:lnTo>
                    <a:pt x="11128" y="18345"/>
                  </a:lnTo>
                  <a:lnTo>
                    <a:pt x="10670" y="19156"/>
                  </a:lnTo>
                  <a:lnTo>
                    <a:pt x="10225" y="19980"/>
                  </a:lnTo>
                  <a:lnTo>
                    <a:pt x="9794" y="20804"/>
                  </a:lnTo>
                  <a:lnTo>
                    <a:pt x="9375" y="21627"/>
                  </a:lnTo>
                  <a:lnTo>
                    <a:pt x="8957" y="22464"/>
                  </a:lnTo>
                  <a:lnTo>
                    <a:pt x="8552" y="23314"/>
                  </a:lnTo>
                  <a:lnTo>
                    <a:pt x="8146" y="24164"/>
                  </a:lnTo>
                  <a:lnTo>
                    <a:pt x="7767" y="25027"/>
                  </a:lnTo>
                  <a:lnTo>
                    <a:pt x="7388" y="25890"/>
                  </a:lnTo>
                  <a:lnTo>
                    <a:pt x="7022" y="26766"/>
                  </a:lnTo>
                  <a:lnTo>
                    <a:pt x="6656" y="27642"/>
                  </a:lnTo>
                  <a:lnTo>
                    <a:pt x="6303" y="28518"/>
                  </a:lnTo>
                  <a:lnTo>
                    <a:pt x="5963" y="29407"/>
                  </a:lnTo>
                  <a:lnTo>
                    <a:pt x="5636" y="30297"/>
                  </a:lnTo>
                  <a:lnTo>
                    <a:pt x="5309" y="31199"/>
                  </a:lnTo>
                  <a:lnTo>
                    <a:pt x="4995" y="32101"/>
                  </a:lnTo>
                  <a:lnTo>
                    <a:pt x="4694" y="33003"/>
                  </a:lnTo>
                  <a:lnTo>
                    <a:pt x="4394" y="33905"/>
                  </a:lnTo>
                  <a:lnTo>
                    <a:pt x="4119" y="34821"/>
                  </a:lnTo>
                  <a:lnTo>
                    <a:pt x="3845" y="35736"/>
                  </a:lnTo>
                  <a:lnTo>
                    <a:pt x="3570" y="36664"/>
                  </a:lnTo>
                  <a:lnTo>
                    <a:pt x="3321" y="37580"/>
                  </a:lnTo>
                  <a:lnTo>
                    <a:pt x="3073" y="38508"/>
                  </a:lnTo>
                  <a:lnTo>
                    <a:pt x="2825" y="39436"/>
                  </a:lnTo>
                  <a:lnTo>
                    <a:pt x="2602" y="40365"/>
                  </a:lnTo>
                  <a:lnTo>
                    <a:pt x="2380" y="41293"/>
                  </a:lnTo>
                  <a:lnTo>
                    <a:pt x="2171" y="42235"/>
                  </a:lnTo>
                  <a:lnTo>
                    <a:pt x="1975" y="43163"/>
                  </a:lnTo>
                  <a:lnTo>
                    <a:pt x="1779" y="44104"/>
                  </a:lnTo>
                  <a:lnTo>
                    <a:pt x="1609" y="45046"/>
                  </a:lnTo>
                  <a:lnTo>
                    <a:pt x="1439" y="45974"/>
                  </a:lnTo>
                  <a:lnTo>
                    <a:pt x="1269" y="46916"/>
                  </a:lnTo>
                  <a:lnTo>
                    <a:pt x="1125" y="47857"/>
                  </a:lnTo>
                  <a:lnTo>
                    <a:pt x="981" y="48799"/>
                  </a:lnTo>
                  <a:lnTo>
                    <a:pt x="850" y="49740"/>
                  </a:lnTo>
                  <a:lnTo>
                    <a:pt x="719" y="50668"/>
                  </a:lnTo>
                  <a:lnTo>
                    <a:pt x="615" y="51610"/>
                  </a:lnTo>
                  <a:lnTo>
                    <a:pt x="510" y="52551"/>
                  </a:lnTo>
                  <a:lnTo>
                    <a:pt x="406" y="53480"/>
                  </a:lnTo>
                  <a:lnTo>
                    <a:pt x="327" y="54421"/>
                  </a:lnTo>
                  <a:lnTo>
                    <a:pt x="249" y="55349"/>
                  </a:lnTo>
                  <a:lnTo>
                    <a:pt x="183" y="56278"/>
                  </a:lnTo>
                  <a:lnTo>
                    <a:pt x="131" y="57206"/>
                  </a:lnTo>
                  <a:lnTo>
                    <a:pt x="92" y="58135"/>
                  </a:lnTo>
                  <a:lnTo>
                    <a:pt x="53" y="59063"/>
                  </a:lnTo>
                  <a:lnTo>
                    <a:pt x="26" y="59978"/>
                  </a:lnTo>
                  <a:lnTo>
                    <a:pt x="13" y="60894"/>
                  </a:lnTo>
                  <a:lnTo>
                    <a:pt x="0" y="61809"/>
                  </a:lnTo>
                  <a:lnTo>
                    <a:pt x="13" y="62711"/>
                  </a:lnTo>
                  <a:lnTo>
                    <a:pt x="26" y="63626"/>
                  </a:lnTo>
                  <a:lnTo>
                    <a:pt x="40" y="64529"/>
                  </a:lnTo>
                  <a:lnTo>
                    <a:pt x="79" y="65418"/>
                  </a:lnTo>
                  <a:lnTo>
                    <a:pt x="118" y="66307"/>
                  </a:lnTo>
                  <a:lnTo>
                    <a:pt x="170" y="67196"/>
                  </a:lnTo>
                  <a:lnTo>
                    <a:pt x="223" y="67811"/>
                  </a:lnTo>
                  <a:lnTo>
                    <a:pt x="275" y="68438"/>
                  </a:lnTo>
                  <a:lnTo>
                    <a:pt x="340" y="69053"/>
                  </a:lnTo>
                  <a:lnTo>
                    <a:pt x="419" y="69667"/>
                  </a:lnTo>
                  <a:lnTo>
                    <a:pt x="497" y="70282"/>
                  </a:lnTo>
                  <a:lnTo>
                    <a:pt x="602" y="70909"/>
                  </a:lnTo>
                  <a:lnTo>
                    <a:pt x="706" y="71524"/>
                  </a:lnTo>
                  <a:lnTo>
                    <a:pt x="824" y="72125"/>
                  </a:lnTo>
                  <a:lnTo>
                    <a:pt x="955" y="72740"/>
                  </a:lnTo>
                  <a:lnTo>
                    <a:pt x="1086" y="73355"/>
                  </a:lnTo>
                  <a:lnTo>
                    <a:pt x="1242" y="73956"/>
                  </a:lnTo>
                  <a:lnTo>
                    <a:pt x="1412" y="74558"/>
                  </a:lnTo>
                  <a:lnTo>
                    <a:pt x="1596" y="75146"/>
                  </a:lnTo>
                  <a:lnTo>
                    <a:pt x="1779" y="75734"/>
                  </a:lnTo>
                  <a:lnTo>
                    <a:pt x="1988" y="76323"/>
                  </a:lnTo>
                  <a:lnTo>
                    <a:pt x="2210" y="76898"/>
                  </a:lnTo>
                  <a:lnTo>
                    <a:pt x="2445" y="77473"/>
                  </a:lnTo>
                  <a:lnTo>
                    <a:pt x="2694" y="78036"/>
                  </a:lnTo>
                  <a:lnTo>
                    <a:pt x="2955" y="78598"/>
                  </a:lnTo>
                  <a:lnTo>
                    <a:pt x="3230" y="79147"/>
                  </a:lnTo>
                  <a:lnTo>
                    <a:pt x="3531" y="79683"/>
                  </a:lnTo>
                  <a:lnTo>
                    <a:pt x="3831" y="80206"/>
                  </a:lnTo>
                  <a:lnTo>
                    <a:pt x="4158" y="80729"/>
                  </a:lnTo>
                  <a:lnTo>
                    <a:pt x="4498" y="81239"/>
                  </a:lnTo>
                  <a:lnTo>
                    <a:pt x="4851" y="81749"/>
                  </a:lnTo>
                  <a:lnTo>
                    <a:pt x="5231" y="82233"/>
                  </a:lnTo>
                  <a:lnTo>
                    <a:pt x="5623" y="82704"/>
                  </a:lnTo>
                  <a:lnTo>
                    <a:pt x="6028" y="83174"/>
                  </a:lnTo>
                  <a:lnTo>
                    <a:pt x="6460" y="83632"/>
                  </a:lnTo>
                  <a:lnTo>
                    <a:pt x="6904" y="84064"/>
                  </a:lnTo>
                  <a:lnTo>
                    <a:pt x="7362" y="84495"/>
                  </a:lnTo>
                  <a:lnTo>
                    <a:pt x="7846" y="84900"/>
                  </a:lnTo>
                  <a:lnTo>
                    <a:pt x="8316" y="85266"/>
                  </a:lnTo>
                  <a:lnTo>
                    <a:pt x="8787" y="85620"/>
                  </a:lnTo>
                  <a:lnTo>
                    <a:pt x="9284" y="85946"/>
                  </a:lnTo>
                  <a:lnTo>
                    <a:pt x="9794" y="86260"/>
                  </a:lnTo>
                  <a:lnTo>
                    <a:pt x="10304" y="86548"/>
                  </a:lnTo>
                  <a:lnTo>
                    <a:pt x="10840" y="86822"/>
                  </a:lnTo>
                  <a:lnTo>
                    <a:pt x="11376" y="87084"/>
                  </a:lnTo>
                  <a:lnTo>
                    <a:pt x="11925" y="87319"/>
                  </a:lnTo>
                  <a:lnTo>
                    <a:pt x="12487" y="87542"/>
                  </a:lnTo>
                  <a:lnTo>
                    <a:pt x="13063" y="87751"/>
                  </a:lnTo>
                  <a:lnTo>
                    <a:pt x="13638" y="87947"/>
                  </a:lnTo>
                  <a:lnTo>
                    <a:pt x="14240" y="88117"/>
                  </a:lnTo>
                  <a:lnTo>
                    <a:pt x="14841" y="88287"/>
                  </a:lnTo>
                  <a:lnTo>
                    <a:pt x="15443" y="88431"/>
                  </a:lnTo>
                  <a:lnTo>
                    <a:pt x="16057" y="88562"/>
                  </a:lnTo>
                  <a:lnTo>
                    <a:pt x="16685" y="88692"/>
                  </a:lnTo>
                  <a:lnTo>
                    <a:pt x="17312" y="88797"/>
                  </a:lnTo>
                  <a:lnTo>
                    <a:pt x="17953" y="88888"/>
                  </a:lnTo>
                  <a:lnTo>
                    <a:pt x="18594" y="88980"/>
                  </a:lnTo>
                  <a:lnTo>
                    <a:pt x="19234" y="89045"/>
                  </a:lnTo>
                  <a:lnTo>
                    <a:pt x="19888" y="89111"/>
                  </a:lnTo>
                  <a:lnTo>
                    <a:pt x="20555" y="89163"/>
                  </a:lnTo>
                  <a:lnTo>
                    <a:pt x="21209" y="89202"/>
                  </a:lnTo>
                  <a:lnTo>
                    <a:pt x="21889" y="89228"/>
                  </a:lnTo>
                  <a:lnTo>
                    <a:pt x="22556" y="89255"/>
                  </a:lnTo>
                  <a:lnTo>
                    <a:pt x="23223" y="89268"/>
                  </a:lnTo>
                  <a:lnTo>
                    <a:pt x="24582" y="89268"/>
                  </a:lnTo>
                  <a:lnTo>
                    <a:pt x="25942" y="89228"/>
                  </a:lnTo>
                  <a:lnTo>
                    <a:pt x="27315" y="89176"/>
                  </a:lnTo>
                  <a:lnTo>
                    <a:pt x="26125" y="89176"/>
                  </a:lnTo>
                  <a:lnTo>
                    <a:pt x="24962" y="89150"/>
                  </a:lnTo>
                  <a:lnTo>
                    <a:pt x="23798" y="89098"/>
                  </a:lnTo>
                  <a:lnTo>
                    <a:pt x="23223" y="89058"/>
                  </a:lnTo>
                  <a:lnTo>
                    <a:pt x="22647" y="89019"/>
                  </a:lnTo>
                  <a:lnTo>
                    <a:pt x="22072" y="88967"/>
                  </a:lnTo>
                  <a:lnTo>
                    <a:pt x="21510" y="88901"/>
                  </a:lnTo>
                  <a:lnTo>
                    <a:pt x="20947" y="88836"/>
                  </a:lnTo>
                  <a:lnTo>
                    <a:pt x="20385" y="88745"/>
                  </a:lnTo>
                  <a:lnTo>
                    <a:pt x="19836" y="88666"/>
                  </a:lnTo>
                  <a:lnTo>
                    <a:pt x="19287" y="88562"/>
                  </a:lnTo>
                  <a:lnTo>
                    <a:pt x="18751" y="88457"/>
                  </a:lnTo>
                  <a:lnTo>
                    <a:pt x="18215" y="88339"/>
                  </a:lnTo>
                  <a:lnTo>
                    <a:pt x="17692" y="88208"/>
                  </a:lnTo>
                  <a:lnTo>
                    <a:pt x="17169" y="88065"/>
                  </a:lnTo>
                  <a:lnTo>
                    <a:pt x="16646" y="87921"/>
                  </a:lnTo>
                  <a:lnTo>
                    <a:pt x="16136" y="87751"/>
                  </a:lnTo>
                  <a:lnTo>
                    <a:pt x="15639" y="87581"/>
                  </a:lnTo>
                  <a:lnTo>
                    <a:pt x="15142" y="87398"/>
                  </a:lnTo>
                  <a:lnTo>
                    <a:pt x="14645" y="87202"/>
                  </a:lnTo>
                  <a:lnTo>
                    <a:pt x="14174" y="86992"/>
                  </a:lnTo>
                  <a:lnTo>
                    <a:pt x="13704" y="86770"/>
                  </a:lnTo>
                  <a:lnTo>
                    <a:pt x="13233" y="86535"/>
                  </a:lnTo>
                  <a:lnTo>
                    <a:pt x="12775" y="86273"/>
                  </a:lnTo>
                  <a:lnTo>
                    <a:pt x="12331" y="86012"/>
                  </a:lnTo>
                  <a:lnTo>
                    <a:pt x="11899" y="85737"/>
                  </a:lnTo>
                  <a:lnTo>
                    <a:pt x="11468" y="85450"/>
                  </a:lnTo>
                  <a:lnTo>
                    <a:pt x="11062" y="85136"/>
                  </a:lnTo>
                  <a:lnTo>
                    <a:pt x="10657" y="84822"/>
                  </a:lnTo>
                  <a:lnTo>
                    <a:pt x="10173" y="84403"/>
                  </a:lnTo>
                  <a:lnTo>
                    <a:pt x="9702" y="83985"/>
                  </a:lnTo>
                  <a:lnTo>
                    <a:pt x="9271" y="83540"/>
                  </a:lnTo>
                  <a:lnTo>
                    <a:pt x="8839" y="83083"/>
                  </a:lnTo>
                  <a:lnTo>
                    <a:pt x="8434" y="82625"/>
                  </a:lnTo>
                  <a:lnTo>
                    <a:pt x="8042" y="82141"/>
                  </a:lnTo>
                  <a:lnTo>
                    <a:pt x="7663" y="81658"/>
                  </a:lnTo>
                  <a:lnTo>
                    <a:pt x="7310" y="81161"/>
                  </a:lnTo>
                  <a:lnTo>
                    <a:pt x="6970" y="80651"/>
                  </a:lnTo>
                  <a:lnTo>
                    <a:pt x="6643" y="80128"/>
                  </a:lnTo>
                  <a:lnTo>
                    <a:pt x="6329" y="79592"/>
                  </a:lnTo>
                  <a:lnTo>
                    <a:pt x="6041" y="79056"/>
                  </a:lnTo>
                  <a:lnTo>
                    <a:pt x="5767" y="78506"/>
                  </a:lnTo>
                  <a:lnTo>
                    <a:pt x="5505" y="77944"/>
                  </a:lnTo>
                  <a:lnTo>
                    <a:pt x="5257" y="77382"/>
                  </a:lnTo>
                  <a:lnTo>
                    <a:pt x="5021" y="76820"/>
                  </a:lnTo>
                  <a:lnTo>
                    <a:pt x="4799" y="76231"/>
                  </a:lnTo>
                  <a:lnTo>
                    <a:pt x="4590" y="75656"/>
                  </a:lnTo>
                  <a:lnTo>
                    <a:pt x="4394" y="75067"/>
                  </a:lnTo>
                  <a:lnTo>
                    <a:pt x="4224" y="74466"/>
                  </a:lnTo>
                  <a:lnTo>
                    <a:pt x="4054" y="73865"/>
                  </a:lnTo>
                  <a:lnTo>
                    <a:pt x="3897" y="73263"/>
                  </a:lnTo>
                  <a:lnTo>
                    <a:pt x="3753" y="72662"/>
                  </a:lnTo>
                  <a:lnTo>
                    <a:pt x="3622" y="72047"/>
                  </a:lnTo>
                  <a:lnTo>
                    <a:pt x="3505" y="71432"/>
                  </a:lnTo>
                  <a:lnTo>
                    <a:pt x="3400" y="70818"/>
                  </a:lnTo>
                  <a:lnTo>
                    <a:pt x="3308" y="70203"/>
                  </a:lnTo>
                  <a:lnTo>
                    <a:pt x="3217" y="69589"/>
                  </a:lnTo>
                  <a:lnTo>
                    <a:pt x="3152" y="68961"/>
                  </a:lnTo>
                  <a:lnTo>
                    <a:pt x="3086" y="68347"/>
                  </a:lnTo>
                  <a:lnTo>
                    <a:pt x="3034" y="67732"/>
                  </a:lnTo>
                  <a:lnTo>
                    <a:pt x="2982" y="67118"/>
                  </a:lnTo>
                  <a:lnTo>
                    <a:pt x="2929" y="66228"/>
                  </a:lnTo>
                  <a:lnTo>
                    <a:pt x="2890" y="65339"/>
                  </a:lnTo>
                  <a:lnTo>
                    <a:pt x="2851" y="64437"/>
                  </a:lnTo>
                  <a:lnTo>
                    <a:pt x="2825" y="63535"/>
                  </a:lnTo>
                  <a:lnTo>
                    <a:pt x="2812" y="62633"/>
                  </a:lnTo>
                  <a:lnTo>
                    <a:pt x="2812" y="61717"/>
                  </a:lnTo>
                  <a:lnTo>
                    <a:pt x="2825" y="60815"/>
                  </a:lnTo>
                  <a:lnTo>
                    <a:pt x="2838" y="59887"/>
                  </a:lnTo>
                  <a:lnTo>
                    <a:pt x="2864" y="58971"/>
                  </a:lnTo>
                  <a:lnTo>
                    <a:pt x="2890" y="58043"/>
                  </a:lnTo>
                  <a:lnTo>
                    <a:pt x="2942" y="57128"/>
                  </a:lnTo>
                  <a:lnTo>
                    <a:pt x="2995" y="56199"/>
                  </a:lnTo>
                  <a:lnTo>
                    <a:pt x="3060" y="55271"/>
                  </a:lnTo>
                  <a:lnTo>
                    <a:pt x="3138" y="54330"/>
                  </a:lnTo>
                  <a:lnTo>
                    <a:pt x="3217" y="53401"/>
                  </a:lnTo>
                  <a:lnTo>
                    <a:pt x="3308" y="52460"/>
                  </a:lnTo>
                  <a:lnTo>
                    <a:pt x="3413" y="51531"/>
                  </a:lnTo>
                  <a:lnTo>
                    <a:pt x="3531" y="50590"/>
                  </a:lnTo>
                  <a:lnTo>
                    <a:pt x="3648" y="49648"/>
                  </a:lnTo>
                  <a:lnTo>
                    <a:pt x="3779" y="48707"/>
                  </a:lnTo>
                  <a:lnTo>
                    <a:pt x="3923" y="47779"/>
                  </a:lnTo>
                  <a:lnTo>
                    <a:pt x="4080" y="46837"/>
                  </a:lnTo>
                  <a:lnTo>
                    <a:pt x="4237" y="45896"/>
                  </a:lnTo>
                  <a:lnTo>
                    <a:pt x="4407" y="44954"/>
                  </a:lnTo>
                  <a:lnTo>
                    <a:pt x="4590" y="44013"/>
                  </a:lnTo>
                  <a:lnTo>
                    <a:pt x="4786" y="43085"/>
                  </a:lnTo>
                  <a:lnTo>
                    <a:pt x="4982" y="42143"/>
                  </a:lnTo>
                  <a:lnTo>
                    <a:pt x="5191" y="41215"/>
                  </a:lnTo>
                  <a:lnTo>
                    <a:pt x="5414" y="40286"/>
                  </a:lnTo>
                  <a:lnTo>
                    <a:pt x="5636" y="39345"/>
                  </a:lnTo>
                  <a:lnTo>
                    <a:pt x="5871" y="38417"/>
                  </a:lnTo>
                  <a:lnTo>
                    <a:pt x="6120" y="37501"/>
                  </a:lnTo>
                  <a:lnTo>
                    <a:pt x="6381" y="36573"/>
                  </a:lnTo>
                  <a:lnTo>
                    <a:pt x="6643" y="35658"/>
                  </a:lnTo>
                  <a:lnTo>
                    <a:pt x="6917" y="34742"/>
                  </a:lnTo>
                  <a:lnTo>
                    <a:pt x="7205" y="33827"/>
                  </a:lnTo>
                  <a:lnTo>
                    <a:pt x="7506" y="32912"/>
                  </a:lnTo>
                  <a:lnTo>
                    <a:pt x="7806" y="32009"/>
                  </a:lnTo>
                  <a:lnTo>
                    <a:pt x="8120" y="31107"/>
                  </a:lnTo>
                  <a:lnTo>
                    <a:pt x="8434" y="30205"/>
                  </a:lnTo>
                  <a:lnTo>
                    <a:pt x="8774" y="29316"/>
                  </a:lnTo>
                  <a:lnTo>
                    <a:pt x="9114" y="28427"/>
                  </a:lnTo>
                  <a:lnTo>
                    <a:pt x="9467" y="27551"/>
                  </a:lnTo>
                  <a:lnTo>
                    <a:pt x="9820" y="26675"/>
                  </a:lnTo>
                  <a:lnTo>
                    <a:pt x="10199" y="25799"/>
                  </a:lnTo>
                  <a:lnTo>
                    <a:pt x="10565" y="24936"/>
                  </a:lnTo>
                  <a:lnTo>
                    <a:pt x="10958" y="24086"/>
                  </a:lnTo>
                  <a:lnTo>
                    <a:pt x="11350" y="23223"/>
                  </a:lnTo>
                  <a:lnTo>
                    <a:pt x="11755" y="22386"/>
                  </a:lnTo>
                  <a:lnTo>
                    <a:pt x="12174" y="21549"/>
                  </a:lnTo>
                  <a:lnTo>
                    <a:pt x="12605" y="20712"/>
                  </a:lnTo>
                  <a:lnTo>
                    <a:pt x="13037" y="19888"/>
                  </a:lnTo>
                  <a:lnTo>
                    <a:pt x="13481" y="19078"/>
                  </a:lnTo>
                  <a:lnTo>
                    <a:pt x="13926" y="18267"/>
                  </a:lnTo>
                  <a:lnTo>
                    <a:pt x="14397" y="17469"/>
                  </a:lnTo>
                  <a:lnTo>
                    <a:pt x="14867" y="16672"/>
                  </a:lnTo>
                  <a:lnTo>
                    <a:pt x="15338" y="15887"/>
                  </a:lnTo>
                  <a:lnTo>
                    <a:pt x="15835" y="15116"/>
                  </a:lnTo>
                  <a:lnTo>
                    <a:pt x="16332" y="14357"/>
                  </a:lnTo>
                  <a:lnTo>
                    <a:pt x="16829" y="13599"/>
                  </a:lnTo>
                  <a:lnTo>
                    <a:pt x="17352" y="12854"/>
                  </a:lnTo>
                  <a:lnTo>
                    <a:pt x="17875" y="12121"/>
                  </a:lnTo>
                  <a:lnTo>
                    <a:pt x="18411" y="11389"/>
                  </a:lnTo>
                  <a:lnTo>
                    <a:pt x="18947" y="10670"/>
                  </a:lnTo>
                  <a:lnTo>
                    <a:pt x="19418" y="10082"/>
                  </a:lnTo>
                  <a:lnTo>
                    <a:pt x="19875" y="9506"/>
                  </a:lnTo>
                  <a:lnTo>
                    <a:pt x="20346" y="8957"/>
                  </a:lnTo>
                  <a:lnTo>
                    <a:pt x="20830" y="8408"/>
                  </a:lnTo>
                  <a:lnTo>
                    <a:pt x="21300" y="7885"/>
                  </a:lnTo>
                  <a:lnTo>
                    <a:pt x="21784" y="7375"/>
                  </a:lnTo>
                  <a:lnTo>
                    <a:pt x="22268" y="6891"/>
                  </a:lnTo>
                  <a:lnTo>
                    <a:pt x="22765" y="6420"/>
                  </a:lnTo>
                  <a:lnTo>
                    <a:pt x="23249" y="5950"/>
                  </a:lnTo>
                  <a:lnTo>
                    <a:pt x="23746" y="5518"/>
                  </a:lnTo>
                  <a:lnTo>
                    <a:pt x="24242" y="5087"/>
                  </a:lnTo>
                  <a:lnTo>
                    <a:pt x="24752" y="4681"/>
                  </a:lnTo>
                  <a:lnTo>
                    <a:pt x="25249" y="4289"/>
                  </a:lnTo>
                  <a:lnTo>
                    <a:pt x="25759" y="3910"/>
                  </a:lnTo>
                  <a:lnTo>
                    <a:pt x="26269" y="3544"/>
                  </a:lnTo>
                  <a:lnTo>
                    <a:pt x="26779" y="3204"/>
                  </a:lnTo>
                  <a:lnTo>
                    <a:pt x="27289" y="2877"/>
                  </a:lnTo>
                  <a:lnTo>
                    <a:pt x="27812" y="2576"/>
                  </a:lnTo>
                  <a:lnTo>
                    <a:pt x="28322" y="2275"/>
                  </a:lnTo>
                  <a:lnTo>
                    <a:pt x="28845" y="2001"/>
                  </a:lnTo>
                  <a:lnTo>
                    <a:pt x="29368" y="1739"/>
                  </a:lnTo>
                  <a:lnTo>
                    <a:pt x="29891" y="1504"/>
                  </a:lnTo>
                  <a:lnTo>
                    <a:pt x="30414" y="1282"/>
                  </a:lnTo>
                  <a:lnTo>
                    <a:pt x="30937" y="1073"/>
                  </a:lnTo>
                  <a:lnTo>
                    <a:pt x="31473" y="876"/>
                  </a:lnTo>
                  <a:lnTo>
                    <a:pt x="31996" y="706"/>
                  </a:lnTo>
                  <a:lnTo>
                    <a:pt x="32532" y="549"/>
                  </a:lnTo>
                  <a:lnTo>
                    <a:pt x="33055" y="406"/>
                  </a:lnTo>
                  <a:lnTo>
                    <a:pt x="33591" y="288"/>
                  </a:lnTo>
                  <a:lnTo>
                    <a:pt x="34128" y="170"/>
                  </a:lnTo>
                  <a:lnTo>
                    <a:pt x="34664" y="92"/>
                  </a:lnTo>
                  <a:lnTo>
                    <a:pt x="35187" y="13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9" name="Google Shape;1801;p38">
              <a:extLst>
                <a:ext uri="{FF2B5EF4-FFF2-40B4-BE49-F238E27FC236}">
                  <a16:creationId xmlns:a16="http://schemas.microsoft.com/office/drawing/2014/main" id="{43366EC6-BF9D-0F04-5310-EA78A5F53CEB}"/>
                </a:ext>
              </a:extLst>
            </p:cNvPr>
            <p:cNvSpPr/>
            <p:nvPr/>
          </p:nvSpPr>
          <p:spPr>
            <a:xfrm>
              <a:off x="1924500" y="1438775"/>
              <a:ext cx="632550" cy="729650"/>
            </a:xfrm>
            <a:custGeom>
              <a:avLst/>
              <a:gdLst/>
              <a:ahLst/>
              <a:cxnLst/>
              <a:rect l="l" t="t" r="r" b="b"/>
              <a:pathLst>
                <a:path w="25302" h="29186" extrusionOk="0">
                  <a:moveTo>
                    <a:pt x="4668" y="1"/>
                  </a:moveTo>
                  <a:lnTo>
                    <a:pt x="4498" y="14"/>
                  </a:lnTo>
                  <a:lnTo>
                    <a:pt x="4341" y="40"/>
                  </a:lnTo>
                  <a:lnTo>
                    <a:pt x="4197" y="92"/>
                  </a:lnTo>
                  <a:lnTo>
                    <a:pt x="4040" y="171"/>
                  </a:lnTo>
                  <a:lnTo>
                    <a:pt x="3870" y="288"/>
                  </a:lnTo>
                  <a:lnTo>
                    <a:pt x="3713" y="419"/>
                  </a:lnTo>
                  <a:lnTo>
                    <a:pt x="3544" y="576"/>
                  </a:lnTo>
                  <a:lnTo>
                    <a:pt x="3387" y="759"/>
                  </a:lnTo>
                  <a:lnTo>
                    <a:pt x="3243" y="955"/>
                  </a:lnTo>
                  <a:lnTo>
                    <a:pt x="3086" y="1178"/>
                  </a:lnTo>
                  <a:lnTo>
                    <a:pt x="2942" y="1413"/>
                  </a:lnTo>
                  <a:lnTo>
                    <a:pt x="2785" y="1674"/>
                  </a:lnTo>
                  <a:lnTo>
                    <a:pt x="2641" y="1949"/>
                  </a:lnTo>
                  <a:lnTo>
                    <a:pt x="2511" y="2250"/>
                  </a:lnTo>
                  <a:lnTo>
                    <a:pt x="2367" y="2564"/>
                  </a:lnTo>
                  <a:lnTo>
                    <a:pt x="2236" y="2890"/>
                  </a:lnTo>
                  <a:lnTo>
                    <a:pt x="2105" y="3244"/>
                  </a:lnTo>
                  <a:lnTo>
                    <a:pt x="1974" y="3610"/>
                  </a:lnTo>
                  <a:lnTo>
                    <a:pt x="1857" y="3989"/>
                  </a:lnTo>
                  <a:lnTo>
                    <a:pt x="1608" y="4786"/>
                  </a:lnTo>
                  <a:lnTo>
                    <a:pt x="1386" y="5636"/>
                  </a:lnTo>
                  <a:lnTo>
                    <a:pt x="1177" y="6526"/>
                  </a:lnTo>
                  <a:lnTo>
                    <a:pt x="981" y="7467"/>
                  </a:lnTo>
                  <a:lnTo>
                    <a:pt x="811" y="8448"/>
                  </a:lnTo>
                  <a:lnTo>
                    <a:pt x="641" y="9454"/>
                  </a:lnTo>
                  <a:lnTo>
                    <a:pt x="497" y="10474"/>
                  </a:lnTo>
                  <a:lnTo>
                    <a:pt x="366" y="11533"/>
                  </a:lnTo>
                  <a:lnTo>
                    <a:pt x="262" y="12606"/>
                  </a:lnTo>
                  <a:lnTo>
                    <a:pt x="170" y="13678"/>
                  </a:lnTo>
                  <a:lnTo>
                    <a:pt x="105" y="14763"/>
                  </a:lnTo>
                  <a:lnTo>
                    <a:pt x="52" y="15848"/>
                  </a:lnTo>
                  <a:lnTo>
                    <a:pt x="13" y="16934"/>
                  </a:lnTo>
                  <a:lnTo>
                    <a:pt x="0" y="17993"/>
                  </a:lnTo>
                  <a:lnTo>
                    <a:pt x="13" y="19052"/>
                  </a:lnTo>
                  <a:lnTo>
                    <a:pt x="39" y="20085"/>
                  </a:lnTo>
                  <a:lnTo>
                    <a:pt x="92" y="21092"/>
                  </a:lnTo>
                  <a:lnTo>
                    <a:pt x="170" y="22072"/>
                  </a:lnTo>
                  <a:lnTo>
                    <a:pt x="275" y="23001"/>
                  </a:lnTo>
                  <a:lnTo>
                    <a:pt x="392" y="23903"/>
                  </a:lnTo>
                  <a:lnTo>
                    <a:pt x="471" y="24335"/>
                  </a:lnTo>
                  <a:lnTo>
                    <a:pt x="549" y="24753"/>
                  </a:lnTo>
                  <a:lnTo>
                    <a:pt x="628" y="25158"/>
                  </a:lnTo>
                  <a:lnTo>
                    <a:pt x="719" y="25551"/>
                  </a:lnTo>
                  <a:lnTo>
                    <a:pt x="824" y="25930"/>
                  </a:lnTo>
                  <a:lnTo>
                    <a:pt x="915" y="26296"/>
                  </a:lnTo>
                  <a:lnTo>
                    <a:pt x="1033" y="26649"/>
                  </a:lnTo>
                  <a:lnTo>
                    <a:pt x="1151" y="26976"/>
                  </a:lnTo>
                  <a:lnTo>
                    <a:pt x="1216" y="27133"/>
                  </a:lnTo>
                  <a:lnTo>
                    <a:pt x="1281" y="27290"/>
                  </a:lnTo>
                  <a:lnTo>
                    <a:pt x="1360" y="27433"/>
                  </a:lnTo>
                  <a:lnTo>
                    <a:pt x="1451" y="27577"/>
                  </a:lnTo>
                  <a:lnTo>
                    <a:pt x="1543" y="27708"/>
                  </a:lnTo>
                  <a:lnTo>
                    <a:pt x="1648" y="27839"/>
                  </a:lnTo>
                  <a:lnTo>
                    <a:pt x="1752" y="27956"/>
                  </a:lnTo>
                  <a:lnTo>
                    <a:pt x="1870" y="28074"/>
                  </a:lnTo>
                  <a:lnTo>
                    <a:pt x="1988" y="28179"/>
                  </a:lnTo>
                  <a:lnTo>
                    <a:pt x="2118" y="28283"/>
                  </a:lnTo>
                  <a:lnTo>
                    <a:pt x="2249" y="28375"/>
                  </a:lnTo>
                  <a:lnTo>
                    <a:pt x="2393" y="28466"/>
                  </a:lnTo>
                  <a:lnTo>
                    <a:pt x="2537" y="28558"/>
                  </a:lnTo>
                  <a:lnTo>
                    <a:pt x="2694" y="28636"/>
                  </a:lnTo>
                  <a:lnTo>
                    <a:pt x="3020" y="28780"/>
                  </a:lnTo>
                  <a:lnTo>
                    <a:pt x="3360" y="28898"/>
                  </a:lnTo>
                  <a:lnTo>
                    <a:pt x="3727" y="29003"/>
                  </a:lnTo>
                  <a:lnTo>
                    <a:pt x="4119" y="29081"/>
                  </a:lnTo>
                  <a:lnTo>
                    <a:pt x="4524" y="29133"/>
                  </a:lnTo>
                  <a:lnTo>
                    <a:pt x="4956" y="29173"/>
                  </a:lnTo>
                  <a:lnTo>
                    <a:pt x="5400" y="29186"/>
                  </a:lnTo>
                  <a:lnTo>
                    <a:pt x="5858" y="29186"/>
                  </a:lnTo>
                  <a:lnTo>
                    <a:pt x="6329" y="29173"/>
                  </a:lnTo>
                  <a:lnTo>
                    <a:pt x="6812" y="29133"/>
                  </a:lnTo>
                  <a:lnTo>
                    <a:pt x="7309" y="29081"/>
                  </a:lnTo>
                  <a:lnTo>
                    <a:pt x="7832" y="29003"/>
                  </a:lnTo>
                  <a:lnTo>
                    <a:pt x="8355" y="28911"/>
                  </a:lnTo>
                  <a:lnTo>
                    <a:pt x="8878" y="28806"/>
                  </a:lnTo>
                  <a:lnTo>
                    <a:pt x="9428" y="28689"/>
                  </a:lnTo>
                  <a:lnTo>
                    <a:pt x="9964" y="28558"/>
                  </a:lnTo>
                  <a:lnTo>
                    <a:pt x="10526" y="28401"/>
                  </a:lnTo>
                  <a:lnTo>
                    <a:pt x="11088" y="28244"/>
                  </a:lnTo>
                  <a:lnTo>
                    <a:pt x="11650" y="28061"/>
                  </a:lnTo>
                  <a:lnTo>
                    <a:pt x="12213" y="27878"/>
                  </a:lnTo>
                  <a:lnTo>
                    <a:pt x="12775" y="27669"/>
                  </a:lnTo>
                  <a:lnTo>
                    <a:pt x="13350" y="27460"/>
                  </a:lnTo>
                  <a:lnTo>
                    <a:pt x="13912" y="27224"/>
                  </a:lnTo>
                  <a:lnTo>
                    <a:pt x="14475" y="26989"/>
                  </a:lnTo>
                  <a:lnTo>
                    <a:pt x="15037" y="26740"/>
                  </a:lnTo>
                  <a:lnTo>
                    <a:pt x="15599" y="26479"/>
                  </a:lnTo>
                  <a:lnTo>
                    <a:pt x="16161" y="26217"/>
                  </a:lnTo>
                  <a:lnTo>
                    <a:pt x="16711" y="25943"/>
                  </a:lnTo>
                  <a:lnTo>
                    <a:pt x="17247" y="25655"/>
                  </a:lnTo>
                  <a:lnTo>
                    <a:pt x="17783" y="25354"/>
                  </a:lnTo>
                  <a:lnTo>
                    <a:pt x="18306" y="25054"/>
                  </a:lnTo>
                  <a:lnTo>
                    <a:pt x="18816" y="24753"/>
                  </a:lnTo>
                  <a:lnTo>
                    <a:pt x="19326" y="24426"/>
                  </a:lnTo>
                  <a:lnTo>
                    <a:pt x="19810" y="24112"/>
                  </a:lnTo>
                  <a:lnTo>
                    <a:pt x="20293" y="23785"/>
                  </a:lnTo>
                  <a:lnTo>
                    <a:pt x="20751" y="23445"/>
                  </a:lnTo>
                  <a:lnTo>
                    <a:pt x="21196" y="23118"/>
                  </a:lnTo>
                  <a:lnTo>
                    <a:pt x="21627" y="22765"/>
                  </a:lnTo>
                  <a:lnTo>
                    <a:pt x="22032" y="22425"/>
                  </a:lnTo>
                  <a:lnTo>
                    <a:pt x="22425" y="22072"/>
                  </a:lnTo>
                  <a:lnTo>
                    <a:pt x="22804" y="21732"/>
                  </a:lnTo>
                  <a:lnTo>
                    <a:pt x="23157" y="21379"/>
                  </a:lnTo>
                  <a:lnTo>
                    <a:pt x="23484" y="21013"/>
                  </a:lnTo>
                  <a:lnTo>
                    <a:pt x="23785" y="20660"/>
                  </a:lnTo>
                  <a:lnTo>
                    <a:pt x="24059" y="20307"/>
                  </a:lnTo>
                  <a:lnTo>
                    <a:pt x="24321" y="19954"/>
                  </a:lnTo>
                  <a:lnTo>
                    <a:pt x="24543" y="19588"/>
                  </a:lnTo>
                  <a:lnTo>
                    <a:pt x="24752" y="19235"/>
                  </a:lnTo>
                  <a:lnTo>
                    <a:pt x="24922" y="18882"/>
                  </a:lnTo>
                  <a:lnTo>
                    <a:pt x="25053" y="18529"/>
                  </a:lnTo>
                  <a:lnTo>
                    <a:pt x="25171" y="18176"/>
                  </a:lnTo>
                  <a:lnTo>
                    <a:pt x="25210" y="18006"/>
                  </a:lnTo>
                  <a:lnTo>
                    <a:pt x="25249" y="17836"/>
                  </a:lnTo>
                  <a:lnTo>
                    <a:pt x="25275" y="17653"/>
                  </a:lnTo>
                  <a:lnTo>
                    <a:pt x="25288" y="17483"/>
                  </a:lnTo>
                  <a:lnTo>
                    <a:pt x="25301" y="17313"/>
                  </a:lnTo>
                  <a:lnTo>
                    <a:pt x="25301" y="17143"/>
                  </a:lnTo>
                  <a:lnTo>
                    <a:pt x="25288" y="16973"/>
                  </a:lnTo>
                  <a:lnTo>
                    <a:pt x="25275" y="16816"/>
                  </a:lnTo>
                  <a:lnTo>
                    <a:pt x="25249" y="16646"/>
                  </a:lnTo>
                  <a:lnTo>
                    <a:pt x="25210" y="16476"/>
                  </a:lnTo>
                  <a:lnTo>
                    <a:pt x="25171" y="16319"/>
                  </a:lnTo>
                  <a:lnTo>
                    <a:pt x="25105" y="16149"/>
                  </a:lnTo>
                  <a:lnTo>
                    <a:pt x="24974" y="15822"/>
                  </a:lnTo>
                  <a:lnTo>
                    <a:pt x="24831" y="15495"/>
                  </a:lnTo>
                  <a:lnTo>
                    <a:pt x="24661" y="15155"/>
                  </a:lnTo>
                  <a:lnTo>
                    <a:pt x="24478" y="14815"/>
                  </a:lnTo>
                  <a:lnTo>
                    <a:pt x="24281" y="14476"/>
                  </a:lnTo>
                  <a:lnTo>
                    <a:pt x="24072" y="14136"/>
                  </a:lnTo>
                  <a:lnTo>
                    <a:pt x="23837" y="13782"/>
                  </a:lnTo>
                  <a:lnTo>
                    <a:pt x="23588" y="13429"/>
                  </a:lnTo>
                  <a:lnTo>
                    <a:pt x="23327" y="13076"/>
                  </a:lnTo>
                  <a:lnTo>
                    <a:pt x="23052" y="12723"/>
                  </a:lnTo>
                  <a:lnTo>
                    <a:pt x="22765" y="12357"/>
                  </a:lnTo>
                  <a:lnTo>
                    <a:pt x="22464" y="12004"/>
                  </a:lnTo>
                  <a:lnTo>
                    <a:pt x="22150" y="11638"/>
                  </a:lnTo>
                  <a:lnTo>
                    <a:pt x="21836" y="11285"/>
                  </a:lnTo>
                  <a:lnTo>
                    <a:pt x="21156" y="10566"/>
                  </a:lnTo>
                  <a:lnTo>
                    <a:pt x="20437" y="9834"/>
                  </a:lnTo>
                  <a:lnTo>
                    <a:pt x="19679" y="9128"/>
                  </a:lnTo>
                  <a:lnTo>
                    <a:pt x="18907" y="8421"/>
                  </a:lnTo>
                  <a:lnTo>
                    <a:pt x="18097" y="7715"/>
                  </a:lnTo>
                  <a:lnTo>
                    <a:pt x="17273" y="7035"/>
                  </a:lnTo>
                  <a:lnTo>
                    <a:pt x="16436" y="6356"/>
                  </a:lnTo>
                  <a:lnTo>
                    <a:pt x="15586" y="5715"/>
                  </a:lnTo>
                  <a:lnTo>
                    <a:pt x="14723" y="5074"/>
                  </a:lnTo>
                  <a:lnTo>
                    <a:pt x="13873" y="4473"/>
                  </a:lnTo>
                  <a:lnTo>
                    <a:pt x="13023" y="3897"/>
                  </a:lnTo>
                  <a:lnTo>
                    <a:pt x="12186" y="3335"/>
                  </a:lnTo>
                  <a:lnTo>
                    <a:pt x="11350" y="2825"/>
                  </a:lnTo>
                  <a:lnTo>
                    <a:pt x="10539" y="2341"/>
                  </a:lnTo>
                  <a:lnTo>
                    <a:pt x="9754" y="1884"/>
                  </a:lnTo>
                  <a:lnTo>
                    <a:pt x="8996" y="1478"/>
                  </a:lnTo>
                  <a:lnTo>
                    <a:pt x="8264" y="1125"/>
                  </a:lnTo>
                  <a:lnTo>
                    <a:pt x="7584" y="798"/>
                  </a:lnTo>
                  <a:lnTo>
                    <a:pt x="6930" y="537"/>
                  </a:lnTo>
                  <a:lnTo>
                    <a:pt x="6629" y="419"/>
                  </a:lnTo>
                  <a:lnTo>
                    <a:pt x="6329" y="315"/>
                  </a:lnTo>
                  <a:lnTo>
                    <a:pt x="6054" y="223"/>
                  </a:lnTo>
                  <a:lnTo>
                    <a:pt x="5779" y="145"/>
                  </a:lnTo>
                  <a:lnTo>
                    <a:pt x="5531" y="92"/>
                  </a:lnTo>
                  <a:lnTo>
                    <a:pt x="5296" y="40"/>
                  </a:lnTo>
                  <a:lnTo>
                    <a:pt x="5073" y="14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0" name="Google Shape;1802;p38">
              <a:extLst>
                <a:ext uri="{FF2B5EF4-FFF2-40B4-BE49-F238E27FC236}">
                  <a16:creationId xmlns:a16="http://schemas.microsoft.com/office/drawing/2014/main" id="{A851F9FF-EEEE-1335-FEE8-504E9672BC1B}"/>
                </a:ext>
              </a:extLst>
            </p:cNvPr>
            <p:cNvSpPr/>
            <p:nvPr/>
          </p:nvSpPr>
          <p:spPr>
            <a:xfrm>
              <a:off x="1949325" y="1452175"/>
              <a:ext cx="607725" cy="716250"/>
            </a:xfrm>
            <a:custGeom>
              <a:avLst/>
              <a:gdLst/>
              <a:ahLst/>
              <a:cxnLst/>
              <a:rect l="l" t="t" r="r" b="b"/>
              <a:pathLst>
                <a:path w="24309" h="28650" extrusionOk="0">
                  <a:moveTo>
                    <a:pt x="5937" y="1"/>
                  </a:moveTo>
                  <a:lnTo>
                    <a:pt x="6434" y="354"/>
                  </a:lnTo>
                  <a:lnTo>
                    <a:pt x="6931" y="720"/>
                  </a:lnTo>
                  <a:lnTo>
                    <a:pt x="7428" y="1112"/>
                  </a:lnTo>
                  <a:lnTo>
                    <a:pt x="7938" y="1518"/>
                  </a:lnTo>
                  <a:lnTo>
                    <a:pt x="8461" y="1936"/>
                  </a:lnTo>
                  <a:lnTo>
                    <a:pt x="8971" y="2354"/>
                  </a:lnTo>
                  <a:lnTo>
                    <a:pt x="9481" y="2799"/>
                  </a:lnTo>
                  <a:lnTo>
                    <a:pt x="10004" y="3244"/>
                  </a:lnTo>
                  <a:lnTo>
                    <a:pt x="10514" y="3714"/>
                  </a:lnTo>
                  <a:lnTo>
                    <a:pt x="11023" y="4185"/>
                  </a:lnTo>
                  <a:lnTo>
                    <a:pt x="11533" y="4656"/>
                  </a:lnTo>
                  <a:lnTo>
                    <a:pt x="12043" y="5140"/>
                  </a:lnTo>
                  <a:lnTo>
                    <a:pt x="12527" y="5636"/>
                  </a:lnTo>
                  <a:lnTo>
                    <a:pt x="13024" y="6133"/>
                  </a:lnTo>
                  <a:lnTo>
                    <a:pt x="13495" y="6630"/>
                  </a:lnTo>
                  <a:lnTo>
                    <a:pt x="13965" y="7140"/>
                  </a:lnTo>
                  <a:lnTo>
                    <a:pt x="14423" y="7650"/>
                  </a:lnTo>
                  <a:lnTo>
                    <a:pt x="14868" y="8147"/>
                  </a:lnTo>
                  <a:lnTo>
                    <a:pt x="15299" y="8670"/>
                  </a:lnTo>
                  <a:lnTo>
                    <a:pt x="15718" y="9180"/>
                  </a:lnTo>
                  <a:lnTo>
                    <a:pt x="16110" y="9677"/>
                  </a:lnTo>
                  <a:lnTo>
                    <a:pt x="16489" y="10187"/>
                  </a:lnTo>
                  <a:lnTo>
                    <a:pt x="16855" y="10697"/>
                  </a:lnTo>
                  <a:lnTo>
                    <a:pt x="17195" y="11194"/>
                  </a:lnTo>
                  <a:lnTo>
                    <a:pt x="17509" y="11690"/>
                  </a:lnTo>
                  <a:lnTo>
                    <a:pt x="17810" y="12187"/>
                  </a:lnTo>
                  <a:lnTo>
                    <a:pt x="18071" y="12671"/>
                  </a:lnTo>
                  <a:lnTo>
                    <a:pt x="18320" y="13142"/>
                  </a:lnTo>
                  <a:lnTo>
                    <a:pt x="18542" y="13613"/>
                  </a:lnTo>
                  <a:lnTo>
                    <a:pt x="18725" y="14070"/>
                  </a:lnTo>
                  <a:lnTo>
                    <a:pt x="18895" y="14528"/>
                  </a:lnTo>
                  <a:lnTo>
                    <a:pt x="19026" y="14959"/>
                  </a:lnTo>
                  <a:lnTo>
                    <a:pt x="19078" y="15208"/>
                  </a:lnTo>
                  <a:lnTo>
                    <a:pt x="19104" y="15443"/>
                  </a:lnTo>
                  <a:lnTo>
                    <a:pt x="19117" y="15692"/>
                  </a:lnTo>
                  <a:lnTo>
                    <a:pt x="19117" y="15927"/>
                  </a:lnTo>
                  <a:lnTo>
                    <a:pt x="19091" y="16175"/>
                  </a:lnTo>
                  <a:lnTo>
                    <a:pt x="19052" y="16424"/>
                  </a:lnTo>
                  <a:lnTo>
                    <a:pt x="18987" y="16659"/>
                  </a:lnTo>
                  <a:lnTo>
                    <a:pt x="18908" y="16908"/>
                  </a:lnTo>
                  <a:lnTo>
                    <a:pt x="18817" y="17156"/>
                  </a:lnTo>
                  <a:lnTo>
                    <a:pt x="18699" y="17391"/>
                  </a:lnTo>
                  <a:lnTo>
                    <a:pt x="18568" y="17640"/>
                  </a:lnTo>
                  <a:lnTo>
                    <a:pt x="18424" y="17875"/>
                  </a:lnTo>
                  <a:lnTo>
                    <a:pt x="18267" y="18124"/>
                  </a:lnTo>
                  <a:lnTo>
                    <a:pt x="18097" y="18359"/>
                  </a:lnTo>
                  <a:lnTo>
                    <a:pt x="17901" y="18594"/>
                  </a:lnTo>
                  <a:lnTo>
                    <a:pt x="17705" y="18843"/>
                  </a:lnTo>
                  <a:lnTo>
                    <a:pt x="17483" y="19078"/>
                  </a:lnTo>
                  <a:lnTo>
                    <a:pt x="17261" y="19314"/>
                  </a:lnTo>
                  <a:lnTo>
                    <a:pt x="17012" y="19549"/>
                  </a:lnTo>
                  <a:lnTo>
                    <a:pt x="16764" y="19784"/>
                  </a:lnTo>
                  <a:lnTo>
                    <a:pt x="16489" y="20007"/>
                  </a:lnTo>
                  <a:lnTo>
                    <a:pt x="16214" y="20242"/>
                  </a:lnTo>
                  <a:lnTo>
                    <a:pt x="15927" y="20464"/>
                  </a:lnTo>
                  <a:lnTo>
                    <a:pt x="15626" y="20687"/>
                  </a:lnTo>
                  <a:lnTo>
                    <a:pt x="14998" y="21131"/>
                  </a:lnTo>
                  <a:lnTo>
                    <a:pt x="14332" y="21550"/>
                  </a:lnTo>
                  <a:lnTo>
                    <a:pt x="13626" y="21968"/>
                  </a:lnTo>
                  <a:lnTo>
                    <a:pt x="12906" y="22373"/>
                  </a:lnTo>
                  <a:lnTo>
                    <a:pt x="12148" y="22766"/>
                  </a:lnTo>
                  <a:lnTo>
                    <a:pt x="11363" y="23132"/>
                  </a:lnTo>
                  <a:lnTo>
                    <a:pt x="10566" y="23485"/>
                  </a:lnTo>
                  <a:lnTo>
                    <a:pt x="9755" y="23825"/>
                  </a:lnTo>
                  <a:lnTo>
                    <a:pt x="8931" y="24138"/>
                  </a:lnTo>
                  <a:lnTo>
                    <a:pt x="8095" y="24439"/>
                  </a:lnTo>
                  <a:lnTo>
                    <a:pt x="7245" y="24714"/>
                  </a:lnTo>
                  <a:lnTo>
                    <a:pt x="6408" y="24962"/>
                  </a:lnTo>
                  <a:lnTo>
                    <a:pt x="5571" y="25185"/>
                  </a:lnTo>
                  <a:lnTo>
                    <a:pt x="4721" y="25394"/>
                  </a:lnTo>
                  <a:lnTo>
                    <a:pt x="3897" y="25564"/>
                  </a:lnTo>
                  <a:lnTo>
                    <a:pt x="3087" y="25708"/>
                  </a:lnTo>
                  <a:lnTo>
                    <a:pt x="2276" y="25825"/>
                  </a:lnTo>
                  <a:lnTo>
                    <a:pt x="1504" y="25917"/>
                  </a:lnTo>
                  <a:lnTo>
                    <a:pt x="733" y="25969"/>
                  </a:lnTo>
                  <a:lnTo>
                    <a:pt x="367" y="25982"/>
                  </a:lnTo>
                  <a:lnTo>
                    <a:pt x="1" y="25982"/>
                  </a:lnTo>
                  <a:lnTo>
                    <a:pt x="158" y="26440"/>
                  </a:lnTo>
                  <a:lnTo>
                    <a:pt x="223" y="26597"/>
                  </a:lnTo>
                  <a:lnTo>
                    <a:pt x="288" y="26754"/>
                  </a:lnTo>
                  <a:lnTo>
                    <a:pt x="367" y="26897"/>
                  </a:lnTo>
                  <a:lnTo>
                    <a:pt x="458" y="27041"/>
                  </a:lnTo>
                  <a:lnTo>
                    <a:pt x="550" y="27172"/>
                  </a:lnTo>
                  <a:lnTo>
                    <a:pt x="655" y="27303"/>
                  </a:lnTo>
                  <a:lnTo>
                    <a:pt x="759" y="27420"/>
                  </a:lnTo>
                  <a:lnTo>
                    <a:pt x="877" y="27538"/>
                  </a:lnTo>
                  <a:lnTo>
                    <a:pt x="995" y="27643"/>
                  </a:lnTo>
                  <a:lnTo>
                    <a:pt x="1125" y="27747"/>
                  </a:lnTo>
                  <a:lnTo>
                    <a:pt x="1256" y="27839"/>
                  </a:lnTo>
                  <a:lnTo>
                    <a:pt x="1400" y="27930"/>
                  </a:lnTo>
                  <a:lnTo>
                    <a:pt x="1544" y="28022"/>
                  </a:lnTo>
                  <a:lnTo>
                    <a:pt x="1701" y="28100"/>
                  </a:lnTo>
                  <a:lnTo>
                    <a:pt x="2027" y="28244"/>
                  </a:lnTo>
                  <a:lnTo>
                    <a:pt x="2367" y="28362"/>
                  </a:lnTo>
                  <a:lnTo>
                    <a:pt x="2734" y="28467"/>
                  </a:lnTo>
                  <a:lnTo>
                    <a:pt x="3126" y="28545"/>
                  </a:lnTo>
                  <a:lnTo>
                    <a:pt x="3531" y="28597"/>
                  </a:lnTo>
                  <a:lnTo>
                    <a:pt x="3963" y="28637"/>
                  </a:lnTo>
                  <a:lnTo>
                    <a:pt x="4407" y="28650"/>
                  </a:lnTo>
                  <a:lnTo>
                    <a:pt x="4865" y="28650"/>
                  </a:lnTo>
                  <a:lnTo>
                    <a:pt x="5336" y="28637"/>
                  </a:lnTo>
                  <a:lnTo>
                    <a:pt x="5819" y="28597"/>
                  </a:lnTo>
                  <a:lnTo>
                    <a:pt x="6316" y="28545"/>
                  </a:lnTo>
                  <a:lnTo>
                    <a:pt x="6839" y="28467"/>
                  </a:lnTo>
                  <a:lnTo>
                    <a:pt x="7362" y="28375"/>
                  </a:lnTo>
                  <a:lnTo>
                    <a:pt x="7885" y="28270"/>
                  </a:lnTo>
                  <a:lnTo>
                    <a:pt x="8435" y="28153"/>
                  </a:lnTo>
                  <a:lnTo>
                    <a:pt x="8971" y="28022"/>
                  </a:lnTo>
                  <a:lnTo>
                    <a:pt x="9533" y="27865"/>
                  </a:lnTo>
                  <a:lnTo>
                    <a:pt x="10095" y="27708"/>
                  </a:lnTo>
                  <a:lnTo>
                    <a:pt x="10657" y="27525"/>
                  </a:lnTo>
                  <a:lnTo>
                    <a:pt x="11220" y="27342"/>
                  </a:lnTo>
                  <a:lnTo>
                    <a:pt x="11782" y="27133"/>
                  </a:lnTo>
                  <a:lnTo>
                    <a:pt x="12357" y="26924"/>
                  </a:lnTo>
                  <a:lnTo>
                    <a:pt x="12919" y="26688"/>
                  </a:lnTo>
                  <a:lnTo>
                    <a:pt x="13482" y="26453"/>
                  </a:lnTo>
                  <a:lnTo>
                    <a:pt x="14044" y="26204"/>
                  </a:lnTo>
                  <a:lnTo>
                    <a:pt x="14606" y="25943"/>
                  </a:lnTo>
                  <a:lnTo>
                    <a:pt x="15168" y="25681"/>
                  </a:lnTo>
                  <a:lnTo>
                    <a:pt x="15718" y="25407"/>
                  </a:lnTo>
                  <a:lnTo>
                    <a:pt x="16254" y="25119"/>
                  </a:lnTo>
                  <a:lnTo>
                    <a:pt x="16790" y="24818"/>
                  </a:lnTo>
                  <a:lnTo>
                    <a:pt x="17313" y="24518"/>
                  </a:lnTo>
                  <a:lnTo>
                    <a:pt x="17823" y="24217"/>
                  </a:lnTo>
                  <a:lnTo>
                    <a:pt x="18333" y="23890"/>
                  </a:lnTo>
                  <a:lnTo>
                    <a:pt x="18817" y="23576"/>
                  </a:lnTo>
                  <a:lnTo>
                    <a:pt x="19300" y="23249"/>
                  </a:lnTo>
                  <a:lnTo>
                    <a:pt x="19758" y="22909"/>
                  </a:lnTo>
                  <a:lnTo>
                    <a:pt x="20203" y="22582"/>
                  </a:lnTo>
                  <a:lnTo>
                    <a:pt x="20634" y="22229"/>
                  </a:lnTo>
                  <a:lnTo>
                    <a:pt x="21039" y="21889"/>
                  </a:lnTo>
                  <a:lnTo>
                    <a:pt x="21432" y="21536"/>
                  </a:lnTo>
                  <a:lnTo>
                    <a:pt x="21811" y="21196"/>
                  </a:lnTo>
                  <a:lnTo>
                    <a:pt x="22164" y="20843"/>
                  </a:lnTo>
                  <a:lnTo>
                    <a:pt x="22491" y="20477"/>
                  </a:lnTo>
                  <a:lnTo>
                    <a:pt x="22792" y="20124"/>
                  </a:lnTo>
                  <a:lnTo>
                    <a:pt x="23066" y="19771"/>
                  </a:lnTo>
                  <a:lnTo>
                    <a:pt x="23328" y="19418"/>
                  </a:lnTo>
                  <a:lnTo>
                    <a:pt x="23550" y="19052"/>
                  </a:lnTo>
                  <a:lnTo>
                    <a:pt x="23759" y="18699"/>
                  </a:lnTo>
                  <a:lnTo>
                    <a:pt x="23929" y="18346"/>
                  </a:lnTo>
                  <a:lnTo>
                    <a:pt x="24060" y="17993"/>
                  </a:lnTo>
                  <a:lnTo>
                    <a:pt x="24178" y="17640"/>
                  </a:lnTo>
                  <a:lnTo>
                    <a:pt x="24217" y="17470"/>
                  </a:lnTo>
                  <a:lnTo>
                    <a:pt x="24256" y="17300"/>
                  </a:lnTo>
                  <a:lnTo>
                    <a:pt x="24282" y="17117"/>
                  </a:lnTo>
                  <a:lnTo>
                    <a:pt x="24295" y="16947"/>
                  </a:lnTo>
                  <a:lnTo>
                    <a:pt x="24308" y="16777"/>
                  </a:lnTo>
                  <a:lnTo>
                    <a:pt x="24308" y="16607"/>
                  </a:lnTo>
                  <a:lnTo>
                    <a:pt x="24295" y="16437"/>
                  </a:lnTo>
                  <a:lnTo>
                    <a:pt x="24282" y="16280"/>
                  </a:lnTo>
                  <a:lnTo>
                    <a:pt x="24256" y="16110"/>
                  </a:lnTo>
                  <a:lnTo>
                    <a:pt x="24217" y="15940"/>
                  </a:lnTo>
                  <a:lnTo>
                    <a:pt x="24178" y="15783"/>
                  </a:lnTo>
                  <a:lnTo>
                    <a:pt x="24112" y="15613"/>
                  </a:lnTo>
                  <a:lnTo>
                    <a:pt x="24008" y="15352"/>
                  </a:lnTo>
                  <a:lnTo>
                    <a:pt x="23903" y="15090"/>
                  </a:lnTo>
                  <a:lnTo>
                    <a:pt x="23772" y="14816"/>
                  </a:lnTo>
                  <a:lnTo>
                    <a:pt x="23628" y="14541"/>
                  </a:lnTo>
                  <a:lnTo>
                    <a:pt x="23485" y="14266"/>
                  </a:lnTo>
                  <a:lnTo>
                    <a:pt x="23315" y="13979"/>
                  </a:lnTo>
                  <a:lnTo>
                    <a:pt x="22961" y="13416"/>
                  </a:lnTo>
                  <a:lnTo>
                    <a:pt x="22569" y="12854"/>
                  </a:lnTo>
                  <a:lnTo>
                    <a:pt x="22138" y="12266"/>
                  </a:lnTo>
                  <a:lnTo>
                    <a:pt x="21667" y="11690"/>
                  </a:lnTo>
                  <a:lnTo>
                    <a:pt x="21157" y="11102"/>
                  </a:lnTo>
                  <a:lnTo>
                    <a:pt x="20634" y="10514"/>
                  </a:lnTo>
                  <a:lnTo>
                    <a:pt x="20072" y="9938"/>
                  </a:lnTo>
                  <a:lnTo>
                    <a:pt x="19483" y="9350"/>
                  </a:lnTo>
                  <a:lnTo>
                    <a:pt x="18882" y="8762"/>
                  </a:lnTo>
                  <a:lnTo>
                    <a:pt x="18254" y="8186"/>
                  </a:lnTo>
                  <a:lnTo>
                    <a:pt x="17601" y="7611"/>
                  </a:lnTo>
                  <a:lnTo>
                    <a:pt x="16947" y="7049"/>
                  </a:lnTo>
                  <a:lnTo>
                    <a:pt x="16280" y="6499"/>
                  </a:lnTo>
                  <a:lnTo>
                    <a:pt x="15600" y="5950"/>
                  </a:lnTo>
                  <a:lnTo>
                    <a:pt x="14907" y="5414"/>
                  </a:lnTo>
                  <a:lnTo>
                    <a:pt x="14214" y="4891"/>
                  </a:lnTo>
                  <a:lnTo>
                    <a:pt x="13521" y="4381"/>
                  </a:lnTo>
                  <a:lnTo>
                    <a:pt x="12828" y="3897"/>
                  </a:lnTo>
                  <a:lnTo>
                    <a:pt x="12135" y="3427"/>
                  </a:lnTo>
                  <a:lnTo>
                    <a:pt x="11442" y="2969"/>
                  </a:lnTo>
                  <a:lnTo>
                    <a:pt x="10762" y="2538"/>
                  </a:lnTo>
                  <a:lnTo>
                    <a:pt x="10095" y="2132"/>
                  </a:lnTo>
                  <a:lnTo>
                    <a:pt x="9441" y="1740"/>
                  </a:lnTo>
                  <a:lnTo>
                    <a:pt x="8801" y="1374"/>
                  </a:lnTo>
                  <a:lnTo>
                    <a:pt x="8186" y="1047"/>
                  </a:lnTo>
                  <a:lnTo>
                    <a:pt x="7585" y="733"/>
                  </a:lnTo>
                  <a:lnTo>
                    <a:pt x="7009" y="459"/>
                  </a:lnTo>
                  <a:lnTo>
                    <a:pt x="6460" y="210"/>
                  </a:lnTo>
                  <a:lnTo>
                    <a:pt x="593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1" name="Google Shape;1803;p38">
              <a:extLst>
                <a:ext uri="{FF2B5EF4-FFF2-40B4-BE49-F238E27FC236}">
                  <a16:creationId xmlns:a16="http://schemas.microsoft.com/office/drawing/2014/main" id="{40BCD1F2-15D8-F9F0-6A2B-F47A3069F28D}"/>
                </a:ext>
              </a:extLst>
            </p:cNvPr>
            <p:cNvSpPr/>
            <p:nvPr/>
          </p:nvSpPr>
          <p:spPr>
            <a:xfrm>
              <a:off x="1990525" y="1715975"/>
              <a:ext cx="347825" cy="401125"/>
            </a:xfrm>
            <a:custGeom>
              <a:avLst/>
              <a:gdLst/>
              <a:ahLst/>
              <a:cxnLst/>
              <a:rect l="l" t="t" r="r" b="b"/>
              <a:pathLst>
                <a:path w="13913" h="16045" extrusionOk="0">
                  <a:moveTo>
                    <a:pt x="2472" y="1"/>
                  </a:moveTo>
                  <a:lnTo>
                    <a:pt x="2393" y="27"/>
                  </a:lnTo>
                  <a:lnTo>
                    <a:pt x="2315" y="53"/>
                  </a:lnTo>
                  <a:lnTo>
                    <a:pt x="2223" y="92"/>
                  </a:lnTo>
                  <a:lnTo>
                    <a:pt x="2132" y="158"/>
                  </a:lnTo>
                  <a:lnTo>
                    <a:pt x="2040" y="223"/>
                  </a:lnTo>
                  <a:lnTo>
                    <a:pt x="1949" y="315"/>
                  </a:lnTo>
                  <a:lnTo>
                    <a:pt x="1870" y="406"/>
                  </a:lnTo>
                  <a:lnTo>
                    <a:pt x="1779" y="524"/>
                  </a:lnTo>
                  <a:lnTo>
                    <a:pt x="1622" y="772"/>
                  </a:lnTo>
                  <a:lnTo>
                    <a:pt x="1452" y="1073"/>
                  </a:lnTo>
                  <a:lnTo>
                    <a:pt x="1308" y="1400"/>
                  </a:lnTo>
                  <a:lnTo>
                    <a:pt x="1164" y="1779"/>
                  </a:lnTo>
                  <a:lnTo>
                    <a:pt x="1020" y="2185"/>
                  </a:lnTo>
                  <a:lnTo>
                    <a:pt x="889" y="2629"/>
                  </a:lnTo>
                  <a:lnTo>
                    <a:pt x="759" y="3087"/>
                  </a:lnTo>
                  <a:lnTo>
                    <a:pt x="654" y="3584"/>
                  </a:lnTo>
                  <a:lnTo>
                    <a:pt x="536" y="4107"/>
                  </a:lnTo>
                  <a:lnTo>
                    <a:pt x="445" y="4643"/>
                  </a:lnTo>
                  <a:lnTo>
                    <a:pt x="353" y="5192"/>
                  </a:lnTo>
                  <a:lnTo>
                    <a:pt x="275" y="5754"/>
                  </a:lnTo>
                  <a:lnTo>
                    <a:pt x="209" y="6343"/>
                  </a:lnTo>
                  <a:lnTo>
                    <a:pt x="144" y="6918"/>
                  </a:lnTo>
                  <a:lnTo>
                    <a:pt x="92" y="7519"/>
                  </a:lnTo>
                  <a:lnTo>
                    <a:pt x="53" y="8108"/>
                  </a:lnTo>
                  <a:lnTo>
                    <a:pt x="26" y="8709"/>
                  </a:lnTo>
                  <a:lnTo>
                    <a:pt x="13" y="9298"/>
                  </a:lnTo>
                  <a:lnTo>
                    <a:pt x="0" y="9886"/>
                  </a:lnTo>
                  <a:lnTo>
                    <a:pt x="13" y="10474"/>
                  </a:lnTo>
                  <a:lnTo>
                    <a:pt x="26" y="11037"/>
                  </a:lnTo>
                  <a:lnTo>
                    <a:pt x="53" y="11586"/>
                  </a:lnTo>
                  <a:lnTo>
                    <a:pt x="92" y="12122"/>
                  </a:lnTo>
                  <a:lnTo>
                    <a:pt x="157" y="12645"/>
                  </a:lnTo>
                  <a:lnTo>
                    <a:pt x="223" y="13142"/>
                  </a:lnTo>
                  <a:lnTo>
                    <a:pt x="301" y="13600"/>
                  </a:lnTo>
                  <a:lnTo>
                    <a:pt x="406" y="14044"/>
                  </a:lnTo>
                  <a:lnTo>
                    <a:pt x="510" y="14449"/>
                  </a:lnTo>
                  <a:lnTo>
                    <a:pt x="641" y="14829"/>
                  </a:lnTo>
                  <a:lnTo>
                    <a:pt x="706" y="14999"/>
                  </a:lnTo>
                  <a:lnTo>
                    <a:pt x="798" y="15156"/>
                  </a:lnTo>
                  <a:lnTo>
                    <a:pt x="903" y="15299"/>
                  </a:lnTo>
                  <a:lnTo>
                    <a:pt x="1033" y="15430"/>
                  </a:lnTo>
                  <a:lnTo>
                    <a:pt x="1164" y="15548"/>
                  </a:lnTo>
                  <a:lnTo>
                    <a:pt x="1321" y="15652"/>
                  </a:lnTo>
                  <a:lnTo>
                    <a:pt x="1478" y="15744"/>
                  </a:lnTo>
                  <a:lnTo>
                    <a:pt x="1661" y="15822"/>
                  </a:lnTo>
                  <a:lnTo>
                    <a:pt x="1857" y="15888"/>
                  </a:lnTo>
                  <a:lnTo>
                    <a:pt x="2053" y="15940"/>
                  </a:lnTo>
                  <a:lnTo>
                    <a:pt x="2262" y="15979"/>
                  </a:lnTo>
                  <a:lnTo>
                    <a:pt x="2485" y="16005"/>
                  </a:lnTo>
                  <a:lnTo>
                    <a:pt x="2720" y="16032"/>
                  </a:lnTo>
                  <a:lnTo>
                    <a:pt x="2968" y="16045"/>
                  </a:lnTo>
                  <a:lnTo>
                    <a:pt x="3217" y="16045"/>
                  </a:lnTo>
                  <a:lnTo>
                    <a:pt x="3478" y="16032"/>
                  </a:lnTo>
                  <a:lnTo>
                    <a:pt x="3753" y="16005"/>
                  </a:lnTo>
                  <a:lnTo>
                    <a:pt x="4028" y="15979"/>
                  </a:lnTo>
                  <a:lnTo>
                    <a:pt x="4302" y="15940"/>
                  </a:lnTo>
                  <a:lnTo>
                    <a:pt x="4590" y="15888"/>
                  </a:lnTo>
                  <a:lnTo>
                    <a:pt x="5178" y="15770"/>
                  </a:lnTo>
                  <a:lnTo>
                    <a:pt x="5793" y="15613"/>
                  </a:lnTo>
                  <a:lnTo>
                    <a:pt x="6407" y="15430"/>
                  </a:lnTo>
                  <a:lnTo>
                    <a:pt x="7022" y="15208"/>
                  </a:lnTo>
                  <a:lnTo>
                    <a:pt x="7650" y="14959"/>
                  </a:lnTo>
                  <a:lnTo>
                    <a:pt x="8277" y="14698"/>
                  </a:lnTo>
                  <a:lnTo>
                    <a:pt x="8879" y="14410"/>
                  </a:lnTo>
                  <a:lnTo>
                    <a:pt x="9480" y="14096"/>
                  </a:lnTo>
                  <a:lnTo>
                    <a:pt x="10068" y="13770"/>
                  </a:lnTo>
                  <a:lnTo>
                    <a:pt x="10618" y="13430"/>
                  </a:lnTo>
                  <a:lnTo>
                    <a:pt x="11154" y="13063"/>
                  </a:lnTo>
                  <a:lnTo>
                    <a:pt x="11651" y="12697"/>
                  </a:lnTo>
                  <a:lnTo>
                    <a:pt x="11886" y="12514"/>
                  </a:lnTo>
                  <a:lnTo>
                    <a:pt x="12121" y="12318"/>
                  </a:lnTo>
                  <a:lnTo>
                    <a:pt x="12331" y="12135"/>
                  </a:lnTo>
                  <a:lnTo>
                    <a:pt x="12540" y="11939"/>
                  </a:lnTo>
                  <a:lnTo>
                    <a:pt x="12723" y="11743"/>
                  </a:lnTo>
                  <a:lnTo>
                    <a:pt x="12906" y="11547"/>
                  </a:lnTo>
                  <a:lnTo>
                    <a:pt x="13076" y="11351"/>
                  </a:lnTo>
                  <a:lnTo>
                    <a:pt x="13233" y="11154"/>
                  </a:lnTo>
                  <a:lnTo>
                    <a:pt x="13364" y="10958"/>
                  </a:lnTo>
                  <a:lnTo>
                    <a:pt x="13494" y="10762"/>
                  </a:lnTo>
                  <a:lnTo>
                    <a:pt x="13599" y="10566"/>
                  </a:lnTo>
                  <a:lnTo>
                    <a:pt x="13704" y="10370"/>
                  </a:lnTo>
                  <a:lnTo>
                    <a:pt x="13769" y="10187"/>
                  </a:lnTo>
                  <a:lnTo>
                    <a:pt x="13834" y="9991"/>
                  </a:lnTo>
                  <a:lnTo>
                    <a:pt x="13873" y="9795"/>
                  </a:lnTo>
                  <a:lnTo>
                    <a:pt x="13900" y="9611"/>
                  </a:lnTo>
                  <a:lnTo>
                    <a:pt x="13913" y="9415"/>
                  </a:lnTo>
                  <a:lnTo>
                    <a:pt x="13887" y="9232"/>
                  </a:lnTo>
                  <a:lnTo>
                    <a:pt x="13860" y="9049"/>
                  </a:lnTo>
                  <a:lnTo>
                    <a:pt x="13808" y="8879"/>
                  </a:lnTo>
                  <a:lnTo>
                    <a:pt x="13730" y="8696"/>
                  </a:lnTo>
                  <a:lnTo>
                    <a:pt x="13651" y="8513"/>
                  </a:lnTo>
                  <a:lnTo>
                    <a:pt x="13455" y="8147"/>
                  </a:lnTo>
                  <a:lnTo>
                    <a:pt x="13233" y="7768"/>
                  </a:lnTo>
                  <a:lnTo>
                    <a:pt x="12971" y="7376"/>
                  </a:lnTo>
                  <a:lnTo>
                    <a:pt x="12671" y="6983"/>
                  </a:lnTo>
                  <a:lnTo>
                    <a:pt x="12344" y="6591"/>
                  </a:lnTo>
                  <a:lnTo>
                    <a:pt x="12004" y="6199"/>
                  </a:lnTo>
                  <a:lnTo>
                    <a:pt x="11624" y="5806"/>
                  </a:lnTo>
                  <a:lnTo>
                    <a:pt x="11232" y="5401"/>
                  </a:lnTo>
                  <a:lnTo>
                    <a:pt x="10814" y="5009"/>
                  </a:lnTo>
                  <a:lnTo>
                    <a:pt x="10395" y="4630"/>
                  </a:lnTo>
                  <a:lnTo>
                    <a:pt x="9951" y="4237"/>
                  </a:lnTo>
                  <a:lnTo>
                    <a:pt x="9493" y="3858"/>
                  </a:lnTo>
                  <a:lnTo>
                    <a:pt x="9036" y="3492"/>
                  </a:lnTo>
                  <a:lnTo>
                    <a:pt x="8565" y="3139"/>
                  </a:lnTo>
                  <a:lnTo>
                    <a:pt x="8094" y="2786"/>
                  </a:lnTo>
                  <a:lnTo>
                    <a:pt x="7623" y="2459"/>
                  </a:lnTo>
                  <a:lnTo>
                    <a:pt x="7166" y="2132"/>
                  </a:lnTo>
                  <a:lnTo>
                    <a:pt x="6695" y="1832"/>
                  </a:lnTo>
                  <a:lnTo>
                    <a:pt x="6237" y="1544"/>
                  </a:lnTo>
                  <a:lnTo>
                    <a:pt x="5793" y="1282"/>
                  </a:lnTo>
                  <a:lnTo>
                    <a:pt x="5361" y="1034"/>
                  </a:lnTo>
                  <a:lnTo>
                    <a:pt x="4943" y="812"/>
                  </a:lnTo>
                  <a:lnTo>
                    <a:pt x="4551" y="615"/>
                  </a:lnTo>
                  <a:lnTo>
                    <a:pt x="4171" y="445"/>
                  </a:lnTo>
                  <a:lnTo>
                    <a:pt x="3818" y="289"/>
                  </a:lnTo>
                  <a:lnTo>
                    <a:pt x="3478" y="171"/>
                  </a:lnTo>
                  <a:lnTo>
                    <a:pt x="3178" y="79"/>
                  </a:lnTo>
                  <a:lnTo>
                    <a:pt x="2916" y="2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2" name="Google Shape;1804;p38">
              <a:extLst>
                <a:ext uri="{FF2B5EF4-FFF2-40B4-BE49-F238E27FC236}">
                  <a16:creationId xmlns:a16="http://schemas.microsoft.com/office/drawing/2014/main" id="{1621B74B-8E72-43BB-91CC-03CF7577AA2C}"/>
                </a:ext>
              </a:extLst>
            </p:cNvPr>
            <p:cNvSpPr/>
            <p:nvPr/>
          </p:nvSpPr>
          <p:spPr>
            <a:xfrm>
              <a:off x="3258200" y="1587200"/>
              <a:ext cx="656100" cy="709375"/>
            </a:xfrm>
            <a:custGeom>
              <a:avLst/>
              <a:gdLst/>
              <a:ahLst/>
              <a:cxnLst/>
              <a:rect l="l" t="t" r="r" b="b"/>
              <a:pathLst>
                <a:path w="26244" h="28375" extrusionOk="0">
                  <a:moveTo>
                    <a:pt x="23157" y="0"/>
                  </a:moveTo>
                  <a:lnTo>
                    <a:pt x="22870" y="13"/>
                  </a:lnTo>
                  <a:lnTo>
                    <a:pt x="22556" y="26"/>
                  </a:lnTo>
                  <a:lnTo>
                    <a:pt x="22229" y="65"/>
                  </a:lnTo>
                  <a:lnTo>
                    <a:pt x="21536" y="157"/>
                  </a:lnTo>
                  <a:lnTo>
                    <a:pt x="20791" y="275"/>
                  </a:lnTo>
                  <a:lnTo>
                    <a:pt x="19993" y="432"/>
                  </a:lnTo>
                  <a:lnTo>
                    <a:pt x="19156" y="628"/>
                  </a:lnTo>
                  <a:lnTo>
                    <a:pt x="18280" y="850"/>
                  </a:lnTo>
                  <a:lnTo>
                    <a:pt x="17365" y="1112"/>
                  </a:lnTo>
                  <a:lnTo>
                    <a:pt x="16423" y="1399"/>
                  </a:lnTo>
                  <a:lnTo>
                    <a:pt x="15469" y="1700"/>
                  </a:lnTo>
                  <a:lnTo>
                    <a:pt x="14501" y="2040"/>
                  </a:lnTo>
                  <a:lnTo>
                    <a:pt x="13521" y="2406"/>
                  </a:lnTo>
                  <a:lnTo>
                    <a:pt x="12527" y="2785"/>
                  </a:lnTo>
                  <a:lnTo>
                    <a:pt x="11533" y="3191"/>
                  </a:lnTo>
                  <a:lnTo>
                    <a:pt x="10552" y="3622"/>
                  </a:lnTo>
                  <a:lnTo>
                    <a:pt x="9572" y="4067"/>
                  </a:lnTo>
                  <a:lnTo>
                    <a:pt x="8617" y="4524"/>
                  </a:lnTo>
                  <a:lnTo>
                    <a:pt x="7676" y="5008"/>
                  </a:lnTo>
                  <a:lnTo>
                    <a:pt x="6760" y="5492"/>
                  </a:lnTo>
                  <a:lnTo>
                    <a:pt x="5871" y="6002"/>
                  </a:lnTo>
                  <a:lnTo>
                    <a:pt x="5035" y="6525"/>
                  </a:lnTo>
                  <a:lnTo>
                    <a:pt x="4629" y="6786"/>
                  </a:lnTo>
                  <a:lnTo>
                    <a:pt x="4224" y="7048"/>
                  </a:lnTo>
                  <a:lnTo>
                    <a:pt x="3845" y="7309"/>
                  </a:lnTo>
                  <a:lnTo>
                    <a:pt x="3479" y="7584"/>
                  </a:lnTo>
                  <a:lnTo>
                    <a:pt x="3112" y="7859"/>
                  </a:lnTo>
                  <a:lnTo>
                    <a:pt x="2772" y="8133"/>
                  </a:lnTo>
                  <a:lnTo>
                    <a:pt x="2446" y="8408"/>
                  </a:lnTo>
                  <a:lnTo>
                    <a:pt x="2132" y="8682"/>
                  </a:lnTo>
                  <a:lnTo>
                    <a:pt x="1831" y="8957"/>
                  </a:lnTo>
                  <a:lnTo>
                    <a:pt x="1543" y="9232"/>
                  </a:lnTo>
                  <a:lnTo>
                    <a:pt x="1282" y="9519"/>
                  </a:lnTo>
                  <a:lnTo>
                    <a:pt x="1033" y="9794"/>
                  </a:lnTo>
                  <a:lnTo>
                    <a:pt x="798" y="10081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65" y="26805"/>
                  </a:lnTo>
                  <a:lnTo>
                    <a:pt x="21261" y="26504"/>
                  </a:lnTo>
                  <a:lnTo>
                    <a:pt x="21457" y="26178"/>
                  </a:lnTo>
                  <a:lnTo>
                    <a:pt x="21654" y="25838"/>
                  </a:lnTo>
                  <a:lnTo>
                    <a:pt x="21837" y="25485"/>
                  </a:lnTo>
                  <a:lnTo>
                    <a:pt x="22033" y="25105"/>
                  </a:lnTo>
                  <a:lnTo>
                    <a:pt x="22216" y="24726"/>
                  </a:lnTo>
                  <a:lnTo>
                    <a:pt x="22399" y="24334"/>
                  </a:lnTo>
                  <a:lnTo>
                    <a:pt x="22752" y="23497"/>
                  </a:lnTo>
                  <a:lnTo>
                    <a:pt x="23092" y="22608"/>
                  </a:lnTo>
                  <a:lnTo>
                    <a:pt x="23419" y="21693"/>
                  </a:lnTo>
                  <a:lnTo>
                    <a:pt x="23746" y="20738"/>
                  </a:lnTo>
                  <a:lnTo>
                    <a:pt x="24046" y="19744"/>
                  </a:lnTo>
                  <a:lnTo>
                    <a:pt x="24334" y="18737"/>
                  </a:lnTo>
                  <a:lnTo>
                    <a:pt x="24596" y="17705"/>
                  </a:lnTo>
                  <a:lnTo>
                    <a:pt x="24844" y="16645"/>
                  </a:lnTo>
                  <a:lnTo>
                    <a:pt x="25079" y="15586"/>
                  </a:lnTo>
                  <a:lnTo>
                    <a:pt x="25302" y="14527"/>
                  </a:lnTo>
                  <a:lnTo>
                    <a:pt x="25498" y="13455"/>
                  </a:lnTo>
                  <a:lnTo>
                    <a:pt x="25668" y="12396"/>
                  </a:lnTo>
                  <a:lnTo>
                    <a:pt x="25825" y="11350"/>
                  </a:lnTo>
                  <a:lnTo>
                    <a:pt x="25955" y="10317"/>
                  </a:lnTo>
                  <a:lnTo>
                    <a:pt x="26060" y="9297"/>
                  </a:lnTo>
                  <a:lnTo>
                    <a:pt x="26152" y="8316"/>
                  </a:lnTo>
                  <a:lnTo>
                    <a:pt x="26204" y="7362"/>
                  </a:lnTo>
                  <a:lnTo>
                    <a:pt x="26243" y="6433"/>
                  </a:lnTo>
                  <a:lnTo>
                    <a:pt x="26243" y="5557"/>
                  </a:lnTo>
                  <a:lnTo>
                    <a:pt x="26230" y="4720"/>
                  </a:lnTo>
                  <a:lnTo>
                    <a:pt x="26204" y="4328"/>
                  </a:lnTo>
                  <a:lnTo>
                    <a:pt x="26178" y="3949"/>
                  </a:lnTo>
                  <a:lnTo>
                    <a:pt x="26139" y="3570"/>
                  </a:lnTo>
                  <a:lnTo>
                    <a:pt x="26099" y="3217"/>
                  </a:lnTo>
                  <a:lnTo>
                    <a:pt x="26047" y="2877"/>
                  </a:lnTo>
                  <a:lnTo>
                    <a:pt x="25995" y="2563"/>
                  </a:lnTo>
                  <a:lnTo>
                    <a:pt x="25929" y="2249"/>
                  </a:lnTo>
                  <a:lnTo>
                    <a:pt x="25851" y="1961"/>
                  </a:lnTo>
                  <a:lnTo>
                    <a:pt x="25772" y="1687"/>
                  </a:lnTo>
                  <a:lnTo>
                    <a:pt x="25681" y="1438"/>
                  </a:lnTo>
                  <a:lnTo>
                    <a:pt x="25589" y="1203"/>
                  </a:lnTo>
                  <a:lnTo>
                    <a:pt x="25485" y="994"/>
                  </a:lnTo>
                  <a:lnTo>
                    <a:pt x="25367" y="798"/>
                  </a:lnTo>
                  <a:lnTo>
                    <a:pt x="25249" y="628"/>
                  </a:lnTo>
                  <a:lnTo>
                    <a:pt x="25119" y="484"/>
                  </a:lnTo>
                  <a:lnTo>
                    <a:pt x="24988" y="353"/>
                  </a:lnTo>
                  <a:lnTo>
                    <a:pt x="24857" y="275"/>
                  </a:lnTo>
                  <a:lnTo>
                    <a:pt x="24713" y="196"/>
                  </a:lnTo>
                  <a:lnTo>
                    <a:pt x="24556" y="144"/>
                  </a:lnTo>
                  <a:lnTo>
                    <a:pt x="24373" y="92"/>
                  </a:lnTo>
                  <a:lnTo>
                    <a:pt x="24164" y="52"/>
                  </a:lnTo>
                  <a:lnTo>
                    <a:pt x="23942" y="26"/>
                  </a:lnTo>
                  <a:lnTo>
                    <a:pt x="23693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3" name="Google Shape;1805;p38">
              <a:extLst>
                <a:ext uri="{FF2B5EF4-FFF2-40B4-BE49-F238E27FC236}">
                  <a16:creationId xmlns:a16="http://schemas.microsoft.com/office/drawing/2014/main" id="{5A0BD5C6-A4DE-AB85-7919-130810881E7F}"/>
                </a:ext>
              </a:extLst>
            </p:cNvPr>
            <p:cNvSpPr/>
            <p:nvPr/>
          </p:nvSpPr>
          <p:spPr>
            <a:xfrm>
              <a:off x="3258200" y="1587200"/>
              <a:ext cx="586475" cy="709375"/>
            </a:xfrm>
            <a:custGeom>
              <a:avLst/>
              <a:gdLst/>
              <a:ahLst/>
              <a:cxnLst/>
              <a:rect l="l" t="t" r="r" b="b"/>
              <a:pathLst>
                <a:path w="23459" h="28375" extrusionOk="0">
                  <a:moveTo>
                    <a:pt x="22974" y="0"/>
                  </a:moveTo>
                  <a:lnTo>
                    <a:pt x="22425" y="39"/>
                  </a:lnTo>
                  <a:lnTo>
                    <a:pt x="21837" y="105"/>
                  </a:lnTo>
                  <a:lnTo>
                    <a:pt x="21196" y="209"/>
                  </a:lnTo>
                  <a:lnTo>
                    <a:pt x="20529" y="327"/>
                  </a:lnTo>
                  <a:lnTo>
                    <a:pt x="19810" y="471"/>
                  </a:lnTo>
                  <a:lnTo>
                    <a:pt x="19078" y="654"/>
                  </a:lnTo>
                  <a:lnTo>
                    <a:pt x="18306" y="850"/>
                  </a:lnTo>
                  <a:lnTo>
                    <a:pt x="17509" y="1072"/>
                  </a:lnTo>
                  <a:lnTo>
                    <a:pt x="16698" y="1308"/>
                  </a:lnTo>
                  <a:lnTo>
                    <a:pt x="15861" y="1569"/>
                  </a:lnTo>
                  <a:lnTo>
                    <a:pt x="15011" y="1857"/>
                  </a:lnTo>
                  <a:lnTo>
                    <a:pt x="14161" y="2158"/>
                  </a:lnTo>
                  <a:lnTo>
                    <a:pt x="13298" y="2484"/>
                  </a:lnTo>
                  <a:lnTo>
                    <a:pt x="12422" y="2824"/>
                  </a:lnTo>
                  <a:lnTo>
                    <a:pt x="11559" y="3177"/>
                  </a:lnTo>
                  <a:lnTo>
                    <a:pt x="10696" y="3557"/>
                  </a:lnTo>
                  <a:lnTo>
                    <a:pt x="9833" y="3936"/>
                  </a:lnTo>
                  <a:lnTo>
                    <a:pt x="8983" y="4341"/>
                  </a:lnTo>
                  <a:lnTo>
                    <a:pt x="8160" y="4747"/>
                  </a:lnTo>
                  <a:lnTo>
                    <a:pt x="7336" y="5178"/>
                  </a:lnTo>
                  <a:lnTo>
                    <a:pt x="6551" y="5610"/>
                  </a:lnTo>
                  <a:lnTo>
                    <a:pt x="5780" y="6054"/>
                  </a:lnTo>
                  <a:lnTo>
                    <a:pt x="5048" y="6512"/>
                  </a:lnTo>
                  <a:lnTo>
                    <a:pt x="4342" y="6969"/>
                  </a:lnTo>
                  <a:lnTo>
                    <a:pt x="3662" y="7440"/>
                  </a:lnTo>
                  <a:lnTo>
                    <a:pt x="3034" y="7924"/>
                  </a:lnTo>
                  <a:lnTo>
                    <a:pt x="2733" y="8159"/>
                  </a:lnTo>
                  <a:lnTo>
                    <a:pt x="2446" y="8395"/>
                  </a:lnTo>
                  <a:lnTo>
                    <a:pt x="2171" y="8643"/>
                  </a:lnTo>
                  <a:lnTo>
                    <a:pt x="1896" y="8892"/>
                  </a:lnTo>
                  <a:lnTo>
                    <a:pt x="1648" y="9127"/>
                  </a:lnTo>
                  <a:lnTo>
                    <a:pt x="1413" y="9375"/>
                  </a:lnTo>
                  <a:lnTo>
                    <a:pt x="1177" y="9624"/>
                  </a:lnTo>
                  <a:lnTo>
                    <a:pt x="968" y="9859"/>
                  </a:lnTo>
                  <a:lnTo>
                    <a:pt x="772" y="10108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78" y="26779"/>
                  </a:lnTo>
                  <a:lnTo>
                    <a:pt x="21301" y="26426"/>
                  </a:lnTo>
                  <a:lnTo>
                    <a:pt x="20961" y="26295"/>
                  </a:lnTo>
                  <a:lnTo>
                    <a:pt x="20608" y="26151"/>
                  </a:lnTo>
                  <a:lnTo>
                    <a:pt x="20255" y="25994"/>
                  </a:lnTo>
                  <a:lnTo>
                    <a:pt x="19901" y="25838"/>
                  </a:lnTo>
                  <a:lnTo>
                    <a:pt x="19195" y="25471"/>
                  </a:lnTo>
                  <a:lnTo>
                    <a:pt x="18476" y="25079"/>
                  </a:lnTo>
                  <a:lnTo>
                    <a:pt x="17744" y="24648"/>
                  </a:lnTo>
                  <a:lnTo>
                    <a:pt x="17012" y="24190"/>
                  </a:lnTo>
                  <a:lnTo>
                    <a:pt x="16293" y="23706"/>
                  </a:lnTo>
                  <a:lnTo>
                    <a:pt x="15573" y="23183"/>
                  </a:lnTo>
                  <a:lnTo>
                    <a:pt x="14854" y="22647"/>
                  </a:lnTo>
                  <a:lnTo>
                    <a:pt x="14148" y="22085"/>
                  </a:lnTo>
                  <a:lnTo>
                    <a:pt x="13455" y="21510"/>
                  </a:lnTo>
                  <a:lnTo>
                    <a:pt x="12775" y="20908"/>
                  </a:lnTo>
                  <a:lnTo>
                    <a:pt x="12121" y="20293"/>
                  </a:lnTo>
                  <a:lnTo>
                    <a:pt x="11481" y="19666"/>
                  </a:lnTo>
                  <a:lnTo>
                    <a:pt x="10879" y="19038"/>
                  </a:lnTo>
                  <a:lnTo>
                    <a:pt x="10291" y="18398"/>
                  </a:lnTo>
                  <a:lnTo>
                    <a:pt x="9742" y="17744"/>
                  </a:lnTo>
                  <a:lnTo>
                    <a:pt x="9219" y="17103"/>
                  </a:lnTo>
                  <a:lnTo>
                    <a:pt x="8735" y="16449"/>
                  </a:lnTo>
                  <a:lnTo>
                    <a:pt x="8500" y="16122"/>
                  </a:lnTo>
                  <a:lnTo>
                    <a:pt x="8290" y="15809"/>
                  </a:lnTo>
                  <a:lnTo>
                    <a:pt x="8081" y="15482"/>
                  </a:lnTo>
                  <a:lnTo>
                    <a:pt x="7885" y="15168"/>
                  </a:lnTo>
                  <a:lnTo>
                    <a:pt x="7702" y="14841"/>
                  </a:lnTo>
                  <a:lnTo>
                    <a:pt x="7532" y="14527"/>
                  </a:lnTo>
                  <a:lnTo>
                    <a:pt x="7375" y="14213"/>
                  </a:lnTo>
                  <a:lnTo>
                    <a:pt x="7218" y="13913"/>
                  </a:lnTo>
                  <a:lnTo>
                    <a:pt x="7087" y="13599"/>
                  </a:lnTo>
                  <a:lnTo>
                    <a:pt x="6970" y="13298"/>
                  </a:lnTo>
                  <a:lnTo>
                    <a:pt x="6852" y="12997"/>
                  </a:lnTo>
                  <a:lnTo>
                    <a:pt x="6760" y="12697"/>
                  </a:lnTo>
                  <a:lnTo>
                    <a:pt x="6682" y="12409"/>
                  </a:lnTo>
                  <a:lnTo>
                    <a:pt x="6617" y="12121"/>
                  </a:lnTo>
                  <a:lnTo>
                    <a:pt x="6564" y="11834"/>
                  </a:lnTo>
                  <a:lnTo>
                    <a:pt x="6525" y="11559"/>
                  </a:lnTo>
                  <a:lnTo>
                    <a:pt x="6512" y="11284"/>
                  </a:lnTo>
                  <a:lnTo>
                    <a:pt x="6499" y="11010"/>
                  </a:lnTo>
                  <a:lnTo>
                    <a:pt x="6512" y="10748"/>
                  </a:lnTo>
                  <a:lnTo>
                    <a:pt x="6538" y="10500"/>
                  </a:lnTo>
                  <a:lnTo>
                    <a:pt x="6591" y="10251"/>
                  </a:lnTo>
                  <a:lnTo>
                    <a:pt x="6656" y="10016"/>
                  </a:lnTo>
                  <a:lnTo>
                    <a:pt x="6734" y="9781"/>
                  </a:lnTo>
                  <a:lnTo>
                    <a:pt x="6839" y="9545"/>
                  </a:lnTo>
                  <a:lnTo>
                    <a:pt x="6957" y="9336"/>
                  </a:lnTo>
                  <a:lnTo>
                    <a:pt x="7087" y="9127"/>
                  </a:lnTo>
                  <a:lnTo>
                    <a:pt x="7349" y="8774"/>
                  </a:lnTo>
                  <a:lnTo>
                    <a:pt x="7637" y="8434"/>
                  </a:lnTo>
                  <a:lnTo>
                    <a:pt x="7950" y="8094"/>
                  </a:lnTo>
                  <a:lnTo>
                    <a:pt x="8290" y="7754"/>
                  </a:lnTo>
                  <a:lnTo>
                    <a:pt x="8656" y="7414"/>
                  </a:lnTo>
                  <a:lnTo>
                    <a:pt x="9049" y="7074"/>
                  </a:lnTo>
                  <a:lnTo>
                    <a:pt x="9467" y="6747"/>
                  </a:lnTo>
                  <a:lnTo>
                    <a:pt x="9899" y="6407"/>
                  </a:lnTo>
                  <a:lnTo>
                    <a:pt x="10343" y="6080"/>
                  </a:lnTo>
                  <a:lnTo>
                    <a:pt x="10827" y="5753"/>
                  </a:lnTo>
                  <a:lnTo>
                    <a:pt x="11311" y="5427"/>
                  </a:lnTo>
                  <a:lnTo>
                    <a:pt x="11821" y="5113"/>
                  </a:lnTo>
                  <a:lnTo>
                    <a:pt x="12331" y="4799"/>
                  </a:lnTo>
                  <a:lnTo>
                    <a:pt x="12867" y="4485"/>
                  </a:lnTo>
                  <a:lnTo>
                    <a:pt x="13416" y="4171"/>
                  </a:lnTo>
                  <a:lnTo>
                    <a:pt x="13978" y="3871"/>
                  </a:lnTo>
                  <a:lnTo>
                    <a:pt x="14540" y="3583"/>
                  </a:lnTo>
                  <a:lnTo>
                    <a:pt x="15116" y="3282"/>
                  </a:lnTo>
                  <a:lnTo>
                    <a:pt x="15704" y="3008"/>
                  </a:lnTo>
                  <a:lnTo>
                    <a:pt x="16293" y="2720"/>
                  </a:lnTo>
                  <a:lnTo>
                    <a:pt x="16894" y="2458"/>
                  </a:lnTo>
                  <a:lnTo>
                    <a:pt x="17496" y="2184"/>
                  </a:lnTo>
                  <a:lnTo>
                    <a:pt x="18699" y="1687"/>
                  </a:lnTo>
                  <a:lnTo>
                    <a:pt x="19915" y="1203"/>
                  </a:lnTo>
                  <a:lnTo>
                    <a:pt x="21117" y="772"/>
                  </a:lnTo>
                  <a:lnTo>
                    <a:pt x="22307" y="366"/>
                  </a:lnTo>
                  <a:lnTo>
                    <a:pt x="23458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4" name="Google Shape;1806;p38">
              <a:extLst>
                <a:ext uri="{FF2B5EF4-FFF2-40B4-BE49-F238E27FC236}">
                  <a16:creationId xmlns:a16="http://schemas.microsoft.com/office/drawing/2014/main" id="{1E1C6F25-71E2-F1B0-C07F-5886B9898161}"/>
                </a:ext>
              </a:extLst>
            </p:cNvPr>
            <p:cNvSpPr/>
            <p:nvPr/>
          </p:nvSpPr>
          <p:spPr>
            <a:xfrm>
              <a:off x="3466750" y="1829425"/>
              <a:ext cx="360575" cy="390000"/>
            </a:xfrm>
            <a:custGeom>
              <a:avLst/>
              <a:gdLst/>
              <a:ahLst/>
              <a:cxnLst/>
              <a:rect l="l" t="t" r="r" b="b"/>
              <a:pathLst>
                <a:path w="14423" h="15600" extrusionOk="0">
                  <a:moveTo>
                    <a:pt x="12880" y="0"/>
                  </a:moveTo>
                  <a:lnTo>
                    <a:pt x="12566" y="13"/>
                  </a:lnTo>
                  <a:lnTo>
                    <a:pt x="12213" y="39"/>
                  </a:lnTo>
                  <a:lnTo>
                    <a:pt x="11834" y="92"/>
                  </a:lnTo>
                  <a:lnTo>
                    <a:pt x="11429" y="157"/>
                  </a:lnTo>
                  <a:lnTo>
                    <a:pt x="10984" y="249"/>
                  </a:lnTo>
                  <a:lnTo>
                    <a:pt x="10526" y="353"/>
                  </a:lnTo>
                  <a:lnTo>
                    <a:pt x="10043" y="484"/>
                  </a:lnTo>
                  <a:lnTo>
                    <a:pt x="9546" y="615"/>
                  </a:lnTo>
                  <a:lnTo>
                    <a:pt x="9036" y="772"/>
                  </a:lnTo>
                  <a:lnTo>
                    <a:pt x="8500" y="942"/>
                  </a:lnTo>
                  <a:lnTo>
                    <a:pt x="7964" y="1125"/>
                  </a:lnTo>
                  <a:lnTo>
                    <a:pt x="7428" y="1334"/>
                  </a:lnTo>
                  <a:lnTo>
                    <a:pt x="6878" y="1543"/>
                  </a:lnTo>
                  <a:lnTo>
                    <a:pt x="6342" y="1765"/>
                  </a:lnTo>
                  <a:lnTo>
                    <a:pt x="5793" y="2001"/>
                  </a:lnTo>
                  <a:lnTo>
                    <a:pt x="5257" y="2236"/>
                  </a:lnTo>
                  <a:lnTo>
                    <a:pt x="4734" y="2498"/>
                  </a:lnTo>
                  <a:lnTo>
                    <a:pt x="4211" y="2759"/>
                  </a:lnTo>
                  <a:lnTo>
                    <a:pt x="3714" y="3034"/>
                  </a:lnTo>
                  <a:lnTo>
                    <a:pt x="3230" y="3308"/>
                  </a:lnTo>
                  <a:lnTo>
                    <a:pt x="2760" y="3596"/>
                  </a:lnTo>
                  <a:lnTo>
                    <a:pt x="2328" y="3884"/>
                  </a:lnTo>
                  <a:lnTo>
                    <a:pt x="1910" y="4184"/>
                  </a:lnTo>
                  <a:lnTo>
                    <a:pt x="1517" y="4472"/>
                  </a:lnTo>
                  <a:lnTo>
                    <a:pt x="1164" y="4786"/>
                  </a:lnTo>
                  <a:lnTo>
                    <a:pt x="851" y="5087"/>
                  </a:lnTo>
                  <a:lnTo>
                    <a:pt x="563" y="5400"/>
                  </a:lnTo>
                  <a:lnTo>
                    <a:pt x="445" y="5544"/>
                  </a:lnTo>
                  <a:lnTo>
                    <a:pt x="328" y="5701"/>
                  </a:lnTo>
                  <a:lnTo>
                    <a:pt x="223" y="5858"/>
                  </a:lnTo>
                  <a:lnTo>
                    <a:pt x="144" y="6028"/>
                  </a:lnTo>
                  <a:lnTo>
                    <a:pt x="79" y="6198"/>
                  </a:lnTo>
                  <a:lnTo>
                    <a:pt x="40" y="6381"/>
                  </a:lnTo>
                  <a:lnTo>
                    <a:pt x="14" y="6577"/>
                  </a:lnTo>
                  <a:lnTo>
                    <a:pt x="1" y="6773"/>
                  </a:lnTo>
                  <a:lnTo>
                    <a:pt x="14" y="6969"/>
                  </a:lnTo>
                  <a:lnTo>
                    <a:pt x="27" y="7179"/>
                  </a:lnTo>
                  <a:lnTo>
                    <a:pt x="66" y="7388"/>
                  </a:lnTo>
                  <a:lnTo>
                    <a:pt x="131" y="7610"/>
                  </a:lnTo>
                  <a:lnTo>
                    <a:pt x="197" y="7832"/>
                  </a:lnTo>
                  <a:lnTo>
                    <a:pt x="275" y="8055"/>
                  </a:lnTo>
                  <a:lnTo>
                    <a:pt x="380" y="8290"/>
                  </a:lnTo>
                  <a:lnTo>
                    <a:pt x="484" y="8512"/>
                  </a:lnTo>
                  <a:lnTo>
                    <a:pt x="602" y="8761"/>
                  </a:lnTo>
                  <a:lnTo>
                    <a:pt x="746" y="8996"/>
                  </a:lnTo>
                  <a:lnTo>
                    <a:pt x="890" y="9232"/>
                  </a:lnTo>
                  <a:lnTo>
                    <a:pt x="1047" y="9467"/>
                  </a:lnTo>
                  <a:lnTo>
                    <a:pt x="1217" y="9715"/>
                  </a:lnTo>
                  <a:lnTo>
                    <a:pt x="1400" y="9964"/>
                  </a:lnTo>
                  <a:lnTo>
                    <a:pt x="1779" y="10448"/>
                  </a:lnTo>
                  <a:lnTo>
                    <a:pt x="2197" y="10931"/>
                  </a:lnTo>
                  <a:lnTo>
                    <a:pt x="2642" y="11402"/>
                  </a:lnTo>
                  <a:lnTo>
                    <a:pt x="3126" y="11873"/>
                  </a:lnTo>
                  <a:lnTo>
                    <a:pt x="3623" y="12330"/>
                  </a:lnTo>
                  <a:lnTo>
                    <a:pt x="4133" y="12775"/>
                  </a:lnTo>
                  <a:lnTo>
                    <a:pt x="4656" y="13193"/>
                  </a:lnTo>
                  <a:lnTo>
                    <a:pt x="5205" y="13599"/>
                  </a:lnTo>
                  <a:lnTo>
                    <a:pt x="5741" y="13965"/>
                  </a:lnTo>
                  <a:lnTo>
                    <a:pt x="6290" y="14305"/>
                  </a:lnTo>
                  <a:lnTo>
                    <a:pt x="6826" y="14619"/>
                  </a:lnTo>
                  <a:lnTo>
                    <a:pt x="7362" y="14893"/>
                  </a:lnTo>
                  <a:lnTo>
                    <a:pt x="7637" y="15011"/>
                  </a:lnTo>
                  <a:lnTo>
                    <a:pt x="7898" y="15129"/>
                  </a:lnTo>
                  <a:lnTo>
                    <a:pt x="8147" y="15233"/>
                  </a:lnTo>
                  <a:lnTo>
                    <a:pt x="8408" y="15325"/>
                  </a:lnTo>
                  <a:lnTo>
                    <a:pt x="8657" y="15403"/>
                  </a:lnTo>
                  <a:lnTo>
                    <a:pt x="8892" y="15469"/>
                  </a:lnTo>
                  <a:lnTo>
                    <a:pt x="9127" y="15521"/>
                  </a:lnTo>
                  <a:lnTo>
                    <a:pt x="9363" y="15560"/>
                  </a:lnTo>
                  <a:lnTo>
                    <a:pt x="9585" y="15586"/>
                  </a:lnTo>
                  <a:lnTo>
                    <a:pt x="9807" y="15599"/>
                  </a:lnTo>
                  <a:lnTo>
                    <a:pt x="10017" y="15599"/>
                  </a:lnTo>
                  <a:lnTo>
                    <a:pt x="10213" y="15586"/>
                  </a:lnTo>
                  <a:lnTo>
                    <a:pt x="10409" y="15560"/>
                  </a:lnTo>
                  <a:lnTo>
                    <a:pt x="10592" y="15521"/>
                  </a:lnTo>
                  <a:lnTo>
                    <a:pt x="10762" y="15456"/>
                  </a:lnTo>
                  <a:lnTo>
                    <a:pt x="10932" y="15377"/>
                  </a:lnTo>
                  <a:lnTo>
                    <a:pt x="11076" y="15286"/>
                  </a:lnTo>
                  <a:lnTo>
                    <a:pt x="11219" y="15181"/>
                  </a:lnTo>
                  <a:lnTo>
                    <a:pt x="11350" y="15050"/>
                  </a:lnTo>
                  <a:lnTo>
                    <a:pt x="11468" y="14906"/>
                  </a:lnTo>
                  <a:lnTo>
                    <a:pt x="11690" y="14579"/>
                  </a:lnTo>
                  <a:lnTo>
                    <a:pt x="11899" y="14213"/>
                  </a:lnTo>
                  <a:lnTo>
                    <a:pt x="12109" y="13808"/>
                  </a:lnTo>
                  <a:lnTo>
                    <a:pt x="12305" y="13390"/>
                  </a:lnTo>
                  <a:lnTo>
                    <a:pt x="12501" y="12919"/>
                  </a:lnTo>
                  <a:lnTo>
                    <a:pt x="12697" y="12435"/>
                  </a:lnTo>
                  <a:lnTo>
                    <a:pt x="12880" y="11938"/>
                  </a:lnTo>
                  <a:lnTo>
                    <a:pt x="13050" y="11402"/>
                  </a:lnTo>
                  <a:lnTo>
                    <a:pt x="13220" y="10866"/>
                  </a:lnTo>
                  <a:lnTo>
                    <a:pt x="13377" y="10304"/>
                  </a:lnTo>
                  <a:lnTo>
                    <a:pt x="13521" y="9741"/>
                  </a:lnTo>
                  <a:lnTo>
                    <a:pt x="13665" y="9166"/>
                  </a:lnTo>
                  <a:lnTo>
                    <a:pt x="13782" y="8578"/>
                  </a:lnTo>
                  <a:lnTo>
                    <a:pt x="13900" y="7989"/>
                  </a:lnTo>
                  <a:lnTo>
                    <a:pt x="14018" y="7414"/>
                  </a:lnTo>
                  <a:lnTo>
                    <a:pt x="14109" y="6826"/>
                  </a:lnTo>
                  <a:lnTo>
                    <a:pt x="14188" y="6250"/>
                  </a:lnTo>
                  <a:lnTo>
                    <a:pt x="14266" y="5675"/>
                  </a:lnTo>
                  <a:lnTo>
                    <a:pt x="14331" y="5126"/>
                  </a:lnTo>
                  <a:lnTo>
                    <a:pt x="14371" y="4577"/>
                  </a:lnTo>
                  <a:lnTo>
                    <a:pt x="14410" y="4054"/>
                  </a:lnTo>
                  <a:lnTo>
                    <a:pt x="14423" y="3544"/>
                  </a:lnTo>
                  <a:lnTo>
                    <a:pt x="14423" y="3060"/>
                  </a:lnTo>
                  <a:lnTo>
                    <a:pt x="14410" y="2602"/>
                  </a:lnTo>
                  <a:lnTo>
                    <a:pt x="14384" y="2184"/>
                  </a:lnTo>
                  <a:lnTo>
                    <a:pt x="14345" y="1778"/>
                  </a:lnTo>
                  <a:lnTo>
                    <a:pt x="14292" y="1412"/>
                  </a:lnTo>
                  <a:lnTo>
                    <a:pt x="14214" y="1085"/>
                  </a:lnTo>
                  <a:lnTo>
                    <a:pt x="14122" y="798"/>
                  </a:lnTo>
                  <a:lnTo>
                    <a:pt x="14070" y="667"/>
                  </a:lnTo>
                  <a:lnTo>
                    <a:pt x="14005" y="549"/>
                  </a:lnTo>
                  <a:lnTo>
                    <a:pt x="13952" y="445"/>
                  </a:lnTo>
                  <a:lnTo>
                    <a:pt x="13874" y="353"/>
                  </a:lnTo>
                  <a:lnTo>
                    <a:pt x="13808" y="275"/>
                  </a:lnTo>
                  <a:lnTo>
                    <a:pt x="13730" y="196"/>
                  </a:lnTo>
                  <a:lnTo>
                    <a:pt x="13665" y="157"/>
                  </a:lnTo>
                  <a:lnTo>
                    <a:pt x="13586" y="118"/>
                  </a:lnTo>
                  <a:lnTo>
                    <a:pt x="13495" y="79"/>
                  </a:lnTo>
                  <a:lnTo>
                    <a:pt x="13390" y="52"/>
                  </a:lnTo>
                  <a:lnTo>
                    <a:pt x="13155" y="26"/>
                  </a:lnTo>
                  <a:lnTo>
                    <a:pt x="12880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5" name="Google Shape;1807;p38">
              <a:extLst>
                <a:ext uri="{FF2B5EF4-FFF2-40B4-BE49-F238E27FC236}">
                  <a16:creationId xmlns:a16="http://schemas.microsoft.com/office/drawing/2014/main" id="{B37EE76A-3F74-E77D-6FA9-EC178C2D3B3E}"/>
                </a:ext>
              </a:extLst>
            </p:cNvPr>
            <p:cNvSpPr/>
            <p:nvPr/>
          </p:nvSpPr>
          <p:spPr>
            <a:xfrm>
              <a:off x="1733575" y="1624450"/>
              <a:ext cx="2190850" cy="1864300"/>
            </a:xfrm>
            <a:custGeom>
              <a:avLst/>
              <a:gdLst/>
              <a:ahLst/>
              <a:cxnLst/>
              <a:rect l="l" t="t" r="r" b="b"/>
              <a:pathLst>
                <a:path w="87634" h="74572" extrusionOk="0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6" name="Google Shape;1808;p38">
              <a:extLst>
                <a:ext uri="{FF2B5EF4-FFF2-40B4-BE49-F238E27FC236}">
                  <a16:creationId xmlns:a16="http://schemas.microsoft.com/office/drawing/2014/main" id="{91D5008B-6983-A407-6D75-F2953A1E93DD}"/>
                </a:ext>
              </a:extLst>
            </p:cNvPr>
            <p:cNvSpPr/>
            <p:nvPr/>
          </p:nvSpPr>
          <p:spPr>
            <a:xfrm>
              <a:off x="1733575" y="1624450"/>
              <a:ext cx="2190850" cy="1864300"/>
            </a:xfrm>
            <a:custGeom>
              <a:avLst/>
              <a:gdLst/>
              <a:ahLst/>
              <a:cxnLst/>
              <a:rect l="l" t="t" r="r" b="b"/>
              <a:pathLst>
                <a:path w="87634" h="74572" extrusionOk="0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7" name="Google Shape;1809;p38">
              <a:extLst>
                <a:ext uri="{FF2B5EF4-FFF2-40B4-BE49-F238E27FC236}">
                  <a16:creationId xmlns:a16="http://schemas.microsoft.com/office/drawing/2014/main" id="{4BD9621D-F1FF-02D2-3082-7336CD54FE3D}"/>
                </a:ext>
              </a:extLst>
            </p:cNvPr>
            <p:cNvSpPr/>
            <p:nvPr/>
          </p:nvSpPr>
          <p:spPr>
            <a:xfrm>
              <a:off x="1733575" y="2679975"/>
              <a:ext cx="2190200" cy="808775"/>
            </a:xfrm>
            <a:custGeom>
              <a:avLst/>
              <a:gdLst/>
              <a:ahLst/>
              <a:cxnLst/>
              <a:rect l="l" t="t" r="r" b="b"/>
              <a:pathLst>
                <a:path w="87608" h="32351" extrusionOk="0">
                  <a:moveTo>
                    <a:pt x="145" y="1"/>
                  </a:moveTo>
                  <a:lnTo>
                    <a:pt x="92" y="472"/>
                  </a:lnTo>
                  <a:lnTo>
                    <a:pt x="53" y="942"/>
                  </a:lnTo>
                  <a:lnTo>
                    <a:pt x="27" y="1400"/>
                  </a:lnTo>
                  <a:lnTo>
                    <a:pt x="14" y="1845"/>
                  </a:lnTo>
                  <a:lnTo>
                    <a:pt x="1" y="2302"/>
                  </a:lnTo>
                  <a:lnTo>
                    <a:pt x="1" y="2747"/>
                  </a:lnTo>
                  <a:lnTo>
                    <a:pt x="14" y="3191"/>
                  </a:lnTo>
                  <a:lnTo>
                    <a:pt x="27" y="3636"/>
                  </a:lnTo>
                  <a:lnTo>
                    <a:pt x="53" y="4067"/>
                  </a:lnTo>
                  <a:lnTo>
                    <a:pt x="79" y="4499"/>
                  </a:lnTo>
                  <a:lnTo>
                    <a:pt x="119" y="4930"/>
                  </a:lnTo>
                  <a:lnTo>
                    <a:pt x="171" y="5362"/>
                  </a:lnTo>
                  <a:lnTo>
                    <a:pt x="236" y="5780"/>
                  </a:lnTo>
                  <a:lnTo>
                    <a:pt x="302" y="6199"/>
                  </a:lnTo>
                  <a:lnTo>
                    <a:pt x="367" y="6617"/>
                  </a:lnTo>
                  <a:lnTo>
                    <a:pt x="459" y="7023"/>
                  </a:lnTo>
                  <a:lnTo>
                    <a:pt x="550" y="7428"/>
                  </a:lnTo>
                  <a:lnTo>
                    <a:pt x="642" y="7833"/>
                  </a:lnTo>
                  <a:lnTo>
                    <a:pt x="746" y="8239"/>
                  </a:lnTo>
                  <a:lnTo>
                    <a:pt x="864" y="8631"/>
                  </a:lnTo>
                  <a:lnTo>
                    <a:pt x="982" y="9023"/>
                  </a:lnTo>
                  <a:lnTo>
                    <a:pt x="1099" y="9415"/>
                  </a:lnTo>
                  <a:lnTo>
                    <a:pt x="1243" y="9795"/>
                  </a:lnTo>
                  <a:lnTo>
                    <a:pt x="1387" y="10174"/>
                  </a:lnTo>
                  <a:lnTo>
                    <a:pt x="1531" y="10553"/>
                  </a:lnTo>
                  <a:lnTo>
                    <a:pt x="1688" y="10932"/>
                  </a:lnTo>
                  <a:lnTo>
                    <a:pt x="2015" y="11664"/>
                  </a:lnTo>
                  <a:lnTo>
                    <a:pt x="2381" y="12384"/>
                  </a:lnTo>
                  <a:lnTo>
                    <a:pt x="2760" y="13103"/>
                  </a:lnTo>
                  <a:lnTo>
                    <a:pt x="3178" y="13796"/>
                  </a:lnTo>
                  <a:lnTo>
                    <a:pt x="3610" y="14476"/>
                  </a:lnTo>
                  <a:lnTo>
                    <a:pt x="4067" y="15143"/>
                  </a:lnTo>
                  <a:lnTo>
                    <a:pt x="4551" y="15796"/>
                  </a:lnTo>
                  <a:lnTo>
                    <a:pt x="5061" y="16424"/>
                  </a:lnTo>
                  <a:lnTo>
                    <a:pt x="5584" y="17052"/>
                  </a:lnTo>
                  <a:lnTo>
                    <a:pt x="6133" y="17666"/>
                  </a:lnTo>
                  <a:lnTo>
                    <a:pt x="6696" y="18268"/>
                  </a:lnTo>
                  <a:lnTo>
                    <a:pt x="7284" y="18843"/>
                  </a:lnTo>
                  <a:lnTo>
                    <a:pt x="7899" y="19418"/>
                  </a:lnTo>
                  <a:lnTo>
                    <a:pt x="8526" y="19980"/>
                  </a:lnTo>
                  <a:lnTo>
                    <a:pt x="9167" y="20517"/>
                  </a:lnTo>
                  <a:lnTo>
                    <a:pt x="9821" y="21053"/>
                  </a:lnTo>
                  <a:lnTo>
                    <a:pt x="10501" y="21563"/>
                  </a:lnTo>
                  <a:lnTo>
                    <a:pt x="11194" y="22073"/>
                  </a:lnTo>
                  <a:lnTo>
                    <a:pt x="11900" y="22556"/>
                  </a:lnTo>
                  <a:lnTo>
                    <a:pt x="12619" y="23040"/>
                  </a:lnTo>
                  <a:lnTo>
                    <a:pt x="13351" y="23498"/>
                  </a:lnTo>
                  <a:lnTo>
                    <a:pt x="14096" y="23955"/>
                  </a:lnTo>
                  <a:lnTo>
                    <a:pt x="14855" y="24387"/>
                  </a:lnTo>
                  <a:lnTo>
                    <a:pt x="15626" y="24818"/>
                  </a:lnTo>
                  <a:lnTo>
                    <a:pt x="16398" y="25224"/>
                  </a:lnTo>
                  <a:lnTo>
                    <a:pt x="17195" y="25629"/>
                  </a:lnTo>
                  <a:lnTo>
                    <a:pt x="17993" y="26021"/>
                  </a:lnTo>
                  <a:lnTo>
                    <a:pt x="18790" y="26388"/>
                  </a:lnTo>
                  <a:lnTo>
                    <a:pt x="19601" y="26754"/>
                  </a:lnTo>
                  <a:lnTo>
                    <a:pt x="20425" y="27107"/>
                  </a:lnTo>
                  <a:lnTo>
                    <a:pt x="21249" y="27447"/>
                  </a:lnTo>
                  <a:lnTo>
                    <a:pt x="22086" y="27774"/>
                  </a:lnTo>
                  <a:lnTo>
                    <a:pt x="22922" y="28087"/>
                  </a:lnTo>
                  <a:lnTo>
                    <a:pt x="23759" y="28388"/>
                  </a:lnTo>
                  <a:lnTo>
                    <a:pt x="24609" y="28676"/>
                  </a:lnTo>
                  <a:lnTo>
                    <a:pt x="25446" y="28950"/>
                  </a:lnTo>
                  <a:lnTo>
                    <a:pt x="26296" y="29225"/>
                  </a:lnTo>
                  <a:lnTo>
                    <a:pt x="27146" y="29473"/>
                  </a:lnTo>
                  <a:lnTo>
                    <a:pt x="27996" y="29722"/>
                  </a:lnTo>
                  <a:lnTo>
                    <a:pt x="28846" y="29957"/>
                  </a:lnTo>
                  <a:lnTo>
                    <a:pt x="29682" y="30166"/>
                  </a:lnTo>
                  <a:lnTo>
                    <a:pt x="30532" y="30376"/>
                  </a:lnTo>
                  <a:lnTo>
                    <a:pt x="31369" y="30572"/>
                  </a:lnTo>
                  <a:lnTo>
                    <a:pt x="32219" y="30755"/>
                  </a:lnTo>
                  <a:lnTo>
                    <a:pt x="33043" y="30938"/>
                  </a:lnTo>
                  <a:lnTo>
                    <a:pt x="33880" y="31095"/>
                  </a:lnTo>
                  <a:lnTo>
                    <a:pt x="34703" y="31252"/>
                  </a:lnTo>
                  <a:lnTo>
                    <a:pt x="35527" y="31382"/>
                  </a:lnTo>
                  <a:lnTo>
                    <a:pt x="36338" y="31513"/>
                  </a:lnTo>
                  <a:lnTo>
                    <a:pt x="37136" y="31631"/>
                  </a:lnTo>
                  <a:lnTo>
                    <a:pt x="37933" y="31749"/>
                  </a:lnTo>
                  <a:lnTo>
                    <a:pt x="38783" y="31853"/>
                  </a:lnTo>
                  <a:lnTo>
                    <a:pt x="39633" y="31945"/>
                  </a:lnTo>
                  <a:lnTo>
                    <a:pt x="40509" y="32036"/>
                  </a:lnTo>
                  <a:lnTo>
                    <a:pt x="41385" y="32102"/>
                  </a:lnTo>
                  <a:lnTo>
                    <a:pt x="42274" y="32180"/>
                  </a:lnTo>
                  <a:lnTo>
                    <a:pt x="43163" y="32232"/>
                  </a:lnTo>
                  <a:lnTo>
                    <a:pt x="44066" y="32272"/>
                  </a:lnTo>
                  <a:lnTo>
                    <a:pt x="44968" y="32311"/>
                  </a:lnTo>
                  <a:lnTo>
                    <a:pt x="45883" y="32337"/>
                  </a:lnTo>
                  <a:lnTo>
                    <a:pt x="46811" y="32350"/>
                  </a:lnTo>
                  <a:lnTo>
                    <a:pt x="48655" y="32350"/>
                  </a:lnTo>
                  <a:lnTo>
                    <a:pt x="49584" y="32324"/>
                  </a:lnTo>
                  <a:lnTo>
                    <a:pt x="50525" y="32298"/>
                  </a:lnTo>
                  <a:lnTo>
                    <a:pt x="51466" y="32245"/>
                  </a:lnTo>
                  <a:lnTo>
                    <a:pt x="52395" y="32193"/>
                  </a:lnTo>
                  <a:lnTo>
                    <a:pt x="53336" y="32115"/>
                  </a:lnTo>
                  <a:lnTo>
                    <a:pt x="54278" y="32036"/>
                  </a:lnTo>
                  <a:lnTo>
                    <a:pt x="55219" y="31945"/>
                  </a:lnTo>
                  <a:lnTo>
                    <a:pt x="56161" y="31827"/>
                  </a:lnTo>
                  <a:lnTo>
                    <a:pt x="57089" y="31709"/>
                  </a:lnTo>
                  <a:lnTo>
                    <a:pt x="58030" y="31566"/>
                  </a:lnTo>
                  <a:lnTo>
                    <a:pt x="58959" y="31422"/>
                  </a:lnTo>
                  <a:lnTo>
                    <a:pt x="59887" y="31252"/>
                  </a:lnTo>
                  <a:lnTo>
                    <a:pt x="60815" y="31069"/>
                  </a:lnTo>
                  <a:lnTo>
                    <a:pt x="61731" y="30872"/>
                  </a:lnTo>
                  <a:lnTo>
                    <a:pt x="62646" y="30663"/>
                  </a:lnTo>
                  <a:lnTo>
                    <a:pt x="63561" y="30441"/>
                  </a:lnTo>
                  <a:lnTo>
                    <a:pt x="64464" y="30193"/>
                  </a:lnTo>
                  <a:lnTo>
                    <a:pt x="65353" y="29944"/>
                  </a:lnTo>
                  <a:lnTo>
                    <a:pt x="66242" y="29670"/>
                  </a:lnTo>
                  <a:lnTo>
                    <a:pt x="67118" y="29382"/>
                  </a:lnTo>
                  <a:lnTo>
                    <a:pt x="67994" y="29068"/>
                  </a:lnTo>
                  <a:lnTo>
                    <a:pt x="68844" y="28741"/>
                  </a:lnTo>
                  <a:lnTo>
                    <a:pt x="69694" y="28401"/>
                  </a:lnTo>
                  <a:lnTo>
                    <a:pt x="70531" y="28048"/>
                  </a:lnTo>
                  <a:lnTo>
                    <a:pt x="71367" y="27669"/>
                  </a:lnTo>
                  <a:lnTo>
                    <a:pt x="72178" y="27277"/>
                  </a:lnTo>
                  <a:lnTo>
                    <a:pt x="72976" y="26858"/>
                  </a:lnTo>
                  <a:lnTo>
                    <a:pt x="73760" y="26427"/>
                  </a:lnTo>
                  <a:lnTo>
                    <a:pt x="74545" y="25982"/>
                  </a:lnTo>
                  <a:lnTo>
                    <a:pt x="75303" y="25511"/>
                  </a:lnTo>
                  <a:lnTo>
                    <a:pt x="76035" y="25028"/>
                  </a:lnTo>
                  <a:lnTo>
                    <a:pt x="76768" y="24518"/>
                  </a:lnTo>
                  <a:lnTo>
                    <a:pt x="77474" y="23995"/>
                  </a:lnTo>
                  <a:lnTo>
                    <a:pt x="78167" y="23459"/>
                  </a:lnTo>
                  <a:lnTo>
                    <a:pt x="78847" y="22883"/>
                  </a:lnTo>
                  <a:lnTo>
                    <a:pt x="79500" y="22295"/>
                  </a:lnTo>
                  <a:lnTo>
                    <a:pt x="80141" y="21693"/>
                  </a:lnTo>
                  <a:lnTo>
                    <a:pt x="80756" y="21066"/>
                  </a:lnTo>
                  <a:lnTo>
                    <a:pt x="81357" y="20425"/>
                  </a:lnTo>
                  <a:lnTo>
                    <a:pt x="81933" y="19745"/>
                  </a:lnTo>
                  <a:lnTo>
                    <a:pt x="82482" y="19052"/>
                  </a:lnTo>
                  <a:lnTo>
                    <a:pt x="82743" y="18699"/>
                  </a:lnTo>
                  <a:lnTo>
                    <a:pt x="83018" y="18346"/>
                  </a:lnTo>
                  <a:lnTo>
                    <a:pt x="83266" y="17980"/>
                  </a:lnTo>
                  <a:lnTo>
                    <a:pt x="83515" y="17614"/>
                  </a:lnTo>
                  <a:lnTo>
                    <a:pt x="83763" y="17235"/>
                  </a:lnTo>
                  <a:lnTo>
                    <a:pt x="83998" y="16855"/>
                  </a:lnTo>
                  <a:lnTo>
                    <a:pt x="84234" y="16463"/>
                  </a:lnTo>
                  <a:lnTo>
                    <a:pt x="84469" y="16071"/>
                  </a:lnTo>
                  <a:lnTo>
                    <a:pt x="84691" y="15679"/>
                  </a:lnTo>
                  <a:lnTo>
                    <a:pt x="84901" y="15273"/>
                  </a:lnTo>
                  <a:lnTo>
                    <a:pt x="85110" y="14868"/>
                  </a:lnTo>
                  <a:lnTo>
                    <a:pt x="85306" y="14450"/>
                  </a:lnTo>
                  <a:lnTo>
                    <a:pt x="85502" y="14031"/>
                  </a:lnTo>
                  <a:lnTo>
                    <a:pt x="85698" y="13600"/>
                  </a:lnTo>
                  <a:lnTo>
                    <a:pt x="85868" y="13168"/>
                  </a:lnTo>
                  <a:lnTo>
                    <a:pt x="86051" y="12724"/>
                  </a:lnTo>
                  <a:lnTo>
                    <a:pt x="86221" y="12279"/>
                  </a:lnTo>
                  <a:lnTo>
                    <a:pt x="86378" y="11834"/>
                  </a:lnTo>
                  <a:lnTo>
                    <a:pt x="86535" y="11377"/>
                  </a:lnTo>
                  <a:lnTo>
                    <a:pt x="86679" y="10906"/>
                  </a:lnTo>
                  <a:lnTo>
                    <a:pt x="86823" y="10435"/>
                  </a:lnTo>
                  <a:lnTo>
                    <a:pt x="86954" y="9965"/>
                  </a:lnTo>
                  <a:lnTo>
                    <a:pt x="87110" y="9324"/>
                  </a:lnTo>
                  <a:lnTo>
                    <a:pt x="87241" y="8670"/>
                  </a:lnTo>
                  <a:lnTo>
                    <a:pt x="87359" y="8016"/>
                  </a:lnTo>
                  <a:lnTo>
                    <a:pt x="87450" y="7363"/>
                  </a:lnTo>
                  <a:lnTo>
                    <a:pt x="87516" y="6696"/>
                  </a:lnTo>
                  <a:lnTo>
                    <a:pt x="87568" y="6029"/>
                  </a:lnTo>
                  <a:lnTo>
                    <a:pt x="87594" y="5362"/>
                  </a:lnTo>
                  <a:lnTo>
                    <a:pt x="87607" y="4695"/>
                  </a:lnTo>
                  <a:lnTo>
                    <a:pt x="87516" y="5453"/>
                  </a:lnTo>
                  <a:lnTo>
                    <a:pt x="87411" y="6212"/>
                  </a:lnTo>
                  <a:lnTo>
                    <a:pt x="87333" y="6591"/>
                  </a:lnTo>
                  <a:lnTo>
                    <a:pt x="87254" y="6957"/>
                  </a:lnTo>
                  <a:lnTo>
                    <a:pt x="87176" y="7336"/>
                  </a:lnTo>
                  <a:lnTo>
                    <a:pt x="87084" y="7702"/>
                  </a:lnTo>
                  <a:lnTo>
                    <a:pt x="86954" y="8186"/>
                  </a:lnTo>
                  <a:lnTo>
                    <a:pt x="86810" y="8644"/>
                  </a:lnTo>
                  <a:lnTo>
                    <a:pt x="86666" y="9115"/>
                  </a:lnTo>
                  <a:lnTo>
                    <a:pt x="86509" y="9572"/>
                  </a:lnTo>
                  <a:lnTo>
                    <a:pt x="86352" y="10017"/>
                  </a:lnTo>
                  <a:lnTo>
                    <a:pt x="86182" y="10461"/>
                  </a:lnTo>
                  <a:lnTo>
                    <a:pt x="85999" y="10906"/>
                  </a:lnTo>
                  <a:lnTo>
                    <a:pt x="85829" y="11338"/>
                  </a:lnTo>
                  <a:lnTo>
                    <a:pt x="85633" y="11769"/>
                  </a:lnTo>
                  <a:lnTo>
                    <a:pt x="85437" y="12187"/>
                  </a:lnTo>
                  <a:lnTo>
                    <a:pt x="85241" y="12606"/>
                  </a:lnTo>
                  <a:lnTo>
                    <a:pt x="85031" y="13011"/>
                  </a:lnTo>
                  <a:lnTo>
                    <a:pt x="84809" y="13417"/>
                  </a:lnTo>
                  <a:lnTo>
                    <a:pt x="84600" y="13809"/>
                  </a:lnTo>
                  <a:lnTo>
                    <a:pt x="84365" y="14201"/>
                  </a:lnTo>
                  <a:lnTo>
                    <a:pt x="84129" y="14593"/>
                  </a:lnTo>
                  <a:lnTo>
                    <a:pt x="83894" y="14973"/>
                  </a:lnTo>
                  <a:lnTo>
                    <a:pt x="83645" y="15352"/>
                  </a:lnTo>
                  <a:lnTo>
                    <a:pt x="83397" y="15718"/>
                  </a:lnTo>
                  <a:lnTo>
                    <a:pt x="83149" y="16084"/>
                  </a:lnTo>
                  <a:lnTo>
                    <a:pt x="82874" y="16437"/>
                  </a:lnTo>
                  <a:lnTo>
                    <a:pt x="82612" y="16803"/>
                  </a:lnTo>
                  <a:lnTo>
                    <a:pt x="82063" y="17483"/>
                  </a:lnTo>
                  <a:lnTo>
                    <a:pt x="81488" y="18163"/>
                  </a:lnTo>
                  <a:lnTo>
                    <a:pt x="80886" y="18804"/>
                  </a:lnTo>
                  <a:lnTo>
                    <a:pt x="80272" y="19431"/>
                  </a:lnTo>
                  <a:lnTo>
                    <a:pt x="79631" y="20046"/>
                  </a:lnTo>
                  <a:lnTo>
                    <a:pt x="78977" y="20621"/>
                  </a:lnTo>
                  <a:lnTo>
                    <a:pt x="78297" y="21197"/>
                  </a:lnTo>
                  <a:lnTo>
                    <a:pt x="77604" y="21733"/>
                  </a:lnTo>
                  <a:lnTo>
                    <a:pt x="76898" y="22256"/>
                  </a:lnTo>
                  <a:lnTo>
                    <a:pt x="76166" y="22766"/>
                  </a:lnTo>
                  <a:lnTo>
                    <a:pt x="75421" y="23249"/>
                  </a:lnTo>
                  <a:lnTo>
                    <a:pt x="74662" y="23720"/>
                  </a:lnTo>
                  <a:lnTo>
                    <a:pt x="73891" y="24178"/>
                  </a:lnTo>
                  <a:lnTo>
                    <a:pt x="73106" y="24596"/>
                  </a:lnTo>
                  <a:lnTo>
                    <a:pt x="72309" y="25015"/>
                  </a:lnTo>
                  <a:lnTo>
                    <a:pt x="71498" y="25407"/>
                  </a:lnTo>
                  <a:lnTo>
                    <a:pt x="70661" y="25786"/>
                  </a:lnTo>
                  <a:lnTo>
                    <a:pt x="69825" y="26139"/>
                  </a:lnTo>
                  <a:lnTo>
                    <a:pt x="68975" y="26479"/>
                  </a:lnTo>
                  <a:lnTo>
                    <a:pt x="68125" y="26806"/>
                  </a:lnTo>
                  <a:lnTo>
                    <a:pt x="67249" y="27120"/>
                  </a:lnTo>
                  <a:lnTo>
                    <a:pt x="66373" y="27407"/>
                  </a:lnTo>
                  <a:lnTo>
                    <a:pt x="65483" y="27682"/>
                  </a:lnTo>
                  <a:lnTo>
                    <a:pt x="64594" y="27930"/>
                  </a:lnTo>
                  <a:lnTo>
                    <a:pt x="63692" y="28179"/>
                  </a:lnTo>
                  <a:lnTo>
                    <a:pt x="62777" y="28401"/>
                  </a:lnTo>
                  <a:lnTo>
                    <a:pt x="61861" y="28610"/>
                  </a:lnTo>
                  <a:lnTo>
                    <a:pt x="60946" y="28807"/>
                  </a:lnTo>
                  <a:lnTo>
                    <a:pt x="60018" y="28990"/>
                  </a:lnTo>
                  <a:lnTo>
                    <a:pt x="59089" y="29160"/>
                  </a:lnTo>
                  <a:lnTo>
                    <a:pt x="58161" y="29316"/>
                  </a:lnTo>
                  <a:lnTo>
                    <a:pt x="57220" y="29447"/>
                  </a:lnTo>
                  <a:lnTo>
                    <a:pt x="56291" y="29565"/>
                  </a:lnTo>
                  <a:lnTo>
                    <a:pt x="55350" y="29683"/>
                  </a:lnTo>
                  <a:lnTo>
                    <a:pt x="54408" y="29774"/>
                  </a:lnTo>
                  <a:lnTo>
                    <a:pt x="53467" y="29866"/>
                  </a:lnTo>
                  <a:lnTo>
                    <a:pt x="52526" y="29931"/>
                  </a:lnTo>
                  <a:lnTo>
                    <a:pt x="51597" y="29983"/>
                  </a:lnTo>
                  <a:lnTo>
                    <a:pt x="50656" y="30036"/>
                  </a:lnTo>
                  <a:lnTo>
                    <a:pt x="49714" y="30062"/>
                  </a:lnTo>
                  <a:lnTo>
                    <a:pt x="48786" y="30088"/>
                  </a:lnTo>
                  <a:lnTo>
                    <a:pt x="46929" y="30088"/>
                  </a:lnTo>
                  <a:lnTo>
                    <a:pt x="46014" y="30075"/>
                  </a:lnTo>
                  <a:lnTo>
                    <a:pt x="45099" y="30049"/>
                  </a:lnTo>
                  <a:lnTo>
                    <a:pt x="44196" y="30023"/>
                  </a:lnTo>
                  <a:lnTo>
                    <a:pt x="43294" y="29970"/>
                  </a:lnTo>
                  <a:lnTo>
                    <a:pt x="42405" y="29918"/>
                  </a:lnTo>
                  <a:lnTo>
                    <a:pt x="41516" y="29853"/>
                  </a:lnTo>
                  <a:lnTo>
                    <a:pt x="40640" y="29774"/>
                  </a:lnTo>
                  <a:lnTo>
                    <a:pt x="39764" y="29683"/>
                  </a:lnTo>
                  <a:lnTo>
                    <a:pt x="38914" y="29591"/>
                  </a:lnTo>
                  <a:lnTo>
                    <a:pt x="38064" y="29486"/>
                  </a:lnTo>
                  <a:lnTo>
                    <a:pt x="37292" y="29382"/>
                  </a:lnTo>
                  <a:lnTo>
                    <a:pt x="36521" y="29264"/>
                  </a:lnTo>
                  <a:lnTo>
                    <a:pt x="35750" y="29147"/>
                  </a:lnTo>
                  <a:lnTo>
                    <a:pt x="34965" y="29016"/>
                  </a:lnTo>
                  <a:lnTo>
                    <a:pt x="34167" y="28872"/>
                  </a:lnTo>
                  <a:lnTo>
                    <a:pt x="33370" y="28715"/>
                  </a:lnTo>
                  <a:lnTo>
                    <a:pt x="32572" y="28545"/>
                  </a:lnTo>
                  <a:lnTo>
                    <a:pt x="31761" y="28375"/>
                  </a:lnTo>
                  <a:lnTo>
                    <a:pt x="30951" y="28192"/>
                  </a:lnTo>
                  <a:lnTo>
                    <a:pt x="30140" y="27996"/>
                  </a:lnTo>
                  <a:lnTo>
                    <a:pt x="29329" y="27787"/>
                  </a:lnTo>
                  <a:lnTo>
                    <a:pt x="28519" y="27564"/>
                  </a:lnTo>
                  <a:lnTo>
                    <a:pt x="27695" y="27342"/>
                  </a:lnTo>
                  <a:lnTo>
                    <a:pt x="26884" y="27107"/>
                  </a:lnTo>
                  <a:lnTo>
                    <a:pt x="26074" y="26845"/>
                  </a:lnTo>
                  <a:lnTo>
                    <a:pt x="25250" y="26584"/>
                  </a:lnTo>
                  <a:lnTo>
                    <a:pt x="24439" y="26322"/>
                  </a:lnTo>
                  <a:lnTo>
                    <a:pt x="23628" y="26035"/>
                  </a:lnTo>
                  <a:lnTo>
                    <a:pt x="22831" y="25747"/>
                  </a:lnTo>
                  <a:lnTo>
                    <a:pt x="22020" y="25433"/>
                  </a:lnTo>
                  <a:lnTo>
                    <a:pt x="21223" y="25119"/>
                  </a:lnTo>
                  <a:lnTo>
                    <a:pt x="20438" y="24792"/>
                  </a:lnTo>
                  <a:lnTo>
                    <a:pt x="19640" y="24452"/>
                  </a:lnTo>
                  <a:lnTo>
                    <a:pt x="18869" y="24099"/>
                  </a:lnTo>
                  <a:lnTo>
                    <a:pt x="18097" y="23746"/>
                  </a:lnTo>
                  <a:lnTo>
                    <a:pt x="17326" y="23367"/>
                  </a:lnTo>
                  <a:lnTo>
                    <a:pt x="16568" y="22988"/>
                  </a:lnTo>
                  <a:lnTo>
                    <a:pt x="15822" y="22583"/>
                  </a:lnTo>
                  <a:lnTo>
                    <a:pt x="15077" y="22177"/>
                  </a:lnTo>
                  <a:lnTo>
                    <a:pt x="14345" y="21759"/>
                  </a:lnTo>
                  <a:lnTo>
                    <a:pt x="13626" y="21327"/>
                  </a:lnTo>
                  <a:lnTo>
                    <a:pt x="12920" y="20883"/>
                  </a:lnTo>
                  <a:lnTo>
                    <a:pt x="12227" y="20425"/>
                  </a:lnTo>
                  <a:lnTo>
                    <a:pt x="11547" y="19954"/>
                  </a:lnTo>
                  <a:lnTo>
                    <a:pt x="10880" y="19484"/>
                  </a:lnTo>
                  <a:lnTo>
                    <a:pt x="10213" y="18987"/>
                  </a:lnTo>
                  <a:lnTo>
                    <a:pt x="9572" y="18477"/>
                  </a:lnTo>
                  <a:lnTo>
                    <a:pt x="8958" y="17967"/>
                  </a:lnTo>
                  <a:lnTo>
                    <a:pt x="8343" y="17431"/>
                  </a:lnTo>
                  <a:lnTo>
                    <a:pt x="7755" y="16895"/>
                  </a:lnTo>
                  <a:lnTo>
                    <a:pt x="7179" y="16345"/>
                  </a:lnTo>
                  <a:lnTo>
                    <a:pt x="6617" y="15770"/>
                  </a:lnTo>
                  <a:lnTo>
                    <a:pt x="6081" y="15195"/>
                  </a:lnTo>
                  <a:lnTo>
                    <a:pt x="5558" y="14606"/>
                  </a:lnTo>
                  <a:lnTo>
                    <a:pt x="5061" y="13992"/>
                  </a:lnTo>
                  <a:lnTo>
                    <a:pt x="4577" y="13377"/>
                  </a:lnTo>
                  <a:lnTo>
                    <a:pt x="4120" y="12750"/>
                  </a:lnTo>
                  <a:lnTo>
                    <a:pt x="3675" y="12109"/>
                  </a:lnTo>
                  <a:lnTo>
                    <a:pt x="3270" y="11455"/>
                  </a:lnTo>
                  <a:lnTo>
                    <a:pt x="2878" y="10775"/>
                  </a:lnTo>
                  <a:lnTo>
                    <a:pt x="2498" y="10095"/>
                  </a:lnTo>
                  <a:lnTo>
                    <a:pt x="2158" y="9402"/>
                  </a:lnTo>
                  <a:lnTo>
                    <a:pt x="1831" y="8696"/>
                  </a:lnTo>
                  <a:lnTo>
                    <a:pt x="1544" y="7977"/>
                  </a:lnTo>
                  <a:lnTo>
                    <a:pt x="1269" y="7232"/>
                  </a:lnTo>
                  <a:lnTo>
                    <a:pt x="1034" y="6486"/>
                  </a:lnTo>
                  <a:lnTo>
                    <a:pt x="825" y="5728"/>
                  </a:lnTo>
                  <a:lnTo>
                    <a:pt x="629" y="4944"/>
                  </a:lnTo>
                  <a:lnTo>
                    <a:pt x="472" y="4159"/>
                  </a:lnTo>
                  <a:lnTo>
                    <a:pt x="406" y="3754"/>
                  </a:lnTo>
                  <a:lnTo>
                    <a:pt x="354" y="3361"/>
                  </a:lnTo>
                  <a:lnTo>
                    <a:pt x="302" y="2956"/>
                  </a:lnTo>
                  <a:lnTo>
                    <a:pt x="249" y="2538"/>
                  </a:lnTo>
                  <a:lnTo>
                    <a:pt x="210" y="2132"/>
                  </a:lnTo>
                  <a:lnTo>
                    <a:pt x="184" y="1714"/>
                  </a:lnTo>
                  <a:lnTo>
                    <a:pt x="158" y="1282"/>
                  </a:lnTo>
                  <a:lnTo>
                    <a:pt x="145" y="864"/>
                  </a:lnTo>
                  <a:lnTo>
                    <a:pt x="145" y="43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8" name="Google Shape;1810;p38">
              <a:extLst>
                <a:ext uri="{FF2B5EF4-FFF2-40B4-BE49-F238E27FC236}">
                  <a16:creationId xmlns:a16="http://schemas.microsoft.com/office/drawing/2014/main" id="{02A63A20-A2E8-2088-28C7-FA3072E72235}"/>
                </a:ext>
              </a:extLst>
            </p:cNvPr>
            <p:cNvSpPr/>
            <p:nvPr/>
          </p:nvSpPr>
          <p:spPr>
            <a:xfrm>
              <a:off x="2347800" y="2612975"/>
              <a:ext cx="929700" cy="748600"/>
            </a:xfrm>
            <a:custGeom>
              <a:avLst/>
              <a:gdLst/>
              <a:ahLst/>
              <a:cxnLst/>
              <a:rect l="l" t="t" r="r" b="b"/>
              <a:pathLst>
                <a:path w="37188" h="29944" extrusionOk="0">
                  <a:moveTo>
                    <a:pt x="17914" y="0"/>
                  </a:moveTo>
                  <a:lnTo>
                    <a:pt x="17522" y="14"/>
                  </a:lnTo>
                  <a:lnTo>
                    <a:pt x="17143" y="40"/>
                  </a:lnTo>
                  <a:lnTo>
                    <a:pt x="16764" y="66"/>
                  </a:lnTo>
                  <a:lnTo>
                    <a:pt x="16372" y="118"/>
                  </a:lnTo>
                  <a:lnTo>
                    <a:pt x="15992" y="170"/>
                  </a:lnTo>
                  <a:lnTo>
                    <a:pt x="15600" y="236"/>
                  </a:lnTo>
                  <a:lnTo>
                    <a:pt x="15221" y="314"/>
                  </a:lnTo>
                  <a:lnTo>
                    <a:pt x="14829" y="406"/>
                  </a:lnTo>
                  <a:lnTo>
                    <a:pt x="14449" y="510"/>
                  </a:lnTo>
                  <a:lnTo>
                    <a:pt x="14057" y="615"/>
                  </a:lnTo>
                  <a:lnTo>
                    <a:pt x="13678" y="733"/>
                  </a:lnTo>
                  <a:lnTo>
                    <a:pt x="13286" y="863"/>
                  </a:lnTo>
                  <a:lnTo>
                    <a:pt x="12907" y="1007"/>
                  </a:lnTo>
                  <a:lnTo>
                    <a:pt x="12527" y="1164"/>
                  </a:lnTo>
                  <a:lnTo>
                    <a:pt x="12148" y="1321"/>
                  </a:lnTo>
                  <a:lnTo>
                    <a:pt x="11769" y="1491"/>
                  </a:lnTo>
                  <a:lnTo>
                    <a:pt x="11403" y="1661"/>
                  </a:lnTo>
                  <a:lnTo>
                    <a:pt x="11024" y="1844"/>
                  </a:lnTo>
                  <a:lnTo>
                    <a:pt x="10658" y="2040"/>
                  </a:lnTo>
                  <a:lnTo>
                    <a:pt x="10291" y="2249"/>
                  </a:lnTo>
                  <a:lnTo>
                    <a:pt x="9925" y="2459"/>
                  </a:lnTo>
                  <a:lnTo>
                    <a:pt x="9559" y="2681"/>
                  </a:lnTo>
                  <a:lnTo>
                    <a:pt x="9206" y="2903"/>
                  </a:lnTo>
                  <a:lnTo>
                    <a:pt x="8853" y="3139"/>
                  </a:lnTo>
                  <a:lnTo>
                    <a:pt x="8500" y="3387"/>
                  </a:lnTo>
                  <a:lnTo>
                    <a:pt x="8147" y="3635"/>
                  </a:lnTo>
                  <a:lnTo>
                    <a:pt x="7807" y="3884"/>
                  </a:lnTo>
                  <a:lnTo>
                    <a:pt x="7467" y="4158"/>
                  </a:lnTo>
                  <a:lnTo>
                    <a:pt x="7140" y="4420"/>
                  </a:lnTo>
                  <a:lnTo>
                    <a:pt x="6813" y="4708"/>
                  </a:lnTo>
                  <a:lnTo>
                    <a:pt x="6486" y="4982"/>
                  </a:lnTo>
                  <a:lnTo>
                    <a:pt x="6173" y="5283"/>
                  </a:lnTo>
                  <a:lnTo>
                    <a:pt x="5859" y="5571"/>
                  </a:lnTo>
                  <a:lnTo>
                    <a:pt x="5545" y="5871"/>
                  </a:lnTo>
                  <a:lnTo>
                    <a:pt x="5244" y="6185"/>
                  </a:lnTo>
                  <a:lnTo>
                    <a:pt x="4943" y="6499"/>
                  </a:lnTo>
                  <a:lnTo>
                    <a:pt x="4656" y="6813"/>
                  </a:lnTo>
                  <a:lnTo>
                    <a:pt x="4381" y="7140"/>
                  </a:lnTo>
                  <a:lnTo>
                    <a:pt x="4107" y="7467"/>
                  </a:lnTo>
                  <a:lnTo>
                    <a:pt x="3832" y="7807"/>
                  </a:lnTo>
                  <a:lnTo>
                    <a:pt x="3571" y="8147"/>
                  </a:lnTo>
                  <a:lnTo>
                    <a:pt x="3309" y="8487"/>
                  </a:lnTo>
                  <a:lnTo>
                    <a:pt x="3074" y="8840"/>
                  </a:lnTo>
                  <a:lnTo>
                    <a:pt x="2825" y="9180"/>
                  </a:lnTo>
                  <a:lnTo>
                    <a:pt x="2603" y="9546"/>
                  </a:lnTo>
                  <a:lnTo>
                    <a:pt x="2368" y="9899"/>
                  </a:lnTo>
                  <a:lnTo>
                    <a:pt x="2158" y="10265"/>
                  </a:lnTo>
                  <a:lnTo>
                    <a:pt x="1949" y="10631"/>
                  </a:lnTo>
                  <a:lnTo>
                    <a:pt x="1753" y="10997"/>
                  </a:lnTo>
                  <a:lnTo>
                    <a:pt x="1570" y="11363"/>
                  </a:lnTo>
                  <a:lnTo>
                    <a:pt x="1387" y="11742"/>
                  </a:lnTo>
                  <a:lnTo>
                    <a:pt x="1217" y="12122"/>
                  </a:lnTo>
                  <a:lnTo>
                    <a:pt x="1060" y="12501"/>
                  </a:lnTo>
                  <a:lnTo>
                    <a:pt x="903" y="12880"/>
                  </a:lnTo>
                  <a:lnTo>
                    <a:pt x="759" y="13272"/>
                  </a:lnTo>
                  <a:lnTo>
                    <a:pt x="629" y="13651"/>
                  </a:lnTo>
                  <a:lnTo>
                    <a:pt x="511" y="14044"/>
                  </a:lnTo>
                  <a:lnTo>
                    <a:pt x="406" y="14423"/>
                  </a:lnTo>
                  <a:lnTo>
                    <a:pt x="289" y="14880"/>
                  </a:lnTo>
                  <a:lnTo>
                    <a:pt x="197" y="15325"/>
                  </a:lnTo>
                  <a:lnTo>
                    <a:pt x="119" y="15757"/>
                  </a:lnTo>
                  <a:lnTo>
                    <a:pt x="66" y="16188"/>
                  </a:lnTo>
                  <a:lnTo>
                    <a:pt x="27" y="16606"/>
                  </a:lnTo>
                  <a:lnTo>
                    <a:pt x="14" y="17025"/>
                  </a:lnTo>
                  <a:lnTo>
                    <a:pt x="1" y="17430"/>
                  </a:lnTo>
                  <a:lnTo>
                    <a:pt x="14" y="17836"/>
                  </a:lnTo>
                  <a:lnTo>
                    <a:pt x="53" y="18228"/>
                  </a:lnTo>
                  <a:lnTo>
                    <a:pt x="92" y="18607"/>
                  </a:lnTo>
                  <a:lnTo>
                    <a:pt x="158" y="18986"/>
                  </a:lnTo>
                  <a:lnTo>
                    <a:pt x="236" y="19352"/>
                  </a:lnTo>
                  <a:lnTo>
                    <a:pt x="328" y="19718"/>
                  </a:lnTo>
                  <a:lnTo>
                    <a:pt x="432" y="20085"/>
                  </a:lnTo>
                  <a:lnTo>
                    <a:pt x="550" y="20425"/>
                  </a:lnTo>
                  <a:lnTo>
                    <a:pt x="681" y="20778"/>
                  </a:lnTo>
                  <a:lnTo>
                    <a:pt x="838" y="21104"/>
                  </a:lnTo>
                  <a:lnTo>
                    <a:pt x="995" y="21431"/>
                  </a:lnTo>
                  <a:lnTo>
                    <a:pt x="1165" y="21758"/>
                  </a:lnTo>
                  <a:lnTo>
                    <a:pt x="1348" y="22072"/>
                  </a:lnTo>
                  <a:lnTo>
                    <a:pt x="1557" y="22386"/>
                  </a:lnTo>
                  <a:lnTo>
                    <a:pt x="1766" y="22687"/>
                  </a:lnTo>
                  <a:lnTo>
                    <a:pt x="1975" y="22974"/>
                  </a:lnTo>
                  <a:lnTo>
                    <a:pt x="2211" y="23262"/>
                  </a:lnTo>
                  <a:lnTo>
                    <a:pt x="2459" y="23550"/>
                  </a:lnTo>
                  <a:lnTo>
                    <a:pt x="2708" y="23824"/>
                  </a:lnTo>
                  <a:lnTo>
                    <a:pt x="2969" y="24086"/>
                  </a:lnTo>
                  <a:lnTo>
                    <a:pt x="3244" y="24347"/>
                  </a:lnTo>
                  <a:lnTo>
                    <a:pt x="3518" y="24609"/>
                  </a:lnTo>
                  <a:lnTo>
                    <a:pt x="3806" y="24857"/>
                  </a:lnTo>
                  <a:lnTo>
                    <a:pt x="4107" y="25093"/>
                  </a:lnTo>
                  <a:lnTo>
                    <a:pt x="4407" y="25328"/>
                  </a:lnTo>
                  <a:lnTo>
                    <a:pt x="4721" y="25563"/>
                  </a:lnTo>
                  <a:lnTo>
                    <a:pt x="5048" y="25786"/>
                  </a:lnTo>
                  <a:lnTo>
                    <a:pt x="5375" y="25995"/>
                  </a:lnTo>
                  <a:lnTo>
                    <a:pt x="5702" y="26204"/>
                  </a:lnTo>
                  <a:lnTo>
                    <a:pt x="6042" y="26413"/>
                  </a:lnTo>
                  <a:lnTo>
                    <a:pt x="6382" y="26609"/>
                  </a:lnTo>
                  <a:lnTo>
                    <a:pt x="7088" y="26989"/>
                  </a:lnTo>
                  <a:lnTo>
                    <a:pt x="7807" y="27342"/>
                  </a:lnTo>
                  <a:lnTo>
                    <a:pt x="8552" y="27668"/>
                  </a:lnTo>
                  <a:lnTo>
                    <a:pt x="9298" y="27969"/>
                  </a:lnTo>
                  <a:lnTo>
                    <a:pt x="10056" y="28257"/>
                  </a:lnTo>
                  <a:lnTo>
                    <a:pt x="10827" y="28505"/>
                  </a:lnTo>
                  <a:lnTo>
                    <a:pt x="11586" y="28741"/>
                  </a:lnTo>
                  <a:lnTo>
                    <a:pt x="12357" y="28950"/>
                  </a:lnTo>
                  <a:lnTo>
                    <a:pt x="13129" y="29146"/>
                  </a:lnTo>
                  <a:lnTo>
                    <a:pt x="13887" y="29316"/>
                  </a:lnTo>
                  <a:lnTo>
                    <a:pt x="14632" y="29460"/>
                  </a:lnTo>
                  <a:lnTo>
                    <a:pt x="15378" y="29578"/>
                  </a:lnTo>
                  <a:lnTo>
                    <a:pt x="16097" y="29682"/>
                  </a:lnTo>
                  <a:lnTo>
                    <a:pt x="16829" y="29774"/>
                  </a:lnTo>
                  <a:lnTo>
                    <a:pt x="17574" y="29839"/>
                  </a:lnTo>
                  <a:lnTo>
                    <a:pt x="18320" y="29891"/>
                  </a:lnTo>
                  <a:lnTo>
                    <a:pt x="19091" y="29931"/>
                  </a:lnTo>
                  <a:lnTo>
                    <a:pt x="19863" y="29944"/>
                  </a:lnTo>
                  <a:lnTo>
                    <a:pt x="20660" y="29944"/>
                  </a:lnTo>
                  <a:lnTo>
                    <a:pt x="21445" y="29917"/>
                  </a:lnTo>
                  <a:lnTo>
                    <a:pt x="22242" y="29878"/>
                  </a:lnTo>
                  <a:lnTo>
                    <a:pt x="23040" y="29813"/>
                  </a:lnTo>
                  <a:lnTo>
                    <a:pt x="23838" y="29721"/>
                  </a:lnTo>
                  <a:lnTo>
                    <a:pt x="24635" y="29617"/>
                  </a:lnTo>
                  <a:lnTo>
                    <a:pt x="25420" y="29473"/>
                  </a:lnTo>
                  <a:lnTo>
                    <a:pt x="26204" y="29316"/>
                  </a:lnTo>
                  <a:lnTo>
                    <a:pt x="26976" y="29133"/>
                  </a:lnTo>
                  <a:lnTo>
                    <a:pt x="27747" y="28924"/>
                  </a:lnTo>
                  <a:lnTo>
                    <a:pt x="28493" y="28675"/>
                  </a:lnTo>
                  <a:lnTo>
                    <a:pt x="28859" y="28545"/>
                  </a:lnTo>
                  <a:lnTo>
                    <a:pt x="29225" y="28414"/>
                  </a:lnTo>
                  <a:lnTo>
                    <a:pt x="29591" y="28270"/>
                  </a:lnTo>
                  <a:lnTo>
                    <a:pt x="29944" y="28113"/>
                  </a:lnTo>
                  <a:lnTo>
                    <a:pt x="30297" y="27956"/>
                  </a:lnTo>
                  <a:lnTo>
                    <a:pt x="30637" y="27786"/>
                  </a:lnTo>
                  <a:lnTo>
                    <a:pt x="30977" y="27616"/>
                  </a:lnTo>
                  <a:lnTo>
                    <a:pt x="31317" y="27433"/>
                  </a:lnTo>
                  <a:lnTo>
                    <a:pt x="31644" y="27237"/>
                  </a:lnTo>
                  <a:lnTo>
                    <a:pt x="31958" y="27041"/>
                  </a:lnTo>
                  <a:lnTo>
                    <a:pt x="32271" y="26832"/>
                  </a:lnTo>
                  <a:lnTo>
                    <a:pt x="32585" y="26622"/>
                  </a:lnTo>
                  <a:lnTo>
                    <a:pt x="32886" y="26400"/>
                  </a:lnTo>
                  <a:lnTo>
                    <a:pt x="33187" y="26165"/>
                  </a:lnTo>
                  <a:lnTo>
                    <a:pt x="33461" y="25929"/>
                  </a:lnTo>
                  <a:lnTo>
                    <a:pt x="33749" y="25681"/>
                  </a:lnTo>
                  <a:lnTo>
                    <a:pt x="34011" y="25419"/>
                  </a:lnTo>
                  <a:lnTo>
                    <a:pt x="34285" y="25158"/>
                  </a:lnTo>
                  <a:lnTo>
                    <a:pt x="34534" y="24883"/>
                  </a:lnTo>
                  <a:lnTo>
                    <a:pt x="34782" y="24596"/>
                  </a:lnTo>
                  <a:lnTo>
                    <a:pt x="35017" y="24295"/>
                  </a:lnTo>
                  <a:lnTo>
                    <a:pt x="35240" y="23994"/>
                  </a:lnTo>
                  <a:lnTo>
                    <a:pt x="35449" y="23680"/>
                  </a:lnTo>
                  <a:lnTo>
                    <a:pt x="35658" y="23367"/>
                  </a:lnTo>
                  <a:lnTo>
                    <a:pt x="35854" y="23027"/>
                  </a:lnTo>
                  <a:lnTo>
                    <a:pt x="36037" y="22687"/>
                  </a:lnTo>
                  <a:lnTo>
                    <a:pt x="36207" y="22347"/>
                  </a:lnTo>
                  <a:lnTo>
                    <a:pt x="36377" y="21981"/>
                  </a:lnTo>
                  <a:lnTo>
                    <a:pt x="36521" y="21614"/>
                  </a:lnTo>
                  <a:lnTo>
                    <a:pt x="36665" y="21235"/>
                  </a:lnTo>
                  <a:lnTo>
                    <a:pt x="36796" y="20843"/>
                  </a:lnTo>
                  <a:lnTo>
                    <a:pt x="36913" y="20438"/>
                  </a:lnTo>
                  <a:lnTo>
                    <a:pt x="37018" y="20006"/>
                  </a:lnTo>
                  <a:lnTo>
                    <a:pt x="37096" y="19588"/>
                  </a:lnTo>
                  <a:lnTo>
                    <a:pt x="37149" y="19182"/>
                  </a:lnTo>
                  <a:lnTo>
                    <a:pt x="37175" y="18777"/>
                  </a:lnTo>
                  <a:lnTo>
                    <a:pt x="37188" y="18385"/>
                  </a:lnTo>
                  <a:lnTo>
                    <a:pt x="37175" y="17992"/>
                  </a:lnTo>
                  <a:lnTo>
                    <a:pt x="37149" y="17613"/>
                  </a:lnTo>
                  <a:lnTo>
                    <a:pt x="37096" y="17247"/>
                  </a:lnTo>
                  <a:lnTo>
                    <a:pt x="37031" y="16881"/>
                  </a:lnTo>
                  <a:lnTo>
                    <a:pt x="36939" y="16515"/>
                  </a:lnTo>
                  <a:lnTo>
                    <a:pt x="36835" y="16162"/>
                  </a:lnTo>
                  <a:lnTo>
                    <a:pt x="36730" y="15809"/>
                  </a:lnTo>
                  <a:lnTo>
                    <a:pt x="36599" y="15456"/>
                  </a:lnTo>
                  <a:lnTo>
                    <a:pt x="36456" y="15116"/>
                  </a:lnTo>
                  <a:lnTo>
                    <a:pt x="36299" y="14763"/>
                  </a:lnTo>
                  <a:lnTo>
                    <a:pt x="36129" y="14436"/>
                  </a:lnTo>
                  <a:lnTo>
                    <a:pt x="35946" y="14096"/>
                  </a:lnTo>
                  <a:lnTo>
                    <a:pt x="35763" y="13756"/>
                  </a:lnTo>
                  <a:lnTo>
                    <a:pt x="35357" y="13102"/>
                  </a:lnTo>
                  <a:lnTo>
                    <a:pt x="34939" y="12435"/>
                  </a:lnTo>
                  <a:lnTo>
                    <a:pt x="34494" y="11782"/>
                  </a:lnTo>
                  <a:lnTo>
                    <a:pt x="33579" y="10435"/>
                  </a:lnTo>
                  <a:lnTo>
                    <a:pt x="33121" y="9755"/>
                  </a:lnTo>
                  <a:lnTo>
                    <a:pt x="32690" y="9062"/>
                  </a:lnTo>
                  <a:lnTo>
                    <a:pt x="32232" y="8330"/>
                  </a:lnTo>
                  <a:lnTo>
                    <a:pt x="31788" y="7610"/>
                  </a:lnTo>
                  <a:lnTo>
                    <a:pt x="31317" y="6917"/>
                  </a:lnTo>
                  <a:lnTo>
                    <a:pt x="31082" y="6564"/>
                  </a:lnTo>
                  <a:lnTo>
                    <a:pt x="30833" y="6224"/>
                  </a:lnTo>
                  <a:lnTo>
                    <a:pt x="30572" y="5898"/>
                  </a:lnTo>
                  <a:lnTo>
                    <a:pt x="30310" y="5558"/>
                  </a:lnTo>
                  <a:lnTo>
                    <a:pt x="30049" y="5244"/>
                  </a:lnTo>
                  <a:lnTo>
                    <a:pt x="29761" y="4917"/>
                  </a:lnTo>
                  <a:lnTo>
                    <a:pt x="29460" y="4616"/>
                  </a:lnTo>
                  <a:lnTo>
                    <a:pt x="29159" y="4302"/>
                  </a:lnTo>
                  <a:lnTo>
                    <a:pt x="28833" y="4002"/>
                  </a:lnTo>
                  <a:lnTo>
                    <a:pt x="28506" y="3714"/>
                  </a:lnTo>
                  <a:lnTo>
                    <a:pt x="28153" y="3426"/>
                  </a:lnTo>
                  <a:lnTo>
                    <a:pt x="27773" y="3152"/>
                  </a:lnTo>
                  <a:lnTo>
                    <a:pt x="27394" y="2877"/>
                  </a:lnTo>
                  <a:lnTo>
                    <a:pt x="26976" y="2616"/>
                  </a:lnTo>
                  <a:lnTo>
                    <a:pt x="26557" y="2367"/>
                  </a:lnTo>
                  <a:lnTo>
                    <a:pt x="26100" y="2119"/>
                  </a:lnTo>
                  <a:lnTo>
                    <a:pt x="25629" y="1883"/>
                  </a:lnTo>
                  <a:lnTo>
                    <a:pt x="25132" y="1661"/>
                  </a:lnTo>
                  <a:lnTo>
                    <a:pt x="24609" y="1439"/>
                  </a:lnTo>
                  <a:lnTo>
                    <a:pt x="24060" y="1230"/>
                  </a:lnTo>
                  <a:lnTo>
                    <a:pt x="23498" y="1033"/>
                  </a:lnTo>
                  <a:lnTo>
                    <a:pt x="22883" y="837"/>
                  </a:lnTo>
                  <a:lnTo>
                    <a:pt x="22256" y="667"/>
                  </a:lnTo>
                  <a:lnTo>
                    <a:pt x="21602" y="497"/>
                  </a:lnTo>
                  <a:lnTo>
                    <a:pt x="20909" y="340"/>
                  </a:lnTo>
                  <a:lnTo>
                    <a:pt x="20177" y="197"/>
                  </a:lnTo>
                  <a:lnTo>
                    <a:pt x="19810" y="131"/>
                  </a:lnTo>
                  <a:lnTo>
                    <a:pt x="19431" y="79"/>
                  </a:lnTo>
                  <a:lnTo>
                    <a:pt x="19052" y="40"/>
                  </a:lnTo>
                  <a:lnTo>
                    <a:pt x="18673" y="14"/>
                  </a:lnTo>
                  <a:lnTo>
                    <a:pt x="18294" y="0"/>
                  </a:ln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9" name="Google Shape;1811;p38">
              <a:extLst>
                <a:ext uri="{FF2B5EF4-FFF2-40B4-BE49-F238E27FC236}">
                  <a16:creationId xmlns:a16="http://schemas.microsoft.com/office/drawing/2014/main" id="{219D22C1-3899-1402-0913-34DEDDAC2DA3}"/>
                </a:ext>
              </a:extLst>
            </p:cNvPr>
            <p:cNvSpPr/>
            <p:nvPr/>
          </p:nvSpPr>
          <p:spPr>
            <a:xfrm>
              <a:off x="2554075" y="2838200"/>
              <a:ext cx="501150" cy="300450"/>
            </a:xfrm>
            <a:custGeom>
              <a:avLst/>
              <a:gdLst/>
              <a:ahLst/>
              <a:cxnLst/>
              <a:rect l="l" t="t" r="r" b="b"/>
              <a:pathLst>
                <a:path w="20046" h="12018" extrusionOk="0">
                  <a:moveTo>
                    <a:pt x="2171" y="1"/>
                  </a:moveTo>
                  <a:lnTo>
                    <a:pt x="2080" y="14"/>
                  </a:lnTo>
                  <a:lnTo>
                    <a:pt x="1975" y="27"/>
                  </a:lnTo>
                  <a:lnTo>
                    <a:pt x="1883" y="66"/>
                  </a:lnTo>
                  <a:lnTo>
                    <a:pt x="1792" y="118"/>
                  </a:lnTo>
                  <a:lnTo>
                    <a:pt x="1700" y="171"/>
                  </a:lnTo>
                  <a:lnTo>
                    <a:pt x="1622" y="249"/>
                  </a:lnTo>
                  <a:lnTo>
                    <a:pt x="1374" y="550"/>
                  </a:lnTo>
                  <a:lnTo>
                    <a:pt x="1138" y="864"/>
                  </a:lnTo>
                  <a:lnTo>
                    <a:pt x="929" y="1190"/>
                  </a:lnTo>
                  <a:lnTo>
                    <a:pt x="733" y="1543"/>
                  </a:lnTo>
                  <a:lnTo>
                    <a:pt x="576" y="1897"/>
                  </a:lnTo>
                  <a:lnTo>
                    <a:pt x="432" y="2263"/>
                  </a:lnTo>
                  <a:lnTo>
                    <a:pt x="301" y="2642"/>
                  </a:lnTo>
                  <a:lnTo>
                    <a:pt x="197" y="3021"/>
                  </a:lnTo>
                  <a:lnTo>
                    <a:pt x="118" y="3413"/>
                  </a:lnTo>
                  <a:lnTo>
                    <a:pt x="66" y="3806"/>
                  </a:lnTo>
                  <a:lnTo>
                    <a:pt x="27" y="4198"/>
                  </a:lnTo>
                  <a:lnTo>
                    <a:pt x="1" y="4590"/>
                  </a:lnTo>
                  <a:lnTo>
                    <a:pt x="1" y="4982"/>
                  </a:lnTo>
                  <a:lnTo>
                    <a:pt x="27" y="5375"/>
                  </a:lnTo>
                  <a:lnTo>
                    <a:pt x="66" y="5767"/>
                  </a:lnTo>
                  <a:lnTo>
                    <a:pt x="118" y="6146"/>
                  </a:lnTo>
                  <a:lnTo>
                    <a:pt x="197" y="6525"/>
                  </a:lnTo>
                  <a:lnTo>
                    <a:pt x="301" y="6878"/>
                  </a:lnTo>
                  <a:lnTo>
                    <a:pt x="406" y="7244"/>
                  </a:lnTo>
                  <a:lnTo>
                    <a:pt x="537" y="7584"/>
                  </a:lnTo>
                  <a:lnTo>
                    <a:pt x="694" y="7911"/>
                  </a:lnTo>
                  <a:lnTo>
                    <a:pt x="851" y="8225"/>
                  </a:lnTo>
                  <a:lnTo>
                    <a:pt x="1034" y="8526"/>
                  </a:lnTo>
                  <a:lnTo>
                    <a:pt x="1243" y="8800"/>
                  </a:lnTo>
                  <a:lnTo>
                    <a:pt x="1452" y="9049"/>
                  </a:lnTo>
                  <a:lnTo>
                    <a:pt x="1687" y="9284"/>
                  </a:lnTo>
                  <a:lnTo>
                    <a:pt x="1936" y="9507"/>
                  </a:lnTo>
                  <a:lnTo>
                    <a:pt x="2197" y="9690"/>
                  </a:lnTo>
                  <a:lnTo>
                    <a:pt x="2328" y="9768"/>
                  </a:lnTo>
                  <a:lnTo>
                    <a:pt x="2472" y="9846"/>
                  </a:lnTo>
                  <a:lnTo>
                    <a:pt x="2616" y="9925"/>
                  </a:lnTo>
                  <a:lnTo>
                    <a:pt x="2760" y="9977"/>
                  </a:lnTo>
                  <a:lnTo>
                    <a:pt x="2916" y="10030"/>
                  </a:lnTo>
                  <a:lnTo>
                    <a:pt x="3073" y="10082"/>
                  </a:lnTo>
                  <a:lnTo>
                    <a:pt x="3230" y="10121"/>
                  </a:lnTo>
                  <a:lnTo>
                    <a:pt x="3387" y="10147"/>
                  </a:lnTo>
                  <a:lnTo>
                    <a:pt x="3688" y="10200"/>
                  </a:lnTo>
                  <a:lnTo>
                    <a:pt x="3976" y="10226"/>
                  </a:lnTo>
                  <a:lnTo>
                    <a:pt x="4263" y="10239"/>
                  </a:lnTo>
                  <a:lnTo>
                    <a:pt x="4538" y="10239"/>
                  </a:lnTo>
                  <a:lnTo>
                    <a:pt x="4812" y="10226"/>
                  </a:lnTo>
                  <a:lnTo>
                    <a:pt x="5074" y="10213"/>
                  </a:lnTo>
                  <a:lnTo>
                    <a:pt x="5335" y="10173"/>
                  </a:lnTo>
                  <a:lnTo>
                    <a:pt x="5584" y="10121"/>
                  </a:lnTo>
                  <a:lnTo>
                    <a:pt x="5832" y="10069"/>
                  </a:lnTo>
                  <a:lnTo>
                    <a:pt x="6081" y="9990"/>
                  </a:lnTo>
                  <a:lnTo>
                    <a:pt x="6316" y="9912"/>
                  </a:lnTo>
                  <a:lnTo>
                    <a:pt x="6538" y="9820"/>
                  </a:lnTo>
                  <a:lnTo>
                    <a:pt x="6761" y="9716"/>
                  </a:lnTo>
                  <a:lnTo>
                    <a:pt x="6970" y="9611"/>
                  </a:lnTo>
                  <a:lnTo>
                    <a:pt x="7179" y="9480"/>
                  </a:lnTo>
                  <a:lnTo>
                    <a:pt x="7388" y="9350"/>
                  </a:lnTo>
                  <a:lnTo>
                    <a:pt x="7584" y="9219"/>
                  </a:lnTo>
                  <a:lnTo>
                    <a:pt x="7767" y="9062"/>
                  </a:lnTo>
                  <a:lnTo>
                    <a:pt x="7951" y="8905"/>
                  </a:lnTo>
                  <a:lnTo>
                    <a:pt x="8134" y="8735"/>
                  </a:lnTo>
                  <a:lnTo>
                    <a:pt x="8304" y="8565"/>
                  </a:lnTo>
                  <a:lnTo>
                    <a:pt x="8474" y="8382"/>
                  </a:lnTo>
                  <a:lnTo>
                    <a:pt x="8630" y="8199"/>
                  </a:lnTo>
                  <a:lnTo>
                    <a:pt x="8787" y="8003"/>
                  </a:lnTo>
                  <a:lnTo>
                    <a:pt x="8931" y="7807"/>
                  </a:lnTo>
                  <a:lnTo>
                    <a:pt x="9075" y="7597"/>
                  </a:lnTo>
                  <a:lnTo>
                    <a:pt x="9219" y="7388"/>
                  </a:lnTo>
                  <a:lnTo>
                    <a:pt x="9350" y="7166"/>
                  </a:lnTo>
                  <a:lnTo>
                    <a:pt x="9585" y="6708"/>
                  </a:lnTo>
                  <a:lnTo>
                    <a:pt x="9807" y="6238"/>
                  </a:lnTo>
                  <a:lnTo>
                    <a:pt x="9860" y="6565"/>
                  </a:lnTo>
                  <a:lnTo>
                    <a:pt x="9912" y="6878"/>
                  </a:lnTo>
                  <a:lnTo>
                    <a:pt x="9977" y="7205"/>
                  </a:lnTo>
                  <a:lnTo>
                    <a:pt x="10069" y="7519"/>
                  </a:lnTo>
                  <a:lnTo>
                    <a:pt x="10160" y="7820"/>
                  </a:lnTo>
                  <a:lnTo>
                    <a:pt x="10265" y="8121"/>
                  </a:lnTo>
                  <a:lnTo>
                    <a:pt x="10383" y="8421"/>
                  </a:lnTo>
                  <a:lnTo>
                    <a:pt x="10513" y="8709"/>
                  </a:lnTo>
                  <a:lnTo>
                    <a:pt x="10657" y="8997"/>
                  </a:lnTo>
                  <a:lnTo>
                    <a:pt x="10814" y="9271"/>
                  </a:lnTo>
                  <a:lnTo>
                    <a:pt x="10984" y="9546"/>
                  </a:lnTo>
                  <a:lnTo>
                    <a:pt x="11167" y="9794"/>
                  </a:lnTo>
                  <a:lnTo>
                    <a:pt x="11350" y="10043"/>
                  </a:lnTo>
                  <a:lnTo>
                    <a:pt x="11546" y="10278"/>
                  </a:lnTo>
                  <a:lnTo>
                    <a:pt x="11769" y="10500"/>
                  </a:lnTo>
                  <a:lnTo>
                    <a:pt x="11978" y="10723"/>
                  </a:lnTo>
                  <a:lnTo>
                    <a:pt x="12213" y="10919"/>
                  </a:lnTo>
                  <a:lnTo>
                    <a:pt x="12462" y="11102"/>
                  </a:lnTo>
                  <a:lnTo>
                    <a:pt x="12710" y="11272"/>
                  </a:lnTo>
                  <a:lnTo>
                    <a:pt x="12972" y="11429"/>
                  </a:lnTo>
                  <a:lnTo>
                    <a:pt x="13233" y="11559"/>
                  </a:lnTo>
                  <a:lnTo>
                    <a:pt x="13508" y="11690"/>
                  </a:lnTo>
                  <a:lnTo>
                    <a:pt x="13795" y="11795"/>
                  </a:lnTo>
                  <a:lnTo>
                    <a:pt x="14096" y="11873"/>
                  </a:lnTo>
                  <a:lnTo>
                    <a:pt x="14397" y="11939"/>
                  </a:lnTo>
                  <a:lnTo>
                    <a:pt x="14711" y="11991"/>
                  </a:lnTo>
                  <a:lnTo>
                    <a:pt x="15038" y="12017"/>
                  </a:lnTo>
                  <a:lnTo>
                    <a:pt x="15364" y="12017"/>
                  </a:lnTo>
                  <a:lnTo>
                    <a:pt x="15691" y="12004"/>
                  </a:lnTo>
                  <a:lnTo>
                    <a:pt x="16044" y="11965"/>
                  </a:lnTo>
                  <a:lnTo>
                    <a:pt x="16384" y="11899"/>
                  </a:lnTo>
                  <a:lnTo>
                    <a:pt x="16750" y="11808"/>
                  </a:lnTo>
                  <a:lnTo>
                    <a:pt x="17077" y="11703"/>
                  </a:lnTo>
                  <a:lnTo>
                    <a:pt x="17391" y="11572"/>
                  </a:lnTo>
                  <a:lnTo>
                    <a:pt x="17692" y="11416"/>
                  </a:lnTo>
                  <a:lnTo>
                    <a:pt x="17966" y="11246"/>
                  </a:lnTo>
                  <a:lnTo>
                    <a:pt x="18228" y="11049"/>
                  </a:lnTo>
                  <a:lnTo>
                    <a:pt x="18463" y="10840"/>
                  </a:lnTo>
                  <a:lnTo>
                    <a:pt x="18686" y="10605"/>
                  </a:lnTo>
                  <a:lnTo>
                    <a:pt x="18882" y="10370"/>
                  </a:lnTo>
                  <a:lnTo>
                    <a:pt x="19065" y="10108"/>
                  </a:lnTo>
                  <a:lnTo>
                    <a:pt x="19235" y="9833"/>
                  </a:lnTo>
                  <a:lnTo>
                    <a:pt x="19392" y="9546"/>
                  </a:lnTo>
                  <a:lnTo>
                    <a:pt x="19522" y="9258"/>
                  </a:lnTo>
                  <a:lnTo>
                    <a:pt x="19640" y="8944"/>
                  </a:lnTo>
                  <a:lnTo>
                    <a:pt x="19745" y="8630"/>
                  </a:lnTo>
                  <a:lnTo>
                    <a:pt x="19836" y="8304"/>
                  </a:lnTo>
                  <a:lnTo>
                    <a:pt x="19902" y="7977"/>
                  </a:lnTo>
                  <a:lnTo>
                    <a:pt x="19967" y="7650"/>
                  </a:lnTo>
                  <a:lnTo>
                    <a:pt x="20006" y="7310"/>
                  </a:lnTo>
                  <a:lnTo>
                    <a:pt x="20032" y="6970"/>
                  </a:lnTo>
                  <a:lnTo>
                    <a:pt x="20045" y="6630"/>
                  </a:lnTo>
                  <a:lnTo>
                    <a:pt x="20045" y="6277"/>
                  </a:lnTo>
                  <a:lnTo>
                    <a:pt x="20045" y="5937"/>
                  </a:lnTo>
                  <a:lnTo>
                    <a:pt x="20019" y="5597"/>
                  </a:lnTo>
                  <a:lnTo>
                    <a:pt x="19980" y="5270"/>
                  </a:lnTo>
                  <a:lnTo>
                    <a:pt x="19928" y="4930"/>
                  </a:lnTo>
                  <a:lnTo>
                    <a:pt x="19875" y="4603"/>
                  </a:lnTo>
                  <a:lnTo>
                    <a:pt x="19797" y="4289"/>
                  </a:lnTo>
                  <a:lnTo>
                    <a:pt x="19719" y="3976"/>
                  </a:lnTo>
                  <a:lnTo>
                    <a:pt x="19627" y="3662"/>
                  </a:lnTo>
                  <a:lnTo>
                    <a:pt x="19522" y="3374"/>
                  </a:lnTo>
                  <a:lnTo>
                    <a:pt x="19405" y="3086"/>
                  </a:lnTo>
                  <a:lnTo>
                    <a:pt x="19287" y="2825"/>
                  </a:lnTo>
                  <a:lnTo>
                    <a:pt x="19235" y="2733"/>
                  </a:lnTo>
                  <a:lnTo>
                    <a:pt x="19169" y="2668"/>
                  </a:lnTo>
                  <a:lnTo>
                    <a:pt x="19091" y="2616"/>
                  </a:lnTo>
                  <a:lnTo>
                    <a:pt x="19013" y="2590"/>
                  </a:lnTo>
                  <a:lnTo>
                    <a:pt x="18856" y="2590"/>
                  </a:lnTo>
                  <a:lnTo>
                    <a:pt x="18764" y="2616"/>
                  </a:lnTo>
                  <a:lnTo>
                    <a:pt x="18699" y="2655"/>
                  </a:lnTo>
                  <a:lnTo>
                    <a:pt x="18620" y="2707"/>
                  </a:lnTo>
                  <a:lnTo>
                    <a:pt x="18555" y="2773"/>
                  </a:lnTo>
                  <a:lnTo>
                    <a:pt x="18503" y="2838"/>
                  </a:lnTo>
                  <a:lnTo>
                    <a:pt x="18463" y="2916"/>
                  </a:lnTo>
                  <a:lnTo>
                    <a:pt x="18450" y="3008"/>
                  </a:lnTo>
                  <a:lnTo>
                    <a:pt x="18437" y="3099"/>
                  </a:lnTo>
                  <a:lnTo>
                    <a:pt x="18450" y="3191"/>
                  </a:lnTo>
                  <a:lnTo>
                    <a:pt x="18489" y="3296"/>
                  </a:lnTo>
                  <a:lnTo>
                    <a:pt x="18594" y="3505"/>
                  </a:lnTo>
                  <a:lnTo>
                    <a:pt x="18686" y="3727"/>
                  </a:lnTo>
                  <a:lnTo>
                    <a:pt x="18764" y="3962"/>
                  </a:lnTo>
                  <a:lnTo>
                    <a:pt x="18843" y="4198"/>
                  </a:lnTo>
                  <a:lnTo>
                    <a:pt x="18921" y="4433"/>
                  </a:lnTo>
                  <a:lnTo>
                    <a:pt x="18973" y="4669"/>
                  </a:lnTo>
                  <a:lnTo>
                    <a:pt x="19026" y="4917"/>
                  </a:lnTo>
                  <a:lnTo>
                    <a:pt x="19078" y="5152"/>
                  </a:lnTo>
                  <a:lnTo>
                    <a:pt x="19117" y="5401"/>
                  </a:lnTo>
                  <a:lnTo>
                    <a:pt x="19143" y="5649"/>
                  </a:lnTo>
                  <a:lnTo>
                    <a:pt x="19156" y="5898"/>
                  </a:lnTo>
                  <a:lnTo>
                    <a:pt x="19169" y="6159"/>
                  </a:lnTo>
                  <a:lnTo>
                    <a:pt x="19169" y="6408"/>
                  </a:lnTo>
                  <a:lnTo>
                    <a:pt x="19169" y="6656"/>
                  </a:lnTo>
                  <a:lnTo>
                    <a:pt x="19143" y="6904"/>
                  </a:lnTo>
                  <a:lnTo>
                    <a:pt x="19117" y="7153"/>
                  </a:lnTo>
                  <a:lnTo>
                    <a:pt x="19091" y="7401"/>
                  </a:lnTo>
                  <a:lnTo>
                    <a:pt x="19039" y="7650"/>
                  </a:lnTo>
                  <a:lnTo>
                    <a:pt x="18986" y="7885"/>
                  </a:lnTo>
                  <a:lnTo>
                    <a:pt x="18921" y="8121"/>
                  </a:lnTo>
                  <a:lnTo>
                    <a:pt x="18843" y="8356"/>
                  </a:lnTo>
                  <a:lnTo>
                    <a:pt x="18751" y="8591"/>
                  </a:lnTo>
                  <a:lnTo>
                    <a:pt x="18659" y="8814"/>
                  </a:lnTo>
                  <a:lnTo>
                    <a:pt x="18555" y="9023"/>
                  </a:lnTo>
                  <a:lnTo>
                    <a:pt x="18437" y="9245"/>
                  </a:lnTo>
                  <a:lnTo>
                    <a:pt x="18306" y="9441"/>
                  </a:lnTo>
                  <a:lnTo>
                    <a:pt x="18163" y="9650"/>
                  </a:lnTo>
                  <a:lnTo>
                    <a:pt x="18006" y="9833"/>
                  </a:lnTo>
                  <a:lnTo>
                    <a:pt x="17849" y="10016"/>
                  </a:lnTo>
                  <a:lnTo>
                    <a:pt x="17666" y="10200"/>
                  </a:lnTo>
                  <a:lnTo>
                    <a:pt x="17483" y="10370"/>
                  </a:lnTo>
                  <a:lnTo>
                    <a:pt x="17287" y="10526"/>
                  </a:lnTo>
                  <a:lnTo>
                    <a:pt x="17156" y="10618"/>
                  </a:lnTo>
                  <a:lnTo>
                    <a:pt x="17012" y="10696"/>
                  </a:lnTo>
                  <a:lnTo>
                    <a:pt x="16868" y="10775"/>
                  </a:lnTo>
                  <a:lnTo>
                    <a:pt x="16724" y="10840"/>
                  </a:lnTo>
                  <a:lnTo>
                    <a:pt x="16580" y="10906"/>
                  </a:lnTo>
                  <a:lnTo>
                    <a:pt x="16437" y="10958"/>
                  </a:lnTo>
                  <a:lnTo>
                    <a:pt x="16280" y="10997"/>
                  </a:lnTo>
                  <a:lnTo>
                    <a:pt x="16136" y="11036"/>
                  </a:lnTo>
                  <a:lnTo>
                    <a:pt x="15822" y="11089"/>
                  </a:lnTo>
                  <a:lnTo>
                    <a:pt x="15508" y="11102"/>
                  </a:lnTo>
                  <a:lnTo>
                    <a:pt x="15194" y="11102"/>
                  </a:lnTo>
                  <a:lnTo>
                    <a:pt x="14881" y="11063"/>
                  </a:lnTo>
                  <a:lnTo>
                    <a:pt x="14567" y="11010"/>
                  </a:lnTo>
                  <a:lnTo>
                    <a:pt x="14253" y="10932"/>
                  </a:lnTo>
                  <a:lnTo>
                    <a:pt x="13952" y="10827"/>
                  </a:lnTo>
                  <a:lnTo>
                    <a:pt x="13652" y="10709"/>
                  </a:lnTo>
                  <a:lnTo>
                    <a:pt x="13364" y="10579"/>
                  </a:lnTo>
                  <a:lnTo>
                    <a:pt x="13089" y="10422"/>
                  </a:lnTo>
                  <a:lnTo>
                    <a:pt x="12828" y="10252"/>
                  </a:lnTo>
                  <a:lnTo>
                    <a:pt x="12579" y="10069"/>
                  </a:lnTo>
                  <a:lnTo>
                    <a:pt x="12422" y="9938"/>
                  </a:lnTo>
                  <a:lnTo>
                    <a:pt x="12279" y="9794"/>
                  </a:lnTo>
                  <a:lnTo>
                    <a:pt x="12135" y="9663"/>
                  </a:lnTo>
                  <a:lnTo>
                    <a:pt x="11991" y="9507"/>
                  </a:lnTo>
                  <a:lnTo>
                    <a:pt x="11873" y="9350"/>
                  </a:lnTo>
                  <a:lnTo>
                    <a:pt x="11742" y="9193"/>
                  </a:lnTo>
                  <a:lnTo>
                    <a:pt x="11625" y="9036"/>
                  </a:lnTo>
                  <a:lnTo>
                    <a:pt x="11520" y="8866"/>
                  </a:lnTo>
                  <a:lnTo>
                    <a:pt x="11324" y="8513"/>
                  </a:lnTo>
                  <a:lnTo>
                    <a:pt x="11154" y="8147"/>
                  </a:lnTo>
                  <a:lnTo>
                    <a:pt x="11010" y="7767"/>
                  </a:lnTo>
                  <a:lnTo>
                    <a:pt x="10893" y="7375"/>
                  </a:lnTo>
                  <a:lnTo>
                    <a:pt x="10801" y="6970"/>
                  </a:lnTo>
                  <a:lnTo>
                    <a:pt x="10736" y="6578"/>
                  </a:lnTo>
                  <a:lnTo>
                    <a:pt x="10683" y="6172"/>
                  </a:lnTo>
                  <a:lnTo>
                    <a:pt x="10657" y="5767"/>
                  </a:lnTo>
                  <a:lnTo>
                    <a:pt x="10670" y="5362"/>
                  </a:lnTo>
                  <a:lnTo>
                    <a:pt x="10683" y="4956"/>
                  </a:lnTo>
                  <a:lnTo>
                    <a:pt x="10736" y="4564"/>
                  </a:lnTo>
                  <a:lnTo>
                    <a:pt x="10801" y="4185"/>
                  </a:lnTo>
                  <a:lnTo>
                    <a:pt x="10814" y="4119"/>
                  </a:lnTo>
                  <a:lnTo>
                    <a:pt x="10814" y="4054"/>
                  </a:lnTo>
                  <a:lnTo>
                    <a:pt x="10801" y="3936"/>
                  </a:lnTo>
                  <a:lnTo>
                    <a:pt x="10749" y="3845"/>
                  </a:lnTo>
                  <a:lnTo>
                    <a:pt x="10683" y="3753"/>
                  </a:lnTo>
                  <a:lnTo>
                    <a:pt x="10592" y="3688"/>
                  </a:lnTo>
                  <a:lnTo>
                    <a:pt x="10500" y="3649"/>
                  </a:lnTo>
                  <a:lnTo>
                    <a:pt x="10396" y="3622"/>
                  </a:lnTo>
                  <a:lnTo>
                    <a:pt x="10291" y="3609"/>
                  </a:lnTo>
                  <a:lnTo>
                    <a:pt x="10200" y="3570"/>
                  </a:lnTo>
                  <a:lnTo>
                    <a:pt x="10095" y="3544"/>
                  </a:lnTo>
                  <a:lnTo>
                    <a:pt x="9990" y="3544"/>
                  </a:lnTo>
                  <a:lnTo>
                    <a:pt x="9886" y="3557"/>
                  </a:lnTo>
                  <a:lnTo>
                    <a:pt x="9794" y="3596"/>
                  </a:lnTo>
                  <a:lnTo>
                    <a:pt x="9716" y="3662"/>
                  </a:lnTo>
                  <a:lnTo>
                    <a:pt x="9677" y="3701"/>
                  </a:lnTo>
                  <a:lnTo>
                    <a:pt x="9650" y="3753"/>
                  </a:lnTo>
                  <a:lnTo>
                    <a:pt x="9624" y="3819"/>
                  </a:lnTo>
                  <a:lnTo>
                    <a:pt x="9611" y="3871"/>
                  </a:lnTo>
                  <a:lnTo>
                    <a:pt x="9480" y="4394"/>
                  </a:lnTo>
                  <a:lnTo>
                    <a:pt x="9337" y="4904"/>
                  </a:lnTo>
                  <a:lnTo>
                    <a:pt x="9180" y="5401"/>
                  </a:lnTo>
                  <a:lnTo>
                    <a:pt x="8997" y="5871"/>
                  </a:lnTo>
                  <a:lnTo>
                    <a:pt x="8800" y="6316"/>
                  </a:lnTo>
                  <a:lnTo>
                    <a:pt x="8683" y="6538"/>
                  </a:lnTo>
                  <a:lnTo>
                    <a:pt x="8565" y="6748"/>
                  </a:lnTo>
                  <a:lnTo>
                    <a:pt x="8447" y="6944"/>
                  </a:lnTo>
                  <a:lnTo>
                    <a:pt x="8317" y="7140"/>
                  </a:lnTo>
                  <a:lnTo>
                    <a:pt x="8186" y="7336"/>
                  </a:lnTo>
                  <a:lnTo>
                    <a:pt x="8042" y="7519"/>
                  </a:lnTo>
                  <a:lnTo>
                    <a:pt x="7885" y="7702"/>
                  </a:lnTo>
                  <a:lnTo>
                    <a:pt x="7728" y="7859"/>
                  </a:lnTo>
                  <a:lnTo>
                    <a:pt x="7558" y="8029"/>
                  </a:lnTo>
                  <a:lnTo>
                    <a:pt x="7388" y="8173"/>
                  </a:lnTo>
                  <a:lnTo>
                    <a:pt x="7205" y="8330"/>
                  </a:lnTo>
                  <a:lnTo>
                    <a:pt x="7009" y="8460"/>
                  </a:lnTo>
                  <a:lnTo>
                    <a:pt x="6813" y="8591"/>
                  </a:lnTo>
                  <a:lnTo>
                    <a:pt x="6604" y="8709"/>
                  </a:lnTo>
                  <a:lnTo>
                    <a:pt x="6395" y="8814"/>
                  </a:lnTo>
                  <a:lnTo>
                    <a:pt x="6159" y="8918"/>
                  </a:lnTo>
                  <a:lnTo>
                    <a:pt x="5924" y="9010"/>
                  </a:lnTo>
                  <a:lnTo>
                    <a:pt x="5688" y="9088"/>
                  </a:lnTo>
                  <a:lnTo>
                    <a:pt x="5427" y="9153"/>
                  </a:lnTo>
                  <a:lnTo>
                    <a:pt x="5165" y="9219"/>
                  </a:lnTo>
                  <a:lnTo>
                    <a:pt x="4891" y="9258"/>
                  </a:lnTo>
                  <a:lnTo>
                    <a:pt x="4603" y="9297"/>
                  </a:lnTo>
                  <a:lnTo>
                    <a:pt x="4433" y="9310"/>
                  </a:lnTo>
                  <a:lnTo>
                    <a:pt x="4276" y="9323"/>
                  </a:lnTo>
                  <a:lnTo>
                    <a:pt x="4119" y="9310"/>
                  </a:lnTo>
                  <a:lnTo>
                    <a:pt x="3976" y="9297"/>
                  </a:lnTo>
                  <a:lnTo>
                    <a:pt x="3819" y="9284"/>
                  </a:lnTo>
                  <a:lnTo>
                    <a:pt x="3675" y="9258"/>
                  </a:lnTo>
                  <a:lnTo>
                    <a:pt x="3544" y="9219"/>
                  </a:lnTo>
                  <a:lnTo>
                    <a:pt x="3400" y="9167"/>
                  </a:lnTo>
                  <a:lnTo>
                    <a:pt x="3269" y="9114"/>
                  </a:lnTo>
                  <a:lnTo>
                    <a:pt x="3139" y="9062"/>
                  </a:lnTo>
                  <a:lnTo>
                    <a:pt x="3021" y="8997"/>
                  </a:lnTo>
                  <a:lnTo>
                    <a:pt x="2903" y="8918"/>
                  </a:lnTo>
                  <a:lnTo>
                    <a:pt x="2681" y="8748"/>
                  </a:lnTo>
                  <a:lnTo>
                    <a:pt x="2459" y="8565"/>
                  </a:lnTo>
                  <a:lnTo>
                    <a:pt x="2276" y="8343"/>
                  </a:lnTo>
                  <a:lnTo>
                    <a:pt x="2093" y="8107"/>
                  </a:lnTo>
                  <a:lnTo>
                    <a:pt x="1936" y="7846"/>
                  </a:lnTo>
                  <a:lnTo>
                    <a:pt x="1792" y="7571"/>
                  </a:lnTo>
                  <a:lnTo>
                    <a:pt x="1661" y="7284"/>
                  </a:lnTo>
                  <a:lnTo>
                    <a:pt x="1544" y="6970"/>
                  </a:lnTo>
                  <a:lnTo>
                    <a:pt x="1452" y="6643"/>
                  </a:lnTo>
                  <a:lnTo>
                    <a:pt x="1374" y="6303"/>
                  </a:lnTo>
                  <a:lnTo>
                    <a:pt x="1321" y="5963"/>
                  </a:lnTo>
                  <a:lnTo>
                    <a:pt x="1269" y="5597"/>
                  </a:lnTo>
                  <a:lnTo>
                    <a:pt x="1243" y="5231"/>
                  </a:lnTo>
                  <a:lnTo>
                    <a:pt x="1243" y="4865"/>
                  </a:lnTo>
                  <a:lnTo>
                    <a:pt x="1243" y="4485"/>
                  </a:lnTo>
                  <a:lnTo>
                    <a:pt x="1269" y="4106"/>
                  </a:lnTo>
                  <a:lnTo>
                    <a:pt x="1321" y="3727"/>
                  </a:lnTo>
                  <a:lnTo>
                    <a:pt x="1374" y="3348"/>
                  </a:lnTo>
                  <a:lnTo>
                    <a:pt x="1465" y="2956"/>
                  </a:lnTo>
                  <a:lnTo>
                    <a:pt x="1557" y="2590"/>
                  </a:lnTo>
                  <a:lnTo>
                    <a:pt x="1674" y="2210"/>
                  </a:lnTo>
                  <a:lnTo>
                    <a:pt x="1805" y="1844"/>
                  </a:lnTo>
                  <a:lnTo>
                    <a:pt x="1962" y="1491"/>
                  </a:lnTo>
                  <a:lnTo>
                    <a:pt x="2132" y="1138"/>
                  </a:lnTo>
                  <a:lnTo>
                    <a:pt x="2315" y="798"/>
                  </a:lnTo>
                  <a:lnTo>
                    <a:pt x="2524" y="471"/>
                  </a:lnTo>
                  <a:lnTo>
                    <a:pt x="2563" y="393"/>
                  </a:lnTo>
                  <a:lnTo>
                    <a:pt x="2590" y="314"/>
                  </a:lnTo>
                  <a:lnTo>
                    <a:pt x="2590" y="236"/>
                  </a:lnTo>
                  <a:lnTo>
                    <a:pt x="2576" y="171"/>
                  </a:lnTo>
                  <a:lnTo>
                    <a:pt x="2537" y="118"/>
                  </a:lnTo>
                  <a:lnTo>
                    <a:pt x="2485" y="79"/>
                  </a:lnTo>
                  <a:lnTo>
                    <a:pt x="2420" y="40"/>
                  </a:lnTo>
                  <a:lnTo>
                    <a:pt x="2341" y="14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0" name="Google Shape;1812;p38">
              <a:extLst>
                <a:ext uri="{FF2B5EF4-FFF2-40B4-BE49-F238E27FC236}">
                  <a16:creationId xmlns:a16="http://schemas.microsoft.com/office/drawing/2014/main" id="{C39E9030-79DB-FC8E-FADD-0F927674A181}"/>
                </a:ext>
              </a:extLst>
            </p:cNvPr>
            <p:cNvSpPr/>
            <p:nvPr/>
          </p:nvSpPr>
          <p:spPr>
            <a:xfrm>
              <a:off x="2750550" y="2839175"/>
              <a:ext cx="134700" cy="98750"/>
            </a:xfrm>
            <a:custGeom>
              <a:avLst/>
              <a:gdLst/>
              <a:ahLst/>
              <a:cxnLst/>
              <a:rect l="l" t="t" r="r" b="b"/>
              <a:pathLst>
                <a:path w="5388" h="3950" extrusionOk="0">
                  <a:moveTo>
                    <a:pt x="2066" y="1"/>
                  </a:moveTo>
                  <a:lnTo>
                    <a:pt x="1818" y="14"/>
                  </a:lnTo>
                  <a:lnTo>
                    <a:pt x="1569" y="40"/>
                  </a:lnTo>
                  <a:lnTo>
                    <a:pt x="1347" y="79"/>
                  </a:lnTo>
                  <a:lnTo>
                    <a:pt x="1125" y="132"/>
                  </a:lnTo>
                  <a:lnTo>
                    <a:pt x="928" y="197"/>
                  </a:lnTo>
                  <a:lnTo>
                    <a:pt x="732" y="275"/>
                  </a:lnTo>
                  <a:lnTo>
                    <a:pt x="562" y="367"/>
                  </a:lnTo>
                  <a:lnTo>
                    <a:pt x="418" y="458"/>
                  </a:lnTo>
                  <a:lnTo>
                    <a:pt x="288" y="563"/>
                  </a:lnTo>
                  <a:lnTo>
                    <a:pt x="183" y="681"/>
                  </a:lnTo>
                  <a:lnTo>
                    <a:pt x="92" y="811"/>
                  </a:lnTo>
                  <a:lnTo>
                    <a:pt x="39" y="942"/>
                  </a:lnTo>
                  <a:lnTo>
                    <a:pt x="0" y="1086"/>
                  </a:lnTo>
                  <a:lnTo>
                    <a:pt x="0" y="1164"/>
                  </a:lnTo>
                  <a:lnTo>
                    <a:pt x="0" y="1243"/>
                  </a:lnTo>
                  <a:lnTo>
                    <a:pt x="26" y="1426"/>
                  </a:lnTo>
                  <a:lnTo>
                    <a:pt x="92" y="1622"/>
                  </a:lnTo>
                  <a:lnTo>
                    <a:pt x="170" y="1831"/>
                  </a:lnTo>
                  <a:lnTo>
                    <a:pt x="288" y="2054"/>
                  </a:lnTo>
                  <a:lnTo>
                    <a:pt x="418" y="2276"/>
                  </a:lnTo>
                  <a:lnTo>
                    <a:pt x="575" y="2498"/>
                  </a:lnTo>
                  <a:lnTo>
                    <a:pt x="745" y="2720"/>
                  </a:lnTo>
                  <a:lnTo>
                    <a:pt x="915" y="2930"/>
                  </a:lnTo>
                  <a:lnTo>
                    <a:pt x="1111" y="3139"/>
                  </a:lnTo>
                  <a:lnTo>
                    <a:pt x="1321" y="3335"/>
                  </a:lnTo>
                  <a:lnTo>
                    <a:pt x="1530" y="3505"/>
                  </a:lnTo>
                  <a:lnTo>
                    <a:pt x="1739" y="3649"/>
                  </a:lnTo>
                  <a:lnTo>
                    <a:pt x="1948" y="3780"/>
                  </a:lnTo>
                  <a:lnTo>
                    <a:pt x="2157" y="3871"/>
                  </a:lnTo>
                  <a:lnTo>
                    <a:pt x="2262" y="3910"/>
                  </a:lnTo>
                  <a:lnTo>
                    <a:pt x="2354" y="3937"/>
                  </a:lnTo>
                  <a:lnTo>
                    <a:pt x="2432" y="3950"/>
                  </a:lnTo>
                  <a:lnTo>
                    <a:pt x="2511" y="3950"/>
                  </a:lnTo>
                  <a:lnTo>
                    <a:pt x="2681" y="3923"/>
                  </a:lnTo>
                  <a:lnTo>
                    <a:pt x="2890" y="3871"/>
                  </a:lnTo>
                  <a:lnTo>
                    <a:pt x="3112" y="3780"/>
                  </a:lnTo>
                  <a:lnTo>
                    <a:pt x="3347" y="3675"/>
                  </a:lnTo>
                  <a:lnTo>
                    <a:pt x="3596" y="3544"/>
                  </a:lnTo>
                  <a:lnTo>
                    <a:pt x="3844" y="3387"/>
                  </a:lnTo>
                  <a:lnTo>
                    <a:pt x="4093" y="3230"/>
                  </a:lnTo>
                  <a:lnTo>
                    <a:pt x="4328" y="3047"/>
                  </a:lnTo>
                  <a:lnTo>
                    <a:pt x="4563" y="2864"/>
                  </a:lnTo>
                  <a:lnTo>
                    <a:pt x="4773" y="2681"/>
                  </a:lnTo>
                  <a:lnTo>
                    <a:pt x="4956" y="2498"/>
                  </a:lnTo>
                  <a:lnTo>
                    <a:pt x="5126" y="2315"/>
                  </a:lnTo>
                  <a:lnTo>
                    <a:pt x="5243" y="2132"/>
                  </a:lnTo>
                  <a:lnTo>
                    <a:pt x="5296" y="2041"/>
                  </a:lnTo>
                  <a:lnTo>
                    <a:pt x="5335" y="1962"/>
                  </a:lnTo>
                  <a:lnTo>
                    <a:pt x="5361" y="1884"/>
                  </a:lnTo>
                  <a:lnTo>
                    <a:pt x="5374" y="1805"/>
                  </a:lnTo>
                  <a:lnTo>
                    <a:pt x="5387" y="1661"/>
                  </a:lnTo>
                  <a:lnTo>
                    <a:pt x="5361" y="1518"/>
                  </a:lnTo>
                  <a:lnTo>
                    <a:pt x="5309" y="1374"/>
                  </a:lnTo>
                  <a:lnTo>
                    <a:pt x="5243" y="1230"/>
                  </a:lnTo>
                  <a:lnTo>
                    <a:pt x="5139" y="1099"/>
                  </a:lnTo>
                  <a:lnTo>
                    <a:pt x="5021" y="955"/>
                  </a:lnTo>
                  <a:lnTo>
                    <a:pt x="4877" y="825"/>
                  </a:lnTo>
                  <a:lnTo>
                    <a:pt x="4720" y="707"/>
                  </a:lnTo>
                  <a:lnTo>
                    <a:pt x="4550" y="589"/>
                  </a:lnTo>
                  <a:lnTo>
                    <a:pt x="4354" y="485"/>
                  </a:lnTo>
                  <a:lnTo>
                    <a:pt x="4132" y="380"/>
                  </a:lnTo>
                  <a:lnTo>
                    <a:pt x="3910" y="288"/>
                  </a:lnTo>
                  <a:lnTo>
                    <a:pt x="3674" y="210"/>
                  </a:lnTo>
                  <a:lnTo>
                    <a:pt x="3413" y="145"/>
                  </a:lnTo>
                  <a:lnTo>
                    <a:pt x="3151" y="79"/>
                  </a:lnTo>
                  <a:lnTo>
                    <a:pt x="2877" y="40"/>
                  </a:lnTo>
                  <a:lnTo>
                    <a:pt x="2602" y="14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1" name="Google Shape;1813;p38">
              <a:extLst>
                <a:ext uri="{FF2B5EF4-FFF2-40B4-BE49-F238E27FC236}">
                  <a16:creationId xmlns:a16="http://schemas.microsoft.com/office/drawing/2014/main" id="{F83071BB-5DF7-E45D-69C5-C89EE04B986D}"/>
                </a:ext>
              </a:extLst>
            </p:cNvPr>
            <p:cNvSpPr/>
            <p:nvPr/>
          </p:nvSpPr>
          <p:spPr>
            <a:xfrm>
              <a:off x="3084950" y="2543675"/>
              <a:ext cx="166075" cy="120975"/>
            </a:xfrm>
            <a:custGeom>
              <a:avLst/>
              <a:gdLst/>
              <a:ahLst/>
              <a:cxnLst/>
              <a:rect l="l" t="t" r="r" b="b"/>
              <a:pathLst>
                <a:path w="6643" h="4839" extrusionOk="0">
                  <a:moveTo>
                    <a:pt x="3322" y="0"/>
                  </a:moveTo>
                  <a:lnTo>
                    <a:pt x="3099" y="27"/>
                  </a:lnTo>
                  <a:lnTo>
                    <a:pt x="2877" y="53"/>
                  </a:lnTo>
                  <a:lnTo>
                    <a:pt x="2694" y="92"/>
                  </a:lnTo>
                  <a:lnTo>
                    <a:pt x="2498" y="131"/>
                  </a:lnTo>
                  <a:lnTo>
                    <a:pt x="2315" y="197"/>
                  </a:lnTo>
                  <a:lnTo>
                    <a:pt x="2145" y="249"/>
                  </a:lnTo>
                  <a:lnTo>
                    <a:pt x="1975" y="327"/>
                  </a:lnTo>
                  <a:lnTo>
                    <a:pt x="1805" y="406"/>
                  </a:lnTo>
                  <a:lnTo>
                    <a:pt x="1648" y="497"/>
                  </a:lnTo>
                  <a:lnTo>
                    <a:pt x="1491" y="589"/>
                  </a:lnTo>
                  <a:lnTo>
                    <a:pt x="1334" y="693"/>
                  </a:lnTo>
                  <a:lnTo>
                    <a:pt x="1203" y="798"/>
                  </a:lnTo>
                  <a:lnTo>
                    <a:pt x="1059" y="916"/>
                  </a:lnTo>
                  <a:lnTo>
                    <a:pt x="929" y="1046"/>
                  </a:lnTo>
                  <a:lnTo>
                    <a:pt x="811" y="1177"/>
                  </a:lnTo>
                  <a:lnTo>
                    <a:pt x="693" y="1308"/>
                  </a:lnTo>
                  <a:lnTo>
                    <a:pt x="589" y="1452"/>
                  </a:lnTo>
                  <a:lnTo>
                    <a:pt x="484" y="1596"/>
                  </a:lnTo>
                  <a:lnTo>
                    <a:pt x="406" y="1739"/>
                  </a:lnTo>
                  <a:lnTo>
                    <a:pt x="314" y="1896"/>
                  </a:lnTo>
                  <a:lnTo>
                    <a:pt x="249" y="2053"/>
                  </a:lnTo>
                  <a:lnTo>
                    <a:pt x="183" y="2223"/>
                  </a:lnTo>
                  <a:lnTo>
                    <a:pt x="131" y="2380"/>
                  </a:lnTo>
                  <a:lnTo>
                    <a:pt x="79" y="2550"/>
                  </a:lnTo>
                  <a:lnTo>
                    <a:pt x="53" y="2733"/>
                  </a:lnTo>
                  <a:lnTo>
                    <a:pt x="27" y="2903"/>
                  </a:lnTo>
                  <a:lnTo>
                    <a:pt x="13" y="3086"/>
                  </a:lnTo>
                  <a:lnTo>
                    <a:pt x="0" y="3269"/>
                  </a:lnTo>
                  <a:lnTo>
                    <a:pt x="13" y="3452"/>
                  </a:lnTo>
                  <a:lnTo>
                    <a:pt x="40" y="3635"/>
                  </a:lnTo>
                  <a:lnTo>
                    <a:pt x="66" y="3818"/>
                  </a:lnTo>
                  <a:lnTo>
                    <a:pt x="105" y="4002"/>
                  </a:lnTo>
                  <a:lnTo>
                    <a:pt x="170" y="4198"/>
                  </a:lnTo>
                  <a:lnTo>
                    <a:pt x="236" y="4381"/>
                  </a:lnTo>
                  <a:lnTo>
                    <a:pt x="262" y="4459"/>
                  </a:lnTo>
                  <a:lnTo>
                    <a:pt x="301" y="4525"/>
                  </a:lnTo>
                  <a:lnTo>
                    <a:pt x="393" y="4629"/>
                  </a:lnTo>
                  <a:lnTo>
                    <a:pt x="497" y="4721"/>
                  </a:lnTo>
                  <a:lnTo>
                    <a:pt x="615" y="4786"/>
                  </a:lnTo>
                  <a:lnTo>
                    <a:pt x="746" y="4825"/>
                  </a:lnTo>
                  <a:lnTo>
                    <a:pt x="876" y="4838"/>
                  </a:lnTo>
                  <a:lnTo>
                    <a:pt x="1007" y="4838"/>
                  </a:lnTo>
                  <a:lnTo>
                    <a:pt x="1138" y="4812"/>
                  </a:lnTo>
                  <a:lnTo>
                    <a:pt x="1256" y="4760"/>
                  </a:lnTo>
                  <a:lnTo>
                    <a:pt x="1373" y="4708"/>
                  </a:lnTo>
                  <a:lnTo>
                    <a:pt x="1465" y="4629"/>
                  </a:lnTo>
                  <a:lnTo>
                    <a:pt x="1530" y="4525"/>
                  </a:lnTo>
                  <a:lnTo>
                    <a:pt x="1582" y="4420"/>
                  </a:lnTo>
                  <a:lnTo>
                    <a:pt x="1609" y="4355"/>
                  </a:lnTo>
                  <a:lnTo>
                    <a:pt x="1609" y="4289"/>
                  </a:lnTo>
                  <a:lnTo>
                    <a:pt x="1609" y="4224"/>
                  </a:lnTo>
                  <a:lnTo>
                    <a:pt x="1609" y="4158"/>
                  </a:lnTo>
                  <a:lnTo>
                    <a:pt x="1582" y="4080"/>
                  </a:lnTo>
                  <a:lnTo>
                    <a:pt x="1556" y="4002"/>
                  </a:lnTo>
                  <a:lnTo>
                    <a:pt x="1478" y="3779"/>
                  </a:lnTo>
                  <a:lnTo>
                    <a:pt x="1426" y="3557"/>
                  </a:lnTo>
                  <a:lnTo>
                    <a:pt x="1399" y="3335"/>
                  </a:lnTo>
                  <a:lnTo>
                    <a:pt x="1399" y="3125"/>
                  </a:lnTo>
                  <a:lnTo>
                    <a:pt x="1426" y="2929"/>
                  </a:lnTo>
                  <a:lnTo>
                    <a:pt x="1465" y="2733"/>
                  </a:lnTo>
                  <a:lnTo>
                    <a:pt x="1530" y="2550"/>
                  </a:lnTo>
                  <a:lnTo>
                    <a:pt x="1622" y="2380"/>
                  </a:lnTo>
                  <a:lnTo>
                    <a:pt x="1726" y="2223"/>
                  </a:lnTo>
                  <a:lnTo>
                    <a:pt x="1857" y="2066"/>
                  </a:lnTo>
                  <a:lnTo>
                    <a:pt x="2001" y="1923"/>
                  </a:lnTo>
                  <a:lnTo>
                    <a:pt x="2171" y="1805"/>
                  </a:lnTo>
                  <a:lnTo>
                    <a:pt x="2341" y="1687"/>
                  </a:lnTo>
                  <a:lnTo>
                    <a:pt x="2537" y="1596"/>
                  </a:lnTo>
                  <a:lnTo>
                    <a:pt x="2759" y="1504"/>
                  </a:lnTo>
                  <a:lnTo>
                    <a:pt x="2982" y="1439"/>
                  </a:lnTo>
                  <a:lnTo>
                    <a:pt x="3125" y="1399"/>
                  </a:lnTo>
                  <a:lnTo>
                    <a:pt x="3282" y="1373"/>
                  </a:lnTo>
                  <a:lnTo>
                    <a:pt x="3413" y="1360"/>
                  </a:lnTo>
                  <a:lnTo>
                    <a:pt x="3557" y="1360"/>
                  </a:lnTo>
                  <a:lnTo>
                    <a:pt x="3675" y="1373"/>
                  </a:lnTo>
                  <a:lnTo>
                    <a:pt x="3805" y="1386"/>
                  </a:lnTo>
                  <a:lnTo>
                    <a:pt x="3923" y="1413"/>
                  </a:lnTo>
                  <a:lnTo>
                    <a:pt x="4041" y="1452"/>
                  </a:lnTo>
                  <a:lnTo>
                    <a:pt x="4145" y="1491"/>
                  </a:lnTo>
                  <a:lnTo>
                    <a:pt x="4250" y="1543"/>
                  </a:lnTo>
                  <a:lnTo>
                    <a:pt x="4341" y="1609"/>
                  </a:lnTo>
                  <a:lnTo>
                    <a:pt x="4433" y="1674"/>
                  </a:lnTo>
                  <a:lnTo>
                    <a:pt x="4525" y="1739"/>
                  </a:lnTo>
                  <a:lnTo>
                    <a:pt x="4603" y="1831"/>
                  </a:lnTo>
                  <a:lnTo>
                    <a:pt x="4747" y="2001"/>
                  </a:lnTo>
                  <a:lnTo>
                    <a:pt x="4878" y="2210"/>
                  </a:lnTo>
                  <a:lnTo>
                    <a:pt x="4982" y="2419"/>
                  </a:lnTo>
                  <a:lnTo>
                    <a:pt x="5074" y="2655"/>
                  </a:lnTo>
                  <a:lnTo>
                    <a:pt x="5152" y="2903"/>
                  </a:lnTo>
                  <a:lnTo>
                    <a:pt x="5204" y="3152"/>
                  </a:lnTo>
                  <a:lnTo>
                    <a:pt x="5244" y="3413"/>
                  </a:lnTo>
                  <a:lnTo>
                    <a:pt x="5270" y="3675"/>
                  </a:lnTo>
                  <a:lnTo>
                    <a:pt x="5270" y="3923"/>
                  </a:lnTo>
                  <a:lnTo>
                    <a:pt x="5270" y="4015"/>
                  </a:lnTo>
                  <a:lnTo>
                    <a:pt x="5283" y="4080"/>
                  </a:lnTo>
                  <a:lnTo>
                    <a:pt x="5296" y="4158"/>
                  </a:lnTo>
                  <a:lnTo>
                    <a:pt x="5322" y="4224"/>
                  </a:lnTo>
                  <a:lnTo>
                    <a:pt x="5387" y="4328"/>
                  </a:lnTo>
                  <a:lnTo>
                    <a:pt x="5479" y="4433"/>
                  </a:lnTo>
                  <a:lnTo>
                    <a:pt x="5584" y="4498"/>
                  </a:lnTo>
                  <a:lnTo>
                    <a:pt x="5688" y="4551"/>
                  </a:lnTo>
                  <a:lnTo>
                    <a:pt x="5819" y="4577"/>
                  </a:lnTo>
                  <a:lnTo>
                    <a:pt x="5950" y="4590"/>
                  </a:lnTo>
                  <a:lnTo>
                    <a:pt x="6081" y="4577"/>
                  </a:lnTo>
                  <a:lnTo>
                    <a:pt x="6198" y="4551"/>
                  </a:lnTo>
                  <a:lnTo>
                    <a:pt x="6316" y="4498"/>
                  </a:lnTo>
                  <a:lnTo>
                    <a:pt x="6420" y="4420"/>
                  </a:lnTo>
                  <a:lnTo>
                    <a:pt x="6512" y="4328"/>
                  </a:lnTo>
                  <a:lnTo>
                    <a:pt x="6577" y="4211"/>
                  </a:lnTo>
                  <a:lnTo>
                    <a:pt x="6604" y="4145"/>
                  </a:lnTo>
                  <a:lnTo>
                    <a:pt x="6630" y="4080"/>
                  </a:lnTo>
                  <a:lnTo>
                    <a:pt x="6643" y="4002"/>
                  </a:lnTo>
                  <a:lnTo>
                    <a:pt x="6643" y="3923"/>
                  </a:lnTo>
                  <a:lnTo>
                    <a:pt x="6643" y="3714"/>
                  </a:lnTo>
                  <a:lnTo>
                    <a:pt x="6643" y="3505"/>
                  </a:lnTo>
                  <a:lnTo>
                    <a:pt x="6617" y="3295"/>
                  </a:lnTo>
                  <a:lnTo>
                    <a:pt x="6590" y="3099"/>
                  </a:lnTo>
                  <a:lnTo>
                    <a:pt x="6564" y="2903"/>
                  </a:lnTo>
                  <a:lnTo>
                    <a:pt x="6525" y="2707"/>
                  </a:lnTo>
                  <a:lnTo>
                    <a:pt x="6473" y="2511"/>
                  </a:lnTo>
                  <a:lnTo>
                    <a:pt x="6420" y="2315"/>
                  </a:lnTo>
                  <a:lnTo>
                    <a:pt x="6355" y="2132"/>
                  </a:lnTo>
                  <a:lnTo>
                    <a:pt x="6277" y="1949"/>
                  </a:lnTo>
                  <a:lnTo>
                    <a:pt x="6198" y="1779"/>
                  </a:lnTo>
                  <a:lnTo>
                    <a:pt x="6120" y="1609"/>
                  </a:lnTo>
                  <a:lnTo>
                    <a:pt x="6015" y="1452"/>
                  </a:lnTo>
                  <a:lnTo>
                    <a:pt x="5924" y="1295"/>
                  </a:lnTo>
                  <a:lnTo>
                    <a:pt x="5806" y="1138"/>
                  </a:lnTo>
                  <a:lnTo>
                    <a:pt x="5688" y="994"/>
                  </a:lnTo>
                  <a:lnTo>
                    <a:pt x="5571" y="863"/>
                  </a:lnTo>
                  <a:lnTo>
                    <a:pt x="5440" y="733"/>
                  </a:lnTo>
                  <a:lnTo>
                    <a:pt x="5296" y="615"/>
                  </a:lnTo>
                  <a:lnTo>
                    <a:pt x="5152" y="510"/>
                  </a:lnTo>
                  <a:lnTo>
                    <a:pt x="5008" y="406"/>
                  </a:lnTo>
                  <a:lnTo>
                    <a:pt x="4838" y="314"/>
                  </a:lnTo>
                  <a:lnTo>
                    <a:pt x="4681" y="236"/>
                  </a:lnTo>
                  <a:lnTo>
                    <a:pt x="4498" y="170"/>
                  </a:lnTo>
                  <a:lnTo>
                    <a:pt x="4328" y="118"/>
                  </a:lnTo>
                  <a:lnTo>
                    <a:pt x="4132" y="66"/>
                  </a:lnTo>
                  <a:lnTo>
                    <a:pt x="3949" y="27"/>
                  </a:lnTo>
                  <a:lnTo>
                    <a:pt x="3740" y="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2" name="Google Shape;1814;p38">
              <a:extLst>
                <a:ext uri="{FF2B5EF4-FFF2-40B4-BE49-F238E27FC236}">
                  <a16:creationId xmlns:a16="http://schemas.microsoft.com/office/drawing/2014/main" id="{4337227C-C269-B6F7-A1B8-946D1B2EFDD2}"/>
                </a:ext>
              </a:extLst>
            </p:cNvPr>
            <p:cNvSpPr/>
            <p:nvPr/>
          </p:nvSpPr>
          <p:spPr>
            <a:xfrm>
              <a:off x="2491650" y="2463575"/>
              <a:ext cx="168050" cy="137000"/>
            </a:xfrm>
            <a:custGeom>
              <a:avLst/>
              <a:gdLst/>
              <a:ahLst/>
              <a:cxnLst/>
              <a:rect l="l" t="t" r="r" b="b"/>
              <a:pathLst>
                <a:path w="6722" h="5480" extrusionOk="0">
                  <a:moveTo>
                    <a:pt x="3269" y="1"/>
                  </a:moveTo>
                  <a:lnTo>
                    <a:pt x="3086" y="14"/>
                  </a:lnTo>
                  <a:lnTo>
                    <a:pt x="2890" y="27"/>
                  </a:lnTo>
                  <a:lnTo>
                    <a:pt x="2720" y="66"/>
                  </a:lnTo>
                  <a:lnTo>
                    <a:pt x="2537" y="105"/>
                  </a:lnTo>
                  <a:lnTo>
                    <a:pt x="2367" y="171"/>
                  </a:lnTo>
                  <a:lnTo>
                    <a:pt x="2197" y="236"/>
                  </a:lnTo>
                  <a:lnTo>
                    <a:pt x="2027" y="315"/>
                  </a:lnTo>
                  <a:lnTo>
                    <a:pt x="1870" y="393"/>
                  </a:lnTo>
                  <a:lnTo>
                    <a:pt x="1713" y="498"/>
                  </a:lnTo>
                  <a:lnTo>
                    <a:pt x="1569" y="602"/>
                  </a:lnTo>
                  <a:lnTo>
                    <a:pt x="1425" y="720"/>
                  </a:lnTo>
                  <a:lnTo>
                    <a:pt x="1282" y="838"/>
                  </a:lnTo>
                  <a:lnTo>
                    <a:pt x="1151" y="982"/>
                  </a:lnTo>
                  <a:lnTo>
                    <a:pt x="1020" y="1112"/>
                  </a:lnTo>
                  <a:lnTo>
                    <a:pt x="902" y="1269"/>
                  </a:lnTo>
                  <a:lnTo>
                    <a:pt x="785" y="1413"/>
                  </a:lnTo>
                  <a:lnTo>
                    <a:pt x="667" y="1583"/>
                  </a:lnTo>
                  <a:lnTo>
                    <a:pt x="562" y="1753"/>
                  </a:lnTo>
                  <a:lnTo>
                    <a:pt x="471" y="1923"/>
                  </a:lnTo>
                  <a:lnTo>
                    <a:pt x="379" y="2106"/>
                  </a:lnTo>
                  <a:lnTo>
                    <a:pt x="288" y="2289"/>
                  </a:lnTo>
                  <a:lnTo>
                    <a:pt x="222" y="2472"/>
                  </a:lnTo>
                  <a:lnTo>
                    <a:pt x="144" y="2668"/>
                  </a:lnTo>
                  <a:lnTo>
                    <a:pt x="79" y="2864"/>
                  </a:lnTo>
                  <a:lnTo>
                    <a:pt x="26" y="3061"/>
                  </a:lnTo>
                  <a:lnTo>
                    <a:pt x="13" y="3139"/>
                  </a:lnTo>
                  <a:lnTo>
                    <a:pt x="0" y="3217"/>
                  </a:lnTo>
                  <a:lnTo>
                    <a:pt x="0" y="3296"/>
                  </a:lnTo>
                  <a:lnTo>
                    <a:pt x="13" y="3361"/>
                  </a:lnTo>
                  <a:lnTo>
                    <a:pt x="52" y="3492"/>
                  </a:lnTo>
                  <a:lnTo>
                    <a:pt x="118" y="3610"/>
                  </a:lnTo>
                  <a:lnTo>
                    <a:pt x="196" y="3701"/>
                  </a:lnTo>
                  <a:lnTo>
                    <a:pt x="301" y="3793"/>
                  </a:lnTo>
                  <a:lnTo>
                    <a:pt x="406" y="3858"/>
                  </a:lnTo>
                  <a:lnTo>
                    <a:pt x="523" y="3897"/>
                  </a:lnTo>
                  <a:lnTo>
                    <a:pt x="654" y="3924"/>
                  </a:lnTo>
                  <a:lnTo>
                    <a:pt x="785" y="3924"/>
                  </a:lnTo>
                  <a:lnTo>
                    <a:pt x="902" y="3910"/>
                  </a:lnTo>
                  <a:lnTo>
                    <a:pt x="1020" y="3858"/>
                  </a:lnTo>
                  <a:lnTo>
                    <a:pt x="1138" y="3793"/>
                  </a:lnTo>
                  <a:lnTo>
                    <a:pt x="1229" y="3701"/>
                  </a:lnTo>
                  <a:lnTo>
                    <a:pt x="1268" y="3649"/>
                  </a:lnTo>
                  <a:lnTo>
                    <a:pt x="1308" y="3584"/>
                  </a:lnTo>
                  <a:lnTo>
                    <a:pt x="1334" y="3518"/>
                  </a:lnTo>
                  <a:lnTo>
                    <a:pt x="1360" y="3440"/>
                  </a:lnTo>
                  <a:lnTo>
                    <a:pt x="1425" y="3191"/>
                  </a:lnTo>
                  <a:lnTo>
                    <a:pt x="1517" y="2943"/>
                  </a:lnTo>
                  <a:lnTo>
                    <a:pt x="1622" y="2708"/>
                  </a:lnTo>
                  <a:lnTo>
                    <a:pt x="1739" y="2472"/>
                  </a:lnTo>
                  <a:lnTo>
                    <a:pt x="1870" y="2263"/>
                  </a:lnTo>
                  <a:lnTo>
                    <a:pt x="2027" y="2054"/>
                  </a:lnTo>
                  <a:lnTo>
                    <a:pt x="2184" y="1871"/>
                  </a:lnTo>
                  <a:lnTo>
                    <a:pt x="2367" y="1714"/>
                  </a:lnTo>
                  <a:lnTo>
                    <a:pt x="2550" y="1583"/>
                  </a:lnTo>
                  <a:lnTo>
                    <a:pt x="2655" y="1531"/>
                  </a:lnTo>
                  <a:lnTo>
                    <a:pt x="2759" y="1478"/>
                  </a:lnTo>
                  <a:lnTo>
                    <a:pt x="2864" y="1439"/>
                  </a:lnTo>
                  <a:lnTo>
                    <a:pt x="2968" y="1400"/>
                  </a:lnTo>
                  <a:lnTo>
                    <a:pt x="3086" y="1374"/>
                  </a:lnTo>
                  <a:lnTo>
                    <a:pt x="3204" y="1361"/>
                  </a:lnTo>
                  <a:lnTo>
                    <a:pt x="3439" y="1361"/>
                  </a:lnTo>
                  <a:lnTo>
                    <a:pt x="3557" y="1387"/>
                  </a:lnTo>
                  <a:lnTo>
                    <a:pt x="3687" y="1413"/>
                  </a:lnTo>
                  <a:lnTo>
                    <a:pt x="3818" y="1452"/>
                  </a:lnTo>
                  <a:lnTo>
                    <a:pt x="3949" y="1491"/>
                  </a:lnTo>
                  <a:lnTo>
                    <a:pt x="4080" y="1557"/>
                  </a:lnTo>
                  <a:lnTo>
                    <a:pt x="4224" y="1635"/>
                  </a:lnTo>
                  <a:lnTo>
                    <a:pt x="4420" y="1753"/>
                  </a:lnTo>
                  <a:lnTo>
                    <a:pt x="4603" y="1897"/>
                  </a:lnTo>
                  <a:lnTo>
                    <a:pt x="4760" y="2041"/>
                  </a:lnTo>
                  <a:lnTo>
                    <a:pt x="4904" y="2198"/>
                  </a:lnTo>
                  <a:lnTo>
                    <a:pt x="5034" y="2368"/>
                  </a:lnTo>
                  <a:lnTo>
                    <a:pt x="5139" y="2538"/>
                  </a:lnTo>
                  <a:lnTo>
                    <a:pt x="5217" y="2721"/>
                  </a:lnTo>
                  <a:lnTo>
                    <a:pt x="5283" y="2904"/>
                  </a:lnTo>
                  <a:lnTo>
                    <a:pt x="5322" y="3087"/>
                  </a:lnTo>
                  <a:lnTo>
                    <a:pt x="5335" y="3283"/>
                  </a:lnTo>
                  <a:lnTo>
                    <a:pt x="5322" y="3479"/>
                  </a:lnTo>
                  <a:lnTo>
                    <a:pt x="5296" y="3675"/>
                  </a:lnTo>
                  <a:lnTo>
                    <a:pt x="5243" y="3884"/>
                  </a:lnTo>
                  <a:lnTo>
                    <a:pt x="5152" y="4080"/>
                  </a:lnTo>
                  <a:lnTo>
                    <a:pt x="5047" y="4277"/>
                  </a:lnTo>
                  <a:lnTo>
                    <a:pt x="4917" y="4486"/>
                  </a:lnTo>
                  <a:lnTo>
                    <a:pt x="4864" y="4551"/>
                  </a:lnTo>
                  <a:lnTo>
                    <a:pt x="4838" y="4617"/>
                  </a:lnTo>
                  <a:lnTo>
                    <a:pt x="4812" y="4682"/>
                  </a:lnTo>
                  <a:lnTo>
                    <a:pt x="4786" y="4747"/>
                  </a:lnTo>
                  <a:lnTo>
                    <a:pt x="4786" y="4813"/>
                  </a:lnTo>
                  <a:lnTo>
                    <a:pt x="4773" y="4878"/>
                  </a:lnTo>
                  <a:lnTo>
                    <a:pt x="4799" y="4996"/>
                  </a:lnTo>
                  <a:lnTo>
                    <a:pt x="4851" y="5100"/>
                  </a:lnTo>
                  <a:lnTo>
                    <a:pt x="4917" y="5205"/>
                  </a:lnTo>
                  <a:lnTo>
                    <a:pt x="5008" y="5297"/>
                  </a:lnTo>
                  <a:lnTo>
                    <a:pt x="5113" y="5375"/>
                  </a:lnTo>
                  <a:lnTo>
                    <a:pt x="5230" y="5427"/>
                  </a:lnTo>
                  <a:lnTo>
                    <a:pt x="5348" y="5466"/>
                  </a:lnTo>
                  <a:lnTo>
                    <a:pt x="5479" y="5480"/>
                  </a:lnTo>
                  <a:lnTo>
                    <a:pt x="5610" y="5480"/>
                  </a:lnTo>
                  <a:lnTo>
                    <a:pt x="5740" y="5453"/>
                  </a:lnTo>
                  <a:lnTo>
                    <a:pt x="5871" y="5401"/>
                  </a:lnTo>
                  <a:lnTo>
                    <a:pt x="5989" y="5310"/>
                  </a:lnTo>
                  <a:lnTo>
                    <a:pt x="6041" y="5257"/>
                  </a:lnTo>
                  <a:lnTo>
                    <a:pt x="6093" y="5192"/>
                  </a:lnTo>
                  <a:lnTo>
                    <a:pt x="6211" y="5035"/>
                  </a:lnTo>
                  <a:lnTo>
                    <a:pt x="6316" y="4865"/>
                  </a:lnTo>
                  <a:lnTo>
                    <a:pt x="6407" y="4695"/>
                  </a:lnTo>
                  <a:lnTo>
                    <a:pt x="6486" y="4525"/>
                  </a:lnTo>
                  <a:lnTo>
                    <a:pt x="6551" y="4355"/>
                  </a:lnTo>
                  <a:lnTo>
                    <a:pt x="6603" y="4172"/>
                  </a:lnTo>
                  <a:lnTo>
                    <a:pt x="6656" y="4002"/>
                  </a:lnTo>
                  <a:lnTo>
                    <a:pt x="6682" y="3832"/>
                  </a:lnTo>
                  <a:lnTo>
                    <a:pt x="6708" y="3649"/>
                  </a:lnTo>
                  <a:lnTo>
                    <a:pt x="6721" y="3479"/>
                  </a:lnTo>
                  <a:lnTo>
                    <a:pt x="6721" y="3296"/>
                  </a:lnTo>
                  <a:lnTo>
                    <a:pt x="6708" y="3126"/>
                  </a:lnTo>
                  <a:lnTo>
                    <a:pt x="6695" y="2956"/>
                  </a:lnTo>
                  <a:lnTo>
                    <a:pt x="6669" y="2773"/>
                  </a:lnTo>
                  <a:lnTo>
                    <a:pt x="6629" y="2603"/>
                  </a:lnTo>
                  <a:lnTo>
                    <a:pt x="6577" y="2433"/>
                  </a:lnTo>
                  <a:lnTo>
                    <a:pt x="6525" y="2276"/>
                  </a:lnTo>
                  <a:lnTo>
                    <a:pt x="6460" y="2106"/>
                  </a:lnTo>
                  <a:lnTo>
                    <a:pt x="6381" y="1949"/>
                  </a:lnTo>
                  <a:lnTo>
                    <a:pt x="6303" y="1792"/>
                  </a:lnTo>
                  <a:lnTo>
                    <a:pt x="6198" y="1635"/>
                  </a:lnTo>
                  <a:lnTo>
                    <a:pt x="6106" y="1491"/>
                  </a:lnTo>
                  <a:lnTo>
                    <a:pt x="5989" y="1348"/>
                  </a:lnTo>
                  <a:lnTo>
                    <a:pt x="5884" y="1217"/>
                  </a:lnTo>
                  <a:lnTo>
                    <a:pt x="5753" y="1073"/>
                  </a:lnTo>
                  <a:lnTo>
                    <a:pt x="5623" y="955"/>
                  </a:lnTo>
                  <a:lnTo>
                    <a:pt x="5479" y="825"/>
                  </a:lnTo>
                  <a:lnTo>
                    <a:pt x="5335" y="720"/>
                  </a:lnTo>
                  <a:lnTo>
                    <a:pt x="5178" y="602"/>
                  </a:lnTo>
                  <a:lnTo>
                    <a:pt x="5021" y="511"/>
                  </a:lnTo>
                  <a:lnTo>
                    <a:pt x="4851" y="406"/>
                  </a:lnTo>
                  <a:lnTo>
                    <a:pt x="4681" y="328"/>
                  </a:lnTo>
                  <a:lnTo>
                    <a:pt x="4472" y="236"/>
                  </a:lnTo>
                  <a:lnTo>
                    <a:pt x="4263" y="158"/>
                  </a:lnTo>
                  <a:lnTo>
                    <a:pt x="4054" y="105"/>
                  </a:lnTo>
                  <a:lnTo>
                    <a:pt x="3857" y="53"/>
                  </a:lnTo>
                  <a:lnTo>
                    <a:pt x="3661" y="27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3" name="Google Shape;1815;p38">
              <a:extLst>
                <a:ext uri="{FF2B5EF4-FFF2-40B4-BE49-F238E27FC236}">
                  <a16:creationId xmlns:a16="http://schemas.microsoft.com/office/drawing/2014/main" id="{4DCBAE65-3754-2587-BE65-746390A8C8C4}"/>
                </a:ext>
              </a:extLst>
            </p:cNvPr>
            <p:cNvSpPr/>
            <p:nvPr/>
          </p:nvSpPr>
          <p:spPr>
            <a:xfrm>
              <a:off x="2446850" y="3662300"/>
              <a:ext cx="393600" cy="1423625"/>
            </a:xfrm>
            <a:custGeom>
              <a:avLst/>
              <a:gdLst/>
              <a:ahLst/>
              <a:cxnLst/>
              <a:rect l="l" t="t" r="r" b="b"/>
              <a:pathLst>
                <a:path w="15744" h="56945" extrusionOk="0">
                  <a:moveTo>
                    <a:pt x="6539" y="0"/>
                  </a:moveTo>
                  <a:lnTo>
                    <a:pt x="6342" y="26"/>
                  </a:lnTo>
                  <a:lnTo>
                    <a:pt x="6133" y="53"/>
                  </a:lnTo>
                  <a:lnTo>
                    <a:pt x="5937" y="105"/>
                  </a:lnTo>
                  <a:lnTo>
                    <a:pt x="5754" y="157"/>
                  </a:lnTo>
                  <a:lnTo>
                    <a:pt x="5571" y="236"/>
                  </a:lnTo>
                  <a:lnTo>
                    <a:pt x="5388" y="327"/>
                  </a:lnTo>
                  <a:lnTo>
                    <a:pt x="5218" y="432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811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7" y="1282"/>
                  </a:lnTo>
                  <a:lnTo>
                    <a:pt x="4133" y="1465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4" y="2053"/>
                  </a:lnTo>
                  <a:lnTo>
                    <a:pt x="3623" y="2262"/>
                  </a:lnTo>
                  <a:lnTo>
                    <a:pt x="3400" y="2707"/>
                  </a:lnTo>
                  <a:lnTo>
                    <a:pt x="3191" y="3191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42" y="4721"/>
                  </a:lnTo>
                  <a:lnTo>
                    <a:pt x="2498" y="5257"/>
                  </a:lnTo>
                  <a:lnTo>
                    <a:pt x="2367" y="5793"/>
                  </a:lnTo>
                  <a:lnTo>
                    <a:pt x="2237" y="6342"/>
                  </a:lnTo>
                  <a:lnTo>
                    <a:pt x="2132" y="6878"/>
                  </a:lnTo>
                  <a:lnTo>
                    <a:pt x="2028" y="7414"/>
                  </a:lnTo>
                  <a:lnTo>
                    <a:pt x="1949" y="7950"/>
                  </a:lnTo>
                  <a:lnTo>
                    <a:pt x="1871" y="8460"/>
                  </a:lnTo>
                  <a:lnTo>
                    <a:pt x="1805" y="8970"/>
                  </a:lnTo>
                  <a:lnTo>
                    <a:pt x="1701" y="9898"/>
                  </a:lnTo>
                  <a:lnTo>
                    <a:pt x="1635" y="10735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404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34"/>
                  </a:lnTo>
                  <a:lnTo>
                    <a:pt x="223" y="28244"/>
                  </a:lnTo>
                  <a:lnTo>
                    <a:pt x="171" y="29355"/>
                  </a:lnTo>
                  <a:lnTo>
                    <a:pt x="118" y="30466"/>
                  </a:lnTo>
                  <a:lnTo>
                    <a:pt x="66" y="31565"/>
                  </a:lnTo>
                  <a:lnTo>
                    <a:pt x="40" y="32676"/>
                  </a:lnTo>
                  <a:lnTo>
                    <a:pt x="14" y="33775"/>
                  </a:lnTo>
                  <a:lnTo>
                    <a:pt x="1" y="34886"/>
                  </a:lnTo>
                  <a:lnTo>
                    <a:pt x="1" y="35984"/>
                  </a:lnTo>
                  <a:lnTo>
                    <a:pt x="14" y="37070"/>
                  </a:lnTo>
                  <a:lnTo>
                    <a:pt x="40" y="38168"/>
                  </a:lnTo>
                  <a:lnTo>
                    <a:pt x="79" y="39253"/>
                  </a:lnTo>
                  <a:lnTo>
                    <a:pt x="132" y="40339"/>
                  </a:lnTo>
                  <a:lnTo>
                    <a:pt x="210" y="41424"/>
                  </a:lnTo>
                  <a:lnTo>
                    <a:pt x="302" y="42496"/>
                  </a:lnTo>
                  <a:lnTo>
                    <a:pt x="406" y="43568"/>
                  </a:lnTo>
                  <a:lnTo>
                    <a:pt x="537" y="44627"/>
                  </a:lnTo>
                  <a:lnTo>
                    <a:pt x="681" y="45686"/>
                  </a:lnTo>
                  <a:lnTo>
                    <a:pt x="720" y="45935"/>
                  </a:lnTo>
                  <a:lnTo>
                    <a:pt x="772" y="46196"/>
                  </a:lnTo>
                  <a:lnTo>
                    <a:pt x="838" y="46471"/>
                  </a:lnTo>
                  <a:lnTo>
                    <a:pt x="916" y="46746"/>
                  </a:lnTo>
                  <a:lnTo>
                    <a:pt x="1086" y="47321"/>
                  </a:lnTo>
                  <a:lnTo>
                    <a:pt x="1308" y="47922"/>
                  </a:lnTo>
                  <a:lnTo>
                    <a:pt x="1557" y="48537"/>
                  </a:lnTo>
                  <a:lnTo>
                    <a:pt x="1831" y="49165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70" y="51727"/>
                  </a:lnTo>
                  <a:lnTo>
                    <a:pt x="3688" y="52342"/>
                  </a:lnTo>
                  <a:lnTo>
                    <a:pt x="4120" y="52956"/>
                  </a:lnTo>
                  <a:lnTo>
                    <a:pt x="4577" y="53532"/>
                  </a:lnTo>
                  <a:lnTo>
                    <a:pt x="4826" y="53806"/>
                  </a:lnTo>
                  <a:lnTo>
                    <a:pt x="5061" y="54081"/>
                  </a:lnTo>
                  <a:lnTo>
                    <a:pt x="5309" y="54356"/>
                  </a:lnTo>
                  <a:lnTo>
                    <a:pt x="5545" y="54604"/>
                  </a:lnTo>
                  <a:lnTo>
                    <a:pt x="5806" y="54852"/>
                  </a:lnTo>
                  <a:lnTo>
                    <a:pt x="6055" y="55088"/>
                  </a:lnTo>
                  <a:lnTo>
                    <a:pt x="6316" y="55310"/>
                  </a:lnTo>
                  <a:lnTo>
                    <a:pt x="6565" y="55519"/>
                  </a:lnTo>
                  <a:lnTo>
                    <a:pt x="6826" y="55729"/>
                  </a:lnTo>
                  <a:lnTo>
                    <a:pt x="7088" y="55912"/>
                  </a:lnTo>
                  <a:lnTo>
                    <a:pt x="7362" y="56082"/>
                  </a:lnTo>
                  <a:lnTo>
                    <a:pt x="7624" y="56252"/>
                  </a:lnTo>
                  <a:lnTo>
                    <a:pt x="7885" y="56395"/>
                  </a:lnTo>
                  <a:lnTo>
                    <a:pt x="8160" y="56526"/>
                  </a:lnTo>
                  <a:lnTo>
                    <a:pt x="8421" y="56631"/>
                  </a:lnTo>
                  <a:lnTo>
                    <a:pt x="8696" y="56735"/>
                  </a:lnTo>
                  <a:lnTo>
                    <a:pt x="8958" y="56814"/>
                  </a:lnTo>
                  <a:lnTo>
                    <a:pt x="9232" y="56879"/>
                  </a:lnTo>
                  <a:lnTo>
                    <a:pt x="9494" y="56918"/>
                  </a:lnTo>
                  <a:lnTo>
                    <a:pt x="9768" y="56945"/>
                  </a:lnTo>
                  <a:lnTo>
                    <a:pt x="10030" y="56945"/>
                  </a:lnTo>
                  <a:lnTo>
                    <a:pt x="10291" y="56931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6" y="56513"/>
                  </a:lnTo>
                  <a:lnTo>
                    <a:pt x="11847" y="56356"/>
                  </a:lnTo>
                  <a:lnTo>
                    <a:pt x="12096" y="56186"/>
                  </a:lnTo>
                  <a:lnTo>
                    <a:pt x="12331" y="55977"/>
                  </a:lnTo>
                  <a:lnTo>
                    <a:pt x="12580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73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9" y="53323"/>
                  </a:lnTo>
                  <a:lnTo>
                    <a:pt x="14397" y="52747"/>
                  </a:lnTo>
                  <a:lnTo>
                    <a:pt x="14619" y="52159"/>
                  </a:lnTo>
                  <a:lnTo>
                    <a:pt x="14829" y="51570"/>
                  </a:lnTo>
                  <a:lnTo>
                    <a:pt x="15012" y="50969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25"/>
                  </a:lnTo>
                  <a:lnTo>
                    <a:pt x="15508" y="48498"/>
                  </a:lnTo>
                  <a:lnTo>
                    <a:pt x="15587" y="47870"/>
                  </a:lnTo>
                  <a:lnTo>
                    <a:pt x="15652" y="47229"/>
                  </a:lnTo>
                  <a:lnTo>
                    <a:pt x="15705" y="46589"/>
                  </a:lnTo>
                  <a:lnTo>
                    <a:pt x="15731" y="45948"/>
                  </a:lnTo>
                  <a:lnTo>
                    <a:pt x="15744" y="45307"/>
                  </a:lnTo>
                  <a:lnTo>
                    <a:pt x="15744" y="44653"/>
                  </a:lnTo>
                  <a:lnTo>
                    <a:pt x="15744" y="44013"/>
                  </a:lnTo>
                  <a:lnTo>
                    <a:pt x="15718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5" y="40757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18"/>
                  </a:lnTo>
                  <a:lnTo>
                    <a:pt x="14763" y="34363"/>
                  </a:lnTo>
                  <a:lnTo>
                    <a:pt x="14606" y="33147"/>
                  </a:lnTo>
                  <a:lnTo>
                    <a:pt x="14109" y="28923"/>
                  </a:lnTo>
                  <a:lnTo>
                    <a:pt x="13495" y="23968"/>
                  </a:lnTo>
                  <a:lnTo>
                    <a:pt x="13155" y="21327"/>
                  </a:lnTo>
                  <a:lnTo>
                    <a:pt x="12802" y="18672"/>
                  </a:lnTo>
                  <a:lnTo>
                    <a:pt x="12436" y="16018"/>
                  </a:lnTo>
                  <a:lnTo>
                    <a:pt x="12070" y="13429"/>
                  </a:lnTo>
                  <a:lnTo>
                    <a:pt x="11703" y="10971"/>
                  </a:lnTo>
                  <a:lnTo>
                    <a:pt x="11337" y="8669"/>
                  </a:lnTo>
                  <a:lnTo>
                    <a:pt x="10984" y="6577"/>
                  </a:lnTo>
                  <a:lnTo>
                    <a:pt x="10801" y="5636"/>
                  </a:lnTo>
                  <a:lnTo>
                    <a:pt x="10644" y="4760"/>
                  </a:lnTo>
                  <a:lnTo>
                    <a:pt x="10474" y="3975"/>
                  </a:lnTo>
                  <a:lnTo>
                    <a:pt x="10317" y="3269"/>
                  </a:lnTo>
                  <a:lnTo>
                    <a:pt x="10161" y="2641"/>
                  </a:lnTo>
                  <a:lnTo>
                    <a:pt x="10017" y="2132"/>
                  </a:lnTo>
                  <a:lnTo>
                    <a:pt x="9873" y="1713"/>
                  </a:lnTo>
                  <a:lnTo>
                    <a:pt x="9807" y="1556"/>
                  </a:lnTo>
                  <a:lnTo>
                    <a:pt x="9742" y="1412"/>
                  </a:lnTo>
                  <a:lnTo>
                    <a:pt x="9677" y="1308"/>
                  </a:lnTo>
                  <a:lnTo>
                    <a:pt x="9611" y="1229"/>
                  </a:lnTo>
                  <a:lnTo>
                    <a:pt x="9559" y="1177"/>
                  </a:lnTo>
                  <a:lnTo>
                    <a:pt x="9494" y="1164"/>
                  </a:lnTo>
                  <a:lnTo>
                    <a:pt x="9219" y="968"/>
                  </a:lnTo>
                  <a:lnTo>
                    <a:pt x="8945" y="785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2" y="249"/>
                  </a:lnTo>
                  <a:lnTo>
                    <a:pt x="7663" y="170"/>
                  </a:lnTo>
                  <a:lnTo>
                    <a:pt x="7428" y="105"/>
                  </a:lnTo>
                  <a:lnTo>
                    <a:pt x="7192" y="53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4" name="Google Shape;1816;p38">
              <a:extLst>
                <a:ext uri="{FF2B5EF4-FFF2-40B4-BE49-F238E27FC236}">
                  <a16:creationId xmlns:a16="http://schemas.microsoft.com/office/drawing/2014/main" id="{B6DFC067-0ED2-C5FB-D55A-93512B4FFD4B}"/>
                </a:ext>
              </a:extLst>
            </p:cNvPr>
            <p:cNvSpPr/>
            <p:nvPr/>
          </p:nvSpPr>
          <p:spPr>
            <a:xfrm>
              <a:off x="2373300" y="4816550"/>
              <a:ext cx="606425" cy="295200"/>
            </a:xfrm>
            <a:custGeom>
              <a:avLst/>
              <a:gdLst/>
              <a:ahLst/>
              <a:cxnLst/>
              <a:rect l="l" t="t" r="r" b="b"/>
              <a:pathLst>
                <a:path w="24257" h="11808" extrusionOk="0">
                  <a:moveTo>
                    <a:pt x="14541" y="0"/>
                  </a:moveTo>
                  <a:lnTo>
                    <a:pt x="14057" y="13"/>
                  </a:lnTo>
                  <a:lnTo>
                    <a:pt x="13586" y="39"/>
                  </a:lnTo>
                  <a:lnTo>
                    <a:pt x="13116" y="66"/>
                  </a:lnTo>
                  <a:lnTo>
                    <a:pt x="12671" y="118"/>
                  </a:lnTo>
                  <a:lnTo>
                    <a:pt x="12240" y="157"/>
                  </a:lnTo>
                  <a:lnTo>
                    <a:pt x="11363" y="157"/>
                  </a:lnTo>
                  <a:lnTo>
                    <a:pt x="10448" y="183"/>
                  </a:lnTo>
                  <a:lnTo>
                    <a:pt x="9494" y="223"/>
                  </a:lnTo>
                  <a:lnTo>
                    <a:pt x="9010" y="262"/>
                  </a:lnTo>
                  <a:lnTo>
                    <a:pt x="8526" y="301"/>
                  </a:lnTo>
                  <a:lnTo>
                    <a:pt x="8042" y="353"/>
                  </a:lnTo>
                  <a:lnTo>
                    <a:pt x="7545" y="419"/>
                  </a:lnTo>
                  <a:lnTo>
                    <a:pt x="7062" y="497"/>
                  </a:lnTo>
                  <a:lnTo>
                    <a:pt x="6591" y="576"/>
                  </a:lnTo>
                  <a:lnTo>
                    <a:pt x="6107" y="667"/>
                  </a:lnTo>
                  <a:lnTo>
                    <a:pt x="5636" y="772"/>
                  </a:lnTo>
                  <a:lnTo>
                    <a:pt x="5179" y="889"/>
                  </a:lnTo>
                  <a:lnTo>
                    <a:pt x="4721" y="1020"/>
                  </a:lnTo>
                  <a:lnTo>
                    <a:pt x="4277" y="1164"/>
                  </a:lnTo>
                  <a:lnTo>
                    <a:pt x="3858" y="1334"/>
                  </a:lnTo>
                  <a:lnTo>
                    <a:pt x="3440" y="1504"/>
                  </a:lnTo>
                  <a:lnTo>
                    <a:pt x="3034" y="1687"/>
                  </a:lnTo>
                  <a:lnTo>
                    <a:pt x="2655" y="1896"/>
                  </a:lnTo>
                  <a:lnTo>
                    <a:pt x="2289" y="2118"/>
                  </a:lnTo>
                  <a:lnTo>
                    <a:pt x="1949" y="2354"/>
                  </a:lnTo>
                  <a:lnTo>
                    <a:pt x="1635" y="2615"/>
                  </a:lnTo>
                  <a:lnTo>
                    <a:pt x="1335" y="2890"/>
                  </a:lnTo>
                  <a:lnTo>
                    <a:pt x="1191" y="3034"/>
                  </a:lnTo>
                  <a:lnTo>
                    <a:pt x="1060" y="3191"/>
                  </a:lnTo>
                  <a:lnTo>
                    <a:pt x="929" y="3335"/>
                  </a:lnTo>
                  <a:lnTo>
                    <a:pt x="811" y="3505"/>
                  </a:lnTo>
                  <a:lnTo>
                    <a:pt x="707" y="3661"/>
                  </a:lnTo>
                  <a:lnTo>
                    <a:pt x="602" y="3831"/>
                  </a:lnTo>
                  <a:lnTo>
                    <a:pt x="498" y="4001"/>
                  </a:lnTo>
                  <a:lnTo>
                    <a:pt x="406" y="4184"/>
                  </a:lnTo>
                  <a:lnTo>
                    <a:pt x="328" y="4368"/>
                  </a:lnTo>
                  <a:lnTo>
                    <a:pt x="249" y="4564"/>
                  </a:lnTo>
                  <a:lnTo>
                    <a:pt x="184" y="4760"/>
                  </a:lnTo>
                  <a:lnTo>
                    <a:pt x="132" y="4956"/>
                  </a:lnTo>
                  <a:lnTo>
                    <a:pt x="79" y="5165"/>
                  </a:lnTo>
                  <a:lnTo>
                    <a:pt x="40" y="5374"/>
                  </a:lnTo>
                  <a:lnTo>
                    <a:pt x="14" y="5570"/>
                  </a:lnTo>
                  <a:lnTo>
                    <a:pt x="1" y="5767"/>
                  </a:lnTo>
                  <a:lnTo>
                    <a:pt x="1" y="5950"/>
                  </a:lnTo>
                  <a:lnTo>
                    <a:pt x="1" y="6133"/>
                  </a:lnTo>
                  <a:lnTo>
                    <a:pt x="27" y="6316"/>
                  </a:lnTo>
                  <a:lnTo>
                    <a:pt x="53" y="6499"/>
                  </a:lnTo>
                  <a:lnTo>
                    <a:pt x="105" y="6669"/>
                  </a:lnTo>
                  <a:lnTo>
                    <a:pt x="158" y="6852"/>
                  </a:lnTo>
                  <a:lnTo>
                    <a:pt x="210" y="7022"/>
                  </a:lnTo>
                  <a:lnTo>
                    <a:pt x="288" y="7192"/>
                  </a:lnTo>
                  <a:lnTo>
                    <a:pt x="367" y="7362"/>
                  </a:lnTo>
                  <a:lnTo>
                    <a:pt x="458" y="7519"/>
                  </a:lnTo>
                  <a:lnTo>
                    <a:pt x="550" y="7676"/>
                  </a:lnTo>
                  <a:lnTo>
                    <a:pt x="655" y="7833"/>
                  </a:lnTo>
                  <a:lnTo>
                    <a:pt x="890" y="8146"/>
                  </a:lnTo>
                  <a:lnTo>
                    <a:pt x="1151" y="8434"/>
                  </a:lnTo>
                  <a:lnTo>
                    <a:pt x="1426" y="8722"/>
                  </a:lnTo>
                  <a:lnTo>
                    <a:pt x="1727" y="8983"/>
                  </a:lnTo>
                  <a:lnTo>
                    <a:pt x="2054" y="9245"/>
                  </a:lnTo>
                  <a:lnTo>
                    <a:pt x="2381" y="9480"/>
                  </a:lnTo>
                  <a:lnTo>
                    <a:pt x="2734" y="9702"/>
                  </a:lnTo>
                  <a:lnTo>
                    <a:pt x="3087" y="9912"/>
                  </a:lnTo>
                  <a:lnTo>
                    <a:pt x="3453" y="10095"/>
                  </a:lnTo>
                  <a:lnTo>
                    <a:pt x="3976" y="10343"/>
                  </a:lnTo>
                  <a:lnTo>
                    <a:pt x="4512" y="10565"/>
                  </a:lnTo>
                  <a:lnTo>
                    <a:pt x="5061" y="10761"/>
                  </a:lnTo>
                  <a:lnTo>
                    <a:pt x="5623" y="10945"/>
                  </a:lnTo>
                  <a:lnTo>
                    <a:pt x="6199" y="11101"/>
                  </a:lnTo>
                  <a:lnTo>
                    <a:pt x="6774" y="11232"/>
                  </a:lnTo>
                  <a:lnTo>
                    <a:pt x="7362" y="11350"/>
                  </a:lnTo>
                  <a:lnTo>
                    <a:pt x="7964" y="11454"/>
                  </a:lnTo>
                  <a:lnTo>
                    <a:pt x="8565" y="11533"/>
                  </a:lnTo>
                  <a:lnTo>
                    <a:pt x="9167" y="11611"/>
                  </a:lnTo>
                  <a:lnTo>
                    <a:pt x="9768" y="11664"/>
                  </a:lnTo>
                  <a:lnTo>
                    <a:pt x="10370" y="11716"/>
                  </a:lnTo>
                  <a:lnTo>
                    <a:pt x="10958" y="11742"/>
                  </a:lnTo>
                  <a:lnTo>
                    <a:pt x="11547" y="11768"/>
                  </a:lnTo>
                  <a:lnTo>
                    <a:pt x="12710" y="11808"/>
                  </a:lnTo>
                  <a:lnTo>
                    <a:pt x="13142" y="11808"/>
                  </a:lnTo>
                  <a:lnTo>
                    <a:pt x="13573" y="11794"/>
                  </a:lnTo>
                  <a:lnTo>
                    <a:pt x="14018" y="11781"/>
                  </a:lnTo>
                  <a:lnTo>
                    <a:pt x="14462" y="11742"/>
                  </a:lnTo>
                  <a:lnTo>
                    <a:pt x="14920" y="11716"/>
                  </a:lnTo>
                  <a:lnTo>
                    <a:pt x="15391" y="11664"/>
                  </a:lnTo>
                  <a:lnTo>
                    <a:pt x="15861" y="11598"/>
                  </a:lnTo>
                  <a:lnTo>
                    <a:pt x="16345" y="11533"/>
                  </a:lnTo>
                  <a:lnTo>
                    <a:pt x="16816" y="11454"/>
                  </a:lnTo>
                  <a:lnTo>
                    <a:pt x="17300" y="11363"/>
                  </a:lnTo>
                  <a:lnTo>
                    <a:pt x="17771" y="11258"/>
                  </a:lnTo>
                  <a:lnTo>
                    <a:pt x="18241" y="11141"/>
                  </a:lnTo>
                  <a:lnTo>
                    <a:pt x="18699" y="11010"/>
                  </a:lnTo>
                  <a:lnTo>
                    <a:pt x="19157" y="10866"/>
                  </a:lnTo>
                  <a:lnTo>
                    <a:pt x="19614" y="10709"/>
                  </a:lnTo>
                  <a:lnTo>
                    <a:pt x="20046" y="10539"/>
                  </a:lnTo>
                  <a:lnTo>
                    <a:pt x="20477" y="10356"/>
                  </a:lnTo>
                  <a:lnTo>
                    <a:pt x="20883" y="10160"/>
                  </a:lnTo>
                  <a:lnTo>
                    <a:pt x="21275" y="9951"/>
                  </a:lnTo>
                  <a:lnTo>
                    <a:pt x="21654" y="9729"/>
                  </a:lnTo>
                  <a:lnTo>
                    <a:pt x="22020" y="9480"/>
                  </a:lnTo>
                  <a:lnTo>
                    <a:pt x="22360" y="9232"/>
                  </a:lnTo>
                  <a:lnTo>
                    <a:pt x="22674" y="8957"/>
                  </a:lnTo>
                  <a:lnTo>
                    <a:pt x="22975" y="8669"/>
                  </a:lnTo>
                  <a:lnTo>
                    <a:pt x="23236" y="8356"/>
                  </a:lnTo>
                  <a:lnTo>
                    <a:pt x="23354" y="8199"/>
                  </a:lnTo>
                  <a:lnTo>
                    <a:pt x="23471" y="8042"/>
                  </a:lnTo>
                  <a:lnTo>
                    <a:pt x="23589" y="7872"/>
                  </a:lnTo>
                  <a:lnTo>
                    <a:pt x="23681" y="7702"/>
                  </a:lnTo>
                  <a:lnTo>
                    <a:pt x="23785" y="7519"/>
                  </a:lnTo>
                  <a:lnTo>
                    <a:pt x="23864" y="7336"/>
                  </a:lnTo>
                  <a:lnTo>
                    <a:pt x="23942" y="7153"/>
                  </a:lnTo>
                  <a:lnTo>
                    <a:pt x="24008" y="6970"/>
                  </a:lnTo>
                  <a:lnTo>
                    <a:pt x="24073" y="6773"/>
                  </a:lnTo>
                  <a:lnTo>
                    <a:pt x="24125" y="6577"/>
                  </a:lnTo>
                  <a:lnTo>
                    <a:pt x="24164" y="6368"/>
                  </a:lnTo>
                  <a:lnTo>
                    <a:pt x="24204" y="6159"/>
                  </a:lnTo>
                  <a:lnTo>
                    <a:pt x="24230" y="5950"/>
                  </a:lnTo>
                  <a:lnTo>
                    <a:pt x="24243" y="5727"/>
                  </a:lnTo>
                  <a:lnTo>
                    <a:pt x="24256" y="5479"/>
                  </a:lnTo>
                  <a:lnTo>
                    <a:pt x="24243" y="5244"/>
                  </a:lnTo>
                  <a:lnTo>
                    <a:pt x="24230" y="5008"/>
                  </a:lnTo>
                  <a:lnTo>
                    <a:pt x="24204" y="4773"/>
                  </a:lnTo>
                  <a:lnTo>
                    <a:pt x="24164" y="4551"/>
                  </a:lnTo>
                  <a:lnTo>
                    <a:pt x="24112" y="4341"/>
                  </a:lnTo>
                  <a:lnTo>
                    <a:pt x="24060" y="4132"/>
                  </a:lnTo>
                  <a:lnTo>
                    <a:pt x="23981" y="3923"/>
                  </a:lnTo>
                  <a:lnTo>
                    <a:pt x="23903" y="3727"/>
                  </a:lnTo>
                  <a:lnTo>
                    <a:pt x="23811" y="3531"/>
                  </a:lnTo>
                  <a:lnTo>
                    <a:pt x="23720" y="3348"/>
                  </a:lnTo>
                  <a:lnTo>
                    <a:pt x="23615" y="3165"/>
                  </a:lnTo>
                  <a:lnTo>
                    <a:pt x="23498" y="2995"/>
                  </a:lnTo>
                  <a:lnTo>
                    <a:pt x="23380" y="2825"/>
                  </a:lnTo>
                  <a:lnTo>
                    <a:pt x="23249" y="2668"/>
                  </a:lnTo>
                  <a:lnTo>
                    <a:pt x="23105" y="2511"/>
                  </a:lnTo>
                  <a:lnTo>
                    <a:pt x="22962" y="2354"/>
                  </a:lnTo>
                  <a:lnTo>
                    <a:pt x="22805" y="2210"/>
                  </a:lnTo>
                  <a:lnTo>
                    <a:pt x="22648" y="2079"/>
                  </a:lnTo>
                  <a:lnTo>
                    <a:pt x="22478" y="1935"/>
                  </a:lnTo>
                  <a:lnTo>
                    <a:pt x="22295" y="1805"/>
                  </a:lnTo>
                  <a:lnTo>
                    <a:pt x="22125" y="1687"/>
                  </a:lnTo>
                  <a:lnTo>
                    <a:pt x="21746" y="1452"/>
                  </a:lnTo>
                  <a:lnTo>
                    <a:pt x="21340" y="1242"/>
                  </a:lnTo>
                  <a:lnTo>
                    <a:pt x="20922" y="1046"/>
                  </a:lnTo>
                  <a:lnTo>
                    <a:pt x="20477" y="876"/>
                  </a:lnTo>
                  <a:lnTo>
                    <a:pt x="20020" y="719"/>
                  </a:lnTo>
                  <a:lnTo>
                    <a:pt x="19549" y="576"/>
                  </a:lnTo>
                  <a:lnTo>
                    <a:pt x="19065" y="445"/>
                  </a:lnTo>
                  <a:lnTo>
                    <a:pt x="18581" y="340"/>
                  </a:lnTo>
                  <a:lnTo>
                    <a:pt x="18084" y="249"/>
                  </a:lnTo>
                  <a:lnTo>
                    <a:pt x="17574" y="183"/>
                  </a:lnTo>
                  <a:lnTo>
                    <a:pt x="17064" y="118"/>
                  </a:lnTo>
                  <a:lnTo>
                    <a:pt x="16554" y="66"/>
                  </a:lnTo>
                  <a:lnTo>
                    <a:pt x="16045" y="39"/>
                  </a:lnTo>
                  <a:lnTo>
                    <a:pt x="15535" y="13"/>
                  </a:lnTo>
                  <a:lnTo>
                    <a:pt x="1503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5" name="Google Shape;1817;p38">
              <a:extLst>
                <a:ext uri="{FF2B5EF4-FFF2-40B4-BE49-F238E27FC236}">
                  <a16:creationId xmlns:a16="http://schemas.microsoft.com/office/drawing/2014/main" id="{89EA283C-C619-0D23-36D6-E998057D7006}"/>
                </a:ext>
              </a:extLst>
            </p:cNvPr>
            <p:cNvSpPr/>
            <p:nvPr/>
          </p:nvSpPr>
          <p:spPr>
            <a:xfrm>
              <a:off x="3029375" y="3644650"/>
              <a:ext cx="393600" cy="1423625"/>
            </a:xfrm>
            <a:custGeom>
              <a:avLst/>
              <a:gdLst/>
              <a:ahLst/>
              <a:cxnLst/>
              <a:rect l="l" t="t" r="r" b="b"/>
              <a:pathLst>
                <a:path w="15744" h="56945" extrusionOk="0">
                  <a:moveTo>
                    <a:pt x="6538" y="0"/>
                  </a:moveTo>
                  <a:lnTo>
                    <a:pt x="6342" y="13"/>
                  </a:lnTo>
                  <a:lnTo>
                    <a:pt x="6133" y="52"/>
                  </a:lnTo>
                  <a:lnTo>
                    <a:pt x="5937" y="92"/>
                  </a:lnTo>
                  <a:lnTo>
                    <a:pt x="5754" y="157"/>
                  </a:lnTo>
                  <a:lnTo>
                    <a:pt x="5571" y="235"/>
                  </a:lnTo>
                  <a:lnTo>
                    <a:pt x="5388" y="327"/>
                  </a:lnTo>
                  <a:lnTo>
                    <a:pt x="5218" y="419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798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6" y="1282"/>
                  </a:lnTo>
                  <a:lnTo>
                    <a:pt x="4132" y="1452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3" y="2053"/>
                  </a:lnTo>
                  <a:lnTo>
                    <a:pt x="3622" y="2262"/>
                  </a:lnTo>
                  <a:lnTo>
                    <a:pt x="3400" y="2707"/>
                  </a:lnTo>
                  <a:lnTo>
                    <a:pt x="3191" y="3177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55" y="4707"/>
                  </a:lnTo>
                  <a:lnTo>
                    <a:pt x="2498" y="5243"/>
                  </a:lnTo>
                  <a:lnTo>
                    <a:pt x="2367" y="5793"/>
                  </a:lnTo>
                  <a:lnTo>
                    <a:pt x="2236" y="6329"/>
                  </a:lnTo>
                  <a:lnTo>
                    <a:pt x="2132" y="6878"/>
                  </a:lnTo>
                  <a:lnTo>
                    <a:pt x="2027" y="7414"/>
                  </a:lnTo>
                  <a:lnTo>
                    <a:pt x="1949" y="7937"/>
                  </a:lnTo>
                  <a:lnTo>
                    <a:pt x="1870" y="8460"/>
                  </a:lnTo>
                  <a:lnTo>
                    <a:pt x="1805" y="8957"/>
                  </a:lnTo>
                  <a:lnTo>
                    <a:pt x="1700" y="9898"/>
                  </a:lnTo>
                  <a:lnTo>
                    <a:pt x="1635" y="10722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391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21"/>
                  </a:lnTo>
                  <a:lnTo>
                    <a:pt x="223" y="28243"/>
                  </a:lnTo>
                  <a:lnTo>
                    <a:pt x="170" y="29355"/>
                  </a:lnTo>
                  <a:lnTo>
                    <a:pt x="118" y="30453"/>
                  </a:lnTo>
                  <a:lnTo>
                    <a:pt x="66" y="31565"/>
                  </a:lnTo>
                  <a:lnTo>
                    <a:pt x="27" y="32676"/>
                  </a:lnTo>
                  <a:lnTo>
                    <a:pt x="14" y="33774"/>
                  </a:lnTo>
                  <a:lnTo>
                    <a:pt x="1" y="34873"/>
                  </a:lnTo>
                  <a:lnTo>
                    <a:pt x="1" y="35971"/>
                  </a:lnTo>
                  <a:lnTo>
                    <a:pt x="14" y="37070"/>
                  </a:lnTo>
                  <a:lnTo>
                    <a:pt x="40" y="38155"/>
                  </a:lnTo>
                  <a:lnTo>
                    <a:pt x="79" y="39253"/>
                  </a:lnTo>
                  <a:lnTo>
                    <a:pt x="131" y="40338"/>
                  </a:lnTo>
                  <a:lnTo>
                    <a:pt x="210" y="41411"/>
                  </a:lnTo>
                  <a:lnTo>
                    <a:pt x="301" y="42483"/>
                  </a:lnTo>
                  <a:lnTo>
                    <a:pt x="406" y="43555"/>
                  </a:lnTo>
                  <a:lnTo>
                    <a:pt x="537" y="44614"/>
                  </a:lnTo>
                  <a:lnTo>
                    <a:pt x="680" y="45673"/>
                  </a:lnTo>
                  <a:lnTo>
                    <a:pt x="720" y="45935"/>
                  </a:lnTo>
                  <a:lnTo>
                    <a:pt x="772" y="46183"/>
                  </a:lnTo>
                  <a:lnTo>
                    <a:pt x="837" y="46458"/>
                  </a:lnTo>
                  <a:lnTo>
                    <a:pt x="916" y="46732"/>
                  </a:lnTo>
                  <a:lnTo>
                    <a:pt x="1086" y="47308"/>
                  </a:lnTo>
                  <a:lnTo>
                    <a:pt x="1308" y="47909"/>
                  </a:lnTo>
                  <a:lnTo>
                    <a:pt x="1556" y="48537"/>
                  </a:lnTo>
                  <a:lnTo>
                    <a:pt x="1831" y="49164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56" y="51727"/>
                  </a:lnTo>
                  <a:lnTo>
                    <a:pt x="3688" y="52342"/>
                  </a:lnTo>
                  <a:lnTo>
                    <a:pt x="4119" y="52943"/>
                  </a:lnTo>
                  <a:lnTo>
                    <a:pt x="4577" y="53532"/>
                  </a:lnTo>
                  <a:lnTo>
                    <a:pt x="4825" y="53806"/>
                  </a:lnTo>
                  <a:lnTo>
                    <a:pt x="5061" y="54081"/>
                  </a:lnTo>
                  <a:lnTo>
                    <a:pt x="5309" y="54342"/>
                  </a:lnTo>
                  <a:lnTo>
                    <a:pt x="5545" y="54604"/>
                  </a:lnTo>
                  <a:lnTo>
                    <a:pt x="5806" y="54839"/>
                  </a:lnTo>
                  <a:lnTo>
                    <a:pt x="6054" y="55075"/>
                  </a:lnTo>
                  <a:lnTo>
                    <a:pt x="6316" y="55310"/>
                  </a:lnTo>
                  <a:lnTo>
                    <a:pt x="6564" y="55519"/>
                  </a:lnTo>
                  <a:lnTo>
                    <a:pt x="6826" y="55715"/>
                  </a:lnTo>
                  <a:lnTo>
                    <a:pt x="7087" y="55911"/>
                  </a:lnTo>
                  <a:lnTo>
                    <a:pt x="7362" y="56081"/>
                  </a:lnTo>
                  <a:lnTo>
                    <a:pt x="7624" y="56238"/>
                  </a:lnTo>
                  <a:lnTo>
                    <a:pt x="7885" y="56382"/>
                  </a:lnTo>
                  <a:lnTo>
                    <a:pt x="8160" y="56513"/>
                  </a:lnTo>
                  <a:lnTo>
                    <a:pt x="8421" y="56631"/>
                  </a:lnTo>
                  <a:lnTo>
                    <a:pt x="8696" y="56722"/>
                  </a:lnTo>
                  <a:lnTo>
                    <a:pt x="8957" y="56814"/>
                  </a:lnTo>
                  <a:lnTo>
                    <a:pt x="9232" y="56866"/>
                  </a:lnTo>
                  <a:lnTo>
                    <a:pt x="9493" y="56918"/>
                  </a:lnTo>
                  <a:lnTo>
                    <a:pt x="9768" y="56931"/>
                  </a:lnTo>
                  <a:lnTo>
                    <a:pt x="10029" y="56944"/>
                  </a:lnTo>
                  <a:lnTo>
                    <a:pt x="10291" y="56918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5" y="56513"/>
                  </a:lnTo>
                  <a:lnTo>
                    <a:pt x="11847" y="56356"/>
                  </a:lnTo>
                  <a:lnTo>
                    <a:pt x="12095" y="56173"/>
                  </a:lnTo>
                  <a:lnTo>
                    <a:pt x="12331" y="55964"/>
                  </a:lnTo>
                  <a:lnTo>
                    <a:pt x="12579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85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8" y="53323"/>
                  </a:lnTo>
                  <a:lnTo>
                    <a:pt x="14397" y="52747"/>
                  </a:lnTo>
                  <a:lnTo>
                    <a:pt x="14632" y="52159"/>
                  </a:lnTo>
                  <a:lnTo>
                    <a:pt x="14828" y="51557"/>
                  </a:lnTo>
                  <a:lnTo>
                    <a:pt x="15011" y="50956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12"/>
                  </a:lnTo>
                  <a:lnTo>
                    <a:pt x="15508" y="48485"/>
                  </a:lnTo>
                  <a:lnTo>
                    <a:pt x="15587" y="47857"/>
                  </a:lnTo>
                  <a:lnTo>
                    <a:pt x="15652" y="47229"/>
                  </a:lnTo>
                  <a:lnTo>
                    <a:pt x="15704" y="46589"/>
                  </a:lnTo>
                  <a:lnTo>
                    <a:pt x="15730" y="45948"/>
                  </a:lnTo>
                  <a:lnTo>
                    <a:pt x="15744" y="45294"/>
                  </a:lnTo>
                  <a:lnTo>
                    <a:pt x="15744" y="44653"/>
                  </a:lnTo>
                  <a:lnTo>
                    <a:pt x="15744" y="44000"/>
                  </a:lnTo>
                  <a:lnTo>
                    <a:pt x="15717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4" y="40744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05"/>
                  </a:lnTo>
                  <a:lnTo>
                    <a:pt x="14763" y="34363"/>
                  </a:lnTo>
                  <a:lnTo>
                    <a:pt x="14606" y="33134"/>
                  </a:lnTo>
                  <a:lnTo>
                    <a:pt x="14109" y="28923"/>
                  </a:lnTo>
                  <a:lnTo>
                    <a:pt x="13495" y="23955"/>
                  </a:lnTo>
                  <a:lnTo>
                    <a:pt x="13155" y="21326"/>
                  </a:lnTo>
                  <a:lnTo>
                    <a:pt x="12802" y="18659"/>
                  </a:lnTo>
                  <a:lnTo>
                    <a:pt x="12435" y="16018"/>
                  </a:lnTo>
                  <a:lnTo>
                    <a:pt x="12069" y="13429"/>
                  </a:lnTo>
                  <a:lnTo>
                    <a:pt x="11703" y="10957"/>
                  </a:lnTo>
                  <a:lnTo>
                    <a:pt x="11337" y="8656"/>
                  </a:lnTo>
                  <a:lnTo>
                    <a:pt x="10984" y="6577"/>
                  </a:lnTo>
                  <a:lnTo>
                    <a:pt x="10814" y="5636"/>
                  </a:lnTo>
                  <a:lnTo>
                    <a:pt x="10644" y="4760"/>
                  </a:lnTo>
                  <a:lnTo>
                    <a:pt x="10474" y="3962"/>
                  </a:lnTo>
                  <a:lnTo>
                    <a:pt x="10317" y="3256"/>
                  </a:lnTo>
                  <a:lnTo>
                    <a:pt x="10160" y="2641"/>
                  </a:lnTo>
                  <a:lnTo>
                    <a:pt x="10016" y="2118"/>
                  </a:lnTo>
                  <a:lnTo>
                    <a:pt x="9873" y="1713"/>
                  </a:lnTo>
                  <a:lnTo>
                    <a:pt x="9807" y="1543"/>
                  </a:lnTo>
                  <a:lnTo>
                    <a:pt x="9742" y="1412"/>
                  </a:lnTo>
                  <a:lnTo>
                    <a:pt x="9676" y="1295"/>
                  </a:lnTo>
                  <a:lnTo>
                    <a:pt x="9611" y="1216"/>
                  </a:lnTo>
                  <a:lnTo>
                    <a:pt x="9559" y="1177"/>
                  </a:lnTo>
                  <a:lnTo>
                    <a:pt x="9493" y="1164"/>
                  </a:lnTo>
                  <a:lnTo>
                    <a:pt x="9219" y="955"/>
                  </a:lnTo>
                  <a:lnTo>
                    <a:pt x="8944" y="772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1" y="249"/>
                  </a:lnTo>
                  <a:lnTo>
                    <a:pt x="7663" y="157"/>
                  </a:lnTo>
                  <a:lnTo>
                    <a:pt x="7427" y="92"/>
                  </a:lnTo>
                  <a:lnTo>
                    <a:pt x="7205" y="39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6" name="Google Shape;1818;p38">
              <a:extLst>
                <a:ext uri="{FF2B5EF4-FFF2-40B4-BE49-F238E27FC236}">
                  <a16:creationId xmlns:a16="http://schemas.microsoft.com/office/drawing/2014/main" id="{CF9FD0DA-BCD0-0C6B-8A2C-F832E4717B2E}"/>
                </a:ext>
              </a:extLst>
            </p:cNvPr>
            <p:cNvSpPr/>
            <p:nvPr/>
          </p:nvSpPr>
          <p:spPr>
            <a:xfrm>
              <a:off x="3023825" y="4803800"/>
              <a:ext cx="519125" cy="295525"/>
            </a:xfrm>
            <a:custGeom>
              <a:avLst/>
              <a:gdLst/>
              <a:ahLst/>
              <a:cxnLst/>
              <a:rect l="l" t="t" r="r" b="b"/>
              <a:pathLst>
                <a:path w="20765" h="11821" extrusionOk="0">
                  <a:moveTo>
                    <a:pt x="12984" y="0"/>
                  </a:moveTo>
                  <a:lnTo>
                    <a:pt x="12566" y="13"/>
                  </a:lnTo>
                  <a:lnTo>
                    <a:pt x="12147" y="40"/>
                  </a:lnTo>
                  <a:lnTo>
                    <a:pt x="11742" y="66"/>
                  </a:lnTo>
                  <a:lnTo>
                    <a:pt x="11337" y="105"/>
                  </a:lnTo>
                  <a:lnTo>
                    <a:pt x="10958" y="157"/>
                  </a:lnTo>
                  <a:lnTo>
                    <a:pt x="10591" y="223"/>
                  </a:lnTo>
                  <a:lnTo>
                    <a:pt x="9833" y="236"/>
                  </a:lnTo>
                  <a:lnTo>
                    <a:pt x="9049" y="275"/>
                  </a:lnTo>
                  <a:lnTo>
                    <a:pt x="8238" y="327"/>
                  </a:lnTo>
                  <a:lnTo>
                    <a:pt x="7819" y="379"/>
                  </a:lnTo>
                  <a:lnTo>
                    <a:pt x="7414" y="432"/>
                  </a:lnTo>
                  <a:lnTo>
                    <a:pt x="6996" y="484"/>
                  </a:lnTo>
                  <a:lnTo>
                    <a:pt x="6577" y="563"/>
                  </a:lnTo>
                  <a:lnTo>
                    <a:pt x="6159" y="641"/>
                  </a:lnTo>
                  <a:lnTo>
                    <a:pt x="5740" y="733"/>
                  </a:lnTo>
                  <a:lnTo>
                    <a:pt x="5335" y="837"/>
                  </a:lnTo>
                  <a:lnTo>
                    <a:pt x="4930" y="955"/>
                  </a:lnTo>
                  <a:lnTo>
                    <a:pt x="4537" y="1072"/>
                  </a:lnTo>
                  <a:lnTo>
                    <a:pt x="4145" y="1216"/>
                  </a:lnTo>
                  <a:lnTo>
                    <a:pt x="3766" y="1373"/>
                  </a:lnTo>
                  <a:lnTo>
                    <a:pt x="3387" y="1530"/>
                  </a:lnTo>
                  <a:lnTo>
                    <a:pt x="3034" y="1713"/>
                  </a:lnTo>
                  <a:lnTo>
                    <a:pt x="2694" y="1909"/>
                  </a:lnTo>
                  <a:lnTo>
                    <a:pt x="2354" y="2119"/>
                  </a:lnTo>
                  <a:lnTo>
                    <a:pt x="2040" y="2354"/>
                  </a:lnTo>
                  <a:lnTo>
                    <a:pt x="1739" y="2602"/>
                  </a:lnTo>
                  <a:lnTo>
                    <a:pt x="1465" y="2864"/>
                  </a:lnTo>
                  <a:lnTo>
                    <a:pt x="1203" y="3138"/>
                  </a:lnTo>
                  <a:lnTo>
                    <a:pt x="968" y="3439"/>
                  </a:lnTo>
                  <a:lnTo>
                    <a:pt x="759" y="3753"/>
                  </a:lnTo>
                  <a:lnTo>
                    <a:pt x="562" y="4093"/>
                  </a:lnTo>
                  <a:lnTo>
                    <a:pt x="471" y="4263"/>
                  </a:lnTo>
                  <a:lnTo>
                    <a:pt x="392" y="4446"/>
                  </a:lnTo>
                  <a:lnTo>
                    <a:pt x="314" y="4629"/>
                  </a:lnTo>
                  <a:lnTo>
                    <a:pt x="249" y="4825"/>
                  </a:lnTo>
                  <a:lnTo>
                    <a:pt x="196" y="5021"/>
                  </a:lnTo>
                  <a:lnTo>
                    <a:pt x="131" y="5231"/>
                  </a:lnTo>
                  <a:lnTo>
                    <a:pt x="92" y="5427"/>
                  </a:lnTo>
                  <a:lnTo>
                    <a:pt x="53" y="5649"/>
                  </a:lnTo>
                  <a:lnTo>
                    <a:pt x="26" y="5832"/>
                  </a:lnTo>
                  <a:lnTo>
                    <a:pt x="13" y="6028"/>
                  </a:lnTo>
                  <a:lnTo>
                    <a:pt x="0" y="6211"/>
                  </a:lnTo>
                  <a:lnTo>
                    <a:pt x="13" y="6394"/>
                  </a:lnTo>
                  <a:lnTo>
                    <a:pt x="26" y="6577"/>
                  </a:lnTo>
                  <a:lnTo>
                    <a:pt x="53" y="6760"/>
                  </a:lnTo>
                  <a:lnTo>
                    <a:pt x="79" y="6930"/>
                  </a:lnTo>
                  <a:lnTo>
                    <a:pt x="118" y="7113"/>
                  </a:lnTo>
                  <a:lnTo>
                    <a:pt x="170" y="7283"/>
                  </a:lnTo>
                  <a:lnTo>
                    <a:pt x="236" y="7440"/>
                  </a:lnTo>
                  <a:lnTo>
                    <a:pt x="301" y="7610"/>
                  </a:lnTo>
                  <a:lnTo>
                    <a:pt x="366" y="7767"/>
                  </a:lnTo>
                  <a:lnTo>
                    <a:pt x="536" y="8081"/>
                  </a:lnTo>
                  <a:lnTo>
                    <a:pt x="732" y="8382"/>
                  </a:lnTo>
                  <a:lnTo>
                    <a:pt x="942" y="8669"/>
                  </a:lnTo>
                  <a:lnTo>
                    <a:pt x="1177" y="8944"/>
                  </a:lnTo>
                  <a:lnTo>
                    <a:pt x="1439" y="9206"/>
                  </a:lnTo>
                  <a:lnTo>
                    <a:pt x="1700" y="9454"/>
                  </a:lnTo>
                  <a:lnTo>
                    <a:pt x="1988" y="9689"/>
                  </a:lnTo>
                  <a:lnTo>
                    <a:pt x="2275" y="9912"/>
                  </a:lnTo>
                  <a:lnTo>
                    <a:pt x="2576" y="10108"/>
                  </a:lnTo>
                  <a:lnTo>
                    <a:pt x="2890" y="10291"/>
                  </a:lnTo>
                  <a:lnTo>
                    <a:pt x="3334" y="10526"/>
                  </a:lnTo>
                  <a:lnTo>
                    <a:pt x="3779" y="10735"/>
                  </a:lnTo>
                  <a:lnTo>
                    <a:pt x="4250" y="10932"/>
                  </a:lnTo>
                  <a:lnTo>
                    <a:pt x="4734" y="11088"/>
                  </a:lnTo>
                  <a:lnTo>
                    <a:pt x="5217" y="11232"/>
                  </a:lnTo>
                  <a:lnTo>
                    <a:pt x="5714" y="11363"/>
                  </a:lnTo>
                  <a:lnTo>
                    <a:pt x="6224" y="11468"/>
                  </a:lnTo>
                  <a:lnTo>
                    <a:pt x="6721" y="11559"/>
                  </a:lnTo>
                  <a:lnTo>
                    <a:pt x="7231" y="11638"/>
                  </a:lnTo>
                  <a:lnTo>
                    <a:pt x="7754" y="11690"/>
                  </a:lnTo>
                  <a:lnTo>
                    <a:pt x="8264" y="11742"/>
                  </a:lnTo>
                  <a:lnTo>
                    <a:pt x="8774" y="11781"/>
                  </a:lnTo>
                  <a:lnTo>
                    <a:pt x="9284" y="11795"/>
                  </a:lnTo>
                  <a:lnTo>
                    <a:pt x="9794" y="11808"/>
                  </a:lnTo>
                  <a:lnTo>
                    <a:pt x="10788" y="11821"/>
                  </a:lnTo>
                  <a:lnTo>
                    <a:pt x="11141" y="11808"/>
                  </a:lnTo>
                  <a:lnTo>
                    <a:pt x="11507" y="11795"/>
                  </a:lnTo>
                  <a:lnTo>
                    <a:pt x="11899" y="11768"/>
                  </a:lnTo>
                  <a:lnTo>
                    <a:pt x="12278" y="11729"/>
                  </a:lnTo>
                  <a:lnTo>
                    <a:pt x="12684" y="11690"/>
                  </a:lnTo>
                  <a:lnTo>
                    <a:pt x="13076" y="11638"/>
                  </a:lnTo>
                  <a:lnTo>
                    <a:pt x="13481" y="11559"/>
                  </a:lnTo>
                  <a:lnTo>
                    <a:pt x="13886" y="11481"/>
                  </a:lnTo>
                  <a:lnTo>
                    <a:pt x="14305" y="11402"/>
                  </a:lnTo>
                  <a:lnTo>
                    <a:pt x="14710" y="11298"/>
                  </a:lnTo>
                  <a:lnTo>
                    <a:pt x="15116" y="11180"/>
                  </a:lnTo>
                  <a:lnTo>
                    <a:pt x="15521" y="11062"/>
                  </a:lnTo>
                  <a:lnTo>
                    <a:pt x="15926" y="10918"/>
                  </a:lnTo>
                  <a:lnTo>
                    <a:pt x="16319" y="10775"/>
                  </a:lnTo>
                  <a:lnTo>
                    <a:pt x="16698" y="10605"/>
                  </a:lnTo>
                  <a:lnTo>
                    <a:pt x="17077" y="10435"/>
                  </a:lnTo>
                  <a:lnTo>
                    <a:pt x="17443" y="10239"/>
                  </a:lnTo>
                  <a:lnTo>
                    <a:pt x="17809" y="10042"/>
                  </a:lnTo>
                  <a:lnTo>
                    <a:pt x="18149" y="9820"/>
                  </a:lnTo>
                  <a:lnTo>
                    <a:pt x="18476" y="9585"/>
                  </a:lnTo>
                  <a:lnTo>
                    <a:pt x="18790" y="9336"/>
                  </a:lnTo>
                  <a:lnTo>
                    <a:pt x="19078" y="9075"/>
                  </a:lnTo>
                  <a:lnTo>
                    <a:pt x="19365" y="8800"/>
                  </a:lnTo>
                  <a:lnTo>
                    <a:pt x="19614" y="8499"/>
                  </a:lnTo>
                  <a:lnTo>
                    <a:pt x="19849" y="8199"/>
                  </a:lnTo>
                  <a:lnTo>
                    <a:pt x="20058" y="7872"/>
                  </a:lnTo>
                  <a:lnTo>
                    <a:pt x="20241" y="7532"/>
                  </a:lnTo>
                  <a:lnTo>
                    <a:pt x="20333" y="7349"/>
                  </a:lnTo>
                  <a:lnTo>
                    <a:pt x="20411" y="7166"/>
                  </a:lnTo>
                  <a:lnTo>
                    <a:pt x="20477" y="6983"/>
                  </a:lnTo>
                  <a:lnTo>
                    <a:pt x="20542" y="6787"/>
                  </a:lnTo>
                  <a:lnTo>
                    <a:pt x="20594" y="6590"/>
                  </a:lnTo>
                  <a:lnTo>
                    <a:pt x="20647" y="6394"/>
                  </a:lnTo>
                  <a:lnTo>
                    <a:pt x="20686" y="6198"/>
                  </a:lnTo>
                  <a:lnTo>
                    <a:pt x="20712" y="5989"/>
                  </a:lnTo>
                  <a:lnTo>
                    <a:pt x="20738" y="5767"/>
                  </a:lnTo>
                  <a:lnTo>
                    <a:pt x="20764" y="5557"/>
                  </a:lnTo>
                  <a:lnTo>
                    <a:pt x="20764" y="5309"/>
                  </a:lnTo>
                  <a:lnTo>
                    <a:pt x="20764" y="5061"/>
                  </a:lnTo>
                  <a:lnTo>
                    <a:pt x="20764" y="4825"/>
                  </a:lnTo>
                  <a:lnTo>
                    <a:pt x="20738" y="4603"/>
                  </a:lnTo>
                  <a:lnTo>
                    <a:pt x="20712" y="4381"/>
                  </a:lnTo>
                  <a:lnTo>
                    <a:pt x="20673" y="4171"/>
                  </a:lnTo>
                  <a:lnTo>
                    <a:pt x="20620" y="3962"/>
                  </a:lnTo>
                  <a:lnTo>
                    <a:pt x="20568" y="3753"/>
                  </a:lnTo>
                  <a:lnTo>
                    <a:pt x="20503" y="3557"/>
                  </a:lnTo>
                  <a:lnTo>
                    <a:pt x="20437" y="3374"/>
                  </a:lnTo>
                  <a:lnTo>
                    <a:pt x="20359" y="3191"/>
                  </a:lnTo>
                  <a:lnTo>
                    <a:pt x="20267" y="3008"/>
                  </a:lnTo>
                  <a:lnTo>
                    <a:pt x="20176" y="2838"/>
                  </a:lnTo>
                  <a:lnTo>
                    <a:pt x="20071" y="2668"/>
                  </a:lnTo>
                  <a:lnTo>
                    <a:pt x="19967" y="2511"/>
                  </a:lnTo>
                  <a:lnTo>
                    <a:pt x="19849" y="2367"/>
                  </a:lnTo>
                  <a:lnTo>
                    <a:pt x="19718" y="2210"/>
                  </a:lnTo>
                  <a:lnTo>
                    <a:pt x="19587" y="2066"/>
                  </a:lnTo>
                  <a:lnTo>
                    <a:pt x="19457" y="1935"/>
                  </a:lnTo>
                  <a:lnTo>
                    <a:pt x="19313" y="1805"/>
                  </a:lnTo>
                  <a:lnTo>
                    <a:pt x="19012" y="1556"/>
                  </a:lnTo>
                  <a:lnTo>
                    <a:pt x="18698" y="1334"/>
                  </a:lnTo>
                  <a:lnTo>
                    <a:pt x="18358" y="1125"/>
                  </a:lnTo>
                  <a:lnTo>
                    <a:pt x="18005" y="942"/>
                  </a:lnTo>
                  <a:lnTo>
                    <a:pt x="17626" y="772"/>
                  </a:lnTo>
                  <a:lnTo>
                    <a:pt x="17234" y="628"/>
                  </a:lnTo>
                  <a:lnTo>
                    <a:pt x="16842" y="497"/>
                  </a:lnTo>
                  <a:lnTo>
                    <a:pt x="16423" y="379"/>
                  </a:lnTo>
                  <a:lnTo>
                    <a:pt x="16005" y="288"/>
                  </a:lnTo>
                  <a:lnTo>
                    <a:pt x="15586" y="196"/>
                  </a:lnTo>
                  <a:lnTo>
                    <a:pt x="15155" y="131"/>
                  </a:lnTo>
                  <a:lnTo>
                    <a:pt x="14723" y="79"/>
                  </a:lnTo>
                  <a:lnTo>
                    <a:pt x="14292" y="40"/>
                  </a:lnTo>
                  <a:lnTo>
                    <a:pt x="13847" y="13"/>
                  </a:lnTo>
                  <a:lnTo>
                    <a:pt x="134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7" name="Google Shape;1819;p38">
              <a:extLst>
                <a:ext uri="{FF2B5EF4-FFF2-40B4-BE49-F238E27FC236}">
                  <a16:creationId xmlns:a16="http://schemas.microsoft.com/office/drawing/2014/main" id="{59F5A0EC-A795-82EE-5D0C-8D3DA89D1765}"/>
                </a:ext>
              </a:extLst>
            </p:cNvPr>
            <p:cNvSpPr/>
            <p:nvPr/>
          </p:nvSpPr>
          <p:spPr>
            <a:xfrm>
              <a:off x="3381750" y="4928350"/>
              <a:ext cx="80125" cy="148100"/>
            </a:xfrm>
            <a:custGeom>
              <a:avLst/>
              <a:gdLst/>
              <a:ahLst/>
              <a:cxnLst/>
              <a:rect l="l" t="t" r="r" b="b"/>
              <a:pathLst>
                <a:path w="3205" h="5924" extrusionOk="0">
                  <a:moveTo>
                    <a:pt x="1936" y="0"/>
                  </a:moveTo>
                  <a:lnTo>
                    <a:pt x="1845" y="26"/>
                  </a:lnTo>
                  <a:lnTo>
                    <a:pt x="1753" y="65"/>
                  </a:lnTo>
                  <a:lnTo>
                    <a:pt x="1688" y="118"/>
                  </a:lnTo>
                  <a:lnTo>
                    <a:pt x="1635" y="170"/>
                  </a:lnTo>
                  <a:lnTo>
                    <a:pt x="1622" y="209"/>
                  </a:lnTo>
                  <a:lnTo>
                    <a:pt x="1609" y="235"/>
                  </a:lnTo>
                  <a:lnTo>
                    <a:pt x="1596" y="549"/>
                  </a:lnTo>
                  <a:lnTo>
                    <a:pt x="1570" y="876"/>
                  </a:lnTo>
                  <a:lnTo>
                    <a:pt x="1544" y="1203"/>
                  </a:lnTo>
                  <a:lnTo>
                    <a:pt x="1492" y="1517"/>
                  </a:lnTo>
                  <a:lnTo>
                    <a:pt x="1426" y="1844"/>
                  </a:lnTo>
                  <a:lnTo>
                    <a:pt x="1348" y="2171"/>
                  </a:lnTo>
                  <a:lnTo>
                    <a:pt x="1269" y="2511"/>
                  </a:lnTo>
                  <a:lnTo>
                    <a:pt x="1178" y="2838"/>
                  </a:lnTo>
                  <a:lnTo>
                    <a:pt x="1073" y="3177"/>
                  </a:lnTo>
                  <a:lnTo>
                    <a:pt x="956" y="3504"/>
                  </a:lnTo>
                  <a:lnTo>
                    <a:pt x="707" y="4184"/>
                  </a:lnTo>
                  <a:lnTo>
                    <a:pt x="432" y="4864"/>
                  </a:lnTo>
                  <a:lnTo>
                    <a:pt x="132" y="5557"/>
                  </a:lnTo>
                  <a:lnTo>
                    <a:pt x="53" y="5610"/>
                  </a:lnTo>
                  <a:lnTo>
                    <a:pt x="14" y="5675"/>
                  </a:lnTo>
                  <a:lnTo>
                    <a:pt x="1" y="5701"/>
                  </a:lnTo>
                  <a:lnTo>
                    <a:pt x="1" y="5740"/>
                  </a:lnTo>
                  <a:lnTo>
                    <a:pt x="14" y="5766"/>
                  </a:lnTo>
                  <a:lnTo>
                    <a:pt x="27" y="5793"/>
                  </a:lnTo>
                  <a:lnTo>
                    <a:pt x="27" y="5819"/>
                  </a:lnTo>
                  <a:lnTo>
                    <a:pt x="27" y="5845"/>
                  </a:lnTo>
                  <a:lnTo>
                    <a:pt x="40" y="5871"/>
                  </a:lnTo>
                  <a:lnTo>
                    <a:pt x="53" y="5884"/>
                  </a:lnTo>
                  <a:lnTo>
                    <a:pt x="106" y="5910"/>
                  </a:lnTo>
                  <a:lnTo>
                    <a:pt x="171" y="5923"/>
                  </a:lnTo>
                  <a:lnTo>
                    <a:pt x="263" y="5910"/>
                  </a:lnTo>
                  <a:lnTo>
                    <a:pt x="341" y="5897"/>
                  </a:lnTo>
                  <a:lnTo>
                    <a:pt x="419" y="5871"/>
                  </a:lnTo>
                  <a:lnTo>
                    <a:pt x="498" y="5819"/>
                  </a:lnTo>
                  <a:lnTo>
                    <a:pt x="877" y="5793"/>
                  </a:lnTo>
                  <a:lnTo>
                    <a:pt x="1230" y="5740"/>
                  </a:lnTo>
                  <a:lnTo>
                    <a:pt x="1544" y="5649"/>
                  </a:lnTo>
                  <a:lnTo>
                    <a:pt x="1832" y="5544"/>
                  </a:lnTo>
                  <a:lnTo>
                    <a:pt x="2080" y="5426"/>
                  </a:lnTo>
                  <a:lnTo>
                    <a:pt x="2302" y="5283"/>
                  </a:lnTo>
                  <a:lnTo>
                    <a:pt x="2498" y="5126"/>
                  </a:lnTo>
                  <a:lnTo>
                    <a:pt x="2668" y="4943"/>
                  </a:lnTo>
                  <a:lnTo>
                    <a:pt x="2812" y="4760"/>
                  </a:lnTo>
                  <a:lnTo>
                    <a:pt x="2930" y="4550"/>
                  </a:lnTo>
                  <a:lnTo>
                    <a:pt x="3021" y="4341"/>
                  </a:lnTo>
                  <a:lnTo>
                    <a:pt x="3100" y="4119"/>
                  </a:lnTo>
                  <a:lnTo>
                    <a:pt x="3152" y="3884"/>
                  </a:lnTo>
                  <a:lnTo>
                    <a:pt x="3191" y="3648"/>
                  </a:lnTo>
                  <a:lnTo>
                    <a:pt x="3205" y="3400"/>
                  </a:lnTo>
                  <a:lnTo>
                    <a:pt x="3205" y="3164"/>
                  </a:lnTo>
                  <a:lnTo>
                    <a:pt x="3205" y="2916"/>
                  </a:lnTo>
                  <a:lnTo>
                    <a:pt x="3178" y="2668"/>
                  </a:lnTo>
                  <a:lnTo>
                    <a:pt x="3139" y="2419"/>
                  </a:lnTo>
                  <a:lnTo>
                    <a:pt x="3087" y="2171"/>
                  </a:lnTo>
                  <a:lnTo>
                    <a:pt x="3021" y="1935"/>
                  </a:lnTo>
                  <a:lnTo>
                    <a:pt x="2956" y="1700"/>
                  </a:lnTo>
                  <a:lnTo>
                    <a:pt x="2891" y="1478"/>
                  </a:lnTo>
                  <a:lnTo>
                    <a:pt x="2812" y="1255"/>
                  </a:lnTo>
                  <a:lnTo>
                    <a:pt x="2642" y="850"/>
                  </a:lnTo>
                  <a:lnTo>
                    <a:pt x="2472" y="510"/>
                  </a:lnTo>
                  <a:lnTo>
                    <a:pt x="2302" y="235"/>
                  </a:lnTo>
                  <a:lnTo>
                    <a:pt x="2224" y="118"/>
                  </a:lnTo>
                  <a:lnTo>
                    <a:pt x="2158" y="39"/>
                  </a:lnTo>
                  <a:lnTo>
                    <a:pt x="2132" y="1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8" name="Google Shape;1820;p38">
              <a:extLst>
                <a:ext uri="{FF2B5EF4-FFF2-40B4-BE49-F238E27FC236}">
                  <a16:creationId xmlns:a16="http://schemas.microsoft.com/office/drawing/2014/main" id="{4C79F703-571C-CE95-BA0E-DD9F333248FF}"/>
                </a:ext>
              </a:extLst>
            </p:cNvPr>
            <p:cNvSpPr/>
            <p:nvPr/>
          </p:nvSpPr>
          <p:spPr>
            <a:xfrm>
              <a:off x="3171575" y="4939775"/>
              <a:ext cx="76175" cy="152025"/>
            </a:xfrm>
            <a:custGeom>
              <a:avLst/>
              <a:gdLst/>
              <a:ahLst/>
              <a:cxnLst/>
              <a:rect l="l" t="t" r="r" b="b"/>
              <a:pathLst>
                <a:path w="3047" h="6081" extrusionOk="0">
                  <a:moveTo>
                    <a:pt x="1936" y="1"/>
                  </a:moveTo>
                  <a:lnTo>
                    <a:pt x="1844" y="27"/>
                  </a:lnTo>
                  <a:lnTo>
                    <a:pt x="1753" y="66"/>
                  </a:lnTo>
                  <a:lnTo>
                    <a:pt x="1674" y="118"/>
                  </a:lnTo>
                  <a:lnTo>
                    <a:pt x="1622" y="171"/>
                  </a:lnTo>
                  <a:lnTo>
                    <a:pt x="1609" y="210"/>
                  </a:lnTo>
                  <a:lnTo>
                    <a:pt x="1609" y="236"/>
                  </a:lnTo>
                  <a:lnTo>
                    <a:pt x="1596" y="550"/>
                  </a:lnTo>
                  <a:lnTo>
                    <a:pt x="1569" y="877"/>
                  </a:lnTo>
                  <a:lnTo>
                    <a:pt x="1530" y="1204"/>
                  </a:lnTo>
                  <a:lnTo>
                    <a:pt x="1478" y="1518"/>
                  </a:lnTo>
                  <a:lnTo>
                    <a:pt x="1413" y="1844"/>
                  </a:lnTo>
                  <a:lnTo>
                    <a:pt x="1347" y="2171"/>
                  </a:lnTo>
                  <a:lnTo>
                    <a:pt x="1256" y="2511"/>
                  </a:lnTo>
                  <a:lnTo>
                    <a:pt x="1164" y="2838"/>
                  </a:lnTo>
                  <a:lnTo>
                    <a:pt x="1060" y="3178"/>
                  </a:lnTo>
                  <a:lnTo>
                    <a:pt x="955" y="3505"/>
                  </a:lnTo>
                  <a:lnTo>
                    <a:pt x="706" y="4185"/>
                  </a:lnTo>
                  <a:lnTo>
                    <a:pt x="419" y="4865"/>
                  </a:lnTo>
                  <a:lnTo>
                    <a:pt x="118" y="5558"/>
                  </a:lnTo>
                  <a:lnTo>
                    <a:pt x="53" y="5610"/>
                  </a:lnTo>
                  <a:lnTo>
                    <a:pt x="0" y="5676"/>
                  </a:lnTo>
                  <a:lnTo>
                    <a:pt x="0" y="5702"/>
                  </a:lnTo>
                  <a:lnTo>
                    <a:pt x="0" y="5741"/>
                  </a:lnTo>
                  <a:lnTo>
                    <a:pt x="0" y="5767"/>
                  </a:lnTo>
                  <a:lnTo>
                    <a:pt x="27" y="5793"/>
                  </a:lnTo>
                  <a:lnTo>
                    <a:pt x="13" y="5819"/>
                  </a:lnTo>
                  <a:lnTo>
                    <a:pt x="13" y="5846"/>
                  </a:lnTo>
                  <a:lnTo>
                    <a:pt x="27" y="5872"/>
                  </a:lnTo>
                  <a:lnTo>
                    <a:pt x="53" y="5885"/>
                  </a:lnTo>
                  <a:lnTo>
                    <a:pt x="105" y="5911"/>
                  </a:lnTo>
                  <a:lnTo>
                    <a:pt x="170" y="5924"/>
                  </a:lnTo>
                  <a:lnTo>
                    <a:pt x="249" y="5911"/>
                  </a:lnTo>
                  <a:lnTo>
                    <a:pt x="327" y="5898"/>
                  </a:lnTo>
                  <a:lnTo>
                    <a:pt x="419" y="5872"/>
                  </a:lnTo>
                  <a:lnTo>
                    <a:pt x="484" y="5819"/>
                  </a:lnTo>
                  <a:lnTo>
                    <a:pt x="667" y="5898"/>
                  </a:lnTo>
                  <a:lnTo>
                    <a:pt x="837" y="5950"/>
                  </a:lnTo>
                  <a:lnTo>
                    <a:pt x="994" y="6002"/>
                  </a:lnTo>
                  <a:lnTo>
                    <a:pt x="1151" y="6042"/>
                  </a:lnTo>
                  <a:lnTo>
                    <a:pt x="1295" y="6068"/>
                  </a:lnTo>
                  <a:lnTo>
                    <a:pt x="1439" y="6081"/>
                  </a:lnTo>
                  <a:lnTo>
                    <a:pt x="1700" y="6081"/>
                  </a:lnTo>
                  <a:lnTo>
                    <a:pt x="1818" y="6055"/>
                  </a:lnTo>
                  <a:lnTo>
                    <a:pt x="1936" y="6042"/>
                  </a:lnTo>
                  <a:lnTo>
                    <a:pt x="2040" y="6002"/>
                  </a:lnTo>
                  <a:lnTo>
                    <a:pt x="2145" y="5963"/>
                  </a:lnTo>
                  <a:lnTo>
                    <a:pt x="2236" y="5911"/>
                  </a:lnTo>
                  <a:lnTo>
                    <a:pt x="2328" y="5859"/>
                  </a:lnTo>
                  <a:lnTo>
                    <a:pt x="2406" y="5793"/>
                  </a:lnTo>
                  <a:lnTo>
                    <a:pt x="2485" y="5715"/>
                  </a:lnTo>
                  <a:lnTo>
                    <a:pt x="2550" y="5636"/>
                  </a:lnTo>
                  <a:lnTo>
                    <a:pt x="2616" y="5558"/>
                  </a:lnTo>
                  <a:lnTo>
                    <a:pt x="2733" y="5362"/>
                  </a:lnTo>
                  <a:lnTo>
                    <a:pt x="2838" y="5153"/>
                  </a:lnTo>
                  <a:lnTo>
                    <a:pt x="2903" y="4917"/>
                  </a:lnTo>
                  <a:lnTo>
                    <a:pt x="2969" y="4669"/>
                  </a:lnTo>
                  <a:lnTo>
                    <a:pt x="3008" y="4407"/>
                  </a:lnTo>
                  <a:lnTo>
                    <a:pt x="3034" y="4133"/>
                  </a:lnTo>
                  <a:lnTo>
                    <a:pt x="3047" y="3845"/>
                  </a:lnTo>
                  <a:lnTo>
                    <a:pt x="3047" y="3557"/>
                  </a:lnTo>
                  <a:lnTo>
                    <a:pt x="3034" y="3257"/>
                  </a:lnTo>
                  <a:lnTo>
                    <a:pt x="3008" y="2956"/>
                  </a:lnTo>
                  <a:lnTo>
                    <a:pt x="2969" y="2655"/>
                  </a:lnTo>
                  <a:lnTo>
                    <a:pt x="2916" y="2354"/>
                  </a:lnTo>
                  <a:lnTo>
                    <a:pt x="2864" y="2067"/>
                  </a:lnTo>
                  <a:lnTo>
                    <a:pt x="2812" y="1779"/>
                  </a:lnTo>
                  <a:lnTo>
                    <a:pt x="2746" y="1518"/>
                  </a:lnTo>
                  <a:lnTo>
                    <a:pt x="2602" y="1008"/>
                  </a:lnTo>
                  <a:lnTo>
                    <a:pt x="2524" y="785"/>
                  </a:lnTo>
                  <a:lnTo>
                    <a:pt x="2446" y="589"/>
                  </a:lnTo>
                  <a:lnTo>
                    <a:pt x="2367" y="406"/>
                  </a:lnTo>
                  <a:lnTo>
                    <a:pt x="2289" y="249"/>
                  </a:lnTo>
                  <a:lnTo>
                    <a:pt x="2223" y="132"/>
                  </a:lnTo>
                  <a:lnTo>
                    <a:pt x="2145" y="40"/>
                  </a:lnTo>
                  <a:lnTo>
                    <a:pt x="2132" y="14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9" name="Google Shape;1821;p38">
              <a:extLst>
                <a:ext uri="{FF2B5EF4-FFF2-40B4-BE49-F238E27FC236}">
                  <a16:creationId xmlns:a16="http://schemas.microsoft.com/office/drawing/2014/main" id="{8C0D05AF-B45A-6ECB-3A3D-37EC88A43DF9}"/>
                </a:ext>
              </a:extLst>
            </p:cNvPr>
            <p:cNvSpPr/>
            <p:nvPr/>
          </p:nvSpPr>
          <p:spPr>
            <a:xfrm>
              <a:off x="2758375" y="4965600"/>
              <a:ext cx="86975" cy="142550"/>
            </a:xfrm>
            <a:custGeom>
              <a:avLst/>
              <a:gdLst/>
              <a:ahLst/>
              <a:cxnLst/>
              <a:rect l="l" t="t" r="r" b="b"/>
              <a:pathLst>
                <a:path w="3479" h="5702" extrusionOk="0">
                  <a:moveTo>
                    <a:pt x="2524" y="1"/>
                  </a:moveTo>
                  <a:lnTo>
                    <a:pt x="2433" y="14"/>
                  </a:lnTo>
                  <a:lnTo>
                    <a:pt x="2341" y="40"/>
                  </a:lnTo>
                  <a:lnTo>
                    <a:pt x="2263" y="79"/>
                  </a:lnTo>
                  <a:lnTo>
                    <a:pt x="2198" y="131"/>
                  </a:lnTo>
                  <a:lnTo>
                    <a:pt x="2184" y="158"/>
                  </a:lnTo>
                  <a:lnTo>
                    <a:pt x="2171" y="184"/>
                  </a:lnTo>
                  <a:lnTo>
                    <a:pt x="2132" y="511"/>
                  </a:lnTo>
                  <a:lnTo>
                    <a:pt x="2067" y="824"/>
                  </a:lnTo>
                  <a:lnTo>
                    <a:pt x="2001" y="1138"/>
                  </a:lnTo>
                  <a:lnTo>
                    <a:pt x="1923" y="1452"/>
                  </a:lnTo>
                  <a:lnTo>
                    <a:pt x="1818" y="1779"/>
                  </a:lnTo>
                  <a:lnTo>
                    <a:pt x="1714" y="2093"/>
                  </a:lnTo>
                  <a:lnTo>
                    <a:pt x="1596" y="2420"/>
                  </a:lnTo>
                  <a:lnTo>
                    <a:pt x="1465" y="2734"/>
                  </a:lnTo>
                  <a:lnTo>
                    <a:pt x="1335" y="3060"/>
                  </a:lnTo>
                  <a:lnTo>
                    <a:pt x="1191" y="3374"/>
                  </a:lnTo>
                  <a:lnTo>
                    <a:pt x="864" y="4028"/>
                  </a:lnTo>
                  <a:lnTo>
                    <a:pt x="524" y="4669"/>
                  </a:lnTo>
                  <a:lnTo>
                    <a:pt x="145" y="5323"/>
                  </a:lnTo>
                  <a:lnTo>
                    <a:pt x="79" y="5375"/>
                  </a:lnTo>
                  <a:lnTo>
                    <a:pt x="27" y="5440"/>
                  </a:lnTo>
                  <a:lnTo>
                    <a:pt x="14" y="5466"/>
                  </a:lnTo>
                  <a:lnTo>
                    <a:pt x="1" y="5492"/>
                  </a:lnTo>
                  <a:lnTo>
                    <a:pt x="14" y="5519"/>
                  </a:lnTo>
                  <a:lnTo>
                    <a:pt x="27" y="5545"/>
                  </a:lnTo>
                  <a:lnTo>
                    <a:pt x="14" y="5584"/>
                  </a:lnTo>
                  <a:lnTo>
                    <a:pt x="14" y="5610"/>
                  </a:lnTo>
                  <a:lnTo>
                    <a:pt x="27" y="5623"/>
                  </a:lnTo>
                  <a:lnTo>
                    <a:pt x="40" y="5649"/>
                  </a:lnTo>
                  <a:lnTo>
                    <a:pt x="92" y="5676"/>
                  </a:lnTo>
                  <a:lnTo>
                    <a:pt x="158" y="5689"/>
                  </a:lnTo>
                  <a:lnTo>
                    <a:pt x="236" y="5702"/>
                  </a:lnTo>
                  <a:lnTo>
                    <a:pt x="328" y="5689"/>
                  </a:lnTo>
                  <a:lnTo>
                    <a:pt x="406" y="5676"/>
                  </a:lnTo>
                  <a:lnTo>
                    <a:pt x="485" y="5636"/>
                  </a:lnTo>
                  <a:lnTo>
                    <a:pt x="864" y="5636"/>
                  </a:lnTo>
                  <a:lnTo>
                    <a:pt x="1230" y="5623"/>
                  </a:lnTo>
                  <a:lnTo>
                    <a:pt x="1544" y="5571"/>
                  </a:lnTo>
                  <a:lnTo>
                    <a:pt x="1844" y="5506"/>
                  </a:lnTo>
                  <a:lnTo>
                    <a:pt x="2106" y="5401"/>
                  </a:lnTo>
                  <a:lnTo>
                    <a:pt x="2341" y="5283"/>
                  </a:lnTo>
                  <a:lnTo>
                    <a:pt x="2551" y="5139"/>
                  </a:lnTo>
                  <a:lnTo>
                    <a:pt x="2734" y="4983"/>
                  </a:lnTo>
                  <a:lnTo>
                    <a:pt x="2904" y="4813"/>
                  </a:lnTo>
                  <a:lnTo>
                    <a:pt x="3034" y="4629"/>
                  </a:lnTo>
                  <a:lnTo>
                    <a:pt x="3152" y="4420"/>
                  </a:lnTo>
                  <a:lnTo>
                    <a:pt x="3257" y="4211"/>
                  </a:lnTo>
                  <a:lnTo>
                    <a:pt x="3335" y="3989"/>
                  </a:lnTo>
                  <a:lnTo>
                    <a:pt x="3387" y="3753"/>
                  </a:lnTo>
                  <a:lnTo>
                    <a:pt x="3440" y="3505"/>
                  </a:lnTo>
                  <a:lnTo>
                    <a:pt x="3466" y="3270"/>
                  </a:lnTo>
                  <a:lnTo>
                    <a:pt x="3479" y="3021"/>
                  </a:lnTo>
                  <a:lnTo>
                    <a:pt x="3479" y="2773"/>
                  </a:lnTo>
                  <a:lnTo>
                    <a:pt x="3466" y="2524"/>
                  </a:lnTo>
                  <a:lnTo>
                    <a:pt x="3440" y="2276"/>
                  </a:lnTo>
                  <a:lnTo>
                    <a:pt x="3414" y="2027"/>
                  </a:lnTo>
                  <a:lnTo>
                    <a:pt x="3361" y="1792"/>
                  </a:lnTo>
                  <a:lnTo>
                    <a:pt x="3322" y="1557"/>
                  </a:lnTo>
                  <a:lnTo>
                    <a:pt x="3257" y="1334"/>
                  </a:lnTo>
                  <a:lnTo>
                    <a:pt x="3139" y="916"/>
                  </a:lnTo>
                  <a:lnTo>
                    <a:pt x="3008" y="550"/>
                  </a:lnTo>
                  <a:lnTo>
                    <a:pt x="2864" y="262"/>
                  </a:lnTo>
                  <a:lnTo>
                    <a:pt x="2799" y="145"/>
                  </a:lnTo>
                  <a:lnTo>
                    <a:pt x="2734" y="53"/>
                  </a:lnTo>
                  <a:lnTo>
                    <a:pt x="2721" y="27"/>
                  </a:lnTo>
                  <a:lnTo>
                    <a:pt x="2694" y="14"/>
                  </a:lnTo>
                  <a:lnTo>
                    <a:pt x="2616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0" name="Google Shape;1822;p38">
              <a:extLst>
                <a:ext uri="{FF2B5EF4-FFF2-40B4-BE49-F238E27FC236}">
                  <a16:creationId xmlns:a16="http://schemas.microsoft.com/office/drawing/2014/main" id="{02E9D85B-D080-D207-D9A0-076350E4EB12}"/>
                </a:ext>
              </a:extLst>
            </p:cNvPr>
            <p:cNvSpPr/>
            <p:nvPr/>
          </p:nvSpPr>
          <p:spPr>
            <a:xfrm>
              <a:off x="2548200" y="4955150"/>
              <a:ext cx="81750" cy="150400"/>
            </a:xfrm>
            <a:custGeom>
              <a:avLst/>
              <a:gdLst/>
              <a:ahLst/>
              <a:cxnLst/>
              <a:rect l="l" t="t" r="r" b="b"/>
              <a:pathLst>
                <a:path w="3270" h="6016" extrusionOk="0">
                  <a:moveTo>
                    <a:pt x="2511" y="0"/>
                  </a:moveTo>
                  <a:lnTo>
                    <a:pt x="2419" y="13"/>
                  </a:lnTo>
                  <a:lnTo>
                    <a:pt x="2328" y="40"/>
                  </a:lnTo>
                  <a:lnTo>
                    <a:pt x="2249" y="79"/>
                  </a:lnTo>
                  <a:lnTo>
                    <a:pt x="2197" y="131"/>
                  </a:lnTo>
                  <a:lnTo>
                    <a:pt x="2171" y="157"/>
                  </a:lnTo>
                  <a:lnTo>
                    <a:pt x="2171" y="183"/>
                  </a:lnTo>
                  <a:lnTo>
                    <a:pt x="2118" y="510"/>
                  </a:lnTo>
                  <a:lnTo>
                    <a:pt x="2066" y="824"/>
                  </a:lnTo>
                  <a:lnTo>
                    <a:pt x="1988" y="1138"/>
                  </a:lnTo>
                  <a:lnTo>
                    <a:pt x="1909" y="1465"/>
                  </a:lnTo>
                  <a:lnTo>
                    <a:pt x="1818" y="1779"/>
                  </a:lnTo>
                  <a:lnTo>
                    <a:pt x="1700" y="2092"/>
                  </a:lnTo>
                  <a:lnTo>
                    <a:pt x="1582" y="2419"/>
                  </a:lnTo>
                  <a:lnTo>
                    <a:pt x="1465" y="2733"/>
                  </a:lnTo>
                  <a:lnTo>
                    <a:pt x="1321" y="3060"/>
                  </a:lnTo>
                  <a:lnTo>
                    <a:pt x="1177" y="3374"/>
                  </a:lnTo>
                  <a:lnTo>
                    <a:pt x="863" y="4028"/>
                  </a:lnTo>
                  <a:lnTo>
                    <a:pt x="510" y="4668"/>
                  </a:lnTo>
                  <a:lnTo>
                    <a:pt x="144" y="5322"/>
                  </a:lnTo>
                  <a:lnTo>
                    <a:pt x="66" y="5374"/>
                  </a:lnTo>
                  <a:lnTo>
                    <a:pt x="13" y="5440"/>
                  </a:lnTo>
                  <a:lnTo>
                    <a:pt x="0" y="5466"/>
                  </a:lnTo>
                  <a:lnTo>
                    <a:pt x="0" y="5492"/>
                  </a:lnTo>
                  <a:lnTo>
                    <a:pt x="0" y="5531"/>
                  </a:lnTo>
                  <a:lnTo>
                    <a:pt x="13" y="5557"/>
                  </a:lnTo>
                  <a:lnTo>
                    <a:pt x="0" y="5584"/>
                  </a:lnTo>
                  <a:lnTo>
                    <a:pt x="0" y="5610"/>
                  </a:lnTo>
                  <a:lnTo>
                    <a:pt x="13" y="5623"/>
                  </a:lnTo>
                  <a:lnTo>
                    <a:pt x="26" y="5649"/>
                  </a:lnTo>
                  <a:lnTo>
                    <a:pt x="79" y="5675"/>
                  </a:lnTo>
                  <a:lnTo>
                    <a:pt x="144" y="5701"/>
                  </a:lnTo>
                  <a:lnTo>
                    <a:pt x="223" y="5701"/>
                  </a:lnTo>
                  <a:lnTo>
                    <a:pt x="314" y="5688"/>
                  </a:lnTo>
                  <a:lnTo>
                    <a:pt x="393" y="5675"/>
                  </a:lnTo>
                  <a:lnTo>
                    <a:pt x="471" y="5636"/>
                  </a:lnTo>
                  <a:lnTo>
                    <a:pt x="641" y="5727"/>
                  </a:lnTo>
                  <a:lnTo>
                    <a:pt x="811" y="5793"/>
                  </a:lnTo>
                  <a:lnTo>
                    <a:pt x="968" y="5858"/>
                  </a:lnTo>
                  <a:lnTo>
                    <a:pt x="1112" y="5910"/>
                  </a:lnTo>
                  <a:lnTo>
                    <a:pt x="1255" y="5950"/>
                  </a:lnTo>
                  <a:lnTo>
                    <a:pt x="1399" y="5989"/>
                  </a:lnTo>
                  <a:lnTo>
                    <a:pt x="1530" y="6002"/>
                  </a:lnTo>
                  <a:lnTo>
                    <a:pt x="1661" y="6015"/>
                  </a:lnTo>
                  <a:lnTo>
                    <a:pt x="1779" y="6015"/>
                  </a:lnTo>
                  <a:lnTo>
                    <a:pt x="1896" y="6002"/>
                  </a:lnTo>
                  <a:lnTo>
                    <a:pt x="2001" y="5976"/>
                  </a:lnTo>
                  <a:lnTo>
                    <a:pt x="2105" y="5950"/>
                  </a:lnTo>
                  <a:lnTo>
                    <a:pt x="2210" y="5910"/>
                  </a:lnTo>
                  <a:lnTo>
                    <a:pt x="2302" y="5858"/>
                  </a:lnTo>
                  <a:lnTo>
                    <a:pt x="2393" y="5806"/>
                  </a:lnTo>
                  <a:lnTo>
                    <a:pt x="2472" y="5741"/>
                  </a:lnTo>
                  <a:lnTo>
                    <a:pt x="2550" y="5662"/>
                  </a:lnTo>
                  <a:lnTo>
                    <a:pt x="2628" y="5584"/>
                  </a:lnTo>
                  <a:lnTo>
                    <a:pt x="2759" y="5414"/>
                  </a:lnTo>
                  <a:lnTo>
                    <a:pt x="2877" y="5217"/>
                  </a:lnTo>
                  <a:lnTo>
                    <a:pt x="2981" y="4982"/>
                  </a:lnTo>
                  <a:lnTo>
                    <a:pt x="3060" y="4747"/>
                  </a:lnTo>
                  <a:lnTo>
                    <a:pt x="3125" y="4485"/>
                  </a:lnTo>
                  <a:lnTo>
                    <a:pt x="3178" y="4211"/>
                  </a:lnTo>
                  <a:lnTo>
                    <a:pt x="3230" y="3936"/>
                  </a:lnTo>
                  <a:lnTo>
                    <a:pt x="3256" y="3635"/>
                  </a:lnTo>
                  <a:lnTo>
                    <a:pt x="3269" y="3348"/>
                  </a:lnTo>
                  <a:lnTo>
                    <a:pt x="3269" y="3047"/>
                  </a:lnTo>
                  <a:lnTo>
                    <a:pt x="3269" y="2733"/>
                  </a:lnTo>
                  <a:lnTo>
                    <a:pt x="3256" y="2445"/>
                  </a:lnTo>
                  <a:lnTo>
                    <a:pt x="3230" y="2145"/>
                  </a:lnTo>
                  <a:lnTo>
                    <a:pt x="3204" y="1857"/>
                  </a:lnTo>
                  <a:lnTo>
                    <a:pt x="3165" y="1582"/>
                  </a:lnTo>
                  <a:lnTo>
                    <a:pt x="3073" y="1073"/>
                  </a:lnTo>
                  <a:lnTo>
                    <a:pt x="3021" y="837"/>
                  </a:lnTo>
                  <a:lnTo>
                    <a:pt x="2968" y="628"/>
                  </a:lnTo>
                  <a:lnTo>
                    <a:pt x="2903" y="445"/>
                  </a:lnTo>
                  <a:lnTo>
                    <a:pt x="2851" y="275"/>
                  </a:lnTo>
                  <a:lnTo>
                    <a:pt x="2785" y="144"/>
                  </a:lnTo>
                  <a:lnTo>
                    <a:pt x="2733" y="53"/>
                  </a:lnTo>
                  <a:lnTo>
                    <a:pt x="2707" y="26"/>
                  </a:lnTo>
                  <a:lnTo>
                    <a:pt x="2681" y="13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1" name="Google Shape;1823;p38">
              <a:extLst>
                <a:ext uri="{FF2B5EF4-FFF2-40B4-BE49-F238E27FC236}">
                  <a16:creationId xmlns:a16="http://schemas.microsoft.com/office/drawing/2014/main" id="{783EF61D-5CD4-769D-F78C-8FC1B197B765}"/>
                </a:ext>
              </a:extLst>
            </p:cNvPr>
            <p:cNvSpPr/>
            <p:nvPr/>
          </p:nvSpPr>
          <p:spPr>
            <a:xfrm>
              <a:off x="2204950" y="3429550"/>
              <a:ext cx="213175" cy="176225"/>
            </a:xfrm>
            <a:custGeom>
              <a:avLst/>
              <a:gdLst/>
              <a:ahLst/>
              <a:cxnLst/>
              <a:rect l="l" t="t" r="r" b="b"/>
              <a:pathLst>
                <a:path w="8527" h="7049" extrusionOk="0">
                  <a:moveTo>
                    <a:pt x="1583" y="0"/>
                  </a:moveTo>
                  <a:lnTo>
                    <a:pt x="1557" y="13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26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2" y="536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56"/>
                  </a:lnTo>
                  <a:lnTo>
                    <a:pt x="576" y="1452"/>
                  </a:lnTo>
                  <a:lnTo>
                    <a:pt x="445" y="1648"/>
                  </a:lnTo>
                  <a:lnTo>
                    <a:pt x="328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4" y="2720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1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51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20" y="6800"/>
                  </a:lnTo>
                  <a:lnTo>
                    <a:pt x="6238" y="6878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36" y="7022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51"/>
                  </a:lnTo>
                  <a:lnTo>
                    <a:pt x="8526" y="6407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48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08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75"/>
                  </a:lnTo>
                  <a:lnTo>
                    <a:pt x="4656" y="3308"/>
                  </a:lnTo>
                  <a:lnTo>
                    <a:pt x="4264" y="2916"/>
                  </a:lnTo>
                  <a:lnTo>
                    <a:pt x="3871" y="2511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196"/>
                  </a:lnTo>
                  <a:lnTo>
                    <a:pt x="1910" y="144"/>
                  </a:lnTo>
                  <a:lnTo>
                    <a:pt x="1871" y="92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53" y="27"/>
                  </a:lnTo>
                  <a:lnTo>
                    <a:pt x="1701" y="40"/>
                  </a:lnTo>
                  <a:lnTo>
                    <a:pt x="1661" y="13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2" name="Google Shape;1824;p38">
              <a:extLst>
                <a:ext uri="{FF2B5EF4-FFF2-40B4-BE49-F238E27FC236}">
                  <a16:creationId xmlns:a16="http://schemas.microsoft.com/office/drawing/2014/main" id="{62D50C66-B1F2-DA02-B6A5-C1FB3280E353}"/>
                </a:ext>
              </a:extLst>
            </p:cNvPr>
            <p:cNvSpPr/>
            <p:nvPr/>
          </p:nvSpPr>
          <p:spPr>
            <a:xfrm>
              <a:off x="1792425" y="2400175"/>
              <a:ext cx="297175" cy="177525"/>
            </a:xfrm>
            <a:custGeom>
              <a:avLst/>
              <a:gdLst/>
              <a:ahLst/>
              <a:cxnLst/>
              <a:rect l="l" t="t" r="r" b="b"/>
              <a:pathLst>
                <a:path w="11887" h="7101" extrusionOk="0">
                  <a:moveTo>
                    <a:pt x="1334" y="0"/>
                  </a:moveTo>
                  <a:lnTo>
                    <a:pt x="1334" y="26"/>
                  </a:lnTo>
                  <a:lnTo>
                    <a:pt x="1086" y="340"/>
                  </a:lnTo>
                  <a:lnTo>
                    <a:pt x="863" y="641"/>
                  </a:lnTo>
                  <a:lnTo>
                    <a:pt x="667" y="942"/>
                  </a:lnTo>
                  <a:lnTo>
                    <a:pt x="497" y="1242"/>
                  </a:lnTo>
                  <a:lnTo>
                    <a:pt x="354" y="1517"/>
                  </a:lnTo>
                  <a:lnTo>
                    <a:pt x="236" y="1792"/>
                  </a:lnTo>
                  <a:lnTo>
                    <a:pt x="144" y="2066"/>
                  </a:lnTo>
                  <a:lnTo>
                    <a:pt x="79" y="2315"/>
                  </a:lnTo>
                  <a:lnTo>
                    <a:pt x="27" y="2563"/>
                  </a:lnTo>
                  <a:lnTo>
                    <a:pt x="0" y="2811"/>
                  </a:lnTo>
                  <a:lnTo>
                    <a:pt x="0" y="3047"/>
                  </a:lnTo>
                  <a:lnTo>
                    <a:pt x="14" y="3269"/>
                  </a:lnTo>
                  <a:lnTo>
                    <a:pt x="53" y="3491"/>
                  </a:lnTo>
                  <a:lnTo>
                    <a:pt x="105" y="3701"/>
                  </a:lnTo>
                  <a:lnTo>
                    <a:pt x="184" y="3910"/>
                  </a:lnTo>
                  <a:lnTo>
                    <a:pt x="275" y="4106"/>
                  </a:lnTo>
                  <a:lnTo>
                    <a:pt x="393" y="4289"/>
                  </a:lnTo>
                  <a:lnTo>
                    <a:pt x="510" y="4472"/>
                  </a:lnTo>
                  <a:lnTo>
                    <a:pt x="654" y="4655"/>
                  </a:lnTo>
                  <a:lnTo>
                    <a:pt x="811" y="4825"/>
                  </a:lnTo>
                  <a:lnTo>
                    <a:pt x="981" y="4982"/>
                  </a:lnTo>
                  <a:lnTo>
                    <a:pt x="1164" y="5139"/>
                  </a:lnTo>
                  <a:lnTo>
                    <a:pt x="1373" y="5283"/>
                  </a:lnTo>
                  <a:lnTo>
                    <a:pt x="1583" y="5427"/>
                  </a:lnTo>
                  <a:lnTo>
                    <a:pt x="1805" y="5557"/>
                  </a:lnTo>
                  <a:lnTo>
                    <a:pt x="2027" y="5688"/>
                  </a:lnTo>
                  <a:lnTo>
                    <a:pt x="2276" y="5806"/>
                  </a:lnTo>
                  <a:lnTo>
                    <a:pt x="2524" y="5923"/>
                  </a:lnTo>
                  <a:lnTo>
                    <a:pt x="2786" y="6041"/>
                  </a:lnTo>
                  <a:lnTo>
                    <a:pt x="3047" y="6146"/>
                  </a:lnTo>
                  <a:lnTo>
                    <a:pt x="3609" y="6329"/>
                  </a:lnTo>
                  <a:lnTo>
                    <a:pt x="4185" y="6499"/>
                  </a:lnTo>
                  <a:lnTo>
                    <a:pt x="4786" y="6643"/>
                  </a:lnTo>
                  <a:lnTo>
                    <a:pt x="5388" y="6773"/>
                  </a:lnTo>
                  <a:lnTo>
                    <a:pt x="6002" y="6865"/>
                  </a:lnTo>
                  <a:lnTo>
                    <a:pt x="6617" y="6956"/>
                  </a:lnTo>
                  <a:lnTo>
                    <a:pt x="7218" y="7022"/>
                  </a:lnTo>
                  <a:lnTo>
                    <a:pt x="7807" y="7061"/>
                  </a:lnTo>
                  <a:lnTo>
                    <a:pt x="8395" y="7087"/>
                  </a:lnTo>
                  <a:lnTo>
                    <a:pt x="8944" y="7100"/>
                  </a:lnTo>
                  <a:lnTo>
                    <a:pt x="9467" y="7100"/>
                  </a:lnTo>
                  <a:lnTo>
                    <a:pt x="9951" y="7074"/>
                  </a:lnTo>
                  <a:lnTo>
                    <a:pt x="10409" y="7048"/>
                  </a:lnTo>
                  <a:lnTo>
                    <a:pt x="10814" y="6996"/>
                  </a:lnTo>
                  <a:lnTo>
                    <a:pt x="11154" y="6930"/>
                  </a:lnTo>
                  <a:lnTo>
                    <a:pt x="11455" y="6852"/>
                  </a:lnTo>
                  <a:lnTo>
                    <a:pt x="11572" y="6813"/>
                  </a:lnTo>
                  <a:lnTo>
                    <a:pt x="11677" y="6773"/>
                  </a:lnTo>
                  <a:lnTo>
                    <a:pt x="11729" y="6734"/>
                  </a:lnTo>
                  <a:lnTo>
                    <a:pt x="11782" y="6682"/>
                  </a:lnTo>
                  <a:lnTo>
                    <a:pt x="11808" y="6616"/>
                  </a:lnTo>
                  <a:lnTo>
                    <a:pt x="11847" y="6525"/>
                  </a:lnTo>
                  <a:lnTo>
                    <a:pt x="11860" y="6433"/>
                  </a:lnTo>
                  <a:lnTo>
                    <a:pt x="11873" y="6342"/>
                  </a:lnTo>
                  <a:lnTo>
                    <a:pt x="11886" y="6133"/>
                  </a:lnTo>
                  <a:lnTo>
                    <a:pt x="11860" y="5923"/>
                  </a:lnTo>
                  <a:lnTo>
                    <a:pt x="11834" y="5832"/>
                  </a:lnTo>
                  <a:lnTo>
                    <a:pt x="11808" y="5740"/>
                  </a:lnTo>
                  <a:lnTo>
                    <a:pt x="11769" y="5675"/>
                  </a:lnTo>
                  <a:lnTo>
                    <a:pt x="11716" y="5610"/>
                  </a:lnTo>
                  <a:lnTo>
                    <a:pt x="11677" y="5570"/>
                  </a:lnTo>
                  <a:lnTo>
                    <a:pt x="11612" y="5544"/>
                  </a:lnTo>
                  <a:lnTo>
                    <a:pt x="11036" y="5440"/>
                  </a:lnTo>
                  <a:lnTo>
                    <a:pt x="10461" y="5309"/>
                  </a:lnTo>
                  <a:lnTo>
                    <a:pt x="9912" y="5165"/>
                  </a:lnTo>
                  <a:lnTo>
                    <a:pt x="9363" y="5008"/>
                  </a:lnTo>
                  <a:lnTo>
                    <a:pt x="8840" y="4825"/>
                  </a:lnTo>
                  <a:lnTo>
                    <a:pt x="8330" y="4629"/>
                  </a:lnTo>
                  <a:lnTo>
                    <a:pt x="7833" y="4420"/>
                  </a:lnTo>
                  <a:lnTo>
                    <a:pt x="7349" y="4197"/>
                  </a:lnTo>
                  <a:lnTo>
                    <a:pt x="6878" y="3962"/>
                  </a:lnTo>
                  <a:lnTo>
                    <a:pt x="6421" y="3727"/>
                  </a:lnTo>
                  <a:lnTo>
                    <a:pt x="5989" y="3491"/>
                  </a:lnTo>
                  <a:lnTo>
                    <a:pt x="5571" y="3243"/>
                  </a:lnTo>
                  <a:lnTo>
                    <a:pt x="5165" y="2995"/>
                  </a:lnTo>
                  <a:lnTo>
                    <a:pt x="4786" y="2746"/>
                  </a:lnTo>
                  <a:lnTo>
                    <a:pt x="4420" y="2485"/>
                  </a:lnTo>
                  <a:lnTo>
                    <a:pt x="4067" y="2249"/>
                  </a:lnTo>
                  <a:lnTo>
                    <a:pt x="3426" y="1765"/>
                  </a:lnTo>
                  <a:lnTo>
                    <a:pt x="2864" y="1308"/>
                  </a:lnTo>
                  <a:lnTo>
                    <a:pt x="2393" y="902"/>
                  </a:lnTo>
                  <a:lnTo>
                    <a:pt x="2001" y="562"/>
                  </a:lnTo>
                  <a:lnTo>
                    <a:pt x="1478" y="92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3" name="Google Shape;1825;p38">
              <a:extLst>
                <a:ext uri="{FF2B5EF4-FFF2-40B4-BE49-F238E27FC236}">
                  <a16:creationId xmlns:a16="http://schemas.microsoft.com/office/drawing/2014/main" id="{DF786681-3B4D-5854-ECB6-1BBC50221672}"/>
                </a:ext>
              </a:extLst>
            </p:cNvPr>
            <p:cNvSpPr/>
            <p:nvPr/>
          </p:nvSpPr>
          <p:spPr>
            <a:xfrm>
              <a:off x="1736850" y="2604800"/>
              <a:ext cx="316775" cy="150075"/>
            </a:xfrm>
            <a:custGeom>
              <a:avLst/>
              <a:gdLst/>
              <a:ahLst/>
              <a:cxnLst/>
              <a:rect l="l" t="t" r="r" b="b"/>
              <a:pathLst>
                <a:path w="12671" h="6003" extrusionOk="0">
                  <a:moveTo>
                    <a:pt x="824" y="1"/>
                  </a:moveTo>
                  <a:lnTo>
                    <a:pt x="811" y="14"/>
                  </a:lnTo>
                  <a:lnTo>
                    <a:pt x="824" y="27"/>
                  </a:lnTo>
                  <a:lnTo>
                    <a:pt x="628" y="380"/>
                  </a:lnTo>
                  <a:lnTo>
                    <a:pt x="471" y="720"/>
                  </a:lnTo>
                  <a:lnTo>
                    <a:pt x="328" y="1047"/>
                  </a:lnTo>
                  <a:lnTo>
                    <a:pt x="210" y="1373"/>
                  </a:lnTo>
                  <a:lnTo>
                    <a:pt x="131" y="1674"/>
                  </a:lnTo>
                  <a:lnTo>
                    <a:pt x="66" y="1962"/>
                  </a:lnTo>
                  <a:lnTo>
                    <a:pt x="14" y="2250"/>
                  </a:lnTo>
                  <a:lnTo>
                    <a:pt x="1" y="2511"/>
                  </a:lnTo>
                  <a:lnTo>
                    <a:pt x="1" y="2773"/>
                  </a:lnTo>
                  <a:lnTo>
                    <a:pt x="27" y="3008"/>
                  </a:lnTo>
                  <a:lnTo>
                    <a:pt x="66" y="3243"/>
                  </a:lnTo>
                  <a:lnTo>
                    <a:pt x="131" y="3466"/>
                  </a:lnTo>
                  <a:lnTo>
                    <a:pt x="210" y="3675"/>
                  </a:lnTo>
                  <a:lnTo>
                    <a:pt x="301" y="3871"/>
                  </a:lnTo>
                  <a:lnTo>
                    <a:pt x="419" y="4067"/>
                  </a:lnTo>
                  <a:lnTo>
                    <a:pt x="550" y="4237"/>
                  </a:lnTo>
                  <a:lnTo>
                    <a:pt x="707" y="4407"/>
                  </a:lnTo>
                  <a:lnTo>
                    <a:pt x="864" y="4564"/>
                  </a:lnTo>
                  <a:lnTo>
                    <a:pt x="1047" y="4721"/>
                  </a:lnTo>
                  <a:lnTo>
                    <a:pt x="1230" y="4852"/>
                  </a:lnTo>
                  <a:lnTo>
                    <a:pt x="1439" y="4982"/>
                  </a:lnTo>
                  <a:lnTo>
                    <a:pt x="1661" y="5113"/>
                  </a:lnTo>
                  <a:lnTo>
                    <a:pt x="1884" y="5218"/>
                  </a:lnTo>
                  <a:lnTo>
                    <a:pt x="2119" y="5322"/>
                  </a:lnTo>
                  <a:lnTo>
                    <a:pt x="2367" y="5427"/>
                  </a:lnTo>
                  <a:lnTo>
                    <a:pt x="2629" y="5505"/>
                  </a:lnTo>
                  <a:lnTo>
                    <a:pt x="2903" y="5584"/>
                  </a:lnTo>
                  <a:lnTo>
                    <a:pt x="3178" y="5662"/>
                  </a:lnTo>
                  <a:lnTo>
                    <a:pt x="3466" y="5728"/>
                  </a:lnTo>
                  <a:lnTo>
                    <a:pt x="3753" y="5780"/>
                  </a:lnTo>
                  <a:lnTo>
                    <a:pt x="4342" y="5872"/>
                  </a:lnTo>
                  <a:lnTo>
                    <a:pt x="4969" y="5937"/>
                  </a:lnTo>
                  <a:lnTo>
                    <a:pt x="5597" y="5976"/>
                  </a:lnTo>
                  <a:lnTo>
                    <a:pt x="6225" y="6002"/>
                  </a:lnTo>
                  <a:lnTo>
                    <a:pt x="6865" y="6002"/>
                  </a:lnTo>
                  <a:lnTo>
                    <a:pt x="7493" y="5976"/>
                  </a:lnTo>
                  <a:lnTo>
                    <a:pt x="8121" y="5937"/>
                  </a:lnTo>
                  <a:lnTo>
                    <a:pt x="8722" y="5872"/>
                  </a:lnTo>
                  <a:lnTo>
                    <a:pt x="9310" y="5806"/>
                  </a:lnTo>
                  <a:lnTo>
                    <a:pt x="9873" y="5728"/>
                  </a:lnTo>
                  <a:lnTo>
                    <a:pt x="10396" y="5623"/>
                  </a:lnTo>
                  <a:lnTo>
                    <a:pt x="10880" y="5518"/>
                  </a:lnTo>
                  <a:lnTo>
                    <a:pt x="11324" y="5414"/>
                  </a:lnTo>
                  <a:lnTo>
                    <a:pt x="11716" y="5296"/>
                  </a:lnTo>
                  <a:lnTo>
                    <a:pt x="12056" y="5165"/>
                  </a:lnTo>
                  <a:lnTo>
                    <a:pt x="12344" y="5048"/>
                  </a:lnTo>
                  <a:lnTo>
                    <a:pt x="12462" y="4982"/>
                  </a:lnTo>
                  <a:lnTo>
                    <a:pt x="12553" y="4917"/>
                  </a:lnTo>
                  <a:lnTo>
                    <a:pt x="12592" y="4878"/>
                  </a:lnTo>
                  <a:lnTo>
                    <a:pt x="12632" y="4812"/>
                  </a:lnTo>
                  <a:lnTo>
                    <a:pt x="12658" y="4747"/>
                  </a:lnTo>
                  <a:lnTo>
                    <a:pt x="12671" y="4655"/>
                  </a:lnTo>
                  <a:lnTo>
                    <a:pt x="12671" y="4564"/>
                  </a:lnTo>
                  <a:lnTo>
                    <a:pt x="12671" y="4459"/>
                  </a:lnTo>
                  <a:lnTo>
                    <a:pt x="12632" y="4263"/>
                  </a:lnTo>
                  <a:lnTo>
                    <a:pt x="12579" y="4067"/>
                  </a:lnTo>
                  <a:lnTo>
                    <a:pt x="12540" y="3976"/>
                  </a:lnTo>
                  <a:lnTo>
                    <a:pt x="12488" y="3897"/>
                  </a:lnTo>
                  <a:lnTo>
                    <a:pt x="12436" y="3832"/>
                  </a:lnTo>
                  <a:lnTo>
                    <a:pt x="12383" y="3779"/>
                  </a:lnTo>
                  <a:lnTo>
                    <a:pt x="12331" y="3740"/>
                  </a:lnTo>
                  <a:lnTo>
                    <a:pt x="12266" y="3727"/>
                  </a:lnTo>
                  <a:lnTo>
                    <a:pt x="11782" y="3701"/>
                  </a:lnTo>
                  <a:lnTo>
                    <a:pt x="11285" y="3662"/>
                  </a:lnTo>
                  <a:lnTo>
                    <a:pt x="10775" y="3596"/>
                  </a:lnTo>
                  <a:lnTo>
                    <a:pt x="10278" y="3505"/>
                  </a:lnTo>
                  <a:lnTo>
                    <a:pt x="9768" y="3413"/>
                  </a:lnTo>
                  <a:lnTo>
                    <a:pt x="9258" y="3296"/>
                  </a:lnTo>
                  <a:lnTo>
                    <a:pt x="8761" y="3165"/>
                  </a:lnTo>
                  <a:lnTo>
                    <a:pt x="8251" y="3034"/>
                  </a:lnTo>
                  <a:lnTo>
                    <a:pt x="7754" y="2877"/>
                  </a:lnTo>
                  <a:lnTo>
                    <a:pt x="7271" y="2720"/>
                  </a:lnTo>
                  <a:lnTo>
                    <a:pt x="6774" y="2550"/>
                  </a:lnTo>
                  <a:lnTo>
                    <a:pt x="6303" y="2380"/>
                  </a:lnTo>
                  <a:lnTo>
                    <a:pt x="5375" y="2027"/>
                  </a:lnTo>
                  <a:lnTo>
                    <a:pt x="4512" y="1674"/>
                  </a:lnTo>
                  <a:lnTo>
                    <a:pt x="3701" y="1321"/>
                  </a:lnTo>
                  <a:lnTo>
                    <a:pt x="2969" y="981"/>
                  </a:lnTo>
                  <a:lnTo>
                    <a:pt x="1779" y="419"/>
                  </a:lnTo>
                  <a:lnTo>
                    <a:pt x="1347" y="210"/>
                  </a:lnTo>
                  <a:lnTo>
                    <a:pt x="1034" y="66"/>
                  </a:lnTo>
                  <a:lnTo>
                    <a:pt x="929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4" name="Google Shape;1826;p38">
              <a:extLst>
                <a:ext uri="{FF2B5EF4-FFF2-40B4-BE49-F238E27FC236}">
                  <a16:creationId xmlns:a16="http://schemas.microsoft.com/office/drawing/2014/main" id="{DF9FE0FA-778E-F057-AC89-69308E332E95}"/>
                </a:ext>
              </a:extLst>
            </p:cNvPr>
            <p:cNvSpPr/>
            <p:nvPr/>
          </p:nvSpPr>
          <p:spPr>
            <a:xfrm>
              <a:off x="3585100" y="2552825"/>
              <a:ext cx="310875" cy="141250"/>
            </a:xfrm>
            <a:custGeom>
              <a:avLst/>
              <a:gdLst/>
              <a:ahLst/>
              <a:cxnLst/>
              <a:rect l="l" t="t" r="r" b="b"/>
              <a:pathLst>
                <a:path w="12435" h="5650" extrusionOk="0">
                  <a:moveTo>
                    <a:pt x="11729" y="1"/>
                  </a:moveTo>
                  <a:lnTo>
                    <a:pt x="11598" y="66"/>
                  </a:lnTo>
                  <a:lnTo>
                    <a:pt x="10983" y="393"/>
                  </a:lnTo>
                  <a:lnTo>
                    <a:pt x="10513" y="641"/>
                  </a:lnTo>
                  <a:lnTo>
                    <a:pt x="9951" y="916"/>
                  </a:lnTo>
                  <a:lnTo>
                    <a:pt x="9310" y="1217"/>
                  </a:lnTo>
                  <a:lnTo>
                    <a:pt x="8565" y="1543"/>
                  </a:lnTo>
                  <a:lnTo>
                    <a:pt x="8172" y="1700"/>
                  </a:lnTo>
                  <a:lnTo>
                    <a:pt x="7754" y="1857"/>
                  </a:lnTo>
                  <a:lnTo>
                    <a:pt x="7322" y="2001"/>
                  </a:lnTo>
                  <a:lnTo>
                    <a:pt x="6878" y="2145"/>
                  </a:lnTo>
                  <a:lnTo>
                    <a:pt x="6407" y="2289"/>
                  </a:lnTo>
                  <a:lnTo>
                    <a:pt x="5923" y="2420"/>
                  </a:lnTo>
                  <a:lnTo>
                    <a:pt x="5439" y="2550"/>
                  </a:lnTo>
                  <a:lnTo>
                    <a:pt x="4930" y="2655"/>
                  </a:lnTo>
                  <a:lnTo>
                    <a:pt x="4406" y="2759"/>
                  </a:lnTo>
                  <a:lnTo>
                    <a:pt x="3870" y="2838"/>
                  </a:lnTo>
                  <a:lnTo>
                    <a:pt x="3321" y="2916"/>
                  </a:lnTo>
                  <a:lnTo>
                    <a:pt x="2772" y="2969"/>
                  </a:lnTo>
                  <a:lnTo>
                    <a:pt x="2197" y="2995"/>
                  </a:lnTo>
                  <a:lnTo>
                    <a:pt x="1621" y="3008"/>
                  </a:lnTo>
                  <a:lnTo>
                    <a:pt x="1046" y="2995"/>
                  </a:lnTo>
                  <a:lnTo>
                    <a:pt x="458" y="2956"/>
                  </a:lnTo>
                  <a:lnTo>
                    <a:pt x="392" y="2969"/>
                  </a:lnTo>
                  <a:lnTo>
                    <a:pt x="340" y="2995"/>
                  </a:lnTo>
                  <a:lnTo>
                    <a:pt x="275" y="3047"/>
                  </a:lnTo>
                  <a:lnTo>
                    <a:pt x="222" y="3099"/>
                  </a:lnTo>
                  <a:lnTo>
                    <a:pt x="170" y="3178"/>
                  </a:lnTo>
                  <a:lnTo>
                    <a:pt x="131" y="3269"/>
                  </a:lnTo>
                  <a:lnTo>
                    <a:pt x="52" y="3466"/>
                  </a:lnTo>
                  <a:lnTo>
                    <a:pt x="13" y="3662"/>
                  </a:lnTo>
                  <a:lnTo>
                    <a:pt x="0" y="3766"/>
                  </a:lnTo>
                  <a:lnTo>
                    <a:pt x="0" y="3858"/>
                  </a:lnTo>
                  <a:lnTo>
                    <a:pt x="13" y="3949"/>
                  </a:lnTo>
                  <a:lnTo>
                    <a:pt x="26" y="4028"/>
                  </a:lnTo>
                  <a:lnTo>
                    <a:pt x="52" y="4080"/>
                  </a:lnTo>
                  <a:lnTo>
                    <a:pt x="105" y="4132"/>
                  </a:lnTo>
                  <a:lnTo>
                    <a:pt x="196" y="4198"/>
                  </a:lnTo>
                  <a:lnTo>
                    <a:pt x="301" y="4276"/>
                  </a:lnTo>
                  <a:lnTo>
                    <a:pt x="575" y="4407"/>
                  </a:lnTo>
                  <a:lnTo>
                    <a:pt x="902" y="4551"/>
                  </a:lnTo>
                  <a:lnTo>
                    <a:pt x="1281" y="4695"/>
                  </a:lnTo>
                  <a:lnTo>
                    <a:pt x="1700" y="4839"/>
                  </a:lnTo>
                  <a:lnTo>
                    <a:pt x="2171" y="4969"/>
                  </a:lnTo>
                  <a:lnTo>
                    <a:pt x="2680" y="5100"/>
                  </a:lnTo>
                  <a:lnTo>
                    <a:pt x="3217" y="5231"/>
                  </a:lnTo>
                  <a:lnTo>
                    <a:pt x="3792" y="5335"/>
                  </a:lnTo>
                  <a:lnTo>
                    <a:pt x="4380" y="5427"/>
                  </a:lnTo>
                  <a:lnTo>
                    <a:pt x="4982" y="5505"/>
                  </a:lnTo>
                  <a:lnTo>
                    <a:pt x="5596" y="5571"/>
                  </a:lnTo>
                  <a:lnTo>
                    <a:pt x="6211" y="5623"/>
                  </a:lnTo>
                  <a:lnTo>
                    <a:pt x="6839" y="5649"/>
                  </a:lnTo>
                  <a:lnTo>
                    <a:pt x="7440" y="5649"/>
                  </a:lnTo>
                  <a:lnTo>
                    <a:pt x="8055" y="5623"/>
                  </a:lnTo>
                  <a:lnTo>
                    <a:pt x="8630" y="5571"/>
                  </a:lnTo>
                  <a:lnTo>
                    <a:pt x="8918" y="5532"/>
                  </a:lnTo>
                  <a:lnTo>
                    <a:pt x="9192" y="5479"/>
                  </a:lnTo>
                  <a:lnTo>
                    <a:pt x="9467" y="5427"/>
                  </a:lnTo>
                  <a:lnTo>
                    <a:pt x="9728" y="5362"/>
                  </a:lnTo>
                  <a:lnTo>
                    <a:pt x="9990" y="5296"/>
                  </a:lnTo>
                  <a:lnTo>
                    <a:pt x="10238" y="5218"/>
                  </a:lnTo>
                  <a:lnTo>
                    <a:pt x="10474" y="5126"/>
                  </a:lnTo>
                  <a:lnTo>
                    <a:pt x="10696" y="5035"/>
                  </a:lnTo>
                  <a:lnTo>
                    <a:pt x="10918" y="4930"/>
                  </a:lnTo>
                  <a:lnTo>
                    <a:pt x="11127" y="4812"/>
                  </a:lnTo>
                  <a:lnTo>
                    <a:pt x="11310" y="4682"/>
                  </a:lnTo>
                  <a:lnTo>
                    <a:pt x="11493" y="4551"/>
                  </a:lnTo>
                  <a:lnTo>
                    <a:pt x="11663" y="4394"/>
                  </a:lnTo>
                  <a:lnTo>
                    <a:pt x="11807" y="4237"/>
                  </a:lnTo>
                  <a:lnTo>
                    <a:pt x="11951" y="4067"/>
                  </a:lnTo>
                  <a:lnTo>
                    <a:pt x="12069" y="3897"/>
                  </a:lnTo>
                  <a:lnTo>
                    <a:pt x="12173" y="3701"/>
                  </a:lnTo>
                  <a:lnTo>
                    <a:pt x="12265" y="3492"/>
                  </a:lnTo>
                  <a:lnTo>
                    <a:pt x="12330" y="3283"/>
                  </a:lnTo>
                  <a:lnTo>
                    <a:pt x="12383" y="3047"/>
                  </a:lnTo>
                  <a:lnTo>
                    <a:pt x="12422" y="2812"/>
                  </a:lnTo>
                  <a:lnTo>
                    <a:pt x="12435" y="2550"/>
                  </a:lnTo>
                  <a:lnTo>
                    <a:pt x="12422" y="2289"/>
                  </a:lnTo>
                  <a:lnTo>
                    <a:pt x="12396" y="2014"/>
                  </a:lnTo>
                  <a:lnTo>
                    <a:pt x="12343" y="1713"/>
                  </a:lnTo>
                  <a:lnTo>
                    <a:pt x="12278" y="1400"/>
                  </a:lnTo>
                  <a:lnTo>
                    <a:pt x="12173" y="1086"/>
                  </a:lnTo>
                  <a:lnTo>
                    <a:pt x="12056" y="746"/>
                  </a:lnTo>
                  <a:lnTo>
                    <a:pt x="11912" y="393"/>
                  </a:lnTo>
                  <a:lnTo>
                    <a:pt x="11755" y="27"/>
                  </a:lnTo>
                  <a:lnTo>
                    <a:pt x="1175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5" name="Google Shape;1827;p38">
              <a:extLst>
                <a:ext uri="{FF2B5EF4-FFF2-40B4-BE49-F238E27FC236}">
                  <a16:creationId xmlns:a16="http://schemas.microsoft.com/office/drawing/2014/main" id="{8EA5A87C-F2BA-5155-0733-3BF19AC3A046}"/>
                </a:ext>
              </a:extLst>
            </p:cNvPr>
            <p:cNvSpPr/>
            <p:nvPr/>
          </p:nvSpPr>
          <p:spPr>
            <a:xfrm>
              <a:off x="3601425" y="2761050"/>
              <a:ext cx="322675" cy="123925"/>
            </a:xfrm>
            <a:custGeom>
              <a:avLst/>
              <a:gdLst/>
              <a:ahLst/>
              <a:cxnLst/>
              <a:rect l="l" t="t" r="r" b="b"/>
              <a:pathLst>
                <a:path w="12907" h="4957" extrusionOk="0">
                  <a:moveTo>
                    <a:pt x="12514" y="1"/>
                  </a:moveTo>
                  <a:lnTo>
                    <a:pt x="12410" y="27"/>
                  </a:lnTo>
                  <a:lnTo>
                    <a:pt x="12070" y="79"/>
                  </a:lnTo>
                  <a:lnTo>
                    <a:pt x="11599" y="184"/>
                  </a:lnTo>
                  <a:lnTo>
                    <a:pt x="10304" y="458"/>
                  </a:lnTo>
                  <a:lnTo>
                    <a:pt x="9520" y="602"/>
                  </a:lnTo>
                  <a:lnTo>
                    <a:pt x="8644" y="759"/>
                  </a:lnTo>
                  <a:lnTo>
                    <a:pt x="7715" y="903"/>
                  </a:lnTo>
                  <a:lnTo>
                    <a:pt x="6735" y="1021"/>
                  </a:lnTo>
                  <a:lnTo>
                    <a:pt x="6238" y="1086"/>
                  </a:lnTo>
                  <a:lnTo>
                    <a:pt x="5715" y="1125"/>
                  </a:lnTo>
                  <a:lnTo>
                    <a:pt x="5205" y="1164"/>
                  </a:lnTo>
                  <a:lnTo>
                    <a:pt x="4682" y="1191"/>
                  </a:lnTo>
                  <a:lnTo>
                    <a:pt x="4159" y="1204"/>
                  </a:lnTo>
                  <a:lnTo>
                    <a:pt x="3649" y="1217"/>
                  </a:lnTo>
                  <a:lnTo>
                    <a:pt x="3126" y="1204"/>
                  </a:lnTo>
                  <a:lnTo>
                    <a:pt x="2603" y="1178"/>
                  </a:lnTo>
                  <a:lnTo>
                    <a:pt x="2093" y="1138"/>
                  </a:lnTo>
                  <a:lnTo>
                    <a:pt x="1596" y="1086"/>
                  </a:lnTo>
                  <a:lnTo>
                    <a:pt x="1099" y="1008"/>
                  </a:lnTo>
                  <a:lnTo>
                    <a:pt x="615" y="916"/>
                  </a:lnTo>
                  <a:lnTo>
                    <a:pt x="563" y="916"/>
                  </a:lnTo>
                  <a:lnTo>
                    <a:pt x="498" y="942"/>
                  </a:lnTo>
                  <a:lnTo>
                    <a:pt x="432" y="968"/>
                  </a:lnTo>
                  <a:lnTo>
                    <a:pt x="367" y="1034"/>
                  </a:lnTo>
                  <a:lnTo>
                    <a:pt x="302" y="1099"/>
                  </a:lnTo>
                  <a:lnTo>
                    <a:pt x="249" y="1164"/>
                  </a:lnTo>
                  <a:lnTo>
                    <a:pt x="145" y="1347"/>
                  </a:lnTo>
                  <a:lnTo>
                    <a:pt x="53" y="1544"/>
                  </a:lnTo>
                  <a:lnTo>
                    <a:pt x="27" y="1635"/>
                  </a:lnTo>
                  <a:lnTo>
                    <a:pt x="14" y="1727"/>
                  </a:lnTo>
                  <a:lnTo>
                    <a:pt x="1" y="1818"/>
                  </a:lnTo>
                  <a:lnTo>
                    <a:pt x="14" y="1897"/>
                  </a:lnTo>
                  <a:lnTo>
                    <a:pt x="27" y="1962"/>
                  </a:lnTo>
                  <a:lnTo>
                    <a:pt x="66" y="2014"/>
                  </a:lnTo>
                  <a:lnTo>
                    <a:pt x="145" y="2093"/>
                  </a:lnTo>
                  <a:lnTo>
                    <a:pt x="236" y="2184"/>
                  </a:lnTo>
                  <a:lnTo>
                    <a:pt x="485" y="2367"/>
                  </a:lnTo>
                  <a:lnTo>
                    <a:pt x="785" y="2564"/>
                  </a:lnTo>
                  <a:lnTo>
                    <a:pt x="1138" y="2773"/>
                  </a:lnTo>
                  <a:lnTo>
                    <a:pt x="1544" y="2995"/>
                  </a:lnTo>
                  <a:lnTo>
                    <a:pt x="1988" y="3204"/>
                  </a:lnTo>
                  <a:lnTo>
                    <a:pt x="2472" y="3427"/>
                  </a:lnTo>
                  <a:lnTo>
                    <a:pt x="2995" y="3636"/>
                  </a:lnTo>
                  <a:lnTo>
                    <a:pt x="3557" y="3845"/>
                  </a:lnTo>
                  <a:lnTo>
                    <a:pt x="4133" y="4041"/>
                  </a:lnTo>
                  <a:lnTo>
                    <a:pt x="4721" y="4237"/>
                  </a:lnTo>
                  <a:lnTo>
                    <a:pt x="5336" y="4407"/>
                  </a:lnTo>
                  <a:lnTo>
                    <a:pt x="5950" y="4564"/>
                  </a:lnTo>
                  <a:lnTo>
                    <a:pt x="6578" y="4695"/>
                  </a:lnTo>
                  <a:lnTo>
                    <a:pt x="7192" y="4799"/>
                  </a:lnTo>
                  <a:lnTo>
                    <a:pt x="7807" y="4878"/>
                  </a:lnTo>
                  <a:lnTo>
                    <a:pt x="8408" y="4930"/>
                  </a:lnTo>
                  <a:lnTo>
                    <a:pt x="8709" y="4943"/>
                  </a:lnTo>
                  <a:lnTo>
                    <a:pt x="8997" y="4956"/>
                  </a:lnTo>
                  <a:lnTo>
                    <a:pt x="9284" y="4943"/>
                  </a:lnTo>
                  <a:lnTo>
                    <a:pt x="9559" y="4930"/>
                  </a:lnTo>
                  <a:lnTo>
                    <a:pt x="9834" y="4904"/>
                  </a:lnTo>
                  <a:lnTo>
                    <a:pt x="10095" y="4878"/>
                  </a:lnTo>
                  <a:lnTo>
                    <a:pt x="10357" y="4826"/>
                  </a:lnTo>
                  <a:lnTo>
                    <a:pt x="10605" y="4773"/>
                  </a:lnTo>
                  <a:lnTo>
                    <a:pt x="10840" y="4708"/>
                  </a:lnTo>
                  <a:lnTo>
                    <a:pt x="11076" y="4629"/>
                  </a:lnTo>
                  <a:lnTo>
                    <a:pt x="11298" y="4538"/>
                  </a:lnTo>
                  <a:lnTo>
                    <a:pt x="11494" y="4433"/>
                  </a:lnTo>
                  <a:lnTo>
                    <a:pt x="11690" y="4329"/>
                  </a:lnTo>
                  <a:lnTo>
                    <a:pt x="11886" y="4198"/>
                  </a:lnTo>
                  <a:lnTo>
                    <a:pt x="12056" y="4054"/>
                  </a:lnTo>
                  <a:lnTo>
                    <a:pt x="12213" y="3897"/>
                  </a:lnTo>
                  <a:lnTo>
                    <a:pt x="12357" y="3727"/>
                  </a:lnTo>
                  <a:lnTo>
                    <a:pt x="12475" y="3544"/>
                  </a:lnTo>
                  <a:lnTo>
                    <a:pt x="12593" y="3335"/>
                  </a:lnTo>
                  <a:lnTo>
                    <a:pt x="12684" y="3126"/>
                  </a:lnTo>
                  <a:lnTo>
                    <a:pt x="12763" y="2890"/>
                  </a:lnTo>
                  <a:lnTo>
                    <a:pt x="12828" y="2642"/>
                  </a:lnTo>
                  <a:lnTo>
                    <a:pt x="12867" y="2380"/>
                  </a:lnTo>
                  <a:lnTo>
                    <a:pt x="12893" y="2093"/>
                  </a:lnTo>
                  <a:lnTo>
                    <a:pt x="12906" y="1805"/>
                  </a:lnTo>
                  <a:lnTo>
                    <a:pt x="12893" y="1478"/>
                  </a:lnTo>
                  <a:lnTo>
                    <a:pt x="12854" y="1151"/>
                  </a:lnTo>
                  <a:lnTo>
                    <a:pt x="12802" y="798"/>
                  </a:lnTo>
                  <a:lnTo>
                    <a:pt x="12723" y="419"/>
                  </a:lnTo>
                  <a:lnTo>
                    <a:pt x="12619" y="40"/>
                  </a:lnTo>
                  <a:lnTo>
                    <a:pt x="12632" y="27"/>
                  </a:lnTo>
                  <a:lnTo>
                    <a:pt x="12632" y="14"/>
                  </a:lnTo>
                  <a:lnTo>
                    <a:pt x="12593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6" name="Google Shape;1828;p38">
              <a:extLst>
                <a:ext uri="{FF2B5EF4-FFF2-40B4-BE49-F238E27FC236}">
                  <a16:creationId xmlns:a16="http://schemas.microsoft.com/office/drawing/2014/main" id="{38A5D76F-B6B2-BDF9-C69F-CAAFD3DB2814}"/>
                </a:ext>
              </a:extLst>
            </p:cNvPr>
            <p:cNvSpPr/>
            <p:nvPr/>
          </p:nvSpPr>
          <p:spPr>
            <a:xfrm>
              <a:off x="2116375" y="3657725"/>
              <a:ext cx="272975" cy="211525"/>
            </a:xfrm>
            <a:custGeom>
              <a:avLst/>
              <a:gdLst/>
              <a:ahLst/>
              <a:cxnLst/>
              <a:rect l="l" t="t" r="r" b="b"/>
              <a:pathLst>
                <a:path w="10919" h="8461" extrusionOk="0">
                  <a:moveTo>
                    <a:pt x="2001" y="0"/>
                  </a:moveTo>
                  <a:lnTo>
                    <a:pt x="1962" y="13"/>
                  </a:lnTo>
                  <a:lnTo>
                    <a:pt x="1909" y="52"/>
                  </a:lnTo>
                  <a:lnTo>
                    <a:pt x="1870" y="92"/>
                  </a:lnTo>
                  <a:lnTo>
                    <a:pt x="1831" y="131"/>
                  </a:lnTo>
                  <a:lnTo>
                    <a:pt x="1792" y="196"/>
                  </a:lnTo>
                  <a:lnTo>
                    <a:pt x="1726" y="327"/>
                  </a:lnTo>
                  <a:lnTo>
                    <a:pt x="1687" y="484"/>
                  </a:lnTo>
                  <a:lnTo>
                    <a:pt x="1674" y="641"/>
                  </a:lnTo>
                  <a:lnTo>
                    <a:pt x="1674" y="719"/>
                  </a:lnTo>
                  <a:lnTo>
                    <a:pt x="1687" y="798"/>
                  </a:lnTo>
                  <a:lnTo>
                    <a:pt x="1399" y="1033"/>
                  </a:lnTo>
                  <a:lnTo>
                    <a:pt x="1151" y="1268"/>
                  </a:lnTo>
                  <a:lnTo>
                    <a:pt x="929" y="1504"/>
                  </a:lnTo>
                  <a:lnTo>
                    <a:pt x="733" y="1726"/>
                  </a:lnTo>
                  <a:lnTo>
                    <a:pt x="550" y="1961"/>
                  </a:lnTo>
                  <a:lnTo>
                    <a:pt x="406" y="2184"/>
                  </a:lnTo>
                  <a:lnTo>
                    <a:pt x="288" y="2393"/>
                  </a:lnTo>
                  <a:lnTo>
                    <a:pt x="183" y="2615"/>
                  </a:lnTo>
                  <a:lnTo>
                    <a:pt x="105" y="2824"/>
                  </a:lnTo>
                  <a:lnTo>
                    <a:pt x="53" y="3034"/>
                  </a:lnTo>
                  <a:lnTo>
                    <a:pt x="13" y="3243"/>
                  </a:lnTo>
                  <a:lnTo>
                    <a:pt x="0" y="3439"/>
                  </a:lnTo>
                  <a:lnTo>
                    <a:pt x="13" y="3635"/>
                  </a:lnTo>
                  <a:lnTo>
                    <a:pt x="40" y="3831"/>
                  </a:lnTo>
                  <a:lnTo>
                    <a:pt x="79" y="4027"/>
                  </a:lnTo>
                  <a:lnTo>
                    <a:pt x="144" y="4210"/>
                  </a:lnTo>
                  <a:lnTo>
                    <a:pt x="223" y="4407"/>
                  </a:lnTo>
                  <a:lnTo>
                    <a:pt x="314" y="4577"/>
                  </a:lnTo>
                  <a:lnTo>
                    <a:pt x="432" y="4760"/>
                  </a:lnTo>
                  <a:lnTo>
                    <a:pt x="563" y="4930"/>
                  </a:lnTo>
                  <a:lnTo>
                    <a:pt x="693" y="5100"/>
                  </a:lnTo>
                  <a:lnTo>
                    <a:pt x="850" y="5270"/>
                  </a:lnTo>
                  <a:lnTo>
                    <a:pt x="1020" y="5427"/>
                  </a:lnTo>
                  <a:lnTo>
                    <a:pt x="1203" y="5583"/>
                  </a:lnTo>
                  <a:lnTo>
                    <a:pt x="1399" y="5740"/>
                  </a:lnTo>
                  <a:lnTo>
                    <a:pt x="1609" y="5897"/>
                  </a:lnTo>
                  <a:lnTo>
                    <a:pt x="1818" y="6041"/>
                  </a:lnTo>
                  <a:lnTo>
                    <a:pt x="2040" y="6185"/>
                  </a:lnTo>
                  <a:lnTo>
                    <a:pt x="2511" y="6460"/>
                  </a:lnTo>
                  <a:lnTo>
                    <a:pt x="3021" y="6721"/>
                  </a:lnTo>
                  <a:lnTo>
                    <a:pt x="3544" y="6956"/>
                  </a:lnTo>
                  <a:lnTo>
                    <a:pt x="4093" y="7179"/>
                  </a:lnTo>
                  <a:lnTo>
                    <a:pt x="4655" y="7388"/>
                  </a:lnTo>
                  <a:lnTo>
                    <a:pt x="5231" y="7571"/>
                  </a:lnTo>
                  <a:lnTo>
                    <a:pt x="5806" y="7754"/>
                  </a:lnTo>
                  <a:lnTo>
                    <a:pt x="6368" y="7898"/>
                  </a:lnTo>
                  <a:lnTo>
                    <a:pt x="6930" y="8042"/>
                  </a:lnTo>
                  <a:lnTo>
                    <a:pt x="7467" y="8159"/>
                  </a:lnTo>
                  <a:lnTo>
                    <a:pt x="7990" y="8251"/>
                  </a:lnTo>
                  <a:lnTo>
                    <a:pt x="8500" y="8342"/>
                  </a:lnTo>
                  <a:lnTo>
                    <a:pt x="8957" y="8395"/>
                  </a:lnTo>
                  <a:lnTo>
                    <a:pt x="9389" y="8434"/>
                  </a:lnTo>
                  <a:lnTo>
                    <a:pt x="9781" y="8460"/>
                  </a:lnTo>
                  <a:lnTo>
                    <a:pt x="10121" y="8460"/>
                  </a:lnTo>
                  <a:lnTo>
                    <a:pt x="10409" y="8447"/>
                  </a:lnTo>
                  <a:lnTo>
                    <a:pt x="10644" y="8408"/>
                  </a:lnTo>
                  <a:lnTo>
                    <a:pt x="10696" y="8382"/>
                  </a:lnTo>
                  <a:lnTo>
                    <a:pt x="10735" y="8342"/>
                  </a:lnTo>
                  <a:lnTo>
                    <a:pt x="10788" y="8290"/>
                  </a:lnTo>
                  <a:lnTo>
                    <a:pt x="10827" y="8225"/>
                  </a:lnTo>
                  <a:lnTo>
                    <a:pt x="10853" y="8146"/>
                  </a:lnTo>
                  <a:lnTo>
                    <a:pt x="10879" y="8068"/>
                  </a:lnTo>
                  <a:lnTo>
                    <a:pt x="10919" y="7885"/>
                  </a:lnTo>
                  <a:lnTo>
                    <a:pt x="10919" y="7702"/>
                  </a:lnTo>
                  <a:lnTo>
                    <a:pt x="10905" y="7623"/>
                  </a:lnTo>
                  <a:lnTo>
                    <a:pt x="10892" y="7545"/>
                  </a:lnTo>
                  <a:lnTo>
                    <a:pt x="10879" y="7466"/>
                  </a:lnTo>
                  <a:lnTo>
                    <a:pt x="10840" y="7414"/>
                  </a:lnTo>
                  <a:lnTo>
                    <a:pt x="10801" y="7362"/>
                  </a:lnTo>
                  <a:lnTo>
                    <a:pt x="10762" y="7322"/>
                  </a:lnTo>
                  <a:lnTo>
                    <a:pt x="10186" y="7048"/>
                  </a:lnTo>
                  <a:lnTo>
                    <a:pt x="9637" y="6734"/>
                  </a:lnTo>
                  <a:lnTo>
                    <a:pt x="9088" y="6394"/>
                  </a:lnTo>
                  <a:lnTo>
                    <a:pt x="8552" y="6041"/>
                  </a:lnTo>
                  <a:lnTo>
                    <a:pt x="8016" y="5675"/>
                  </a:lnTo>
                  <a:lnTo>
                    <a:pt x="7493" y="5270"/>
                  </a:lnTo>
                  <a:lnTo>
                    <a:pt x="6970" y="4864"/>
                  </a:lnTo>
                  <a:lnTo>
                    <a:pt x="6460" y="4420"/>
                  </a:lnTo>
                  <a:lnTo>
                    <a:pt x="5950" y="3975"/>
                  </a:lnTo>
                  <a:lnTo>
                    <a:pt x="5440" y="3504"/>
                  </a:lnTo>
                  <a:lnTo>
                    <a:pt x="4943" y="3021"/>
                  </a:lnTo>
                  <a:lnTo>
                    <a:pt x="4446" y="2537"/>
                  </a:lnTo>
                  <a:lnTo>
                    <a:pt x="3949" y="2027"/>
                  </a:lnTo>
                  <a:lnTo>
                    <a:pt x="3465" y="1504"/>
                  </a:lnTo>
                  <a:lnTo>
                    <a:pt x="2969" y="968"/>
                  </a:lnTo>
                  <a:lnTo>
                    <a:pt x="2485" y="419"/>
                  </a:lnTo>
                  <a:lnTo>
                    <a:pt x="2472" y="327"/>
                  </a:lnTo>
                  <a:lnTo>
                    <a:pt x="2446" y="249"/>
                  </a:lnTo>
                  <a:lnTo>
                    <a:pt x="2406" y="183"/>
                  </a:lnTo>
                  <a:lnTo>
                    <a:pt x="2367" y="131"/>
                  </a:lnTo>
                  <a:lnTo>
                    <a:pt x="2315" y="79"/>
                  </a:lnTo>
                  <a:lnTo>
                    <a:pt x="2262" y="52"/>
                  </a:lnTo>
                  <a:lnTo>
                    <a:pt x="2145" y="52"/>
                  </a:lnTo>
                  <a:lnTo>
                    <a:pt x="2106" y="26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7" name="Google Shape;1829;p38">
              <a:extLst>
                <a:ext uri="{FF2B5EF4-FFF2-40B4-BE49-F238E27FC236}">
                  <a16:creationId xmlns:a16="http://schemas.microsoft.com/office/drawing/2014/main" id="{4FC7EDCF-ADE3-3F74-1822-B4C813646760}"/>
                </a:ext>
              </a:extLst>
            </p:cNvPr>
            <p:cNvSpPr/>
            <p:nvPr/>
          </p:nvSpPr>
          <p:spPr>
            <a:xfrm>
              <a:off x="2057850" y="3870850"/>
              <a:ext cx="213175" cy="176225"/>
            </a:xfrm>
            <a:custGeom>
              <a:avLst/>
              <a:gdLst/>
              <a:ahLst/>
              <a:cxnLst/>
              <a:rect l="l" t="t" r="r" b="b"/>
              <a:pathLst>
                <a:path w="8527" h="7049" extrusionOk="0">
                  <a:moveTo>
                    <a:pt x="1583" y="0"/>
                  </a:moveTo>
                  <a:lnTo>
                    <a:pt x="1557" y="14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13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1" y="537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69"/>
                  </a:lnTo>
                  <a:lnTo>
                    <a:pt x="576" y="1452"/>
                  </a:lnTo>
                  <a:lnTo>
                    <a:pt x="432" y="1648"/>
                  </a:lnTo>
                  <a:lnTo>
                    <a:pt x="315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" y="2733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2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64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19" y="6800"/>
                  </a:lnTo>
                  <a:lnTo>
                    <a:pt x="6238" y="6891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23" y="7035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64"/>
                  </a:lnTo>
                  <a:lnTo>
                    <a:pt x="8526" y="6408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35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21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88"/>
                  </a:lnTo>
                  <a:lnTo>
                    <a:pt x="4656" y="3309"/>
                  </a:lnTo>
                  <a:lnTo>
                    <a:pt x="4264" y="2916"/>
                  </a:lnTo>
                  <a:lnTo>
                    <a:pt x="3871" y="2524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210"/>
                  </a:lnTo>
                  <a:lnTo>
                    <a:pt x="1910" y="144"/>
                  </a:lnTo>
                  <a:lnTo>
                    <a:pt x="1871" y="105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01" y="40"/>
                  </a:lnTo>
                  <a:lnTo>
                    <a:pt x="1661" y="14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8" name="Google Shape;1830;p38">
              <a:extLst>
                <a:ext uri="{FF2B5EF4-FFF2-40B4-BE49-F238E27FC236}">
                  <a16:creationId xmlns:a16="http://schemas.microsoft.com/office/drawing/2014/main" id="{3AA7C5C1-134A-F4AD-DDC2-BCDAAA1BB60F}"/>
                </a:ext>
              </a:extLst>
            </p:cNvPr>
            <p:cNvSpPr/>
            <p:nvPr/>
          </p:nvSpPr>
          <p:spPr>
            <a:xfrm>
              <a:off x="2650825" y="2902275"/>
              <a:ext cx="20300" cy="19950"/>
            </a:xfrm>
            <a:custGeom>
              <a:avLst/>
              <a:gdLst/>
              <a:ahLst/>
              <a:cxnLst/>
              <a:rect l="l" t="t" r="r" b="b"/>
              <a:pathLst>
                <a:path w="812" h="798" extrusionOk="0">
                  <a:moveTo>
                    <a:pt x="406" y="0"/>
                  </a:moveTo>
                  <a:lnTo>
                    <a:pt x="328" y="13"/>
                  </a:lnTo>
                  <a:lnTo>
                    <a:pt x="249" y="27"/>
                  </a:lnTo>
                  <a:lnTo>
                    <a:pt x="184" y="66"/>
                  </a:lnTo>
                  <a:lnTo>
                    <a:pt x="119" y="118"/>
                  </a:lnTo>
                  <a:lnTo>
                    <a:pt x="66" y="170"/>
                  </a:lnTo>
                  <a:lnTo>
                    <a:pt x="40" y="249"/>
                  </a:lnTo>
                  <a:lnTo>
                    <a:pt x="14" y="314"/>
                  </a:lnTo>
                  <a:lnTo>
                    <a:pt x="1" y="406"/>
                  </a:lnTo>
                  <a:lnTo>
                    <a:pt x="14" y="484"/>
                  </a:lnTo>
                  <a:lnTo>
                    <a:pt x="40" y="563"/>
                  </a:lnTo>
                  <a:lnTo>
                    <a:pt x="66" y="628"/>
                  </a:lnTo>
                  <a:lnTo>
                    <a:pt x="119" y="680"/>
                  </a:lnTo>
                  <a:lnTo>
                    <a:pt x="184" y="733"/>
                  </a:lnTo>
                  <a:lnTo>
                    <a:pt x="249" y="772"/>
                  </a:lnTo>
                  <a:lnTo>
                    <a:pt x="328" y="798"/>
                  </a:lnTo>
                  <a:lnTo>
                    <a:pt x="485" y="798"/>
                  </a:lnTo>
                  <a:lnTo>
                    <a:pt x="563" y="772"/>
                  </a:lnTo>
                  <a:lnTo>
                    <a:pt x="629" y="733"/>
                  </a:lnTo>
                  <a:lnTo>
                    <a:pt x="694" y="680"/>
                  </a:lnTo>
                  <a:lnTo>
                    <a:pt x="733" y="628"/>
                  </a:lnTo>
                  <a:lnTo>
                    <a:pt x="772" y="563"/>
                  </a:lnTo>
                  <a:lnTo>
                    <a:pt x="799" y="484"/>
                  </a:lnTo>
                  <a:lnTo>
                    <a:pt x="812" y="406"/>
                  </a:lnTo>
                  <a:lnTo>
                    <a:pt x="799" y="314"/>
                  </a:lnTo>
                  <a:lnTo>
                    <a:pt x="772" y="249"/>
                  </a:lnTo>
                  <a:lnTo>
                    <a:pt x="733" y="170"/>
                  </a:lnTo>
                  <a:lnTo>
                    <a:pt x="694" y="118"/>
                  </a:lnTo>
                  <a:lnTo>
                    <a:pt x="629" y="66"/>
                  </a:lnTo>
                  <a:lnTo>
                    <a:pt x="563" y="27"/>
                  </a:lnTo>
                  <a:lnTo>
                    <a:pt x="485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9" name="Google Shape;1831;p38">
              <a:extLst>
                <a:ext uri="{FF2B5EF4-FFF2-40B4-BE49-F238E27FC236}">
                  <a16:creationId xmlns:a16="http://schemas.microsoft.com/office/drawing/2014/main" id="{D6B68AD7-B0E3-B21C-7942-8DA14509B820}"/>
                </a:ext>
              </a:extLst>
            </p:cNvPr>
            <p:cNvSpPr/>
            <p:nvPr/>
          </p:nvSpPr>
          <p:spPr>
            <a:xfrm>
              <a:off x="2660975" y="297255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lnTo>
                    <a:pt x="484" y="14"/>
                  </a:lnTo>
                  <a:lnTo>
                    <a:pt x="366" y="40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3" y="484"/>
                  </a:lnTo>
                  <a:lnTo>
                    <a:pt x="0" y="602"/>
                  </a:lnTo>
                  <a:lnTo>
                    <a:pt x="13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0" y="1021"/>
                  </a:lnTo>
                  <a:lnTo>
                    <a:pt x="262" y="1099"/>
                  </a:lnTo>
                  <a:lnTo>
                    <a:pt x="366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19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21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40"/>
                  </a:lnTo>
                  <a:lnTo>
                    <a:pt x="719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0" name="Google Shape;1832;p38">
              <a:extLst>
                <a:ext uri="{FF2B5EF4-FFF2-40B4-BE49-F238E27FC236}">
                  <a16:creationId xmlns:a16="http://schemas.microsoft.com/office/drawing/2014/main" id="{FD817C76-816F-8A9C-94E9-C2AB899A2545}"/>
                </a:ext>
              </a:extLst>
            </p:cNvPr>
            <p:cNvSpPr/>
            <p:nvPr/>
          </p:nvSpPr>
          <p:spPr>
            <a:xfrm>
              <a:off x="2721125" y="2942475"/>
              <a:ext cx="40225" cy="19975"/>
            </a:xfrm>
            <a:custGeom>
              <a:avLst/>
              <a:gdLst/>
              <a:ahLst/>
              <a:cxnLst/>
              <a:rect l="l" t="t" r="r" b="b"/>
              <a:pathLst>
                <a:path w="1609" h="799" extrusionOk="0">
                  <a:moveTo>
                    <a:pt x="641" y="1"/>
                  </a:moveTo>
                  <a:lnTo>
                    <a:pt x="484" y="27"/>
                  </a:lnTo>
                  <a:lnTo>
                    <a:pt x="353" y="66"/>
                  </a:lnTo>
                  <a:lnTo>
                    <a:pt x="236" y="118"/>
                  </a:lnTo>
                  <a:lnTo>
                    <a:pt x="131" y="171"/>
                  </a:lnTo>
                  <a:lnTo>
                    <a:pt x="66" y="236"/>
                  </a:lnTo>
                  <a:lnTo>
                    <a:pt x="13" y="314"/>
                  </a:lnTo>
                  <a:lnTo>
                    <a:pt x="0" y="354"/>
                  </a:lnTo>
                  <a:lnTo>
                    <a:pt x="0" y="393"/>
                  </a:lnTo>
                  <a:lnTo>
                    <a:pt x="0" y="445"/>
                  </a:lnTo>
                  <a:lnTo>
                    <a:pt x="13" y="484"/>
                  </a:lnTo>
                  <a:lnTo>
                    <a:pt x="66" y="550"/>
                  </a:lnTo>
                  <a:lnTo>
                    <a:pt x="131" y="628"/>
                  </a:lnTo>
                  <a:lnTo>
                    <a:pt x="236" y="681"/>
                  </a:lnTo>
                  <a:lnTo>
                    <a:pt x="353" y="733"/>
                  </a:lnTo>
                  <a:lnTo>
                    <a:pt x="484" y="772"/>
                  </a:lnTo>
                  <a:lnTo>
                    <a:pt x="641" y="785"/>
                  </a:lnTo>
                  <a:lnTo>
                    <a:pt x="798" y="798"/>
                  </a:lnTo>
                  <a:lnTo>
                    <a:pt x="968" y="785"/>
                  </a:lnTo>
                  <a:lnTo>
                    <a:pt x="1112" y="772"/>
                  </a:lnTo>
                  <a:lnTo>
                    <a:pt x="1255" y="733"/>
                  </a:lnTo>
                  <a:lnTo>
                    <a:pt x="1373" y="681"/>
                  </a:lnTo>
                  <a:lnTo>
                    <a:pt x="1465" y="628"/>
                  </a:lnTo>
                  <a:lnTo>
                    <a:pt x="1543" y="550"/>
                  </a:lnTo>
                  <a:lnTo>
                    <a:pt x="1595" y="484"/>
                  </a:lnTo>
                  <a:lnTo>
                    <a:pt x="1595" y="445"/>
                  </a:lnTo>
                  <a:lnTo>
                    <a:pt x="1609" y="393"/>
                  </a:lnTo>
                  <a:lnTo>
                    <a:pt x="1595" y="354"/>
                  </a:lnTo>
                  <a:lnTo>
                    <a:pt x="1595" y="314"/>
                  </a:lnTo>
                  <a:lnTo>
                    <a:pt x="1543" y="236"/>
                  </a:lnTo>
                  <a:lnTo>
                    <a:pt x="1465" y="171"/>
                  </a:lnTo>
                  <a:lnTo>
                    <a:pt x="1373" y="118"/>
                  </a:lnTo>
                  <a:lnTo>
                    <a:pt x="1255" y="66"/>
                  </a:lnTo>
                  <a:lnTo>
                    <a:pt x="1112" y="2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1" name="Google Shape;1833;p38">
              <a:extLst>
                <a:ext uri="{FF2B5EF4-FFF2-40B4-BE49-F238E27FC236}">
                  <a16:creationId xmlns:a16="http://schemas.microsoft.com/office/drawing/2014/main" id="{C4C324C1-A40E-A1A2-1076-1B4ED64E88C8}"/>
                </a:ext>
              </a:extLst>
            </p:cNvPr>
            <p:cNvSpPr/>
            <p:nvPr/>
          </p:nvSpPr>
          <p:spPr>
            <a:xfrm>
              <a:off x="2851550" y="2962425"/>
              <a:ext cx="30100" cy="19950"/>
            </a:xfrm>
            <a:custGeom>
              <a:avLst/>
              <a:gdLst/>
              <a:ahLst/>
              <a:cxnLst/>
              <a:rect l="l" t="t" r="r" b="b"/>
              <a:pathLst>
                <a:path w="1204" h="798" extrusionOk="0">
                  <a:moveTo>
                    <a:pt x="602" y="0"/>
                  </a:moveTo>
                  <a:lnTo>
                    <a:pt x="484" y="13"/>
                  </a:lnTo>
                  <a:lnTo>
                    <a:pt x="367" y="26"/>
                  </a:lnTo>
                  <a:lnTo>
                    <a:pt x="262" y="66"/>
                  </a:lnTo>
                  <a:lnTo>
                    <a:pt x="170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53" y="563"/>
                  </a:lnTo>
                  <a:lnTo>
                    <a:pt x="105" y="628"/>
                  </a:lnTo>
                  <a:lnTo>
                    <a:pt x="170" y="680"/>
                  </a:lnTo>
                  <a:lnTo>
                    <a:pt x="262" y="733"/>
                  </a:lnTo>
                  <a:lnTo>
                    <a:pt x="367" y="772"/>
                  </a:lnTo>
                  <a:lnTo>
                    <a:pt x="484" y="798"/>
                  </a:lnTo>
                  <a:lnTo>
                    <a:pt x="720" y="798"/>
                  </a:lnTo>
                  <a:lnTo>
                    <a:pt x="837" y="772"/>
                  </a:lnTo>
                  <a:lnTo>
                    <a:pt x="942" y="733"/>
                  </a:lnTo>
                  <a:lnTo>
                    <a:pt x="1033" y="680"/>
                  </a:lnTo>
                  <a:lnTo>
                    <a:pt x="1099" y="628"/>
                  </a:lnTo>
                  <a:lnTo>
                    <a:pt x="1151" y="563"/>
                  </a:lnTo>
                  <a:lnTo>
                    <a:pt x="1190" y="484"/>
                  </a:lnTo>
                  <a:lnTo>
                    <a:pt x="1203" y="406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2" name="Google Shape;1834;p38">
              <a:extLst>
                <a:ext uri="{FF2B5EF4-FFF2-40B4-BE49-F238E27FC236}">
                  <a16:creationId xmlns:a16="http://schemas.microsoft.com/office/drawing/2014/main" id="{10230A53-845D-E94B-DD1F-F03FD8734477}"/>
                </a:ext>
              </a:extLst>
            </p:cNvPr>
            <p:cNvSpPr/>
            <p:nvPr/>
          </p:nvSpPr>
          <p:spPr>
            <a:xfrm>
              <a:off x="2928050" y="2982350"/>
              <a:ext cx="37600" cy="20300"/>
            </a:xfrm>
            <a:custGeom>
              <a:avLst/>
              <a:gdLst/>
              <a:ahLst/>
              <a:cxnLst/>
              <a:rect l="l" t="t" r="r" b="b"/>
              <a:pathLst>
                <a:path w="1504" h="812" extrusionOk="0">
                  <a:moveTo>
                    <a:pt x="745" y="1"/>
                  </a:moveTo>
                  <a:lnTo>
                    <a:pt x="602" y="14"/>
                  </a:lnTo>
                  <a:lnTo>
                    <a:pt x="458" y="40"/>
                  </a:lnTo>
                  <a:lnTo>
                    <a:pt x="327" y="79"/>
                  </a:lnTo>
                  <a:lnTo>
                    <a:pt x="222" y="119"/>
                  </a:lnTo>
                  <a:lnTo>
                    <a:pt x="131" y="184"/>
                  </a:lnTo>
                  <a:lnTo>
                    <a:pt x="52" y="249"/>
                  </a:lnTo>
                  <a:lnTo>
                    <a:pt x="13" y="328"/>
                  </a:lnTo>
                  <a:lnTo>
                    <a:pt x="0" y="406"/>
                  </a:lnTo>
                  <a:lnTo>
                    <a:pt x="13" y="485"/>
                  </a:lnTo>
                  <a:lnTo>
                    <a:pt x="52" y="563"/>
                  </a:lnTo>
                  <a:lnTo>
                    <a:pt x="131" y="629"/>
                  </a:lnTo>
                  <a:lnTo>
                    <a:pt x="222" y="694"/>
                  </a:lnTo>
                  <a:lnTo>
                    <a:pt x="327" y="746"/>
                  </a:lnTo>
                  <a:lnTo>
                    <a:pt x="458" y="772"/>
                  </a:lnTo>
                  <a:lnTo>
                    <a:pt x="602" y="799"/>
                  </a:lnTo>
                  <a:lnTo>
                    <a:pt x="745" y="812"/>
                  </a:lnTo>
                  <a:lnTo>
                    <a:pt x="902" y="799"/>
                  </a:lnTo>
                  <a:lnTo>
                    <a:pt x="1046" y="772"/>
                  </a:lnTo>
                  <a:lnTo>
                    <a:pt x="1177" y="746"/>
                  </a:lnTo>
                  <a:lnTo>
                    <a:pt x="1281" y="694"/>
                  </a:lnTo>
                  <a:lnTo>
                    <a:pt x="1373" y="629"/>
                  </a:lnTo>
                  <a:lnTo>
                    <a:pt x="1438" y="563"/>
                  </a:lnTo>
                  <a:lnTo>
                    <a:pt x="1491" y="485"/>
                  </a:lnTo>
                  <a:lnTo>
                    <a:pt x="1504" y="406"/>
                  </a:lnTo>
                  <a:lnTo>
                    <a:pt x="1491" y="328"/>
                  </a:lnTo>
                  <a:lnTo>
                    <a:pt x="1438" y="249"/>
                  </a:lnTo>
                  <a:lnTo>
                    <a:pt x="1373" y="184"/>
                  </a:lnTo>
                  <a:lnTo>
                    <a:pt x="1281" y="119"/>
                  </a:lnTo>
                  <a:lnTo>
                    <a:pt x="1177" y="79"/>
                  </a:lnTo>
                  <a:lnTo>
                    <a:pt x="1046" y="40"/>
                  </a:lnTo>
                  <a:lnTo>
                    <a:pt x="902" y="1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3" name="Google Shape;1835;p38">
              <a:extLst>
                <a:ext uri="{FF2B5EF4-FFF2-40B4-BE49-F238E27FC236}">
                  <a16:creationId xmlns:a16="http://schemas.microsoft.com/office/drawing/2014/main" id="{0F4B9F0D-C453-DDF4-9362-94DC5C30AD84}"/>
                </a:ext>
              </a:extLst>
            </p:cNvPr>
            <p:cNvSpPr/>
            <p:nvPr/>
          </p:nvSpPr>
          <p:spPr>
            <a:xfrm>
              <a:off x="2911700" y="3052650"/>
              <a:ext cx="30100" cy="20275"/>
            </a:xfrm>
            <a:custGeom>
              <a:avLst/>
              <a:gdLst/>
              <a:ahLst/>
              <a:cxnLst/>
              <a:rect l="l" t="t" r="r" b="b"/>
              <a:pathLst>
                <a:path w="1204" h="811" extrusionOk="0">
                  <a:moveTo>
                    <a:pt x="602" y="0"/>
                  </a:moveTo>
                  <a:lnTo>
                    <a:pt x="484" y="13"/>
                  </a:lnTo>
                  <a:lnTo>
                    <a:pt x="366" y="39"/>
                  </a:lnTo>
                  <a:lnTo>
                    <a:pt x="262" y="66"/>
                  </a:lnTo>
                  <a:lnTo>
                    <a:pt x="183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5"/>
                  </a:lnTo>
                  <a:lnTo>
                    <a:pt x="13" y="484"/>
                  </a:lnTo>
                  <a:lnTo>
                    <a:pt x="53" y="562"/>
                  </a:lnTo>
                  <a:lnTo>
                    <a:pt x="105" y="628"/>
                  </a:lnTo>
                  <a:lnTo>
                    <a:pt x="183" y="693"/>
                  </a:lnTo>
                  <a:lnTo>
                    <a:pt x="262" y="732"/>
                  </a:lnTo>
                  <a:lnTo>
                    <a:pt x="366" y="772"/>
                  </a:lnTo>
                  <a:lnTo>
                    <a:pt x="484" y="798"/>
                  </a:lnTo>
                  <a:lnTo>
                    <a:pt x="602" y="811"/>
                  </a:lnTo>
                  <a:lnTo>
                    <a:pt x="719" y="798"/>
                  </a:lnTo>
                  <a:lnTo>
                    <a:pt x="837" y="772"/>
                  </a:lnTo>
                  <a:lnTo>
                    <a:pt x="942" y="732"/>
                  </a:lnTo>
                  <a:lnTo>
                    <a:pt x="1033" y="693"/>
                  </a:lnTo>
                  <a:lnTo>
                    <a:pt x="1099" y="628"/>
                  </a:lnTo>
                  <a:lnTo>
                    <a:pt x="1151" y="562"/>
                  </a:lnTo>
                  <a:lnTo>
                    <a:pt x="1190" y="484"/>
                  </a:lnTo>
                  <a:lnTo>
                    <a:pt x="1203" y="405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39"/>
                  </a:lnTo>
                  <a:lnTo>
                    <a:pt x="719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4" name="Google Shape;1836;p38">
              <a:extLst>
                <a:ext uri="{FF2B5EF4-FFF2-40B4-BE49-F238E27FC236}">
                  <a16:creationId xmlns:a16="http://schemas.microsoft.com/office/drawing/2014/main" id="{12F0CE4D-3601-FEA8-4031-C953960754D3}"/>
                </a:ext>
              </a:extLst>
            </p:cNvPr>
            <p:cNvSpPr/>
            <p:nvPr/>
          </p:nvSpPr>
          <p:spPr>
            <a:xfrm>
              <a:off x="2861675" y="3012425"/>
              <a:ext cx="39900" cy="30425"/>
            </a:xfrm>
            <a:custGeom>
              <a:avLst/>
              <a:gdLst/>
              <a:ahLst/>
              <a:cxnLst/>
              <a:rect l="l" t="t" r="r" b="b"/>
              <a:pathLst>
                <a:path w="1596" h="1217" extrusionOk="0">
                  <a:moveTo>
                    <a:pt x="798" y="1"/>
                  </a:moveTo>
                  <a:lnTo>
                    <a:pt x="641" y="14"/>
                  </a:lnTo>
                  <a:lnTo>
                    <a:pt x="485" y="53"/>
                  </a:lnTo>
                  <a:lnTo>
                    <a:pt x="354" y="105"/>
                  </a:lnTo>
                  <a:lnTo>
                    <a:pt x="236" y="184"/>
                  </a:lnTo>
                  <a:lnTo>
                    <a:pt x="131" y="275"/>
                  </a:lnTo>
                  <a:lnTo>
                    <a:pt x="53" y="380"/>
                  </a:lnTo>
                  <a:lnTo>
                    <a:pt x="14" y="485"/>
                  </a:lnTo>
                  <a:lnTo>
                    <a:pt x="1" y="550"/>
                  </a:lnTo>
                  <a:lnTo>
                    <a:pt x="1" y="615"/>
                  </a:lnTo>
                  <a:lnTo>
                    <a:pt x="1" y="668"/>
                  </a:lnTo>
                  <a:lnTo>
                    <a:pt x="14" y="733"/>
                  </a:lnTo>
                  <a:lnTo>
                    <a:pt x="53" y="838"/>
                  </a:lnTo>
                  <a:lnTo>
                    <a:pt x="131" y="942"/>
                  </a:lnTo>
                  <a:lnTo>
                    <a:pt x="236" y="1034"/>
                  </a:lnTo>
                  <a:lnTo>
                    <a:pt x="354" y="1112"/>
                  </a:lnTo>
                  <a:lnTo>
                    <a:pt x="485" y="1165"/>
                  </a:lnTo>
                  <a:lnTo>
                    <a:pt x="641" y="1204"/>
                  </a:lnTo>
                  <a:lnTo>
                    <a:pt x="798" y="1217"/>
                  </a:lnTo>
                  <a:lnTo>
                    <a:pt x="955" y="1204"/>
                  </a:lnTo>
                  <a:lnTo>
                    <a:pt x="1112" y="1165"/>
                  </a:lnTo>
                  <a:lnTo>
                    <a:pt x="1243" y="1112"/>
                  </a:lnTo>
                  <a:lnTo>
                    <a:pt x="1361" y="1034"/>
                  </a:lnTo>
                  <a:lnTo>
                    <a:pt x="1465" y="942"/>
                  </a:lnTo>
                  <a:lnTo>
                    <a:pt x="1544" y="838"/>
                  </a:lnTo>
                  <a:lnTo>
                    <a:pt x="1583" y="733"/>
                  </a:lnTo>
                  <a:lnTo>
                    <a:pt x="1596" y="668"/>
                  </a:lnTo>
                  <a:lnTo>
                    <a:pt x="1596" y="615"/>
                  </a:lnTo>
                  <a:lnTo>
                    <a:pt x="1596" y="550"/>
                  </a:lnTo>
                  <a:lnTo>
                    <a:pt x="1583" y="485"/>
                  </a:lnTo>
                  <a:lnTo>
                    <a:pt x="1544" y="380"/>
                  </a:lnTo>
                  <a:lnTo>
                    <a:pt x="1465" y="275"/>
                  </a:lnTo>
                  <a:lnTo>
                    <a:pt x="1361" y="184"/>
                  </a:lnTo>
                  <a:lnTo>
                    <a:pt x="1243" y="105"/>
                  </a:lnTo>
                  <a:lnTo>
                    <a:pt x="1112" y="53"/>
                  </a:lnTo>
                  <a:lnTo>
                    <a:pt x="955" y="14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74CA0E9-176D-D391-201D-D8DA78C866D5}"/>
              </a:ext>
            </a:extLst>
          </p:cNvPr>
          <p:cNvSpPr txBox="1"/>
          <p:nvPr/>
        </p:nvSpPr>
        <p:spPr>
          <a:xfrm>
            <a:off x="3000374" y="2233929"/>
            <a:ext cx="2884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chemeClr val="tx2"/>
                </a:solidFill>
                <a:latin typeface="Plus Jakarta Sans" panose="020B0604020202020204" charset="0"/>
                <a:cs typeface="Plus Jakarta Sans" panose="020B0604020202020204" charset="0"/>
              </a:rPr>
              <a:t>METODOLOGÍA ÁGIL SCRUM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246;p35">
            <a:extLst>
              <a:ext uri="{FF2B5EF4-FFF2-40B4-BE49-F238E27FC236}">
                <a16:creationId xmlns:a16="http://schemas.microsoft.com/office/drawing/2014/main" id="{2F4B7B8A-6CDE-ACE2-54DB-62851775F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347" y="373705"/>
            <a:ext cx="77972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BADC"/>
                </a:solidFill>
              </a:rPr>
              <a:t>Evidencias de </a:t>
            </a:r>
            <a:r>
              <a:rPr lang="en" dirty="0">
                <a:solidFill>
                  <a:srgbClr val="7030A0"/>
                </a:solidFill>
              </a:rPr>
              <a:t>nuestro proyecto  </a:t>
            </a:r>
            <a:endParaRPr dirty="0">
              <a:solidFill>
                <a:srgbClr val="7030A0"/>
              </a:solidFill>
            </a:endParaRPr>
          </a:p>
        </p:txBody>
      </p:sp>
      <p:grpSp>
        <p:nvGrpSpPr>
          <p:cNvPr id="2346" name="Google Shape;1758;p38">
            <a:extLst>
              <a:ext uri="{FF2B5EF4-FFF2-40B4-BE49-F238E27FC236}">
                <a16:creationId xmlns:a16="http://schemas.microsoft.com/office/drawing/2014/main" id="{D0F168A5-B74A-5E55-5474-101E627FD955}"/>
              </a:ext>
            </a:extLst>
          </p:cNvPr>
          <p:cNvGrpSpPr/>
          <p:nvPr/>
        </p:nvGrpSpPr>
        <p:grpSpPr>
          <a:xfrm>
            <a:off x="7220385" y="3361848"/>
            <a:ext cx="2056965" cy="1781652"/>
            <a:chOff x="856225" y="238125"/>
            <a:chExt cx="5907550" cy="5238750"/>
          </a:xfrm>
        </p:grpSpPr>
        <p:sp>
          <p:nvSpPr>
            <p:cNvPr id="2347" name="Google Shape;1759;p38">
              <a:extLst>
                <a:ext uri="{FF2B5EF4-FFF2-40B4-BE49-F238E27FC236}">
                  <a16:creationId xmlns:a16="http://schemas.microsoft.com/office/drawing/2014/main" id="{5F6FC51D-8CF5-0B51-20A1-8919FBDA9605}"/>
                </a:ext>
              </a:extLst>
            </p:cNvPr>
            <p:cNvSpPr/>
            <p:nvPr/>
          </p:nvSpPr>
          <p:spPr>
            <a:xfrm>
              <a:off x="856225" y="4632825"/>
              <a:ext cx="5907550" cy="844050"/>
            </a:xfrm>
            <a:custGeom>
              <a:avLst/>
              <a:gdLst/>
              <a:ahLst/>
              <a:cxnLst/>
              <a:rect l="l" t="t" r="r" b="b"/>
              <a:pathLst>
                <a:path w="236302" h="33762" extrusionOk="0">
                  <a:moveTo>
                    <a:pt x="115104" y="1"/>
                  </a:moveTo>
                  <a:lnTo>
                    <a:pt x="112071" y="27"/>
                  </a:lnTo>
                  <a:lnTo>
                    <a:pt x="109063" y="53"/>
                  </a:lnTo>
                  <a:lnTo>
                    <a:pt x="106069" y="92"/>
                  </a:lnTo>
                  <a:lnTo>
                    <a:pt x="103101" y="131"/>
                  </a:lnTo>
                  <a:lnTo>
                    <a:pt x="100159" y="197"/>
                  </a:lnTo>
                  <a:lnTo>
                    <a:pt x="97230" y="262"/>
                  </a:lnTo>
                  <a:lnTo>
                    <a:pt x="94340" y="341"/>
                  </a:lnTo>
                  <a:lnTo>
                    <a:pt x="91464" y="432"/>
                  </a:lnTo>
                  <a:lnTo>
                    <a:pt x="88626" y="537"/>
                  </a:lnTo>
                  <a:lnTo>
                    <a:pt x="85802" y="641"/>
                  </a:lnTo>
                  <a:lnTo>
                    <a:pt x="83017" y="759"/>
                  </a:lnTo>
                  <a:lnTo>
                    <a:pt x="80258" y="890"/>
                  </a:lnTo>
                  <a:lnTo>
                    <a:pt x="77525" y="1021"/>
                  </a:lnTo>
                  <a:lnTo>
                    <a:pt x="74832" y="1178"/>
                  </a:lnTo>
                  <a:lnTo>
                    <a:pt x="72164" y="1321"/>
                  </a:lnTo>
                  <a:lnTo>
                    <a:pt x="69523" y="1491"/>
                  </a:lnTo>
                  <a:lnTo>
                    <a:pt x="66921" y="1661"/>
                  </a:lnTo>
                  <a:lnTo>
                    <a:pt x="64358" y="1844"/>
                  </a:lnTo>
                  <a:lnTo>
                    <a:pt x="61834" y="2041"/>
                  </a:lnTo>
                  <a:lnTo>
                    <a:pt x="59337" y="2237"/>
                  </a:lnTo>
                  <a:lnTo>
                    <a:pt x="56879" y="2446"/>
                  </a:lnTo>
                  <a:lnTo>
                    <a:pt x="54473" y="2655"/>
                  </a:lnTo>
                  <a:lnTo>
                    <a:pt x="52093" y="2877"/>
                  </a:lnTo>
                  <a:lnTo>
                    <a:pt x="49753" y="3113"/>
                  </a:lnTo>
                  <a:lnTo>
                    <a:pt x="47451" y="3348"/>
                  </a:lnTo>
                  <a:lnTo>
                    <a:pt x="45202" y="3597"/>
                  </a:lnTo>
                  <a:lnTo>
                    <a:pt x="42993" y="3858"/>
                  </a:lnTo>
                  <a:lnTo>
                    <a:pt x="40822" y="4120"/>
                  </a:lnTo>
                  <a:lnTo>
                    <a:pt x="38704" y="4381"/>
                  </a:lnTo>
                  <a:lnTo>
                    <a:pt x="36638" y="4656"/>
                  </a:lnTo>
                  <a:lnTo>
                    <a:pt x="34598" y="4943"/>
                  </a:lnTo>
                  <a:lnTo>
                    <a:pt x="32624" y="5231"/>
                  </a:lnTo>
                  <a:lnTo>
                    <a:pt x="30688" y="5532"/>
                  </a:lnTo>
                  <a:lnTo>
                    <a:pt x="28806" y="5832"/>
                  </a:lnTo>
                  <a:lnTo>
                    <a:pt x="26975" y="6146"/>
                  </a:lnTo>
                  <a:lnTo>
                    <a:pt x="25197" y="6460"/>
                  </a:lnTo>
                  <a:lnTo>
                    <a:pt x="23471" y="6787"/>
                  </a:lnTo>
                  <a:lnTo>
                    <a:pt x="21797" y="7114"/>
                  </a:lnTo>
                  <a:lnTo>
                    <a:pt x="20176" y="7441"/>
                  </a:lnTo>
                  <a:lnTo>
                    <a:pt x="18607" y="7781"/>
                  </a:lnTo>
                  <a:lnTo>
                    <a:pt x="17103" y="8134"/>
                  </a:lnTo>
                  <a:lnTo>
                    <a:pt x="15651" y="8474"/>
                  </a:lnTo>
                  <a:lnTo>
                    <a:pt x="14252" y="8840"/>
                  </a:lnTo>
                  <a:lnTo>
                    <a:pt x="12919" y="9193"/>
                  </a:lnTo>
                  <a:lnTo>
                    <a:pt x="11650" y="9559"/>
                  </a:lnTo>
                  <a:lnTo>
                    <a:pt x="10434" y="9938"/>
                  </a:lnTo>
                  <a:lnTo>
                    <a:pt x="9284" y="10304"/>
                  </a:lnTo>
                  <a:lnTo>
                    <a:pt x="8185" y="10697"/>
                  </a:lnTo>
                  <a:lnTo>
                    <a:pt x="7165" y="11076"/>
                  </a:lnTo>
                  <a:lnTo>
                    <a:pt x="6198" y="11468"/>
                  </a:lnTo>
                  <a:lnTo>
                    <a:pt x="5309" y="11860"/>
                  </a:lnTo>
                  <a:lnTo>
                    <a:pt x="4890" y="12056"/>
                  </a:lnTo>
                  <a:lnTo>
                    <a:pt x="4485" y="12266"/>
                  </a:lnTo>
                  <a:lnTo>
                    <a:pt x="4093" y="12462"/>
                  </a:lnTo>
                  <a:lnTo>
                    <a:pt x="3713" y="12658"/>
                  </a:lnTo>
                  <a:lnTo>
                    <a:pt x="3360" y="12867"/>
                  </a:lnTo>
                  <a:lnTo>
                    <a:pt x="3020" y="13063"/>
                  </a:lnTo>
                  <a:lnTo>
                    <a:pt x="2707" y="13273"/>
                  </a:lnTo>
                  <a:lnTo>
                    <a:pt x="2393" y="13482"/>
                  </a:lnTo>
                  <a:lnTo>
                    <a:pt x="2105" y="13691"/>
                  </a:lnTo>
                  <a:lnTo>
                    <a:pt x="1844" y="13887"/>
                  </a:lnTo>
                  <a:lnTo>
                    <a:pt x="1595" y="14096"/>
                  </a:lnTo>
                  <a:lnTo>
                    <a:pt x="1360" y="14305"/>
                  </a:lnTo>
                  <a:lnTo>
                    <a:pt x="1138" y="14515"/>
                  </a:lnTo>
                  <a:lnTo>
                    <a:pt x="941" y="14737"/>
                  </a:lnTo>
                  <a:lnTo>
                    <a:pt x="771" y="14946"/>
                  </a:lnTo>
                  <a:lnTo>
                    <a:pt x="601" y="15155"/>
                  </a:lnTo>
                  <a:lnTo>
                    <a:pt x="458" y="15365"/>
                  </a:lnTo>
                  <a:lnTo>
                    <a:pt x="340" y="15587"/>
                  </a:lnTo>
                  <a:lnTo>
                    <a:pt x="235" y="15796"/>
                  </a:lnTo>
                  <a:lnTo>
                    <a:pt x="144" y="16018"/>
                  </a:lnTo>
                  <a:lnTo>
                    <a:pt x="78" y="16228"/>
                  </a:lnTo>
                  <a:lnTo>
                    <a:pt x="39" y="16450"/>
                  </a:lnTo>
                  <a:lnTo>
                    <a:pt x="0" y="16659"/>
                  </a:lnTo>
                  <a:lnTo>
                    <a:pt x="0" y="16881"/>
                  </a:lnTo>
                  <a:lnTo>
                    <a:pt x="0" y="17104"/>
                  </a:lnTo>
                  <a:lnTo>
                    <a:pt x="39" y="17313"/>
                  </a:lnTo>
                  <a:lnTo>
                    <a:pt x="78" y="17535"/>
                  </a:lnTo>
                  <a:lnTo>
                    <a:pt x="144" y="17744"/>
                  </a:lnTo>
                  <a:lnTo>
                    <a:pt x="235" y="17967"/>
                  </a:lnTo>
                  <a:lnTo>
                    <a:pt x="340" y="18176"/>
                  </a:lnTo>
                  <a:lnTo>
                    <a:pt x="458" y="18398"/>
                  </a:lnTo>
                  <a:lnTo>
                    <a:pt x="601" y="18607"/>
                  </a:lnTo>
                  <a:lnTo>
                    <a:pt x="771" y="18817"/>
                  </a:lnTo>
                  <a:lnTo>
                    <a:pt x="941" y="19026"/>
                  </a:lnTo>
                  <a:lnTo>
                    <a:pt x="1138" y="19248"/>
                  </a:lnTo>
                  <a:lnTo>
                    <a:pt x="1360" y="19457"/>
                  </a:lnTo>
                  <a:lnTo>
                    <a:pt x="1595" y="19666"/>
                  </a:lnTo>
                  <a:lnTo>
                    <a:pt x="1844" y="19863"/>
                  </a:lnTo>
                  <a:lnTo>
                    <a:pt x="2105" y="20072"/>
                  </a:lnTo>
                  <a:lnTo>
                    <a:pt x="2393" y="20281"/>
                  </a:lnTo>
                  <a:lnTo>
                    <a:pt x="2707" y="20490"/>
                  </a:lnTo>
                  <a:lnTo>
                    <a:pt x="3020" y="20686"/>
                  </a:lnTo>
                  <a:lnTo>
                    <a:pt x="3360" y="20896"/>
                  </a:lnTo>
                  <a:lnTo>
                    <a:pt x="3713" y="21105"/>
                  </a:lnTo>
                  <a:lnTo>
                    <a:pt x="4093" y="21301"/>
                  </a:lnTo>
                  <a:lnTo>
                    <a:pt x="4485" y="21497"/>
                  </a:lnTo>
                  <a:lnTo>
                    <a:pt x="4890" y="21706"/>
                  </a:lnTo>
                  <a:lnTo>
                    <a:pt x="5309" y="21902"/>
                  </a:lnTo>
                  <a:lnTo>
                    <a:pt x="6198" y="22295"/>
                  </a:lnTo>
                  <a:lnTo>
                    <a:pt x="7165" y="22687"/>
                  </a:lnTo>
                  <a:lnTo>
                    <a:pt x="8185" y="23066"/>
                  </a:lnTo>
                  <a:lnTo>
                    <a:pt x="9284" y="23445"/>
                  </a:lnTo>
                  <a:lnTo>
                    <a:pt x="10434" y="23825"/>
                  </a:lnTo>
                  <a:lnTo>
                    <a:pt x="11650" y="24204"/>
                  </a:lnTo>
                  <a:lnTo>
                    <a:pt x="12919" y="24570"/>
                  </a:lnTo>
                  <a:lnTo>
                    <a:pt x="14252" y="24923"/>
                  </a:lnTo>
                  <a:lnTo>
                    <a:pt x="15651" y="25276"/>
                  </a:lnTo>
                  <a:lnTo>
                    <a:pt x="17103" y="25629"/>
                  </a:lnTo>
                  <a:lnTo>
                    <a:pt x="18607" y="25982"/>
                  </a:lnTo>
                  <a:lnTo>
                    <a:pt x="20176" y="26322"/>
                  </a:lnTo>
                  <a:lnTo>
                    <a:pt x="21797" y="26649"/>
                  </a:lnTo>
                  <a:lnTo>
                    <a:pt x="23471" y="26976"/>
                  </a:lnTo>
                  <a:lnTo>
                    <a:pt x="25197" y="27303"/>
                  </a:lnTo>
                  <a:lnTo>
                    <a:pt x="26975" y="27616"/>
                  </a:lnTo>
                  <a:lnTo>
                    <a:pt x="28806" y="27930"/>
                  </a:lnTo>
                  <a:lnTo>
                    <a:pt x="30688" y="28231"/>
                  </a:lnTo>
                  <a:lnTo>
                    <a:pt x="32624" y="28532"/>
                  </a:lnTo>
                  <a:lnTo>
                    <a:pt x="34598" y="28819"/>
                  </a:lnTo>
                  <a:lnTo>
                    <a:pt x="36638" y="29094"/>
                  </a:lnTo>
                  <a:lnTo>
                    <a:pt x="38704" y="29369"/>
                  </a:lnTo>
                  <a:lnTo>
                    <a:pt x="40822" y="29643"/>
                  </a:lnTo>
                  <a:lnTo>
                    <a:pt x="42993" y="29905"/>
                  </a:lnTo>
                  <a:lnTo>
                    <a:pt x="45202" y="30153"/>
                  </a:lnTo>
                  <a:lnTo>
                    <a:pt x="47451" y="30402"/>
                  </a:lnTo>
                  <a:lnTo>
                    <a:pt x="49753" y="30650"/>
                  </a:lnTo>
                  <a:lnTo>
                    <a:pt x="52093" y="30872"/>
                  </a:lnTo>
                  <a:lnTo>
                    <a:pt x="54473" y="31095"/>
                  </a:lnTo>
                  <a:lnTo>
                    <a:pt x="56879" y="31317"/>
                  </a:lnTo>
                  <a:lnTo>
                    <a:pt x="59337" y="31526"/>
                  </a:lnTo>
                  <a:lnTo>
                    <a:pt x="61834" y="31722"/>
                  </a:lnTo>
                  <a:lnTo>
                    <a:pt x="64358" y="31918"/>
                  </a:lnTo>
                  <a:lnTo>
                    <a:pt x="66921" y="32101"/>
                  </a:lnTo>
                  <a:lnTo>
                    <a:pt x="69523" y="32271"/>
                  </a:lnTo>
                  <a:lnTo>
                    <a:pt x="72164" y="32428"/>
                  </a:lnTo>
                  <a:lnTo>
                    <a:pt x="74832" y="32585"/>
                  </a:lnTo>
                  <a:lnTo>
                    <a:pt x="77525" y="32729"/>
                  </a:lnTo>
                  <a:lnTo>
                    <a:pt x="80258" y="32873"/>
                  </a:lnTo>
                  <a:lnTo>
                    <a:pt x="83017" y="33004"/>
                  </a:lnTo>
                  <a:lnTo>
                    <a:pt x="85802" y="33121"/>
                  </a:lnTo>
                  <a:lnTo>
                    <a:pt x="88626" y="33226"/>
                  </a:lnTo>
                  <a:lnTo>
                    <a:pt x="91464" y="33331"/>
                  </a:lnTo>
                  <a:lnTo>
                    <a:pt x="94340" y="33422"/>
                  </a:lnTo>
                  <a:lnTo>
                    <a:pt x="97230" y="33500"/>
                  </a:lnTo>
                  <a:lnTo>
                    <a:pt x="100159" y="33566"/>
                  </a:lnTo>
                  <a:lnTo>
                    <a:pt x="103101" y="33618"/>
                  </a:lnTo>
                  <a:lnTo>
                    <a:pt x="106069" y="33670"/>
                  </a:lnTo>
                  <a:lnTo>
                    <a:pt x="109063" y="33710"/>
                  </a:lnTo>
                  <a:lnTo>
                    <a:pt x="112071" y="33736"/>
                  </a:lnTo>
                  <a:lnTo>
                    <a:pt x="115104" y="33749"/>
                  </a:lnTo>
                  <a:lnTo>
                    <a:pt x="118151" y="33762"/>
                  </a:lnTo>
                  <a:lnTo>
                    <a:pt x="121198" y="33749"/>
                  </a:lnTo>
                  <a:lnTo>
                    <a:pt x="124231" y="33736"/>
                  </a:lnTo>
                  <a:lnTo>
                    <a:pt x="127239" y="33710"/>
                  </a:lnTo>
                  <a:lnTo>
                    <a:pt x="130233" y="33670"/>
                  </a:lnTo>
                  <a:lnTo>
                    <a:pt x="133201" y="33618"/>
                  </a:lnTo>
                  <a:lnTo>
                    <a:pt x="136143" y="33566"/>
                  </a:lnTo>
                  <a:lnTo>
                    <a:pt x="139072" y="33500"/>
                  </a:lnTo>
                  <a:lnTo>
                    <a:pt x="141962" y="33422"/>
                  </a:lnTo>
                  <a:lnTo>
                    <a:pt x="144838" y="33331"/>
                  </a:lnTo>
                  <a:lnTo>
                    <a:pt x="147676" y="33226"/>
                  </a:lnTo>
                  <a:lnTo>
                    <a:pt x="150500" y="33121"/>
                  </a:lnTo>
                  <a:lnTo>
                    <a:pt x="153285" y="33004"/>
                  </a:lnTo>
                  <a:lnTo>
                    <a:pt x="156044" y="32873"/>
                  </a:lnTo>
                  <a:lnTo>
                    <a:pt x="158777" y="32729"/>
                  </a:lnTo>
                  <a:lnTo>
                    <a:pt x="161470" y="32585"/>
                  </a:lnTo>
                  <a:lnTo>
                    <a:pt x="164138" y="32428"/>
                  </a:lnTo>
                  <a:lnTo>
                    <a:pt x="166779" y="32271"/>
                  </a:lnTo>
                  <a:lnTo>
                    <a:pt x="169381" y="32101"/>
                  </a:lnTo>
                  <a:lnTo>
                    <a:pt x="171944" y="31918"/>
                  </a:lnTo>
                  <a:lnTo>
                    <a:pt x="174468" y="31722"/>
                  </a:lnTo>
                  <a:lnTo>
                    <a:pt x="176965" y="31526"/>
                  </a:lnTo>
                  <a:lnTo>
                    <a:pt x="179423" y="31317"/>
                  </a:lnTo>
                  <a:lnTo>
                    <a:pt x="181842" y="31095"/>
                  </a:lnTo>
                  <a:lnTo>
                    <a:pt x="184209" y="30872"/>
                  </a:lnTo>
                  <a:lnTo>
                    <a:pt x="186549" y="30650"/>
                  </a:lnTo>
                  <a:lnTo>
                    <a:pt x="188851" y="30402"/>
                  </a:lnTo>
                  <a:lnTo>
                    <a:pt x="191100" y="30153"/>
                  </a:lnTo>
                  <a:lnTo>
                    <a:pt x="193309" y="29905"/>
                  </a:lnTo>
                  <a:lnTo>
                    <a:pt x="195480" y="29643"/>
                  </a:lnTo>
                  <a:lnTo>
                    <a:pt x="197598" y="29369"/>
                  </a:lnTo>
                  <a:lnTo>
                    <a:pt x="199677" y="29094"/>
                  </a:lnTo>
                  <a:lnTo>
                    <a:pt x="201704" y="28819"/>
                  </a:lnTo>
                  <a:lnTo>
                    <a:pt x="203678" y="28532"/>
                  </a:lnTo>
                  <a:lnTo>
                    <a:pt x="205614" y="28231"/>
                  </a:lnTo>
                  <a:lnTo>
                    <a:pt x="207496" y="27930"/>
                  </a:lnTo>
                  <a:lnTo>
                    <a:pt x="209327" y="27616"/>
                  </a:lnTo>
                  <a:lnTo>
                    <a:pt x="211105" y="27303"/>
                  </a:lnTo>
                  <a:lnTo>
                    <a:pt x="212831" y="26976"/>
                  </a:lnTo>
                  <a:lnTo>
                    <a:pt x="214505" y="26649"/>
                  </a:lnTo>
                  <a:lnTo>
                    <a:pt x="216126" y="26322"/>
                  </a:lnTo>
                  <a:lnTo>
                    <a:pt x="217695" y="25982"/>
                  </a:lnTo>
                  <a:lnTo>
                    <a:pt x="219199" y="25629"/>
                  </a:lnTo>
                  <a:lnTo>
                    <a:pt x="220651" y="25276"/>
                  </a:lnTo>
                  <a:lnTo>
                    <a:pt x="222050" y="24923"/>
                  </a:lnTo>
                  <a:lnTo>
                    <a:pt x="223383" y="24570"/>
                  </a:lnTo>
                  <a:lnTo>
                    <a:pt x="224652" y="24204"/>
                  </a:lnTo>
                  <a:lnTo>
                    <a:pt x="225868" y="23825"/>
                  </a:lnTo>
                  <a:lnTo>
                    <a:pt x="227018" y="23445"/>
                  </a:lnTo>
                  <a:lnTo>
                    <a:pt x="228117" y="23066"/>
                  </a:lnTo>
                  <a:lnTo>
                    <a:pt x="229137" y="22687"/>
                  </a:lnTo>
                  <a:lnTo>
                    <a:pt x="230104" y="22295"/>
                  </a:lnTo>
                  <a:lnTo>
                    <a:pt x="230993" y="21902"/>
                  </a:lnTo>
                  <a:lnTo>
                    <a:pt x="231425" y="21706"/>
                  </a:lnTo>
                  <a:lnTo>
                    <a:pt x="231830" y="21497"/>
                  </a:lnTo>
                  <a:lnTo>
                    <a:pt x="232209" y="21301"/>
                  </a:lnTo>
                  <a:lnTo>
                    <a:pt x="232589" y="21105"/>
                  </a:lnTo>
                  <a:lnTo>
                    <a:pt x="232942" y="20896"/>
                  </a:lnTo>
                  <a:lnTo>
                    <a:pt x="233282" y="20686"/>
                  </a:lnTo>
                  <a:lnTo>
                    <a:pt x="233608" y="20490"/>
                  </a:lnTo>
                  <a:lnTo>
                    <a:pt x="233909" y="20281"/>
                  </a:lnTo>
                  <a:lnTo>
                    <a:pt x="234197" y="20072"/>
                  </a:lnTo>
                  <a:lnTo>
                    <a:pt x="234458" y="19863"/>
                  </a:lnTo>
                  <a:lnTo>
                    <a:pt x="234720" y="19666"/>
                  </a:lnTo>
                  <a:lnTo>
                    <a:pt x="234942" y="19457"/>
                  </a:lnTo>
                  <a:lnTo>
                    <a:pt x="235164" y="19248"/>
                  </a:lnTo>
                  <a:lnTo>
                    <a:pt x="235361" y="19026"/>
                  </a:lnTo>
                  <a:lnTo>
                    <a:pt x="235544" y="18817"/>
                  </a:lnTo>
                  <a:lnTo>
                    <a:pt x="235701" y="18607"/>
                  </a:lnTo>
                  <a:lnTo>
                    <a:pt x="235844" y="18398"/>
                  </a:lnTo>
                  <a:lnTo>
                    <a:pt x="235962" y="18176"/>
                  </a:lnTo>
                  <a:lnTo>
                    <a:pt x="236067" y="17967"/>
                  </a:lnTo>
                  <a:lnTo>
                    <a:pt x="236158" y="17744"/>
                  </a:lnTo>
                  <a:lnTo>
                    <a:pt x="236224" y="17535"/>
                  </a:lnTo>
                  <a:lnTo>
                    <a:pt x="236276" y="17313"/>
                  </a:lnTo>
                  <a:lnTo>
                    <a:pt x="236302" y="17104"/>
                  </a:lnTo>
                  <a:lnTo>
                    <a:pt x="236302" y="16881"/>
                  </a:lnTo>
                  <a:lnTo>
                    <a:pt x="236302" y="16659"/>
                  </a:lnTo>
                  <a:lnTo>
                    <a:pt x="236276" y="16450"/>
                  </a:lnTo>
                  <a:lnTo>
                    <a:pt x="236224" y="16228"/>
                  </a:lnTo>
                  <a:lnTo>
                    <a:pt x="236158" y="16018"/>
                  </a:lnTo>
                  <a:lnTo>
                    <a:pt x="236067" y="15796"/>
                  </a:lnTo>
                  <a:lnTo>
                    <a:pt x="235962" y="15587"/>
                  </a:lnTo>
                  <a:lnTo>
                    <a:pt x="235844" y="15365"/>
                  </a:lnTo>
                  <a:lnTo>
                    <a:pt x="235701" y="15155"/>
                  </a:lnTo>
                  <a:lnTo>
                    <a:pt x="235544" y="14946"/>
                  </a:lnTo>
                  <a:lnTo>
                    <a:pt x="235361" y="14737"/>
                  </a:lnTo>
                  <a:lnTo>
                    <a:pt x="235164" y="14515"/>
                  </a:lnTo>
                  <a:lnTo>
                    <a:pt x="234942" y="14305"/>
                  </a:lnTo>
                  <a:lnTo>
                    <a:pt x="234720" y="14096"/>
                  </a:lnTo>
                  <a:lnTo>
                    <a:pt x="234458" y="13887"/>
                  </a:lnTo>
                  <a:lnTo>
                    <a:pt x="234197" y="13691"/>
                  </a:lnTo>
                  <a:lnTo>
                    <a:pt x="233909" y="13482"/>
                  </a:lnTo>
                  <a:lnTo>
                    <a:pt x="233608" y="13273"/>
                  </a:lnTo>
                  <a:lnTo>
                    <a:pt x="233282" y="13063"/>
                  </a:lnTo>
                  <a:lnTo>
                    <a:pt x="232942" y="12867"/>
                  </a:lnTo>
                  <a:lnTo>
                    <a:pt x="232589" y="12658"/>
                  </a:lnTo>
                  <a:lnTo>
                    <a:pt x="232209" y="12462"/>
                  </a:lnTo>
                  <a:lnTo>
                    <a:pt x="231830" y="12266"/>
                  </a:lnTo>
                  <a:lnTo>
                    <a:pt x="231425" y="12056"/>
                  </a:lnTo>
                  <a:lnTo>
                    <a:pt x="230993" y="11860"/>
                  </a:lnTo>
                  <a:lnTo>
                    <a:pt x="230104" y="11468"/>
                  </a:lnTo>
                  <a:lnTo>
                    <a:pt x="229137" y="11076"/>
                  </a:lnTo>
                  <a:lnTo>
                    <a:pt x="228117" y="10697"/>
                  </a:lnTo>
                  <a:lnTo>
                    <a:pt x="227018" y="10304"/>
                  </a:lnTo>
                  <a:lnTo>
                    <a:pt x="225868" y="9938"/>
                  </a:lnTo>
                  <a:lnTo>
                    <a:pt x="224652" y="9559"/>
                  </a:lnTo>
                  <a:lnTo>
                    <a:pt x="223383" y="9193"/>
                  </a:lnTo>
                  <a:lnTo>
                    <a:pt x="222050" y="8840"/>
                  </a:lnTo>
                  <a:lnTo>
                    <a:pt x="220651" y="8474"/>
                  </a:lnTo>
                  <a:lnTo>
                    <a:pt x="219199" y="8134"/>
                  </a:lnTo>
                  <a:lnTo>
                    <a:pt x="217695" y="7781"/>
                  </a:lnTo>
                  <a:lnTo>
                    <a:pt x="216126" y="7441"/>
                  </a:lnTo>
                  <a:lnTo>
                    <a:pt x="214505" y="7114"/>
                  </a:lnTo>
                  <a:lnTo>
                    <a:pt x="212831" y="6787"/>
                  </a:lnTo>
                  <a:lnTo>
                    <a:pt x="211105" y="6460"/>
                  </a:lnTo>
                  <a:lnTo>
                    <a:pt x="209327" y="6146"/>
                  </a:lnTo>
                  <a:lnTo>
                    <a:pt x="207496" y="5832"/>
                  </a:lnTo>
                  <a:lnTo>
                    <a:pt x="205614" y="5532"/>
                  </a:lnTo>
                  <a:lnTo>
                    <a:pt x="203678" y="5231"/>
                  </a:lnTo>
                  <a:lnTo>
                    <a:pt x="201704" y="4943"/>
                  </a:lnTo>
                  <a:lnTo>
                    <a:pt x="199677" y="4656"/>
                  </a:lnTo>
                  <a:lnTo>
                    <a:pt x="197598" y="4381"/>
                  </a:lnTo>
                  <a:lnTo>
                    <a:pt x="195480" y="4120"/>
                  </a:lnTo>
                  <a:lnTo>
                    <a:pt x="193309" y="3858"/>
                  </a:lnTo>
                  <a:lnTo>
                    <a:pt x="191100" y="3597"/>
                  </a:lnTo>
                  <a:lnTo>
                    <a:pt x="188851" y="3348"/>
                  </a:lnTo>
                  <a:lnTo>
                    <a:pt x="186549" y="3113"/>
                  </a:lnTo>
                  <a:lnTo>
                    <a:pt x="184209" y="2877"/>
                  </a:lnTo>
                  <a:lnTo>
                    <a:pt x="181842" y="2655"/>
                  </a:lnTo>
                  <a:lnTo>
                    <a:pt x="179423" y="2446"/>
                  </a:lnTo>
                  <a:lnTo>
                    <a:pt x="176965" y="2237"/>
                  </a:lnTo>
                  <a:lnTo>
                    <a:pt x="174468" y="2041"/>
                  </a:lnTo>
                  <a:lnTo>
                    <a:pt x="171944" y="1844"/>
                  </a:lnTo>
                  <a:lnTo>
                    <a:pt x="169381" y="1661"/>
                  </a:lnTo>
                  <a:lnTo>
                    <a:pt x="166779" y="1491"/>
                  </a:lnTo>
                  <a:lnTo>
                    <a:pt x="164138" y="1321"/>
                  </a:lnTo>
                  <a:lnTo>
                    <a:pt x="161470" y="1178"/>
                  </a:lnTo>
                  <a:lnTo>
                    <a:pt x="158777" y="1021"/>
                  </a:lnTo>
                  <a:lnTo>
                    <a:pt x="156044" y="890"/>
                  </a:lnTo>
                  <a:lnTo>
                    <a:pt x="153285" y="759"/>
                  </a:lnTo>
                  <a:lnTo>
                    <a:pt x="150500" y="641"/>
                  </a:lnTo>
                  <a:lnTo>
                    <a:pt x="147676" y="537"/>
                  </a:lnTo>
                  <a:lnTo>
                    <a:pt x="144838" y="432"/>
                  </a:lnTo>
                  <a:lnTo>
                    <a:pt x="141962" y="341"/>
                  </a:lnTo>
                  <a:lnTo>
                    <a:pt x="139072" y="262"/>
                  </a:lnTo>
                  <a:lnTo>
                    <a:pt x="136143" y="197"/>
                  </a:lnTo>
                  <a:lnTo>
                    <a:pt x="133201" y="131"/>
                  </a:lnTo>
                  <a:lnTo>
                    <a:pt x="130233" y="92"/>
                  </a:lnTo>
                  <a:lnTo>
                    <a:pt x="127239" y="53"/>
                  </a:lnTo>
                  <a:lnTo>
                    <a:pt x="124231" y="27"/>
                  </a:lnTo>
                  <a:lnTo>
                    <a:pt x="121198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8" name="Google Shape;1760;p38">
              <a:extLst>
                <a:ext uri="{FF2B5EF4-FFF2-40B4-BE49-F238E27FC236}">
                  <a16:creationId xmlns:a16="http://schemas.microsoft.com/office/drawing/2014/main" id="{1896EF6C-FCF3-E8D4-FA20-A0D1E6D7136B}"/>
                </a:ext>
              </a:extLst>
            </p:cNvPr>
            <p:cNvSpPr/>
            <p:nvPr/>
          </p:nvSpPr>
          <p:spPr>
            <a:xfrm>
              <a:off x="4930575" y="3183725"/>
              <a:ext cx="1177800" cy="1356625"/>
            </a:xfrm>
            <a:custGeom>
              <a:avLst/>
              <a:gdLst/>
              <a:ahLst/>
              <a:cxnLst/>
              <a:rect l="l" t="t" r="r" b="b"/>
              <a:pathLst>
                <a:path w="47112" h="54265" extrusionOk="0">
                  <a:moveTo>
                    <a:pt x="44483" y="0"/>
                  </a:moveTo>
                  <a:lnTo>
                    <a:pt x="44300" y="14"/>
                  </a:lnTo>
                  <a:lnTo>
                    <a:pt x="44130" y="40"/>
                  </a:lnTo>
                  <a:lnTo>
                    <a:pt x="43960" y="105"/>
                  </a:lnTo>
                  <a:lnTo>
                    <a:pt x="43803" y="197"/>
                  </a:lnTo>
                  <a:lnTo>
                    <a:pt x="43738" y="249"/>
                  </a:lnTo>
                  <a:lnTo>
                    <a:pt x="43660" y="314"/>
                  </a:lnTo>
                  <a:lnTo>
                    <a:pt x="43594" y="393"/>
                  </a:lnTo>
                  <a:lnTo>
                    <a:pt x="43542" y="471"/>
                  </a:lnTo>
                  <a:lnTo>
                    <a:pt x="43476" y="550"/>
                  </a:lnTo>
                  <a:lnTo>
                    <a:pt x="43424" y="654"/>
                  </a:lnTo>
                  <a:lnTo>
                    <a:pt x="43385" y="746"/>
                  </a:lnTo>
                  <a:lnTo>
                    <a:pt x="43346" y="863"/>
                  </a:lnTo>
                  <a:lnTo>
                    <a:pt x="42718" y="2746"/>
                  </a:lnTo>
                  <a:lnTo>
                    <a:pt x="42064" y="4655"/>
                  </a:lnTo>
                  <a:lnTo>
                    <a:pt x="41371" y="6564"/>
                  </a:lnTo>
                  <a:lnTo>
                    <a:pt x="41005" y="7519"/>
                  </a:lnTo>
                  <a:lnTo>
                    <a:pt x="40639" y="8473"/>
                  </a:lnTo>
                  <a:lnTo>
                    <a:pt x="40273" y="9428"/>
                  </a:lnTo>
                  <a:lnTo>
                    <a:pt x="39881" y="10383"/>
                  </a:lnTo>
                  <a:lnTo>
                    <a:pt x="39488" y="11337"/>
                  </a:lnTo>
                  <a:lnTo>
                    <a:pt x="39083" y="12278"/>
                  </a:lnTo>
                  <a:lnTo>
                    <a:pt x="38665" y="13233"/>
                  </a:lnTo>
                  <a:lnTo>
                    <a:pt x="38246" y="14174"/>
                  </a:lnTo>
                  <a:lnTo>
                    <a:pt x="37815" y="15116"/>
                  </a:lnTo>
                  <a:lnTo>
                    <a:pt x="37370" y="16057"/>
                  </a:lnTo>
                  <a:lnTo>
                    <a:pt x="36912" y="16986"/>
                  </a:lnTo>
                  <a:lnTo>
                    <a:pt x="36442" y="17914"/>
                  </a:lnTo>
                  <a:lnTo>
                    <a:pt x="35971" y="18829"/>
                  </a:lnTo>
                  <a:lnTo>
                    <a:pt x="35487" y="19745"/>
                  </a:lnTo>
                  <a:lnTo>
                    <a:pt x="34990" y="20660"/>
                  </a:lnTo>
                  <a:lnTo>
                    <a:pt x="34480" y="21549"/>
                  </a:lnTo>
                  <a:lnTo>
                    <a:pt x="33957" y="22438"/>
                  </a:lnTo>
                  <a:lnTo>
                    <a:pt x="33434" y="23327"/>
                  </a:lnTo>
                  <a:lnTo>
                    <a:pt x="32885" y="24203"/>
                  </a:lnTo>
                  <a:lnTo>
                    <a:pt x="32336" y="25066"/>
                  </a:lnTo>
                  <a:lnTo>
                    <a:pt x="31774" y="25916"/>
                  </a:lnTo>
                  <a:lnTo>
                    <a:pt x="31185" y="26753"/>
                  </a:lnTo>
                  <a:lnTo>
                    <a:pt x="30597" y="27590"/>
                  </a:lnTo>
                  <a:lnTo>
                    <a:pt x="29996" y="28401"/>
                  </a:lnTo>
                  <a:lnTo>
                    <a:pt x="29381" y="29211"/>
                  </a:lnTo>
                  <a:lnTo>
                    <a:pt x="28753" y="29996"/>
                  </a:lnTo>
                  <a:lnTo>
                    <a:pt x="28126" y="30767"/>
                  </a:lnTo>
                  <a:lnTo>
                    <a:pt x="27472" y="31539"/>
                  </a:lnTo>
                  <a:lnTo>
                    <a:pt x="26805" y="32284"/>
                  </a:lnTo>
                  <a:lnTo>
                    <a:pt x="26125" y="33016"/>
                  </a:lnTo>
                  <a:lnTo>
                    <a:pt x="25432" y="33736"/>
                  </a:lnTo>
                  <a:lnTo>
                    <a:pt x="24726" y="34429"/>
                  </a:lnTo>
                  <a:lnTo>
                    <a:pt x="24007" y="35109"/>
                  </a:lnTo>
                  <a:lnTo>
                    <a:pt x="23275" y="35775"/>
                  </a:lnTo>
                  <a:lnTo>
                    <a:pt x="22529" y="36429"/>
                  </a:lnTo>
                  <a:lnTo>
                    <a:pt x="21771" y="37057"/>
                  </a:lnTo>
                  <a:lnTo>
                    <a:pt x="21000" y="37658"/>
                  </a:lnTo>
                  <a:lnTo>
                    <a:pt x="20202" y="38247"/>
                  </a:lnTo>
                  <a:lnTo>
                    <a:pt x="19404" y="38809"/>
                  </a:lnTo>
                  <a:lnTo>
                    <a:pt x="18581" y="39358"/>
                  </a:lnTo>
                  <a:lnTo>
                    <a:pt x="17744" y="39881"/>
                  </a:lnTo>
                  <a:lnTo>
                    <a:pt x="16907" y="40378"/>
                  </a:lnTo>
                  <a:lnTo>
                    <a:pt x="16031" y="40862"/>
                  </a:lnTo>
                  <a:lnTo>
                    <a:pt x="15155" y="41319"/>
                  </a:lnTo>
                  <a:lnTo>
                    <a:pt x="14266" y="41751"/>
                  </a:lnTo>
                  <a:lnTo>
                    <a:pt x="13350" y="42156"/>
                  </a:lnTo>
                  <a:lnTo>
                    <a:pt x="12435" y="42535"/>
                  </a:lnTo>
                  <a:lnTo>
                    <a:pt x="11494" y="42889"/>
                  </a:lnTo>
                  <a:lnTo>
                    <a:pt x="10526" y="43229"/>
                  </a:lnTo>
                  <a:lnTo>
                    <a:pt x="9558" y="43529"/>
                  </a:lnTo>
                  <a:lnTo>
                    <a:pt x="8565" y="43804"/>
                  </a:lnTo>
                  <a:lnTo>
                    <a:pt x="8068" y="43922"/>
                  </a:lnTo>
                  <a:lnTo>
                    <a:pt x="7558" y="44052"/>
                  </a:lnTo>
                  <a:lnTo>
                    <a:pt x="7048" y="44157"/>
                  </a:lnTo>
                  <a:lnTo>
                    <a:pt x="6538" y="44261"/>
                  </a:lnTo>
                  <a:lnTo>
                    <a:pt x="6015" y="44366"/>
                  </a:lnTo>
                  <a:lnTo>
                    <a:pt x="5505" y="44458"/>
                  </a:lnTo>
                  <a:lnTo>
                    <a:pt x="4969" y="44536"/>
                  </a:lnTo>
                  <a:lnTo>
                    <a:pt x="4446" y="44615"/>
                  </a:lnTo>
                  <a:lnTo>
                    <a:pt x="3910" y="44693"/>
                  </a:lnTo>
                  <a:lnTo>
                    <a:pt x="3374" y="44745"/>
                  </a:lnTo>
                  <a:lnTo>
                    <a:pt x="2824" y="44798"/>
                  </a:lnTo>
                  <a:lnTo>
                    <a:pt x="2275" y="44850"/>
                  </a:lnTo>
                  <a:lnTo>
                    <a:pt x="1726" y="44889"/>
                  </a:lnTo>
                  <a:lnTo>
                    <a:pt x="1164" y="44915"/>
                  </a:lnTo>
                  <a:lnTo>
                    <a:pt x="1033" y="44928"/>
                  </a:lnTo>
                  <a:lnTo>
                    <a:pt x="902" y="44954"/>
                  </a:lnTo>
                  <a:lnTo>
                    <a:pt x="772" y="44994"/>
                  </a:lnTo>
                  <a:lnTo>
                    <a:pt x="667" y="45046"/>
                  </a:lnTo>
                  <a:lnTo>
                    <a:pt x="562" y="45098"/>
                  </a:lnTo>
                  <a:lnTo>
                    <a:pt x="458" y="45177"/>
                  </a:lnTo>
                  <a:lnTo>
                    <a:pt x="379" y="45242"/>
                  </a:lnTo>
                  <a:lnTo>
                    <a:pt x="301" y="45334"/>
                  </a:lnTo>
                  <a:lnTo>
                    <a:pt x="235" y="45425"/>
                  </a:lnTo>
                  <a:lnTo>
                    <a:pt x="170" y="45517"/>
                  </a:lnTo>
                  <a:lnTo>
                    <a:pt x="118" y="45621"/>
                  </a:lnTo>
                  <a:lnTo>
                    <a:pt x="79" y="45726"/>
                  </a:lnTo>
                  <a:lnTo>
                    <a:pt x="52" y="45844"/>
                  </a:lnTo>
                  <a:lnTo>
                    <a:pt x="26" y="45948"/>
                  </a:lnTo>
                  <a:lnTo>
                    <a:pt x="13" y="46066"/>
                  </a:lnTo>
                  <a:lnTo>
                    <a:pt x="0" y="46171"/>
                  </a:lnTo>
                  <a:lnTo>
                    <a:pt x="13" y="46288"/>
                  </a:lnTo>
                  <a:lnTo>
                    <a:pt x="26" y="46393"/>
                  </a:lnTo>
                  <a:lnTo>
                    <a:pt x="52" y="46510"/>
                  </a:lnTo>
                  <a:lnTo>
                    <a:pt x="79" y="46615"/>
                  </a:lnTo>
                  <a:lnTo>
                    <a:pt x="118" y="46720"/>
                  </a:lnTo>
                  <a:lnTo>
                    <a:pt x="170" y="46811"/>
                  </a:lnTo>
                  <a:lnTo>
                    <a:pt x="222" y="46903"/>
                  </a:lnTo>
                  <a:lnTo>
                    <a:pt x="301" y="46994"/>
                  </a:lnTo>
                  <a:lnTo>
                    <a:pt x="379" y="47060"/>
                  </a:lnTo>
                  <a:lnTo>
                    <a:pt x="458" y="47138"/>
                  </a:lnTo>
                  <a:lnTo>
                    <a:pt x="549" y="47190"/>
                  </a:lnTo>
                  <a:lnTo>
                    <a:pt x="654" y="47243"/>
                  </a:lnTo>
                  <a:lnTo>
                    <a:pt x="772" y="47282"/>
                  </a:lnTo>
                  <a:lnTo>
                    <a:pt x="889" y="47308"/>
                  </a:lnTo>
                  <a:lnTo>
                    <a:pt x="1033" y="47321"/>
                  </a:lnTo>
                  <a:lnTo>
                    <a:pt x="1164" y="47321"/>
                  </a:lnTo>
                  <a:lnTo>
                    <a:pt x="1399" y="47308"/>
                  </a:lnTo>
                  <a:lnTo>
                    <a:pt x="1896" y="47883"/>
                  </a:lnTo>
                  <a:lnTo>
                    <a:pt x="2393" y="48446"/>
                  </a:lnTo>
                  <a:lnTo>
                    <a:pt x="2903" y="48969"/>
                  </a:lnTo>
                  <a:lnTo>
                    <a:pt x="3413" y="49479"/>
                  </a:lnTo>
                  <a:lnTo>
                    <a:pt x="3910" y="49949"/>
                  </a:lnTo>
                  <a:lnTo>
                    <a:pt x="4433" y="50394"/>
                  </a:lnTo>
                  <a:lnTo>
                    <a:pt x="4943" y="50812"/>
                  </a:lnTo>
                  <a:lnTo>
                    <a:pt x="5466" y="51218"/>
                  </a:lnTo>
                  <a:lnTo>
                    <a:pt x="5989" y="51584"/>
                  </a:lnTo>
                  <a:lnTo>
                    <a:pt x="6512" y="51924"/>
                  </a:lnTo>
                  <a:lnTo>
                    <a:pt x="7035" y="52251"/>
                  </a:lnTo>
                  <a:lnTo>
                    <a:pt x="7571" y="52538"/>
                  </a:lnTo>
                  <a:lnTo>
                    <a:pt x="8094" y="52813"/>
                  </a:lnTo>
                  <a:lnTo>
                    <a:pt x="8630" y="53061"/>
                  </a:lnTo>
                  <a:lnTo>
                    <a:pt x="9166" y="53284"/>
                  </a:lnTo>
                  <a:lnTo>
                    <a:pt x="9702" y="53480"/>
                  </a:lnTo>
                  <a:lnTo>
                    <a:pt x="10238" y="53650"/>
                  </a:lnTo>
                  <a:lnTo>
                    <a:pt x="10774" y="53807"/>
                  </a:lnTo>
                  <a:lnTo>
                    <a:pt x="11324" y="53937"/>
                  </a:lnTo>
                  <a:lnTo>
                    <a:pt x="11860" y="54042"/>
                  </a:lnTo>
                  <a:lnTo>
                    <a:pt x="12409" y="54134"/>
                  </a:lnTo>
                  <a:lnTo>
                    <a:pt x="12945" y="54199"/>
                  </a:lnTo>
                  <a:lnTo>
                    <a:pt x="13494" y="54238"/>
                  </a:lnTo>
                  <a:lnTo>
                    <a:pt x="14043" y="54264"/>
                  </a:lnTo>
                  <a:lnTo>
                    <a:pt x="14592" y="54264"/>
                  </a:lnTo>
                  <a:lnTo>
                    <a:pt x="15129" y="54238"/>
                  </a:lnTo>
                  <a:lnTo>
                    <a:pt x="15678" y="54199"/>
                  </a:lnTo>
                  <a:lnTo>
                    <a:pt x="16227" y="54147"/>
                  </a:lnTo>
                  <a:lnTo>
                    <a:pt x="16776" y="54068"/>
                  </a:lnTo>
                  <a:lnTo>
                    <a:pt x="17325" y="53964"/>
                  </a:lnTo>
                  <a:lnTo>
                    <a:pt x="17861" y="53846"/>
                  </a:lnTo>
                  <a:lnTo>
                    <a:pt x="18411" y="53715"/>
                  </a:lnTo>
                  <a:lnTo>
                    <a:pt x="18960" y="53558"/>
                  </a:lnTo>
                  <a:lnTo>
                    <a:pt x="19496" y="53388"/>
                  </a:lnTo>
                  <a:lnTo>
                    <a:pt x="20045" y="53205"/>
                  </a:lnTo>
                  <a:lnTo>
                    <a:pt x="20581" y="52996"/>
                  </a:lnTo>
                  <a:lnTo>
                    <a:pt x="21117" y="52774"/>
                  </a:lnTo>
                  <a:lnTo>
                    <a:pt x="21653" y="52525"/>
                  </a:lnTo>
                  <a:lnTo>
                    <a:pt x="22202" y="52277"/>
                  </a:lnTo>
                  <a:lnTo>
                    <a:pt x="22725" y="52002"/>
                  </a:lnTo>
                  <a:lnTo>
                    <a:pt x="23262" y="51715"/>
                  </a:lnTo>
                  <a:lnTo>
                    <a:pt x="23798" y="51401"/>
                  </a:lnTo>
                  <a:lnTo>
                    <a:pt x="24321" y="51087"/>
                  </a:lnTo>
                  <a:lnTo>
                    <a:pt x="24844" y="50747"/>
                  </a:lnTo>
                  <a:lnTo>
                    <a:pt x="25380" y="50407"/>
                  </a:lnTo>
                  <a:lnTo>
                    <a:pt x="25890" y="50041"/>
                  </a:lnTo>
                  <a:lnTo>
                    <a:pt x="26413" y="49662"/>
                  </a:lnTo>
                  <a:lnTo>
                    <a:pt x="26936" y="49269"/>
                  </a:lnTo>
                  <a:lnTo>
                    <a:pt x="27446" y="48864"/>
                  </a:lnTo>
                  <a:lnTo>
                    <a:pt x="27956" y="48446"/>
                  </a:lnTo>
                  <a:lnTo>
                    <a:pt x="28453" y="48014"/>
                  </a:lnTo>
                  <a:lnTo>
                    <a:pt x="28963" y="47583"/>
                  </a:lnTo>
                  <a:lnTo>
                    <a:pt x="29459" y="47125"/>
                  </a:lnTo>
                  <a:lnTo>
                    <a:pt x="29956" y="46654"/>
                  </a:lnTo>
                  <a:lnTo>
                    <a:pt x="30440" y="46184"/>
                  </a:lnTo>
                  <a:lnTo>
                    <a:pt x="30924" y="45687"/>
                  </a:lnTo>
                  <a:lnTo>
                    <a:pt x="31408" y="45190"/>
                  </a:lnTo>
                  <a:lnTo>
                    <a:pt x="31891" y="44680"/>
                  </a:lnTo>
                  <a:lnTo>
                    <a:pt x="32362" y="44157"/>
                  </a:lnTo>
                  <a:lnTo>
                    <a:pt x="32833" y="43621"/>
                  </a:lnTo>
                  <a:lnTo>
                    <a:pt x="33291" y="43085"/>
                  </a:lnTo>
                  <a:lnTo>
                    <a:pt x="33761" y="42535"/>
                  </a:lnTo>
                  <a:lnTo>
                    <a:pt x="34206" y="41973"/>
                  </a:lnTo>
                  <a:lnTo>
                    <a:pt x="34663" y="41411"/>
                  </a:lnTo>
                  <a:lnTo>
                    <a:pt x="35108" y="40836"/>
                  </a:lnTo>
                  <a:lnTo>
                    <a:pt x="35540" y="40247"/>
                  </a:lnTo>
                  <a:lnTo>
                    <a:pt x="35971" y="39659"/>
                  </a:lnTo>
                  <a:lnTo>
                    <a:pt x="36403" y="39057"/>
                  </a:lnTo>
                  <a:lnTo>
                    <a:pt x="36821" y="38443"/>
                  </a:lnTo>
                  <a:lnTo>
                    <a:pt x="37226" y="37828"/>
                  </a:lnTo>
                  <a:lnTo>
                    <a:pt x="37632" y="37214"/>
                  </a:lnTo>
                  <a:lnTo>
                    <a:pt x="38037" y="36586"/>
                  </a:lnTo>
                  <a:lnTo>
                    <a:pt x="38429" y="35958"/>
                  </a:lnTo>
                  <a:lnTo>
                    <a:pt x="38822" y="35318"/>
                  </a:lnTo>
                  <a:lnTo>
                    <a:pt x="39201" y="34664"/>
                  </a:lnTo>
                  <a:lnTo>
                    <a:pt x="39580" y="34023"/>
                  </a:lnTo>
                  <a:lnTo>
                    <a:pt x="39946" y="33369"/>
                  </a:lnTo>
                  <a:lnTo>
                    <a:pt x="40299" y="32703"/>
                  </a:lnTo>
                  <a:lnTo>
                    <a:pt x="40652" y="32049"/>
                  </a:lnTo>
                  <a:lnTo>
                    <a:pt x="40992" y="31382"/>
                  </a:lnTo>
                  <a:lnTo>
                    <a:pt x="41332" y="30702"/>
                  </a:lnTo>
                  <a:lnTo>
                    <a:pt x="41659" y="30035"/>
                  </a:lnTo>
                  <a:lnTo>
                    <a:pt x="41986" y="29355"/>
                  </a:lnTo>
                  <a:lnTo>
                    <a:pt x="42300" y="28675"/>
                  </a:lnTo>
                  <a:lnTo>
                    <a:pt x="42600" y="27995"/>
                  </a:lnTo>
                  <a:lnTo>
                    <a:pt x="42888" y="27315"/>
                  </a:lnTo>
                  <a:lnTo>
                    <a:pt x="43176" y="26636"/>
                  </a:lnTo>
                  <a:lnTo>
                    <a:pt x="43463" y="25943"/>
                  </a:lnTo>
                  <a:lnTo>
                    <a:pt x="43725" y="25263"/>
                  </a:lnTo>
                  <a:lnTo>
                    <a:pt x="43986" y="24570"/>
                  </a:lnTo>
                  <a:lnTo>
                    <a:pt x="44235" y="23877"/>
                  </a:lnTo>
                  <a:lnTo>
                    <a:pt x="44483" y="23197"/>
                  </a:lnTo>
                  <a:lnTo>
                    <a:pt x="44706" y="22504"/>
                  </a:lnTo>
                  <a:lnTo>
                    <a:pt x="44928" y="21811"/>
                  </a:lnTo>
                  <a:lnTo>
                    <a:pt x="45137" y="21131"/>
                  </a:lnTo>
                  <a:lnTo>
                    <a:pt x="45346" y="20438"/>
                  </a:lnTo>
                  <a:lnTo>
                    <a:pt x="45542" y="19758"/>
                  </a:lnTo>
                  <a:lnTo>
                    <a:pt x="45712" y="19065"/>
                  </a:lnTo>
                  <a:lnTo>
                    <a:pt x="45882" y="18385"/>
                  </a:lnTo>
                  <a:lnTo>
                    <a:pt x="46052" y="17705"/>
                  </a:lnTo>
                  <a:lnTo>
                    <a:pt x="46196" y="17038"/>
                  </a:lnTo>
                  <a:lnTo>
                    <a:pt x="46340" y="16358"/>
                  </a:lnTo>
                  <a:lnTo>
                    <a:pt x="46471" y="15691"/>
                  </a:lnTo>
                  <a:lnTo>
                    <a:pt x="46588" y="15024"/>
                  </a:lnTo>
                  <a:lnTo>
                    <a:pt x="46693" y="14358"/>
                  </a:lnTo>
                  <a:lnTo>
                    <a:pt x="46785" y="13704"/>
                  </a:lnTo>
                  <a:lnTo>
                    <a:pt x="46863" y="13050"/>
                  </a:lnTo>
                  <a:lnTo>
                    <a:pt x="46941" y="12396"/>
                  </a:lnTo>
                  <a:lnTo>
                    <a:pt x="46994" y="11755"/>
                  </a:lnTo>
                  <a:lnTo>
                    <a:pt x="47046" y="11115"/>
                  </a:lnTo>
                  <a:lnTo>
                    <a:pt x="47072" y="10474"/>
                  </a:lnTo>
                  <a:lnTo>
                    <a:pt x="47098" y="9846"/>
                  </a:lnTo>
                  <a:lnTo>
                    <a:pt x="47111" y="9232"/>
                  </a:lnTo>
                  <a:lnTo>
                    <a:pt x="47111" y="8617"/>
                  </a:lnTo>
                  <a:lnTo>
                    <a:pt x="47085" y="8003"/>
                  </a:lnTo>
                  <a:lnTo>
                    <a:pt x="47059" y="7401"/>
                  </a:lnTo>
                  <a:lnTo>
                    <a:pt x="47020" y="6813"/>
                  </a:lnTo>
                  <a:lnTo>
                    <a:pt x="46968" y="6224"/>
                  </a:lnTo>
                  <a:lnTo>
                    <a:pt x="46902" y="5649"/>
                  </a:lnTo>
                  <a:lnTo>
                    <a:pt x="46824" y="5074"/>
                  </a:lnTo>
                  <a:lnTo>
                    <a:pt x="46719" y="4512"/>
                  </a:lnTo>
                  <a:lnTo>
                    <a:pt x="46615" y="3962"/>
                  </a:lnTo>
                  <a:lnTo>
                    <a:pt x="46497" y="3426"/>
                  </a:lnTo>
                  <a:lnTo>
                    <a:pt x="46353" y="2890"/>
                  </a:lnTo>
                  <a:lnTo>
                    <a:pt x="46209" y="2367"/>
                  </a:lnTo>
                  <a:lnTo>
                    <a:pt x="46039" y="1857"/>
                  </a:lnTo>
                  <a:lnTo>
                    <a:pt x="45856" y="1347"/>
                  </a:lnTo>
                  <a:lnTo>
                    <a:pt x="45660" y="863"/>
                  </a:lnTo>
                  <a:lnTo>
                    <a:pt x="45569" y="667"/>
                  </a:lnTo>
                  <a:lnTo>
                    <a:pt x="45451" y="497"/>
                  </a:lnTo>
                  <a:lnTo>
                    <a:pt x="45320" y="354"/>
                  </a:lnTo>
                  <a:lnTo>
                    <a:pt x="45163" y="236"/>
                  </a:lnTo>
                  <a:lnTo>
                    <a:pt x="45006" y="144"/>
                  </a:lnTo>
                  <a:lnTo>
                    <a:pt x="44836" y="66"/>
                  </a:lnTo>
                  <a:lnTo>
                    <a:pt x="44666" y="27"/>
                  </a:lnTo>
                  <a:lnTo>
                    <a:pt x="4448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9" name="Google Shape;1761;p38">
              <a:extLst>
                <a:ext uri="{FF2B5EF4-FFF2-40B4-BE49-F238E27FC236}">
                  <a16:creationId xmlns:a16="http://schemas.microsoft.com/office/drawing/2014/main" id="{19249678-2A19-6254-A51C-6EF9726F063D}"/>
                </a:ext>
              </a:extLst>
            </p:cNvPr>
            <p:cNvSpPr/>
            <p:nvPr/>
          </p:nvSpPr>
          <p:spPr>
            <a:xfrm>
              <a:off x="3421975" y="2002025"/>
              <a:ext cx="2468375" cy="3059050"/>
            </a:xfrm>
            <a:custGeom>
              <a:avLst/>
              <a:gdLst/>
              <a:ahLst/>
              <a:cxnLst/>
              <a:rect l="l" t="t" r="r" b="b"/>
              <a:pathLst>
                <a:path w="98735" h="122362" extrusionOk="0">
                  <a:moveTo>
                    <a:pt x="41398" y="0"/>
                  </a:moveTo>
                  <a:lnTo>
                    <a:pt x="40875" y="13"/>
                  </a:lnTo>
                  <a:lnTo>
                    <a:pt x="40338" y="52"/>
                  </a:lnTo>
                  <a:lnTo>
                    <a:pt x="39815" y="105"/>
                  </a:lnTo>
                  <a:lnTo>
                    <a:pt x="39292" y="170"/>
                  </a:lnTo>
                  <a:lnTo>
                    <a:pt x="38769" y="249"/>
                  </a:lnTo>
                  <a:lnTo>
                    <a:pt x="38246" y="353"/>
                  </a:lnTo>
                  <a:lnTo>
                    <a:pt x="37736" y="484"/>
                  </a:lnTo>
                  <a:lnTo>
                    <a:pt x="37226" y="628"/>
                  </a:lnTo>
                  <a:lnTo>
                    <a:pt x="36703" y="785"/>
                  </a:lnTo>
                  <a:lnTo>
                    <a:pt x="36207" y="968"/>
                  </a:lnTo>
                  <a:lnTo>
                    <a:pt x="35697" y="1164"/>
                  </a:lnTo>
                  <a:lnTo>
                    <a:pt x="35200" y="1386"/>
                  </a:lnTo>
                  <a:lnTo>
                    <a:pt x="34703" y="1621"/>
                  </a:lnTo>
                  <a:lnTo>
                    <a:pt x="34206" y="1896"/>
                  </a:lnTo>
                  <a:lnTo>
                    <a:pt x="33709" y="2171"/>
                  </a:lnTo>
                  <a:lnTo>
                    <a:pt x="33225" y="2484"/>
                  </a:lnTo>
                  <a:lnTo>
                    <a:pt x="32742" y="2811"/>
                  </a:lnTo>
                  <a:lnTo>
                    <a:pt x="32271" y="3164"/>
                  </a:lnTo>
                  <a:lnTo>
                    <a:pt x="31800" y="3531"/>
                  </a:lnTo>
                  <a:lnTo>
                    <a:pt x="31329" y="3923"/>
                  </a:lnTo>
                  <a:lnTo>
                    <a:pt x="30872" y="4354"/>
                  </a:lnTo>
                  <a:lnTo>
                    <a:pt x="30414" y="4799"/>
                  </a:lnTo>
                  <a:lnTo>
                    <a:pt x="29943" y="5270"/>
                  </a:lnTo>
                  <a:lnTo>
                    <a:pt x="29499" y="5766"/>
                  </a:lnTo>
                  <a:lnTo>
                    <a:pt x="29067" y="6263"/>
                  </a:lnTo>
                  <a:lnTo>
                    <a:pt x="28636" y="6760"/>
                  </a:lnTo>
                  <a:lnTo>
                    <a:pt x="28230" y="7270"/>
                  </a:lnTo>
                  <a:lnTo>
                    <a:pt x="27838" y="7780"/>
                  </a:lnTo>
                  <a:lnTo>
                    <a:pt x="27459" y="8303"/>
                  </a:lnTo>
                  <a:lnTo>
                    <a:pt x="27093" y="8839"/>
                  </a:lnTo>
                  <a:lnTo>
                    <a:pt x="26740" y="9362"/>
                  </a:lnTo>
                  <a:lnTo>
                    <a:pt x="26400" y="9911"/>
                  </a:lnTo>
                  <a:lnTo>
                    <a:pt x="26073" y="10448"/>
                  </a:lnTo>
                  <a:lnTo>
                    <a:pt x="25759" y="10997"/>
                  </a:lnTo>
                  <a:lnTo>
                    <a:pt x="25445" y="11559"/>
                  </a:lnTo>
                  <a:lnTo>
                    <a:pt x="25158" y="12121"/>
                  </a:lnTo>
                  <a:lnTo>
                    <a:pt x="24870" y="12683"/>
                  </a:lnTo>
                  <a:lnTo>
                    <a:pt x="24595" y="13246"/>
                  </a:lnTo>
                  <a:lnTo>
                    <a:pt x="24321" y="13821"/>
                  </a:lnTo>
                  <a:lnTo>
                    <a:pt x="24072" y="14409"/>
                  </a:lnTo>
                  <a:lnTo>
                    <a:pt x="23811" y="14998"/>
                  </a:lnTo>
                  <a:lnTo>
                    <a:pt x="23576" y="15586"/>
                  </a:lnTo>
                  <a:lnTo>
                    <a:pt x="23340" y="16175"/>
                  </a:lnTo>
                  <a:lnTo>
                    <a:pt x="23105" y="16776"/>
                  </a:lnTo>
                  <a:lnTo>
                    <a:pt x="22673" y="17992"/>
                  </a:lnTo>
                  <a:lnTo>
                    <a:pt x="22255" y="19208"/>
                  </a:lnTo>
                  <a:lnTo>
                    <a:pt x="21863" y="20450"/>
                  </a:lnTo>
                  <a:lnTo>
                    <a:pt x="21483" y="21706"/>
                  </a:lnTo>
                  <a:lnTo>
                    <a:pt x="21104" y="22974"/>
                  </a:lnTo>
                  <a:lnTo>
                    <a:pt x="20542" y="24909"/>
                  </a:lnTo>
                  <a:lnTo>
                    <a:pt x="19967" y="26844"/>
                  </a:lnTo>
                  <a:lnTo>
                    <a:pt x="19391" y="28780"/>
                  </a:lnTo>
                  <a:lnTo>
                    <a:pt x="18790" y="30702"/>
                  </a:lnTo>
                  <a:lnTo>
                    <a:pt x="17587" y="34546"/>
                  </a:lnTo>
                  <a:lnTo>
                    <a:pt x="16358" y="38390"/>
                  </a:lnTo>
                  <a:lnTo>
                    <a:pt x="15116" y="42221"/>
                  </a:lnTo>
                  <a:lnTo>
                    <a:pt x="13900" y="46066"/>
                  </a:lnTo>
                  <a:lnTo>
                    <a:pt x="13298" y="47988"/>
                  </a:lnTo>
                  <a:lnTo>
                    <a:pt x="12697" y="49910"/>
                  </a:lnTo>
                  <a:lnTo>
                    <a:pt x="12108" y="51832"/>
                  </a:lnTo>
                  <a:lnTo>
                    <a:pt x="11520" y="53767"/>
                  </a:lnTo>
                  <a:lnTo>
                    <a:pt x="11088" y="55166"/>
                  </a:lnTo>
                  <a:lnTo>
                    <a:pt x="10631" y="56618"/>
                  </a:lnTo>
                  <a:lnTo>
                    <a:pt x="10121" y="58095"/>
                  </a:lnTo>
                  <a:lnTo>
                    <a:pt x="9598" y="59599"/>
                  </a:lnTo>
                  <a:lnTo>
                    <a:pt x="9049" y="61142"/>
                  </a:lnTo>
                  <a:lnTo>
                    <a:pt x="8473" y="62698"/>
                  </a:lnTo>
                  <a:lnTo>
                    <a:pt x="7296" y="65914"/>
                  </a:lnTo>
                  <a:lnTo>
                    <a:pt x="6094" y="69196"/>
                  </a:lnTo>
                  <a:lnTo>
                    <a:pt x="5505" y="70870"/>
                  </a:lnTo>
                  <a:lnTo>
                    <a:pt x="4917" y="72544"/>
                  </a:lnTo>
                  <a:lnTo>
                    <a:pt x="4328" y="74244"/>
                  </a:lnTo>
                  <a:lnTo>
                    <a:pt x="3779" y="75943"/>
                  </a:lnTo>
                  <a:lnTo>
                    <a:pt x="3230" y="77656"/>
                  </a:lnTo>
                  <a:lnTo>
                    <a:pt x="2720" y="79369"/>
                  </a:lnTo>
                  <a:lnTo>
                    <a:pt x="2472" y="80219"/>
                  </a:lnTo>
                  <a:lnTo>
                    <a:pt x="2236" y="81082"/>
                  </a:lnTo>
                  <a:lnTo>
                    <a:pt x="2014" y="81932"/>
                  </a:lnTo>
                  <a:lnTo>
                    <a:pt x="1792" y="82795"/>
                  </a:lnTo>
                  <a:lnTo>
                    <a:pt x="1582" y="83645"/>
                  </a:lnTo>
                  <a:lnTo>
                    <a:pt x="1386" y="84495"/>
                  </a:lnTo>
                  <a:lnTo>
                    <a:pt x="1203" y="85358"/>
                  </a:lnTo>
                  <a:lnTo>
                    <a:pt x="1020" y="86208"/>
                  </a:lnTo>
                  <a:lnTo>
                    <a:pt x="863" y="87058"/>
                  </a:lnTo>
                  <a:lnTo>
                    <a:pt x="706" y="87894"/>
                  </a:lnTo>
                  <a:lnTo>
                    <a:pt x="563" y="88744"/>
                  </a:lnTo>
                  <a:lnTo>
                    <a:pt x="445" y="89581"/>
                  </a:lnTo>
                  <a:lnTo>
                    <a:pt x="327" y="90418"/>
                  </a:lnTo>
                  <a:lnTo>
                    <a:pt x="236" y="91255"/>
                  </a:lnTo>
                  <a:lnTo>
                    <a:pt x="157" y="92092"/>
                  </a:lnTo>
                  <a:lnTo>
                    <a:pt x="92" y="92915"/>
                  </a:lnTo>
                  <a:lnTo>
                    <a:pt x="40" y="93739"/>
                  </a:lnTo>
                  <a:lnTo>
                    <a:pt x="13" y="94550"/>
                  </a:lnTo>
                  <a:lnTo>
                    <a:pt x="0" y="95361"/>
                  </a:lnTo>
                  <a:lnTo>
                    <a:pt x="13" y="96171"/>
                  </a:lnTo>
                  <a:lnTo>
                    <a:pt x="26" y="96969"/>
                  </a:lnTo>
                  <a:lnTo>
                    <a:pt x="79" y="97767"/>
                  </a:lnTo>
                  <a:lnTo>
                    <a:pt x="144" y="98551"/>
                  </a:lnTo>
                  <a:lnTo>
                    <a:pt x="223" y="99336"/>
                  </a:lnTo>
                  <a:lnTo>
                    <a:pt x="327" y="100120"/>
                  </a:lnTo>
                  <a:lnTo>
                    <a:pt x="458" y="100879"/>
                  </a:lnTo>
                  <a:lnTo>
                    <a:pt x="602" y="101650"/>
                  </a:lnTo>
                  <a:lnTo>
                    <a:pt x="772" y="102395"/>
                  </a:lnTo>
                  <a:lnTo>
                    <a:pt x="968" y="103141"/>
                  </a:lnTo>
                  <a:lnTo>
                    <a:pt x="1190" y="103886"/>
                  </a:lnTo>
                  <a:lnTo>
                    <a:pt x="1426" y="104605"/>
                  </a:lnTo>
                  <a:lnTo>
                    <a:pt x="1700" y="105324"/>
                  </a:lnTo>
                  <a:lnTo>
                    <a:pt x="1883" y="105795"/>
                  </a:lnTo>
                  <a:lnTo>
                    <a:pt x="2105" y="106240"/>
                  </a:lnTo>
                  <a:lnTo>
                    <a:pt x="2328" y="106684"/>
                  </a:lnTo>
                  <a:lnTo>
                    <a:pt x="2576" y="107116"/>
                  </a:lnTo>
                  <a:lnTo>
                    <a:pt x="2838" y="107547"/>
                  </a:lnTo>
                  <a:lnTo>
                    <a:pt x="3125" y="107952"/>
                  </a:lnTo>
                  <a:lnTo>
                    <a:pt x="3426" y="108358"/>
                  </a:lnTo>
                  <a:lnTo>
                    <a:pt x="3740" y="108763"/>
                  </a:lnTo>
                  <a:lnTo>
                    <a:pt x="4067" y="109155"/>
                  </a:lnTo>
                  <a:lnTo>
                    <a:pt x="4407" y="109535"/>
                  </a:lnTo>
                  <a:lnTo>
                    <a:pt x="4773" y="109901"/>
                  </a:lnTo>
                  <a:lnTo>
                    <a:pt x="5139" y="110267"/>
                  </a:lnTo>
                  <a:lnTo>
                    <a:pt x="5531" y="110620"/>
                  </a:lnTo>
                  <a:lnTo>
                    <a:pt x="5924" y="110973"/>
                  </a:lnTo>
                  <a:lnTo>
                    <a:pt x="6342" y="111313"/>
                  </a:lnTo>
                  <a:lnTo>
                    <a:pt x="6760" y="111640"/>
                  </a:lnTo>
                  <a:lnTo>
                    <a:pt x="7205" y="111967"/>
                  </a:lnTo>
                  <a:lnTo>
                    <a:pt x="7650" y="112281"/>
                  </a:lnTo>
                  <a:lnTo>
                    <a:pt x="8107" y="112594"/>
                  </a:lnTo>
                  <a:lnTo>
                    <a:pt x="8578" y="112895"/>
                  </a:lnTo>
                  <a:lnTo>
                    <a:pt x="9049" y="113183"/>
                  </a:lnTo>
                  <a:lnTo>
                    <a:pt x="9532" y="113470"/>
                  </a:lnTo>
                  <a:lnTo>
                    <a:pt x="10029" y="113758"/>
                  </a:lnTo>
                  <a:lnTo>
                    <a:pt x="10539" y="114033"/>
                  </a:lnTo>
                  <a:lnTo>
                    <a:pt x="11049" y="114294"/>
                  </a:lnTo>
                  <a:lnTo>
                    <a:pt x="11572" y="114556"/>
                  </a:lnTo>
                  <a:lnTo>
                    <a:pt x="12095" y="114804"/>
                  </a:lnTo>
                  <a:lnTo>
                    <a:pt x="12631" y="115053"/>
                  </a:lnTo>
                  <a:lnTo>
                    <a:pt x="13167" y="115288"/>
                  </a:lnTo>
                  <a:lnTo>
                    <a:pt x="13717" y="115523"/>
                  </a:lnTo>
                  <a:lnTo>
                    <a:pt x="14815" y="115981"/>
                  </a:lnTo>
                  <a:lnTo>
                    <a:pt x="15939" y="116399"/>
                  </a:lnTo>
                  <a:lnTo>
                    <a:pt x="17064" y="116805"/>
                  </a:lnTo>
                  <a:lnTo>
                    <a:pt x="18202" y="117197"/>
                  </a:lnTo>
                  <a:lnTo>
                    <a:pt x="19352" y="117550"/>
                  </a:lnTo>
                  <a:lnTo>
                    <a:pt x="20503" y="117890"/>
                  </a:lnTo>
                  <a:lnTo>
                    <a:pt x="21640" y="118217"/>
                  </a:lnTo>
                  <a:lnTo>
                    <a:pt x="22778" y="118518"/>
                  </a:lnTo>
                  <a:lnTo>
                    <a:pt x="23902" y="118818"/>
                  </a:lnTo>
                  <a:lnTo>
                    <a:pt x="25014" y="119080"/>
                  </a:lnTo>
                  <a:lnTo>
                    <a:pt x="26099" y="119341"/>
                  </a:lnTo>
                  <a:lnTo>
                    <a:pt x="27171" y="119577"/>
                  </a:lnTo>
                  <a:lnTo>
                    <a:pt x="28217" y="119812"/>
                  </a:lnTo>
                  <a:lnTo>
                    <a:pt x="30218" y="120230"/>
                  </a:lnTo>
                  <a:lnTo>
                    <a:pt x="32062" y="120610"/>
                  </a:lnTo>
                  <a:lnTo>
                    <a:pt x="32977" y="120780"/>
                  </a:lnTo>
                  <a:lnTo>
                    <a:pt x="33918" y="120963"/>
                  </a:lnTo>
                  <a:lnTo>
                    <a:pt x="34886" y="121120"/>
                  </a:lnTo>
                  <a:lnTo>
                    <a:pt x="35867" y="121277"/>
                  </a:lnTo>
                  <a:lnTo>
                    <a:pt x="36887" y="121420"/>
                  </a:lnTo>
                  <a:lnTo>
                    <a:pt x="37919" y="121564"/>
                  </a:lnTo>
                  <a:lnTo>
                    <a:pt x="38966" y="121682"/>
                  </a:lnTo>
                  <a:lnTo>
                    <a:pt x="40051" y="121800"/>
                  </a:lnTo>
                  <a:lnTo>
                    <a:pt x="41136" y="121917"/>
                  </a:lnTo>
                  <a:lnTo>
                    <a:pt x="42248" y="122009"/>
                  </a:lnTo>
                  <a:lnTo>
                    <a:pt x="43372" y="122100"/>
                  </a:lnTo>
                  <a:lnTo>
                    <a:pt x="44523" y="122166"/>
                  </a:lnTo>
                  <a:lnTo>
                    <a:pt x="45673" y="122231"/>
                  </a:lnTo>
                  <a:lnTo>
                    <a:pt x="46850" y="122283"/>
                  </a:lnTo>
                  <a:lnTo>
                    <a:pt x="48027" y="122323"/>
                  </a:lnTo>
                  <a:lnTo>
                    <a:pt x="49217" y="122349"/>
                  </a:lnTo>
                  <a:lnTo>
                    <a:pt x="50420" y="122362"/>
                  </a:lnTo>
                  <a:lnTo>
                    <a:pt x="51636" y="122349"/>
                  </a:lnTo>
                  <a:lnTo>
                    <a:pt x="52852" y="122336"/>
                  </a:lnTo>
                  <a:lnTo>
                    <a:pt x="54068" y="122310"/>
                  </a:lnTo>
                  <a:lnTo>
                    <a:pt x="55297" y="122257"/>
                  </a:lnTo>
                  <a:lnTo>
                    <a:pt x="56539" y="122192"/>
                  </a:lnTo>
                  <a:lnTo>
                    <a:pt x="57768" y="122113"/>
                  </a:lnTo>
                  <a:lnTo>
                    <a:pt x="59010" y="122022"/>
                  </a:lnTo>
                  <a:lnTo>
                    <a:pt x="60240" y="121917"/>
                  </a:lnTo>
                  <a:lnTo>
                    <a:pt x="61482" y="121786"/>
                  </a:lnTo>
                  <a:lnTo>
                    <a:pt x="62711" y="121643"/>
                  </a:lnTo>
                  <a:lnTo>
                    <a:pt x="63953" y="121473"/>
                  </a:lnTo>
                  <a:lnTo>
                    <a:pt x="65169" y="121290"/>
                  </a:lnTo>
                  <a:lnTo>
                    <a:pt x="66398" y="121093"/>
                  </a:lnTo>
                  <a:lnTo>
                    <a:pt x="67614" y="120871"/>
                  </a:lnTo>
                  <a:lnTo>
                    <a:pt x="68817" y="120636"/>
                  </a:lnTo>
                  <a:lnTo>
                    <a:pt x="70020" y="120374"/>
                  </a:lnTo>
                  <a:lnTo>
                    <a:pt x="71210" y="120100"/>
                  </a:lnTo>
                  <a:lnTo>
                    <a:pt x="72387" y="119799"/>
                  </a:lnTo>
                  <a:lnTo>
                    <a:pt x="73564" y="119485"/>
                  </a:lnTo>
                  <a:lnTo>
                    <a:pt x="74714" y="119145"/>
                  </a:lnTo>
                  <a:lnTo>
                    <a:pt x="75852" y="118779"/>
                  </a:lnTo>
                  <a:lnTo>
                    <a:pt x="76976" y="118387"/>
                  </a:lnTo>
                  <a:lnTo>
                    <a:pt x="78088" y="117981"/>
                  </a:lnTo>
                  <a:lnTo>
                    <a:pt x="79173" y="117550"/>
                  </a:lnTo>
                  <a:lnTo>
                    <a:pt x="80245" y="117092"/>
                  </a:lnTo>
                  <a:lnTo>
                    <a:pt x="81291" y="116622"/>
                  </a:lnTo>
                  <a:lnTo>
                    <a:pt x="81814" y="116373"/>
                  </a:lnTo>
                  <a:lnTo>
                    <a:pt x="82324" y="116112"/>
                  </a:lnTo>
                  <a:lnTo>
                    <a:pt x="82834" y="115850"/>
                  </a:lnTo>
                  <a:lnTo>
                    <a:pt x="83331" y="115589"/>
                  </a:lnTo>
                  <a:lnTo>
                    <a:pt x="83828" y="115314"/>
                  </a:lnTo>
                  <a:lnTo>
                    <a:pt x="84312" y="115026"/>
                  </a:lnTo>
                  <a:lnTo>
                    <a:pt x="84795" y="114752"/>
                  </a:lnTo>
                  <a:lnTo>
                    <a:pt x="85266" y="114451"/>
                  </a:lnTo>
                  <a:lnTo>
                    <a:pt x="85737" y="114150"/>
                  </a:lnTo>
                  <a:lnTo>
                    <a:pt x="86208" y="113850"/>
                  </a:lnTo>
                  <a:lnTo>
                    <a:pt x="86665" y="113536"/>
                  </a:lnTo>
                  <a:lnTo>
                    <a:pt x="87110" y="113222"/>
                  </a:lnTo>
                  <a:lnTo>
                    <a:pt x="87554" y="112895"/>
                  </a:lnTo>
                  <a:lnTo>
                    <a:pt x="87986" y="112568"/>
                  </a:lnTo>
                  <a:lnTo>
                    <a:pt x="88417" y="112228"/>
                  </a:lnTo>
                  <a:lnTo>
                    <a:pt x="88836" y="111875"/>
                  </a:lnTo>
                  <a:lnTo>
                    <a:pt x="89254" y="111522"/>
                  </a:lnTo>
                  <a:lnTo>
                    <a:pt x="89660" y="111169"/>
                  </a:lnTo>
                  <a:lnTo>
                    <a:pt x="90052" y="110803"/>
                  </a:lnTo>
                  <a:lnTo>
                    <a:pt x="90444" y="110437"/>
                  </a:lnTo>
                  <a:lnTo>
                    <a:pt x="90823" y="110045"/>
                  </a:lnTo>
                  <a:lnTo>
                    <a:pt x="91203" y="109665"/>
                  </a:lnTo>
                  <a:lnTo>
                    <a:pt x="91569" y="109273"/>
                  </a:lnTo>
                  <a:lnTo>
                    <a:pt x="91922" y="108868"/>
                  </a:lnTo>
                  <a:lnTo>
                    <a:pt x="92275" y="108462"/>
                  </a:lnTo>
                  <a:lnTo>
                    <a:pt x="92602" y="108044"/>
                  </a:lnTo>
                  <a:lnTo>
                    <a:pt x="92942" y="107626"/>
                  </a:lnTo>
                  <a:lnTo>
                    <a:pt x="93255" y="107194"/>
                  </a:lnTo>
                  <a:lnTo>
                    <a:pt x="93569" y="106750"/>
                  </a:lnTo>
                  <a:lnTo>
                    <a:pt x="93870" y="106305"/>
                  </a:lnTo>
                  <a:lnTo>
                    <a:pt x="94158" y="105847"/>
                  </a:lnTo>
                  <a:lnTo>
                    <a:pt x="94445" y="105390"/>
                  </a:lnTo>
                  <a:lnTo>
                    <a:pt x="94720" y="104919"/>
                  </a:lnTo>
                  <a:lnTo>
                    <a:pt x="94981" y="104448"/>
                  </a:lnTo>
                  <a:lnTo>
                    <a:pt x="95230" y="103964"/>
                  </a:lnTo>
                  <a:lnTo>
                    <a:pt x="95478" y="103468"/>
                  </a:lnTo>
                  <a:lnTo>
                    <a:pt x="95714" y="102971"/>
                  </a:lnTo>
                  <a:lnTo>
                    <a:pt x="95936" y="102461"/>
                  </a:lnTo>
                  <a:lnTo>
                    <a:pt x="96145" y="101951"/>
                  </a:lnTo>
                  <a:lnTo>
                    <a:pt x="96341" y="101428"/>
                  </a:lnTo>
                  <a:lnTo>
                    <a:pt x="96524" y="100892"/>
                  </a:lnTo>
                  <a:lnTo>
                    <a:pt x="96707" y="100356"/>
                  </a:lnTo>
                  <a:lnTo>
                    <a:pt x="96930" y="99610"/>
                  </a:lnTo>
                  <a:lnTo>
                    <a:pt x="97152" y="98865"/>
                  </a:lnTo>
                  <a:lnTo>
                    <a:pt x="97348" y="98120"/>
                  </a:lnTo>
                  <a:lnTo>
                    <a:pt x="97531" y="97374"/>
                  </a:lnTo>
                  <a:lnTo>
                    <a:pt x="97701" y="96629"/>
                  </a:lnTo>
                  <a:lnTo>
                    <a:pt x="97858" y="95884"/>
                  </a:lnTo>
                  <a:lnTo>
                    <a:pt x="98002" y="95151"/>
                  </a:lnTo>
                  <a:lnTo>
                    <a:pt x="98133" y="94406"/>
                  </a:lnTo>
                  <a:lnTo>
                    <a:pt x="98250" y="93661"/>
                  </a:lnTo>
                  <a:lnTo>
                    <a:pt x="98355" y="92915"/>
                  </a:lnTo>
                  <a:lnTo>
                    <a:pt x="98446" y="92183"/>
                  </a:lnTo>
                  <a:lnTo>
                    <a:pt x="98525" y="91438"/>
                  </a:lnTo>
                  <a:lnTo>
                    <a:pt x="98590" y="90706"/>
                  </a:lnTo>
                  <a:lnTo>
                    <a:pt x="98643" y="89960"/>
                  </a:lnTo>
                  <a:lnTo>
                    <a:pt x="98682" y="89215"/>
                  </a:lnTo>
                  <a:lnTo>
                    <a:pt x="98708" y="88483"/>
                  </a:lnTo>
                  <a:lnTo>
                    <a:pt x="98721" y="87738"/>
                  </a:lnTo>
                  <a:lnTo>
                    <a:pt x="98734" y="87005"/>
                  </a:lnTo>
                  <a:lnTo>
                    <a:pt x="98721" y="86273"/>
                  </a:lnTo>
                  <a:lnTo>
                    <a:pt x="98708" y="85528"/>
                  </a:lnTo>
                  <a:lnTo>
                    <a:pt x="98669" y="84796"/>
                  </a:lnTo>
                  <a:lnTo>
                    <a:pt x="98629" y="84063"/>
                  </a:lnTo>
                  <a:lnTo>
                    <a:pt x="98577" y="83318"/>
                  </a:lnTo>
                  <a:lnTo>
                    <a:pt x="98512" y="82586"/>
                  </a:lnTo>
                  <a:lnTo>
                    <a:pt x="98433" y="81854"/>
                  </a:lnTo>
                  <a:lnTo>
                    <a:pt x="98355" y="81121"/>
                  </a:lnTo>
                  <a:lnTo>
                    <a:pt x="98263" y="80389"/>
                  </a:lnTo>
                  <a:lnTo>
                    <a:pt x="98146" y="79657"/>
                  </a:lnTo>
                  <a:lnTo>
                    <a:pt x="98041" y="78925"/>
                  </a:lnTo>
                  <a:lnTo>
                    <a:pt x="97910" y="78192"/>
                  </a:lnTo>
                  <a:lnTo>
                    <a:pt x="97780" y="77460"/>
                  </a:lnTo>
                  <a:lnTo>
                    <a:pt x="97623" y="76728"/>
                  </a:lnTo>
                  <a:lnTo>
                    <a:pt x="97479" y="75996"/>
                  </a:lnTo>
                  <a:lnTo>
                    <a:pt x="97309" y="75276"/>
                  </a:lnTo>
                  <a:lnTo>
                    <a:pt x="97139" y="74544"/>
                  </a:lnTo>
                  <a:lnTo>
                    <a:pt x="96956" y="73812"/>
                  </a:lnTo>
                  <a:lnTo>
                    <a:pt x="96760" y="73093"/>
                  </a:lnTo>
                  <a:lnTo>
                    <a:pt x="96563" y="72361"/>
                  </a:lnTo>
                  <a:lnTo>
                    <a:pt x="96354" y="71641"/>
                  </a:lnTo>
                  <a:lnTo>
                    <a:pt x="96145" y="70909"/>
                  </a:lnTo>
                  <a:lnTo>
                    <a:pt x="95923" y="70190"/>
                  </a:lnTo>
                  <a:lnTo>
                    <a:pt x="95687" y="69471"/>
                  </a:lnTo>
                  <a:lnTo>
                    <a:pt x="95191" y="68020"/>
                  </a:lnTo>
                  <a:lnTo>
                    <a:pt x="94681" y="66581"/>
                  </a:lnTo>
                  <a:lnTo>
                    <a:pt x="94131" y="65143"/>
                  </a:lnTo>
                  <a:lnTo>
                    <a:pt x="93556" y="63705"/>
                  </a:lnTo>
                  <a:lnTo>
                    <a:pt x="92968" y="62279"/>
                  </a:lnTo>
                  <a:lnTo>
                    <a:pt x="92340" y="60854"/>
                  </a:lnTo>
                  <a:lnTo>
                    <a:pt x="91699" y="59429"/>
                  </a:lnTo>
                  <a:lnTo>
                    <a:pt x="91019" y="58004"/>
                  </a:lnTo>
                  <a:lnTo>
                    <a:pt x="90340" y="56591"/>
                  </a:lnTo>
                  <a:lnTo>
                    <a:pt x="89633" y="55166"/>
                  </a:lnTo>
                  <a:lnTo>
                    <a:pt x="88901" y="53767"/>
                  </a:lnTo>
                  <a:lnTo>
                    <a:pt x="88156" y="52355"/>
                  </a:lnTo>
                  <a:lnTo>
                    <a:pt x="87398" y="50956"/>
                  </a:lnTo>
                  <a:lnTo>
                    <a:pt x="86626" y="49557"/>
                  </a:lnTo>
                  <a:lnTo>
                    <a:pt x="85855" y="48158"/>
                  </a:lnTo>
                  <a:lnTo>
                    <a:pt x="85057" y="46772"/>
                  </a:lnTo>
                  <a:lnTo>
                    <a:pt x="84246" y="45386"/>
                  </a:lnTo>
                  <a:lnTo>
                    <a:pt x="83436" y="44013"/>
                  </a:lnTo>
                  <a:lnTo>
                    <a:pt x="82612" y="42627"/>
                  </a:lnTo>
                  <a:lnTo>
                    <a:pt x="80951" y="39894"/>
                  </a:lnTo>
                  <a:lnTo>
                    <a:pt x="79278" y="37174"/>
                  </a:lnTo>
                  <a:lnTo>
                    <a:pt x="75930" y="31787"/>
                  </a:lnTo>
                  <a:lnTo>
                    <a:pt x="74283" y="29133"/>
                  </a:lnTo>
                  <a:lnTo>
                    <a:pt x="72661" y="26491"/>
                  </a:lnTo>
                  <a:lnTo>
                    <a:pt x="71079" y="23876"/>
                  </a:lnTo>
                  <a:lnTo>
                    <a:pt x="70308" y="22569"/>
                  </a:lnTo>
                  <a:lnTo>
                    <a:pt x="69549" y="21274"/>
                  </a:lnTo>
                  <a:lnTo>
                    <a:pt x="68804" y="19993"/>
                  </a:lnTo>
                  <a:lnTo>
                    <a:pt x="68072" y="18711"/>
                  </a:lnTo>
                  <a:lnTo>
                    <a:pt x="67366" y="17430"/>
                  </a:lnTo>
                  <a:lnTo>
                    <a:pt x="66673" y="16162"/>
                  </a:lnTo>
                  <a:lnTo>
                    <a:pt x="66006" y="14893"/>
                  </a:lnTo>
                  <a:lnTo>
                    <a:pt x="65352" y="13638"/>
                  </a:lnTo>
                  <a:lnTo>
                    <a:pt x="64724" y="12383"/>
                  </a:lnTo>
                  <a:lnTo>
                    <a:pt x="64123" y="11141"/>
                  </a:lnTo>
                  <a:lnTo>
                    <a:pt x="64045" y="10971"/>
                  </a:lnTo>
                  <a:lnTo>
                    <a:pt x="63940" y="10814"/>
                  </a:lnTo>
                  <a:lnTo>
                    <a:pt x="63848" y="10657"/>
                  </a:lnTo>
                  <a:lnTo>
                    <a:pt x="63744" y="10500"/>
                  </a:lnTo>
                  <a:lnTo>
                    <a:pt x="63639" y="10369"/>
                  </a:lnTo>
                  <a:lnTo>
                    <a:pt x="63521" y="10238"/>
                  </a:lnTo>
                  <a:lnTo>
                    <a:pt x="63404" y="10108"/>
                  </a:lnTo>
                  <a:lnTo>
                    <a:pt x="63273" y="9990"/>
                  </a:lnTo>
                  <a:lnTo>
                    <a:pt x="63142" y="9885"/>
                  </a:lnTo>
                  <a:lnTo>
                    <a:pt x="63012" y="9781"/>
                  </a:lnTo>
                  <a:lnTo>
                    <a:pt x="62881" y="9689"/>
                  </a:lnTo>
                  <a:lnTo>
                    <a:pt x="62737" y="9598"/>
                  </a:lnTo>
                  <a:lnTo>
                    <a:pt x="62462" y="9441"/>
                  </a:lnTo>
                  <a:lnTo>
                    <a:pt x="62162" y="9323"/>
                  </a:lnTo>
                  <a:lnTo>
                    <a:pt x="61351" y="8630"/>
                  </a:lnTo>
                  <a:lnTo>
                    <a:pt x="60501" y="7950"/>
                  </a:lnTo>
                  <a:lnTo>
                    <a:pt x="59638" y="7283"/>
                  </a:lnTo>
                  <a:lnTo>
                    <a:pt x="58749" y="6616"/>
                  </a:lnTo>
                  <a:lnTo>
                    <a:pt x="57834" y="5963"/>
                  </a:lnTo>
                  <a:lnTo>
                    <a:pt x="56892" y="5335"/>
                  </a:lnTo>
                  <a:lnTo>
                    <a:pt x="55938" y="4733"/>
                  </a:lnTo>
                  <a:lnTo>
                    <a:pt x="54970" y="4145"/>
                  </a:lnTo>
                  <a:lnTo>
                    <a:pt x="54473" y="3857"/>
                  </a:lnTo>
                  <a:lnTo>
                    <a:pt x="53976" y="3583"/>
                  </a:lnTo>
                  <a:lnTo>
                    <a:pt x="53479" y="3308"/>
                  </a:lnTo>
                  <a:lnTo>
                    <a:pt x="52969" y="3047"/>
                  </a:lnTo>
                  <a:lnTo>
                    <a:pt x="52460" y="2798"/>
                  </a:lnTo>
                  <a:lnTo>
                    <a:pt x="51950" y="2550"/>
                  </a:lnTo>
                  <a:lnTo>
                    <a:pt x="51440" y="2314"/>
                  </a:lnTo>
                  <a:lnTo>
                    <a:pt x="50917" y="2092"/>
                  </a:lnTo>
                  <a:lnTo>
                    <a:pt x="50407" y="1870"/>
                  </a:lnTo>
                  <a:lnTo>
                    <a:pt x="49884" y="1661"/>
                  </a:lnTo>
                  <a:lnTo>
                    <a:pt x="49361" y="1465"/>
                  </a:lnTo>
                  <a:lnTo>
                    <a:pt x="48838" y="1281"/>
                  </a:lnTo>
                  <a:lnTo>
                    <a:pt x="48302" y="1112"/>
                  </a:lnTo>
                  <a:lnTo>
                    <a:pt x="47778" y="942"/>
                  </a:lnTo>
                  <a:lnTo>
                    <a:pt x="47242" y="785"/>
                  </a:lnTo>
                  <a:lnTo>
                    <a:pt x="46719" y="654"/>
                  </a:lnTo>
                  <a:lnTo>
                    <a:pt x="46183" y="523"/>
                  </a:lnTo>
                  <a:lnTo>
                    <a:pt x="45647" y="405"/>
                  </a:lnTo>
                  <a:lnTo>
                    <a:pt x="45124" y="301"/>
                  </a:lnTo>
                  <a:lnTo>
                    <a:pt x="44588" y="222"/>
                  </a:lnTo>
                  <a:lnTo>
                    <a:pt x="44052" y="144"/>
                  </a:lnTo>
                  <a:lnTo>
                    <a:pt x="43516" y="79"/>
                  </a:lnTo>
                  <a:lnTo>
                    <a:pt x="42993" y="39"/>
                  </a:lnTo>
                  <a:lnTo>
                    <a:pt x="42457" y="13"/>
                  </a:lnTo>
                  <a:lnTo>
                    <a:pt x="41921" y="0"/>
                  </a:lnTo>
                  <a:close/>
                </a:path>
              </a:pathLst>
            </a:custGeom>
            <a:solidFill>
              <a:srgbClr val="FBA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0" name="Google Shape;1762;p38">
              <a:extLst>
                <a:ext uri="{FF2B5EF4-FFF2-40B4-BE49-F238E27FC236}">
                  <a16:creationId xmlns:a16="http://schemas.microsoft.com/office/drawing/2014/main" id="{9CC95616-E962-9905-7A9B-5A5BF2DF3CA7}"/>
                </a:ext>
              </a:extLst>
            </p:cNvPr>
            <p:cNvSpPr/>
            <p:nvPr/>
          </p:nvSpPr>
          <p:spPr>
            <a:xfrm>
              <a:off x="4440225" y="2002025"/>
              <a:ext cx="1450125" cy="3058725"/>
            </a:xfrm>
            <a:custGeom>
              <a:avLst/>
              <a:gdLst/>
              <a:ahLst/>
              <a:cxnLst/>
              <a:rect l="l" t="t" r="r" b="b"/>
              <a:pathLst>
                <a:path w="58005" h="122349" extrusionOk="0">
                  <a:moveTo>
                    <a:pt x="720" y="0"/>
                  </a:moveTo>
                  <a:lnTo>
                    <a:pt x="1" y="26"/>
                  </a:lnTo>
                  <a:lnTo>
                    <a:pt x="668" y="79"/>
                  </a:lnTo>
                  <a:lnTo>
                    <a:pt x="1321" y="144"/>
                  </a:lnTo>
                  <a:lnTo>
                    <a:pt x="1975" y="235"/>
                  </a:lnTo>
                  <a:lnTo>
                    <a:pt x="2629" y="353"/>
                  </a:lnTo>
                  <a:lnTo>
                    <a:pt x="3283" y="497"/>
                  </a:lnTo>
                  <a:lnTo>
                    <a:pt x="3950" y="641"/>
                  </a:lnTo>
                  <a:lnTo>
                    <a:pt x="4603" y="824"/>
                  </a:lnTo>
                  <a:lnTo>
                    <a:pt x="5257" y="1007"/>
                  </a:lnTo>
                  <a:lnTo>
                    <a:pt x="5898" y="1216"/>
                  </a:lnTo>
                  <a:lnTo>
                    <a:pt x="6552" y="1451"/>
                  </a:lnTo>
                  <a:lnTo>
                    <a:pt x="7192" y="1687"/>
                  </a:lnTo>
                  <a:lnTo>
                    <a:pt x="7833" y="1948"/>
                  </a:lnTo>
                  <a:lnTo>
                    <a:pt x="8474" y="2223"/>
                  </a:lnTo>
                  <a:lnTo>
                    <a:pt x="9114" y="2511"/>
                  </a:lnTo>
                  <a:lnTo>
                    <a:pt x="9742" y="2811"/>
                  </a:lnTo>
                  <a:lnTo>
                    <a:pt x="10370" y="3125"/>
                  </a:lnTo>
                  <a:lnTo>
                    <a:pt x="10984" y="3452"/>
                  </a:lnTo>
                  <a:lnTo>
                    <a:pt x="11599" y="3792"/>
                  </a:lnTo>
                  <a:lnTo>
                    <a:pt x="12213" y="4132"/>
                  </a:lnTo>
                  <a:lnTo>
                    <a:pt x="12815" y="4498"/>
                  </a:lnTo>
                  <a:lnTo>
                    <a:pt x="13416" y="4864"/>
                  </a:lnTo>
                  <a:lnTo>
                    <a:pt x="14005" y="5243"/>
                  </a:lnTo>
                  <a:lnTo>
                    <a:pt x="14580" y="5623"/>
                  </a:lnTo>
                  <a:lnTo>
                    <a:pt x="15155" y="6015"/>
                  </a:lnTo>
                  <a:lnTo>
                    <a:pt x="15731" y="6407"/>
                  </a:lnTo>
                  <a:lnTo>
                    <a:pt x="16280" y="6812"/>
                  </a:lnTo>
                  <a:lnTo>
                    <a:pt x="16829" y="7218"/>
                  </a:lnTo>
                  <a:lnTo>
                    <a:pt x="17365" y="7636"/>
                  </a:lnTo>
                  <a:lnTo>
                    <a:pt x="17901" y="8055"/>
                  </a:lnTo>
                  <a:lnTo>
                    <a:pt x="18411" y="8473"/>
                  </a:lnTo>
                  <a:lnTo>
                    <a:pt x="18921" y="8892"/>
                  </a:lnTo>
                  <a:lnTo>
                    <a:pt x="19418" y="9323"/>
                  </a:lnTo>
                  <a:lnTo>
                    <a:pt x="19719" y="9441"/>
                  </a:lnTo>
                  <a:lnTo>
                    <a:pt x="20006" y="9598"/>
                  </a:lnTo>
                  <a:lnTo>
                    <a:pt x="20150" y="9689"/>
                  </a:lnTo>
                  <a:lnTo>
                    <a:pt x="20281" y="9781"/>
                  </a:lnTo>
                  <a:lnTo>
                    <a:pt x="20412" y="9885"/>
                  </a:lnTo>
                  <a:lnTo>
                    <a:pt x="20542" y="9990"/>
                  </a:lnTo>
                  <a:lnTo>
                    <a:pt x="20660" y="10108"/>
                  </a:lnTo>
                  <a:lnTo>
                    <a:pt x="20778" y="10238"/>
                  </a:lnTo>
                  <a:lnTo>
                    <a:pt x="20896" y="10369"/>
                  </a:lnTo>
                  <a:lnTo>
                    <a:pt x="21000" y="10500"/>
                  </a:lnTo>
                  <a:lnTo>
                    <a:pt x="21105" y="10657"/>
                  </a:lnTo>
                  <a:lnTo>
                    <a:pt x="21209" y="10814"/>
                  </a:lnTo>
                  <a:lnTo>
                    <a:pt x="21301" y="10971"/>
                  </a:lnTo>
                  <a:lnTo>
                    <a:pt x="21392" y="11141"/>
                  </a:lnTo>
                  <a:lnTo>
                    <a:pt x="21824" y="12043"/>
                  </a:lnTo>
                  <a:lnTo>
                    <a:pt x="22255" y="12919"/>
                  </a:lnTo>
                  <a:lnTo>
                    <a:pt x="22687" y="13782"/>
                  </a:lnTo>
                  <a:lnTo>
                    <a:pt x="23118" y="14632"/>
                  </a:lnTo>
                  <a:lnTo>
                    <a:pt x="23550" y="15455"/>
                  </a:lnTo>
                  <a:lnTo>
                    <a:pt x="23994" y="16279"/>
                  </a:lnTo>
                  <a:lnTo>
                    <a:pt x="24871" y="17888"/>
                  </a:lnTo>
                  <a:lnTo>
                    <a:pt x="25773" y="19457"/>
                  </a:lnTo>
                  <a:lnTo>
                    <a:pt x="26675" y="21000"/>
                  </a:lnTo>
                  <a:lnTo>
                    <a:pt x="27603" y="22529"/>
                  </a:lnTo>
                  <a:lnTo>
                    <a:pt x="28545" y="24072"/>
                  </a:lnTo>
                  <a:lnTo>
                    <a:pt x="29512" y="25615"/>
                  </a:lnTo>
                  <a:lnTo>
                    <a:pt x="30506" y="27184"/>
                  </a:lnTo>
                  <a:lnTo>
                    <a:pt x="32572" y="30440"/>
                  </a:lnTo>
                  <a:lnTo>
                    <a:pt x="33644" y="32153"/>
                  </a:lnTo>
                  <a:lnTo>
                    <a:pt x="34756" y="33931"/>
                  </a:lnTo>
                  <a:lnTo>
                    <a:pt x="35906" y="35788"/>
                  </a:lnTo>
                  <a:lnTo>
                    <a:pt x="37096" y="37749"/>
                  </a:lnTo>
                  <a:lnTo>
                    <a:pt x="37188" y="38403"/>
                  </a:lnTo>
                  <a:lnTo>
                    <a:pt x="37305" y="39149"/>
                  </a:lnTo>
                  <a:lnTo>
                    <a:pt x="37436" y="39959"/>
                  </a:lnTo>
                  <a:lnTo>
                    <a:pt x="37593" y="40835"/>
                  </a:lnTo>
                  <a:lnTo>
                    <a:pt x="37946" y="42718"/>
                  </a:lnTo>
                  <a:lnTo>
                    <a:pt x="38351" y="44693"/>
                  </a:lnTo>
                  <a:lnTo>
                    <a:pt x="38770" y="46667"/>
                  </a:lnTo>
                  <a:lnTo>
                    <a:pt x="39175" y="48550"/>
                  </a:lnTo>
                  <a:lnTo>
                    <a:pt x="39567" y="50224"/>
                  </a:lnTo>
                  <a:lnTo>
                    <a:pt x="39907" y="51623"/>
                  </a:lnTo>
                  <a:lnTo>
                    <a:pt x="39960" y="51780"/>
                  </a:lnTo>
                  <a:lnTo>
                    <a:pt x="40012" y="51950"/>
                  </a:lnTo>
                  <a:lnTo>
                    <a:pt x="40077" y="52093"/>
                  </a:lnTo>
                  <a:lnTo>
                    <a:pt x="40143" y="52250"/>
                  </a:lnTo>
                  <a:lnTo>
                    <a:pt x="40313" y="52551"/>
                  </a:lnTo>
                  <a:lnTo>
                    <a:pt x="40496" y="52826"/>
                  </a:lnTo>
                  <a:lnTo>
                    <a:pt x="40705" y="53100"/>
                  </a:lnTo>
                  <a:lnTo>
                    <a:pt x="40940" y="53362"/>
                  </a:lnTo>
                  <a:lnTo>
                    <a:pt x="41189" y="53623"/>
                  </a:lnTo>
                  <a:lnTo>
                    <a:pt x="41437" y="53859"/>
                  </a:lnTo>
                  <a:lnTo>
                    <a:pt x="41712" y="54094"/>
                  </a:lnTo>
                  <a:lnTo>
                    <a:pt x="41986" y="54329"/>
                  </a:lnTo>
                  <a:lnTo>
                    <a:pt x="42536" y="54774"/>
                  </a:lnTo>
                  <a:lnTo>
                    <a:pt x="43072" y="55205"/>
                  </a:lnTo>
                  <a:lnTo>
                    <a:pt x="43333" y="55415"/>
                  </a:lnTo>
                  <a:lnTo>
                    <a:pt x="43569" y="55611"/>
                  </a:lnTo>
                  <a:lnTo>
                    <a:pt x="43843" y="55872"/>
                  </a:lnTo>
                  <a:lnTo>
                    <a:pt x="44105" y="56121"/>
                  </a:lnTo>
                  <a:lnTo>
                    <a:pt x="44353" y="56369"/>
                  </a:lnTo>
                  <a:lnTo>
                    <a:pt x="44588" y="56618"/>
                  </a:lnTo>
                  <a:lnTo>
                    <a:pt x="44798" y="56879"/>
                  </a:lnTo>
                  <a:lnTo>
                    <a:pt x="45007" y="57141"/>
                  </a:lnTo>
                  <a:lnTo>
                    <a:pt x="45190" y="57389"/>
                  </a:lnTo>
                  <a:lnTo>
                    <a:pt x="45360" y="57651"/>
                  </a:lnTo>
                  <a:lnTo>
                    <a:pt x="45530" y="57912"/>
                  </a:lnTo>
                  <a:lnTo>
                    <a:pt x="45674" y="58187"/>
                  </a:lnTo>
                  <a:lnTo>
                    <a:pt x="45818" y="58448"/>
                  </a:lnTo>
                  <a:lnTo>
                    <a:pt x="45935" y="58723"/>
                  </a:lnTo>
                  <a:lnTo>
                    <a:pt x="46053" y="58997"/>
                  </a:lnTo>
                  <a:lnTo>
                    <a:pt x="46158" y="59272"/>
                  </a:lnTo>
                  <a:lnTo>
                    <a:pt x="46249" y="59546"/>
                  </a:lnTo>
                  <a:lnTo>
                    <a:pt x="46341" y="59834"/>
                  </a:lnTo>
                  <a:lnTo>
                    <a:pt x="46406" y="60122"/>
                  </a:lnTo>
                  <a:lnTo>
                    <a:pt x="46471" y="60409"/>
                  </a:lnTo>
                  <a:lnTo>
                    <a:pt x="46524" y="60697"/>
                  </a:lnTo>
                  <a:lnTo>
                    <a:pt x="46576" y="60998"/>
                  </a:lnTo>
                  <a:lnTo>
                    <a:pt x="46615" y="61299"/>
                  </a:lnTo>
                  <a:lnTo>
                    <a:pt x="46641" y="61612"/>
                  </a:lnTo>
                  <a:lnTo>
                    <a:pt x="46681" y="62240"/>
                  </a:lnTo>
                  <a:lnTo>
                    <a:pt x="46694" y="62881"/>
                  </a:lnTo>
                  <a:lnTo>
                    <a:pt x="46681" y="63548"/>
                  </a:lnTo>
                  <a:lnTo>
                    <a:pt x="46654" y="64241"/>
                  </a:lnTo>
                  <a:lnTo>
                    <a:pt x="46602" y="64947"/>
                  </a:lnTo>
                  <a:lnTo>
                    <a:pt x="46537" y="65784"/>
                  </a:lnTo>
                  <a:lnTo>
                    <a:pt x="46484" y="66594"/>
                  </a:lnTo>
                  <a:lnTo>
                    <a:pt x="46471" y="66987"/>
                  </a:lnTo>
                  <a:lnTo>
                    <a:pt x="46471" y="67366"/>
                  </a:lnTo>
                  <a:lnTo>
                    <a:pt x="46484" y="67745"/>
                  </a:lnTo>
                  <a:lnTo>
                    <a:pt x="46511" y="68124"/>
                  </a:lnTo>
                  <a:lnTo>
                    <a:pt x="46563" y="68490"/>
                  </a:lnTo>
                  <a:lnTo>
                    <a:pt x="46641" y="68856"/>
                  </a:lnTo>
                  <a:lnTo>
                    <a:pt x="46733" y="69209"/>
                  </a:lnTo>
                  <a:lnTo>
                    <a:pt x="46864" y="69562"/>
                  </a:lnTo>
                  <a:lnTo>
                    <a:pt x="46942" y="69732"/>
                  </a:lnTo>
                  <a:lnTo>
                    <a:pt x="47021" y="69915"/>
                  </a:lnTo>
                  <a:lnTo>
                    <a:pt x="47112" y="70085"/>
                  </a:lnTo>
                  <a:lnTo>
                    <a:pt x="47217" y="70255"/>
                  </a:lnTo>
                  <a:lnTo>
                    <a:pt x="47334" y="70425"/>
                  </a:lnTo>
                  <a:lnTo>
                    <a:pt x="47452" y="70595"/>
                  </a:lnTo>
                  <a:lnTo>
                    <a:pt x="47583" y="70765"/>
                  </a:lnTo>
                  <a:lnTo>
                    <a:pt x="47727" y="70935"/>
                  </a:lnTo>
                  <a:lnTo>
                    <a:pt x="47910" y="71158"/>
                  </a:lnTo>
                  <a:lnTo>
                    <a:pt x="48093" y="71393"/>
                  </a:lnTo>
                  <a:lnTo>
                    <a:pt x="48263" y="71641"/>
                  </a:lnTo>
                  <a:lnTo>
                    <a:pt x="48420" y="71903"/>
                  </a:lnTo>
                  <a:lnTo>
                    <a:pt x="48577" y="72164"/>
                  </a:lnTo>
                  <a:lnTo>
                    <a:pt x="48707" y="72439"/>
                  </a:lnTo>
                  <a:lnTo>
                    <a:pt x="48825" y="72714"/>
                  </a:lnTo>
                  <a:lnTo>
                    <a:pt x="48930" y="73001"/>
                  </a:lnTo>
                  <a:lnTo>
                    <a:pt x="49021" y="73289"/>
                  </a:lnTo>
                  <a:lnTo>
                    <a:pt x="49086" y="73590"/>
                  </a:lnTo>
                  <a:lnTo>
                    <a:pt x="49126" y="73890"/>
                  </a:lnTo>
                  <a:lnTo>
                    <a:pt x="49152" y="74178"/>
                  </a:lnTo>
                  <a:lnTo>
                    <a:pt x="49152" y="74479"/>
                  </a:lnTo>
                  <a:lnTo>
                    <a:pt x="49126" y="74780"/>
                  </a:lnTo>
                  <a:lnTo>
                    <a:pt x="49073" y="75080"/>
                  </a:lnTo>
                  <a:lnTo>
                    <a:pt x="48995" y="75381"/>
                  </a:lnTo>
                  <a:lnTo>
                    <a:pt x="48786" y="76048"/>
                  </a:lnTo>
                  <a:lnTo>
                    <a:pt x="48590" y="76649"/>
                  </a:lnTo>
                  <a:lnTo>
                    <a:pt x="48433" y="77225"/>
                  </a:lnTo>
                  <a:lnTo>
                    <a:pt x="48367" y="77512"/>
                  </a:lnTo>
                  <a:lnTo>
                    <a:pt x="48315" y="77787"/>
                  </a:lnTo>
                  <a:lnTo>
                    <a:pt x="48263" y="78075"/>
                  </a:lnTo>
                  <a:lnTo>
                    <a:pt x="48224" y="78362"/>
                  </a:lnTo>
                  <a:lnTo>
                    <a:pt x="48197" y="78663"/>
                  </a:lnTo>
                  <a:lnTo>
                    <a:pt x="48184" y="78977"/>
                  </a:lnTo>
                  <a:lnTo>
                    <a:pt x="48184" y="79304"/>
                  </a:lnTo>
                  <a:lnTo>
                    <a:pt x="48197" y="79631"/>
                  </a:lnTo>
                  <a:lnTo>
                    <a:pt x="48224" y="79997"/>
                  </a:lnTo>
                  <a:lnTo>
                    <a:pt x="48263" y="80376"/>
                  </a:lnTo>
                  <a:lnTo>
                    <a:pt x="48354" y="81200"/>
                  </a:lnTo>
                  <a:lnTo>
                    <a:pt x="48433" y="82037"/>
                  </a:lnTo>
                  <a:lnTo>
                    <a:pt x="48498" y="82873"/>
                  </a:lnTo>
                  <a:lnTo>
                    <a:pt x="48563" y="83710"/>
                  </a:lnTo>
                  <a:lnTo>
                    <a:pt x="48603" y="84547"/>
                  </a:lnTo>
                  <a:lnTo>
                    <a:pt x="48629" y="85384"/>
                  </a:lnTo>
                  <a:lnTo>
                    <a:pt x="48642" y="86221"/>
                  </a:lnTo>
                  <a:lnTo>
                    <a:pt x="48642" y="87058"/>
                  </a:lnTo>
                  <a:lnTo>
                    <a:pt x="48629" y="87894"/>
                  </a:lnTo>
                  <a:lnTo>
                    <a:pt x="48603" y="88731"/>
                  </a:lnTo>
                  <a:lnTo>
                    <a:pt x="48563" y="89568"/>
                  </a:lnTo>
                  <a:lnTo>
                    <a:pt x="48511" y="90405"/>
                  </a:lnTo>
                  <a:lnTo>
                    <a:pt x="48446" y="91242"/>
                  </a:lnTo>
                  <a:lnTo>
                    <a:pt x="48367" y="92079"/>
                  </a:lnTo>
                  <a:lnTo>
                    <a:pt x="48276" y="92902"/>
                  </a:lnTo>
                  <a:lnTo>
                    <a:pt x="48171" y="93739"/>
                  </a:lnTo>
                  <a:lnTo>
                    <a:pt x="48054" y="94563"/>
                  </a:lnTo>
                  <a:lnTo>
                    <a:pt x="47923" y="95400"/>
                  </a:lnTo>
                  <a:lnTo>
                    <a:pt x="47779" y="96224"/>
                  </a:lnTo>
                  <a:lnTo>
                    <a:pt x="47622" y="97047"/>
                  </a:lnTo>
                  <a:lnTo>
                    <a:pt x="47452" y="97858"/>
                  </a:lnTo>
                  <a:lnTo>
                    <a:pt x="47269" y="98682"/>
                  </a:lnTo>
                  <a:lnTo>
                    <a:pt x="47073" y="99493"/>
                  </a:lnTo>
                  <a:lnTo>
                    <a:pt x="46864" y="100303"/>
                  </a:lnTo>
                  <a:lnTo>
                    <a:pt x="46641" y="101114"/>
                  </a:lnTo>
                  <a:lnTo>
                    <a:pt x="46406" y="101925"/>
                  </a:lnTo>
                  <a:lnTo>
                    <a:pt x="46158" y="102722"/>
                  </a:lnTo>
                  <a:lnTo>
                    <a:pt x="45909" y="103520"/>
                  </a:lnTo>
                  <a:lnTo>
                    <a:pt x="45635" y="104304"/>
                  </a:lnTo>
                  <a:lnTo>
                    <a:pt x="45347" y="105102"/>
                  </a:lnTo>
                  <a:lnTo>
                    <a:pt x="45046" y="105873"/>
                  </a:lnTo>
                  <a:lnTo>
                    <a:pt x="44732" y="106658"/>
                  </a:lnTo>
                  <a:lnTo>
                    <a:pt x="44275" y="107756"/>
                  </a:lnTo>
                  <a:lnTo>
                    <a:pt x="43817" y="108868"/>
                  </a:lnTo>
                  <a:lnTo>
                    <a:pt x="43582" y="109417"/>
                  </a:lnTo>
                  <a:lnTo>
                    <a:pt x="43359" y="109979"/>
                  </a:lnTo>
                  <a:lnTo>
                    <a:pt x="43150" y="110541"/>
                  </a:lnTo>
                  <a:lnTo>
                    <a:pt x="42954" y="111104"/>
                  </a:lnTo>
                  <a:lnTo>
                    <a:pt x="42810" y="111574"/>
                  </a:lnTo>
                  <a:lnTo>
                    <a:pt x="42653" y="112071"/>
                  </a:lnTo>
                  <a:lnTo>
                    <a:pt x="42509" y="112581"/>
                  </a:lnTo>
                  <a:lnTo>
                    <a:pt x="42339" y="113091"/>
                  </a:lnTo>
                  <a:lnTo>
                    <a:pt x="42156" y="113588"/>
                  </a:lnTo>
                  <a:lnTo>
                    <a:pt x="42052" y="113837"/>
                  </a:lnTo>
                  <a:lnTo>
                    <a:pt x="41934" y="114059"/>
                  </a:lnTo>
                  <a:lnTo>
                    <a:pt x="41816" y="114294"/>
                  </a:lnTo>
                  <a:lnTo>
                    <a:pt x="41673" y="114516"/>
                  </a:lnTo>
                  <a:lnTo>
                    <a:pt x="41529" y="114726"/>
                  </a:lnTo>
                  <a:lnTo>
                    <a:pt x="41372" y="114922"/>
                  </a:lnTo>
                  <a:lnTo>
                    <a:pt x="41202" y="115105"/>
                  </a:lnTo>
                  <a:lnTo>
                    <a:pt x="41019" y="115275"/>
                  </a:lnTo>
                  <a:lnTo>
                    <a:pt x="40823" y="115445"/>
                  </a:lnTo>
                  <a:lnTo>
                    <a:pt x="40614" y="115589"/>
                  </a:lnTo>
                  <a:lnTo>
                    <a:pt x="40391" y="115746"/>
                  </a:lnTo>
                  <a:lnTo>
                    <a:pt x="40156" y="115876"/>
                  </a:lnTo>
                  <a:lnTo>
                    <a:pt x="39921" y="116007"/>
                  </a:lnTo>
                  <a:lnTo>
                    <a:pt x="39685" y="116138"/>
                  </a:lnTo>
                  <a:lnTo>
                    <a:pt x="39188" y="116360"/>
                  </a:lnTo>
                  <a:lnTo>
                    <a:pt x="38704" y="116582"/>
                  </a:lnTo>
                  <a:lnTo>
                    <a:pt x="38208" y="116792"/>
                  </a:lnTo>
                  <a:lnTo>
                    <a:pt x="37750" y="116988"/>
                  </a:lnTo>
                  <a:lnTo>
                    <a:pt x="37201" y="117223"/>
                  </a:lnTo>
                  <a:lnTo>
                    <a:pt x="36639" y="117458"/>
                  </a:lnTo>
                  <a:lnTo>
                    <a:pt x="35527" y="117916"/>
                  </a:lnTo>
                  <a:lnTo>
                    <a:pt x="34403" y="118335"/>
                  </a:lnTo>
                  <a:lnTo>
                    <a:pt x="33278" y="118727"/>
                  </a:lnTo>
                  <a:lnTo>
                    <a:pt x="32127" y="119093"/>
                  </a:lnTo>
                  <a:lnTo>
                    <a:pt x="30977" y="119433"/>
                  </a:lnTo>
                  <a:lnTo>
                    <a:pt x="29826" y="119760"/>
                  </a:lnTo>
                  <a:lnTo>
                    <a:pt x="28662" y="120047"/>
                  </a:lnTo>
                  <a:lnTo>
                    <a:pt x="27473" y="120335"/>
                  </a:lnTo>
                  <a:lnTo>
                    <a:pt x="26270" y="120597"/>
                  </a:lnTo>
                  <a:lnTo>
                    <a:pt x="25067" y="120845"/>
                  </a:lnTo>
                  <a:lnTo>
                    <a:pt x="23864" y="121067"/>
                  </a:lnTo>
                  <a:lnTo>
                    <a:pt x="22648" y="121263"/>
                  </a:lnTo>
                  <a:lnTo>
                    <a:pt x="21432" y="121447"/>
                  </a:lnTo>
                  <a:lnTo>
                    <a:pt x="20216" y="121616"/>
                  </a:lnTo>
                  <a:lnTo>
                    <a:pt x="19000" y="121760"/>
                  </a:lnTo>
                  <a:lnTo>
                    <a:pt x="17770" y="121891"/>
                  </a:lnTo>
                  <a:lnTo>
                    <a:pt x="16554" y="122009"/>
                  </a:lnTo>
                  <a:lnTo>
                    <a:pt x="15325" y="122100"/>
                  </a:lnTo>
                  <a:lnTo>
                    <a:pt x="14096" y="122179"/>
                  </a:lnTo>
                  <a:lnTo>
                    <a:pt x="12880" y="122244"/>
                  </a:lnTo>
                  <a:lnTo>
                    <a:pt x="11651" y="122296"/>
                  </a:lnTo>
                  <a:lnTo>
                    <a:pt x="10422" y="122323"/>
                  </a:lnTo>
                  <a:lnTo>
                    <a:pt x="9193" y="122349"/>
                  </a:lnTo>
                  <a:lnTo>
                    <a:pt x="10984" y="122349"/>
                  </a:lnTo>
                  <a:lnTo>
                    <a:pt x="11886" y="122336"/>
                  </a:lnTo>
                  <a:lnTo>
                    <a:pt x="12789" y="122310"/>
                  </a:lnTo>
                  <a:lnTo>
                    <a:pt x="13704" y="122283"/>
                  </a:lnTo>
                  <a:lnTo>
                    <a:pt x="14606" y="122257"/>
                  </a:lnTo>
                  <a:lnTo>
                    <a:pt x="15521" y="122205"/>
                  </a:lnTo>
                  <a:lnTo>
                    <a:pt x="16437" y="122153"/>
                  </a:lnTo>
                  <a:lnTo>
                    <a:pt x="17352" y="122087"/>
                  </a:lnTo>
                  <a:lnTo>
                    <a:pt x="18267" y="122022"/>
                  </a:lnTo>
                  <a:lnTo>
                    <a:pt x="19183" y="121943"/>
                  </a:lnTo>
                  <a:lnTo>
                    <a:pt x="20098" y="121852"/>
                  </a:lnTo>
                  <a:lnTo>
                    <a:pt x="21026" y="121747"/>
                  </a:lnTo>
                  <a:lnTo>
                    <a:pt x="21928" y="121643"/>
                  </a:lnTo>
                  <a:lnTo>
                    <a:pt x="22844" y="121525"/>
                  </a:lnTo>
                  <a:lnTo>
                    <a:pt x="23759" y="121394"/>
                  </a:lnTo>
                  <a:lnTo>
                    <a:pt x="24661" y="121250"/>
                  </a:lnTo>
                  <a:lnTo>
                    <a:pt x="25577" y="121107"/>
                  </a:lnTo>
                  <a:lnTo>
                    <a:pt x="26479" y="120950"/>
                  </a:lnTo>
                  <a:lnTo>
                    <a:pt x="27368" y="120780"/>
                  </a:lnTo>
                  <a:lnTo>
                    <a:pt x="28270" y="120597"/>
                  </a:lnTo>
                  <a:lnTo>
                    <a:pt x="29159" y="120400"/>
                  </a:lnTo>
                  <a:lnTo>
                    <a:pt x="30035" y="120204"/>
                  </a:lnTo>
                  <a:lnTo>
                    <a:pt x="30911" y="119995"/>
                  </a:lnTo>
                  <a:lnTo>
                    <a:pt x="31787" y="119760"/>
                  </a:lnTo>
                  <a:lnTo>
                    <a:pt x="32650" y="119524"/>
                  </a:lnTo>
                  <a:lnTo>
                    <a:pt x="33513" y="119276"/>
                  </a:lnTo>
                  <a:lnTo>
                    <a:pt x="34363" y="119014"/>
                  </a:lnTo>
                  <a:lnTo>
                    <a:pt x="35200" y="118740"/>
                  </a:lnTo>
                  <a:lnTo>
                    <a:pt x="36037" y="118465"/>
                  </a:lnTo>
                  <a:lnTo>
                    <a:pt x="36861" y="118165"/>
                  </a:lnTo>
                  <a:lnTo>
                    <a:pt x="37672" y="117851"/>
                  </a:lnTo>
                  <a:lnTo>
                    <a:pt x="38482" y="117537"/>
                  </a:lnTo>
                  <a:lnTo>
                    <a:pt x="39280" y="117197"/>
                  </a:lnTo>
                  <a:lnTo>
                    <a:pt x="40051" y="116844"/>
                  </a:lnTo>
                  <a:lnTo>
                    <a:pt x="40836" y="116491"/>
                  </a:lnTo>
                  <a:lnTo>
                    <a:pt x="41594" y="116112"/>
                  </a:lnTo>
                  <a:lnTo>
                    <a:pt x="42339" y="115719"/>
                  </a:lnTo>
                  <a:lnTo>
                    <a:pt x="43072" y="115327"/>
                  </a:lnTo>
                  <a:lnTo>
                    <a:pt x="43791" y="114909"/>
                  </a:lnTo>
                  <a:lnTo>
                    <a:pt x="44510" y="114477"/>
                  </a:lnTo>
                  <a:lnTo>
                    <a:pt x="45203" y="114033"/>
                  </a:lnTo>
                  <a:lnTo>
                    <a:pt x="45883" y="113575"/>
                  </a:lnTo>
                  <a:lnTo>
                    <a:pt x="46550" y="113104"/>
                  </a:lnTo>
                  <a:lnTo>
                    <a:pt x="47191" y="112620"/>
                  </a:lnTo>
                  <a:lnTo>
                    <a:pt x="47831" y="112111"/>
                  </a:lnTo>
                  <a:lnTo>
                    <a:pt x="48446" y="111601"/>
                  </a:lnTo>
                  <a:lnTo>
                    <a:pt x="49047" y="111064"/>
                  </a:lnTo>
                  <a:lnTo>
                    <a:pt x="49623" y="110515"/>
                  </a:lnTo>
                  <a:lnTo>
                    <a:pt x="50198" y="109953"/>
                  </a:lnTo>
                  <a:lnTo>
                    <a:pt x="50747" y="109378"/>
                  </a:lnTo>
                  <a:lnTo>
                    <a:pt x="51270" y="108776"/>
                  </a:lnTo>
                  <a:lnTo>
                    <a:pt x="51780" y="108162"/>
                  </a:lnTo>
                  <a:lnTo>
                    <a:pt x="52264" y="107547"/>
                  </a:lnTo>
                  <a:lnTo>
                    <a:pt x="52735" y="106893"/>
                  </a:lnTo>
                  <a:lnTo>
                    <a:pt x="53179" y="106240"/>
                  </a:lnTo>
                  <a:lnTo>
                    <a:pt x="53611" y="105560"/>
                  </a:lnTo>
                  <a:lnTo>
                    <a:pt x="54016" y="104867"/>
                  </a:lnTo>
                  <a:lnTo>
                    <a:pt x="54408" y="104161"/>
                  </a:lnTo>
                  <a:lnTo>
                    <a:pt x="54761" y="103428"/>
                  </a:lnTo>
                  <a:lnTo>
                    <a:pt x="55101" y="102696"/>
                  </a:lnTo>
                  <a:lnTo>
                    <a:pt x="55415" y="101925"/>
                  </a:lnTo>
                  <a:lnTo>
                    <a:pt x="55716" y="101153"/>
                  </a:lnTo>
                  <a:lnTo>
                    <a:pt x="55977" y="100356"/>
                  </a:lnTo>
                  <a:lnTo>
                    <a:pt x="56213" y="99597"/>
                  </a:lnTo>
                  <a:lnTo>
                    <a:pt x="56422" y="98852"/>
                  </a:lnTo>
                  <a:lnTo>
                    <a:pt x="56618" y="98107"/>
                  </a:lnTo>
                  <a:lnTo>
                    <a:pt x="56814" y="97348"/>
                  </a:lnTo>
                  <a:lnTo>
                    <a:pt x="56984" y="96603"/>
                  </a:lnTo>
                  <a:lnTo>
                    <a:pt x="57141" y="95858"/>
                  </a:lnTo>
                  <a:lnTo>
                    <a:pt x="57285" y="95112"/>
                  </a:lnTo>
                  <a:lnTo>
                    <a:pt x="57416" y="94354"/>
                  </a:lnTo>
                  <a:lnTo>
                    <a:pt x="57533" y="93609"/>
                  </a:lnTo>
                  <a:lnTo>
                    <a:pt x="57638" y="92863"/>
                  </a:lnTo>
                  <a:lnTo>
                    <a:pt x="57729" y="92118"/>
                  </a:lnTo>
                  <a:lnTo>
                    <a:pt x="57808" y="91373"/>
                  </a:lnTo>
                  <a:lnTo>
                    <a:pt x="57873" y="90627"/>
                  </a:lnTo>
                  <a:lnTo>
                    <a:pt x="57913" y="89882"/>
                  </a:lnTo>
                  <a:lnTo>
                    <a:pt x="57952" y="89137"/>
                  </a:lnTo>
                  <a:lnTo>
                    <a:pt x="57978" y="88391"/>
                  </a:lnTo>
                  <a:lnTo>
                    <a:pt x="58004" y="87646"/>
                  </a:lnTo>
                  <a:lnTo>
                    <a:pt x="58004" y="86901"/>
                  </a:lnTo>
                  <a:lnTo>
                    <a:pt x="57991" y="86155"/>
                  </a:lnTo>
                  <a:lnTo>
                    <a:pt x="57965" y="85410"/>
                  </a:lnTo>
                  <a:lnTo>
                    <a:pt x="57939" y="84678"/>
                  </a:lnTo>
                  <a:lnTo>
                    <a:pt x="57886" y="83933"/>
                  </a:lnTo>
                  <a:lnTo>
                    <a:pt x="57834" y="83187"/>
                  </a:lnTo>
                  <a:lnTo>
                    <a:pt x="57769" y="82455"/>
                  </a:lnTo>
                  <a:lnTo>
                    <a:pt x="57690" y="81710"/>
                  </a:lnTo>
                  <a:lnTo>
                    <a:pt x="57599" y="80964"/>
                  </a:lnTo>
                  <a:lnTo>
                    <a:pt x="57507" y="80232"/>
                  </a:lnTo>
                  <a:lnTo>
                    <a:pt x="57403" y="79500"/>
                  </a:lnTo>
                  <a:lnTo>
                    <a:pt x="57272" y="78755"/>
                  </a:lnTo>
                  <a:lnTo>
                    <a:pt x="57154" y="78022"/>
                  </a:lnTo>
                  <a:lnTo>
                    <a:pt x="57010" y="77277"/>
                  </a:lnTo>
                  <a:lnTo>
                    <a:pt x="56853" y="76545"/>
                  </a:lnTo>
                  <a:lnTo>
                    <a:pt x="56696" y="75813"/>
                  </a:lnTo>
                  <a:lnTo>
                    <a:pt x="56540" y="75080"/>
                  </a:lnTo>
                  <a:lnTo>
                    <a:pt x="56357" y="74348"/>
                  </a:lnTo>
                  <a:lnTo>
                    <a:pt x="56173" y="73616"/>
                  </a:lnTo>
                  <a:lnTo>
                    <a:pt x="55977" y="72884"/>
                  </a:lnTo>
                  <a:lnTo>
                    <a:pt x="55768" y="72151"/>
                  </a:lnTo>
                  <a:lnTo>
                    <a:pt x="55559" y="71419"/>
                  </a:lnTo>
                  <a:lnTo>
                    <a:pt x="55337" y="70687"/>
                  </a:lnTo>
                  <a:lnTo>
                    <a:pt x="55114" y="69955"/>
                  </a:lnTo>
                  <a:lnTo>
                    <a:pt x="54879" y="69222"/>
                  </a:lnTo>
                  <a:lnTo>
                    <a:pt x="54382" y="67771"/>
                  </a:lnTo>
                  <a:lnTo>
                    <a:pt x="53846" y="66320"/>
                  </a:lnTo>
                  <a:lnTo>
                    <a:pt x="53297" y="64868"/>
                  </a:lnTo>
                  <a:lnTo>
                    <a:pt x="52708" y="63430"/>
                  </a:lnTo>
                  <a:lnTo>
                    <a:pt x="52107" y="61992"/>
                  </a:lnTo>
                  <a:lnTo>
                    <a:pt x="51479" y="60553"/>
                  </a:lnTo>
                  <a:lnTo>
                    <a:pt x="50812" y="59115"/>
                  </a:lnTo>
                  <a:lnTo>
                    <a:pt x="50133" y="57677"/>
                  </a:lnTo>
                  <a:lnTo>
                    <a:pt x="49440" y="56251"/>
                  </a:lnTo>
                  <a:lnTo>
                    <a:pt x="48720" y="54826"/>
                  </a:lnTo>
                  <a:lnTo>
                    <a:pt x="47988" y="53414"/>
                  </a:lnTo>
                  <a:lnTo>
                    <a:pt x="47596" y="52512"/>
                  </a:lnTo>
                  <a:lnTo>
                    <a:pt x="47177" y="51610"/>
                  </a:lnTo>
                  <a:lnTo>
                    <a:pt x="46746" y="50734"/>
                  </a:lnTo>
                  <a:lnTo>
                    <a:pt x="46301" y="49884"/>
                  </a:lnTo>
                  <a:lnTo>
                    <a:pt x="45818" y="49034"/>
                  </a:lnTo>
                  <a:lnTo>
                    <a:pt x="45569" y="48628"/>
                  </a:lnTo>
                  <a:lnTo>
                    <a:pt x="45321" y="48210"/>
                  </a:lnTo>
                  <a:lnTo>
                    <a:pt x="45059" y="47818"/>
                  </a:lnTo>
                  <a:lnTo>
                    <a:pt x="44798" y="47412"/>
                  </a:lnTo>
                  <a:lnTo>
                    <a:pt x="44523" y="47033"/>
                  </a:lnTo>
                  <a:lnTo>
                    <a:pt x="44249" y="46641"/>
                  </a:lnTo>
                  <a:lnTo>
                    <a:pt x="42889" y="44313"/>
                  </a:lnTo>
                  <a:lnTo>
                    <a:pt x="41503" y="41999"/>
                  </a:lnTo>
                  <a:lnTo>
                    <a:pt x="40104" y="39698"/>
                  </a:lnTo>
                  <a:lnTo>
                    <a:pt x="38704" y="37409"/>
                  </a:lnTo>
                  <a:lnTo>
                    <a:pt x="35880" y="32885"/>
                  </a:lnTo>
                  <a:lnTo>
                    <a:pt x="33108" y="28400"/>
                  </a:lnTo>
                  <a:lnTo>
                    <a:pt x="31748" y="26191"/>
                  </a:lnTo>
                  <a:lnTo>
                    <a:pt x="30428" y="23994"/>
                  </a:lnTo>
                  <a:lnTo>
                    <a:pt x="29120" y="21810"/>
                  </a:lnTo>
                  <a:lnTo>
                    <a:pt x="27878" y="19640"/>
                  </a:lnTo>
                  <a:lnTo>
                    <a:pt x="27263" y="18567"/>
                  </a:lnTo>
                  <a:lnTo>
                    <a:pt x="26662" y="17482"/>
                  </a:lnTo>
                  <a:lnTo>
                    <a:pt x="26087" y="16423"/>
                  </a:lnTo>
                  <a:lnTo>
                    <a:pt x="25511" y="15351"/>
                  </a:lnTo>
                  <a:lnTo>
                    <a:pt x="24962" y="14292"/>
                  </a:lnTo>
                  <a:lnTo>
                    <a:pt x="24426" y="13246"/>
                  </a:lnTo>
                  <a:lnTo>
                    <a:pt x="23903" y="12187"/>
                  </a:lnTo>
                  <a:lnTo>
                    <a:pt x="23393" y="11141"/>
                  </a:lnTo>
                  <a:lnTo>
                    <a:pt x="23315" y="10971"/>
                  </a:lnTo>
                  <a:lnTo>
                    <a:pt x="23210" y="10814"/>
                  </a:lnTo>
                  <a:lnTo>
                    <a:pt x="23118" y="10657"/>
                  </a:lnTo>
                  <a:lnTo>
                    <a:pt x="23014" y="10500"/>
                  </a:lnTo>
                  <a:lnTo>
                    <a:pt x="22909" y="10369"/>
                  </a:lnTo>
                  <a:lnTo>
                    <a:pt x="22791" y="10238"/>
                  </a:lnTo>
                  <a:lnTo>
                    <a:pt x="22674" y="10108"/>
                  </a:lnTo>
                  <a:lnTo>
                    <a:pt x="22543" y="9990"/>
                  </a:lnTo>
                  <a:lnTo>
                    <a:pt x="22412" y="9885"/>
                  </a:lnTo>
                  <a:lnTo>
                    <a:pt x="22282" y="9781"/>
                  </a:lnTo>
                  <a:lnTo>
                    <a:pt x="22151" y="9689"/>
                  </a:lnTo>
                  <a:lnTo>
                    <a:pt x="22007" y="9598"/>
                  </a:lnTo>
                  <a:lnTo>
                    <a:pt x="21732" y="9441"/>
                  </a:lnTo>
                  <a:lnTo>
                    <a:pt x="21432" y="9323"/>
                  </a:lnTo>
                  <a:lnTo>
                    <a:pt x="20882" y="8852"/>
                  </a:lnTo>
                  <a:lnTo>
                    <a:pt x="20320" y="8395"/>
                  </a:lnTo>
                  <a:lnTo>
                    <a:pt x="19758" y="7937"/>
                  </a:lnTo>
                  <a:lnTo>
                    <a:pt x="19170" y="7479"/>
                  </a:lnTo>
                  <a:lnTo>
                    <a:pt x="18568" y="7022"/>
                  </a:lnTo>
                  <a:lnTo>
                    <a:pt x="17967" y="6577"/>
                  </a:lnTo>
                  <a:lnTo>
                    <a:pt x="17352" y="6146"/>
                  </a:lnTo>
                  <a:lnTo>
                    <a:pt x="16724" y="5714"/>
                  </a:lnTo>
                  <a:lnTo>
                    <a:pt x="16084" y="5283"/>
                  </a:lnTo>
                  <a:lnTo>
                    <a:pt x="15443" y="4877"/>
                  </a:lnTo>
                  <a:lnTo>
                    <a:pt x="14789" y="4472"/>
                  </a:lnTo>
                  <a:lnTo>
                    <a:pt x="14122" y="4080"/>
                  </a:lnTo>
                  <a:lnTo>
                    <a:pt x="13456" y="3700"/>
                  </a:lnTo>
                  <a:lnTo>
                    <a:pt x="12789" y="3334"/>
                  </a:lnTo>
                  <a:lnTo>
                    <a:pt x="12096" y="2981"/>
                  </a:lnTo>
                  <a:lnTo>
                    <a:pt x="11416" y="2641"/>
                  </a:lnTo>
                  <a:lnTo>
                    <a:pt x="10723" y="2328"/>
                  </a:lnTo>
                  <a:lnTo>
                    <a:pt x="10017" y="2027"/>
                  </a:lnTo>
                  <a:lnTo>
                    <a:pt x="9311" y="1739"/>
                  </a:lnTo>
                  <a:lnTo>
                    <a:pt x="8604" y="1465"/>
                  </a:lnTo>
                  <a:lnTo>
                    <a:pt x="7898" y="1216"/>
                  </a:lnTo>
                  <a:lnTo>
                    <a:pt x="7192" y="994"/>
                  </a:lnTo>
                  <a:lnTo>
                    <a:pt x="6473" y="785"/>
                  </a:lnTo>
                  <a:lnTo>
                    <a:pt x="5754" y="602"/>
                  </a:lnTo>
                  <a:lnTo>
                    <a:pt x="5035" y="432"/>
                  </a:lnTo>
                  <a:lnTo>
                    <a:pt x="4316" y="301"/>
                  </a:lnTo>
                  <a:lnTo>
                    <a:pt x="3597" y="183"/>
                  </a:lnTo>
                  <a:lnTo>
                    <a:pt x="2877" y="105"/>
                  </a:lnTo>
                  <a:lnTo>
                    <a:pt x="2158" y="39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1" name="Google Shape;1763;p38">
              <a:extLst>
                <a:ext uri="{FF2B5EF4-FFF2-40B4-BE49-F238E27FC236}">
                  <a16:creationId xmlns:a16="http://schemas.microsoft.com/office/drawing/2014/main" id="{F38B1A0A-9913-3886-7415-9475F21BE4BB}"/>
                </a:ext>
              </a:extLst>
            </p:cNvPr>
            <p:cNvSpPr/>
            <p:nvPr/>
          </p:nvSpPr>
          <p:spPr>
            <a:xfrm>
              <a:off x="4797200" y="2803550"/>
              <a:ext cx="663925" cy="2439925"/>
            </a:xfrm>
            <a:custGeom>
              <a:avLst/>
              <a:gdLst/>
              <a:ahLst/>
              <a:cxnLst/>
              <a:rect l="l" t="t" r="r" b="b"/>
              <a:pathLst>
                <a:path w="26557" h="97597" extrusionOk="0">
                  <a:moveTo>
                    <a:pt x="13128" y="1"/>
                  </a:moveTo>
                  <a:lnTo>
                    <a:pt x="12775" y="14"/>
                  </a:lnTo>
                  <a:lnTo>
                    <a:pt x="12422" y="66"/>
                  </a:lnTo>
                  <a:lnTo>
                    <a:pt x="12082" y="131"/>
                  </a:lnTo>
                  <a:lnTo>
                    <a:pt x="11755" y="223"/>
                  </a:lnTo>
                  <a:lnTo>
                    <a:pt x="11441" y="340"/>
                  </a:lnTo>
                  <a:lnTo>
                    <a:pt x="11128" y="484"/>
                  </a:lnTo>
                  <a:lnTo>
                    <a:pt x="10827" y="654"/>
                  </a:lnTo>
                  <a:lnTo>
                    <a:pt x="10526" y="837"/>
                  </a:lnTo>
                  <a:lnTo>
                    <a:pt x="10238" y="1047"/>
                  </a:lnTo>
                  <a:lnTo>
                    <a:pt x="9964" y="1269"/>
                  </a:lnTo>
                  <a:lnTo>
                    <a:pt x="9689" y="1517"/>
                  </a:lnTo>
                  <a:lnTo>
                    <a:pt x="9428" y="1792"/>
                  </a:lnTo>
                  <a:lnTo>
                    <a:pt x="9179" y="2066"/>
                  </a:lnTo>
                  <a:lnTo>
                    <a:pt x="8931" y="2367"/>
                  </a:lnTo>
                  <a:lnTo>
                    <a:pt x="8696" y="2681"/>
                  </a:lnTo>
                  <a:lnTo>
                    <a:pt x="8460" y="3008"/>
                  </a:lnTo>
                  <a:lnTo>
                    <a:pt x="8238" y="3361"/>
                  </a:lnTo>
                  <a:lnTo>
                    <a:pt x="8016" y="3714"/>
                  </a:lnTo>
                  <a:lnTo>
                    <a:pt x="7806" y="4080"/>
                  </a:lnTo>
                  <a:lnTo>
                    <a:pt x="7597" y="4472"/>
                  </a:lnTo>
                  <a:lnTo>
                    <a:pt x="7401" y="4865"/>
                  </a:lnTo>
                  <a:lnTo>
                    <a:pt x="7218" y="5270"/>
                  </a:lnTo>
                  <a:lnTo>
                    <a:pt x="7035" y="5675"/>
                  </a:lnTo>
                  <a:lnTo>
                    <a:pt x="6852" y="6094"/>
                  </a:lnTo>
                  <a:lnTo>
                    <a:pt x="6682" y="6525"/>
                  </a:lnTo>
                  <a:lnTo>
                    <a:pt x="6525" y="6970"/>
                  </a:lnTo>
                  <a:lnTo>
                    <a:pt x="6211" y="7859"/>
                  </a:lnTo>
                  <a:lnTo>
                    <a:pt x="5937" y="8761"/>
                  </a:lnTo>
                  <a:lnTo>
                    <a:pt x="5675" y="9676"/>
                  </a:lnTo>
                  <a:lnTo>
                    <a:pt x="5427" y="10605"/>
                  </a:lnTo>
                  <a:lnTo>
                    <a:pt x="5217" y="11533"/>
                  </a:lnTo>
                  <a:lnTo>
                    <a:pt x="5021" y="12449"/>
                  </a:lnTo>
                  <a:lnTo>
                    <a:pt x="4838" y="13351"/>
                  </a:lnTo>
                  <a:lnTo>
                    <a:pt x="4694" y="14227"/>
                  </a:lnTo>
                  <a:lnTo>
                    <a:pt x="4551" y="15077"/>
                  </a:lnTo>
                  <a:lnTo>
                    <a:pt x="4433" y="15900"/>
                  </a:lnTo>
                  <a:lnTo>
                    <a:pt x="4328" y="16685"/>
                  </a:lnTo>
                  <a:lnTo>
                    <a:pt x="4237" y="17417"/>
                  </a:lnTo>
                  <a:lnTo>
                    <a:pt x="4171" y="18084"/>
                  </a:lnTo>
                  <a:lnTo>
                    <a:pt x="3975" y="19915"/>
                  </a:lnTo>
                  <a:lnTo>
                    <a:pt x="3779" y="21745"/>
                  </a:lnTo>
                  <a:lnTo>
                    <a:pt x="3361" y="25433"/>
                  </a:lnTo>
                  <a:lnTo>
                    <a:pt x="2929" y="29146"/>
                  </a:lnTo>
                  <a:lnTo>
                    <a:pt x="2472" y="32886"/>
                  </a:lnTo>
                  <a:lnTo>
                    <a:pt x="2040" y="36638"/>
                  </a:lnTo>
                  <a:lnTo>
                    <a:pt x="1609" y="40417"/>
                  </a:lnTo>
                  <a:lnTo>
                    <a:pt x="1399" y="42300"/>
                  </a:lnTo>
                  <a:lnTo>
                    <a:pt x="1203" y="44196"/>
                  </a:lnTo>
                  <a:lnTo>
                    <a:pt x="1020" y="46092"/>
                  </a:lnTo>
                  <a:lnTo>
                    <a:pt x="850" y="47988"/>
                  </a:lnTo>
                  <a:lnTo>
                    <a:pt x="680" y="49884"/>
                  </a:lnTo>
                  <a:lnTo>
                    <a:pt x="536" y="51767"/>
                  </a:lnTo>
                  <a:lnTo>
                    <a:pt x="393" y="53663"/>
                  </a:lnTo>
                  <a:lnTo>
                    <a:pt x="275" y="55559"/>
                  </a:lnTo>
                  <a:lnTo>
                    <a:pt x="183" y="57442"/>
                  </a:lnTo>
                  <a:lnTo>
                    <a:pt x="105" y="59325"/>
                  </a:lnTo>
                  <a:lnTo>
                    <a:pt x="40" y="61208"/>
                  </a:lnTo>
                  <a:lnTo>
                    <a:pt x="0" y="63077"/>
                  </a:lnTo>
                  <a:lnTo>
                    <a:pt x="0" y="64947"/>
                  </a:lnTo>
                  <a:lnTo>
                    <a:pt x="13" y="66817"/>
                  </a:lnTo>
                  <a:lnTo>
                    <a:pt x="53" y="68674"/>
                  </a:lnTo>
                  <a:lnTo>
                    <a:pt x="118" y="70517"/>
                  </a:lnTo>
                  <a:lnTo>
                    <a:pt x="223" y="72361"/>
                  </a:lnTo>
                  <a:lnTo>
                    <a:pt x="275" y="73276"/>
                  </a:lnTo>
                  <a:lnTo>
                    <a:pt x="340" y="74192"/>
                  </a:lnTo>
                  <a:lnTo>
                    <a:pt x="419" y="75107"/>
                  </a:lnTo>
                  <a:lnTo>
                    <a:pt x="510" y="76022"/>
                  </a:lnTo>
                  <a:lnTo>
                    <a:pt x="602" y="76938"/>
                  </a:lnTo>
                  <a:lnTo>
                    <a:pt x="706" y="77840"/>
                  </a:lnTo>
                  <a:lnTo>
                    <a:pt x="759" y="78271"/>
                  </a:lnTo>
                  <a:lnTo>
                    <a:pt x="837" y="78729"/>
                  </a:lnTo>
                  <a:lnTo>
                    <a:pt x="942" y="79187"/>
                  </a:lnTo>
                  <a:lnTo>
                    <a:pt x="1046" y="79670"/>
                  </a:lnTo>
                  <a:lnTo>
                    <a:pt x="1177" y="80154"/>
                  </a:lnTo>
                  <a:lnTo>
                    <a:pt x="1321" y="80664"/>
                  </a:lnTo>
                  <a:lnTo>
                    <a:pt x="1478" y="81174"/>
                  </a:lnTo>
                  <a:lnTo>
                    <a:pt x="1661" y="81697"/>
                  </a:lnTo>
                  <a:lnTo>
                    <a:pt x="1844" y="82233"/>
                  </a:lnTo>
                  <a:lnTo>
                    <a:pt x="2053" y="82769"/>
                  </a:lnTo>
                  <a:lnTo>
                    <a:pt x="2275" y="83318"/>
                  </a:lnTo>
                  <a:lnTo>
                    <a:pt x="2498" y="83868"/>
                  </a:lnTo>
                  <a:lnTo>
                    <a:pt x="2746" y="84417"/>
                  </a:lnTo>
                  <a:lnTo>
                    <a:pt x="3008" y="84979"/>
                  </a:lnTo>
                  <a:lnTo>
                    <a:pt x="3282" y="85541"/>
                  </a:lnTo>
                  <a:lnTo>
                    <a:pt x="3557" y="86090"/>
                  </a:lnTo>
                  <a:lnTo>
                    <a:pt x="3858" y="86653"/>
                  </a:lnTo>
                  <a:lnTo>
                    <a:pt x="4158" y="87215"/>
                  </a:lnTo>
                  <a:lnTo>
                    <a:pt x="4485" y="87764"/>
                  </a:lnTo>
                  <a:lnTo>
                    <a:pt x="4812" y="88313"/>
                  </a:lnTo>
                  <a:lnTo>
                    <a:pt x="5152" y="88862"/>
                  </a:lnTo>
                  <a:lnTo>
                    <a:pt x="5492" y="89399"/>
                  </a:lnTo>
                  <a:lnTo>
                    <a:pt x="5858" y="89935"/>
                  </a:lnTo>
                  <a:lnTo>
                    <a:pt x="6224" y="90458"/>
                  </a:lnTo>
                  <a:lnTo>
                    <a:pt x="6590" y="90968"/>
                  </a:lnTo>
                  <a:lnTo>
                    <a:pt x="6970" y="91478"/>
                  </a:lnTo>
                  <a:lnTo>
                    <a:pt x="7362" y="91974"/>
                  </a:lnTo>
                  <a:lnTo>
                    <a:pt x="7754" y="92445"/>
                  </a:lnTo>
                  <a:lnTo>
                    <a:pt x="8159" y="92916"/>
                  </a:lnTo>
                  <a:lnTo>
                    <a:pt x="8578" y="93361"/>
                  </a:lnTo>
                  <a:lnTo>
                    <a:pt x="8983" y="93792"/>
                  </a:lnTo>
                  <a:lnTo>
                    <a:pt x="9415" y="94210"/>
                  </a:lnTo>
                  <a:lnTo>
                    <a:pt x="9833" y="94603"/>
                  </a:lnTo>
                  <a:lnTo>
                    <a:pt x="10265" y="94982"/>
                  </a:lnTo>
                  <a:lnTo>
                    <a:pt x="10709" y="95348"/>
                  </a:lnTo>
                  <a:lnTo>
                    <a:pt x="11141" y="95675"/>
                  </a:lnTo>
                  <a:lnTo>
                    <a:pt x="11585" y="95989"/>
                  </a:lnTo>
                  <a:lnTo>
                    <a:pt x="12030" y="96276"/>
                  </a:lnTo>
                  <a:lnTo>
                    <a:pt x="12474" y="96538"/>
                  </a:lnTo>
                  <a:lnTo>
                    <a:pt x="12932" y="96773"/>
                  </a:lnTo>
                  <a:lnTo>
                    <a:pt x="13377" y="96982"/>
                  </a:lnTo>
                  <a:lnTo>
                    <a:pt x="13834" y="97166"/>
                  </a:lnTo>
                  <a:lnTo>
                    <a:pt x="14292" y="97322"/>
                  </a:lnTo>
                  <a:lnTo>
                    <a:pt x="14750" y="97440"/>
                  </a:lnTo>
                  <a:lnTo>
                    <a:pt x="14972" y="97492"/>
                  </a:lnTo>
                  <a:lnTo>
                    <a:pt x="15207" y="97532"/>
                  </a:lnTo>
                  <a:lnTo>
                    <a:pt x="15429" y="97558"/>
                  </a:lnTo>
                  <a:lnTo>
                    <a:pt x="15665" y="97584"/>
                  </a:lnTo>
                  <a:lnTo>
                    <a:pt x="15887" y="97597"/>
                  </a:lnTo>
                  <a:lnTo>
                    <a:pt x="16345" y="97597"/>
                  </a:lnTo>
                  <a:lnTo>
                    <a:pt x="16567" y="97584"/>
                  </a:lnTo>
                  <a:lnTo>
                    <a:pt x="16789" y="97571"/>
                  </a:lnTo>
                  <a:lnTo>
                    <a:pt x="17025" y="97532"/>
                  </a:lnTo>
                  <a:lnTo>
                    <a:pt x="17247" y="97492"/>
                  </a:lnTo>
                  <a:lnTo>
                    <a:pt x="17469" y="97440"/>
                  </a:lnTo>
                  <a:lnTo>
                    <a:pt x="17692" y="97388"/>
                  </a:lnTo>
                  <a:lnTo>
                    <a:pt x="17914" y="97322"/>
                  </a:lnTo>
                  <a:lnTo>
                    <a:pt x="18136" y="97244"/>
                  </a:lnTo>
                  <a:lnTo>
                    <a:pt x="18358" y="97152"/>
                  </a:lnTo>
                  <a:lnTo>
                    <a:pt x="18581" y="97048"/>
                  </a:lnTo>
                  <a:lnTo>
                    <a:pt x="18803" y="96943"/>
                  </a:lnTo>
                  <a:lnTo>
                    <a:pt x="19025" y="96826"/>
                  </a:lnTo>
                  <a:lnTo>
                    <a:pt x="19248" y="96695"/>
                  </a:lnTo>
                  <a:lnTo>
                    <a:pt x="19470" y="96551"/>
                  </a:lnTo>
                  <a:lnTo>
                    <a:pt x="19679" y="96394"/>
                  </a:lnTo>
                  <a:lnTo>
                    <a:pt x="19901" y="96237"/>
                  </a:lnTo>
                  <a:lnTo>
                    <a:pt x="20111" y="96054"/>
                  </a:lnTo>
                  <a:lnTo>
                    <a:pt x="20320" y="95871"/>
                  </a:lnTo>
                  <a:lnTo>
                    <a:pt x="20542" y="95675"/>
                  </a:lnTo>
                  <a:lnTo>
                    <a:pt x="20751" y="95466"/>
                  </a:lnTo>
                  <a:lnTo>
                    <a:pt x="20960" y="95243"/>
                  </a:lnTo>
                  <a:lnTo>
                    <a:pt x="21170" y="95008"/>
                  </a:lnTo>
                  <a:lnTo>
                    <a:pt x="21379" y="94773"/>
                  </a:lnTo>
                  <a:lnTo>
                    <a:pt x="21575" y="94511"/>
                  </a:lnTo>
                  <a:lnTo>
                    <a:pt x="21784" y="94237"/>
                  </a:lnTo>
                  <a:lnTo>
                    <a:pt x="21980" y="93962"/>
                  </a:lnTo>
                  <a:lnTo>
                    <a:pt x="22190" y="93661"/>
                  </a:lnTo>
                  <a:lnTo>
                    <a:pt x="22386" y="93361"/>
                  </a:lnTo>
                  <a:lnTo>
                    <a:pt x="22582" y="93034"/>
                  </a:lnTo>
                  <a:lnTo>
                    <a:pt x="22778" y="92707"/>
                  </a:lnTo>
                  <a:lnTo>
                    <a:pt x="22974" y="92354"/>
                  </a:lnTo>
                  <a:lnTo>
                    <a:pt x="23157" y="92001"/>
                  </a:lnTo>
                  <a:lnTo>
                    <a:pt x="23353" y="91621"/>
                  </a:lnTo>
                  <a:lnTo>
                    <a:pt x="23589" y="91138"/>
                  </a:lnTo>
                  <a:lnTo>
                    <a:pt x="23811" y="90641"/>
                  </a:lnTo>
                  <a:lnTo>
                    <a:pt x="24020" y="90144"/>
                  </a:lnTo>
                  <a:lnTo>
                    <a:pt x="24229" y="89647"/>
                  </a:lnTo>
                  <a:lnTo>
                    <a:pt x="24425" y="89150"/>
                  </a:lnTo>
                  <a:lnTo>
                    <a:pt x="24609" y="88640"/>
                  </a:lnTo>
                  <a:lnTo>
                    <a:pt x="24779" y="88143"/>
                  </a:lnTo>
                  <a:lnTo>
                    <a:pt x="24948" y="87620"/>
                  </a:lnTo>
                  <a:lnTo>
                    <a:pt x="25092" y="87110"/>
                  </a:lnTo>
                  <a:lnTo>
                    <a:pt x="25249" y="86587"/>
                  </a:lnTo>
                  <a:lnTo>
                    <a:pt x="25380" y="86077"/>
                  </a:lnTo>
                  <a:lnTo>
                    <a:pt x="25511" y="85554"/>
                  </a:lnTo>
                  <a:lnTo>
                    <a:pt x="25628" y="85018"/>
                  </a:lnTo>
                  <a:lnTo>
                    <a:pt x="25733" y="84495"/>
                  </a:lnTo>
                  <a:lnTo>
                    <a:pt x="25838" y="83959"/>
                  </a:lnTo>
                  <a:lnTo>
                    <a:pt x="25942" y="83423"/>
                  </a:lnTo>
                  <a:lnTo>
                    <a:pt x="26099" y="82351"/>
                  </a:lnTo>
                  <a:lnTo>
                    <a:pt x="26243" y="81266"/>
                  </a:lnTo>
                  <a:lnTo>
                    <a:pt x="26361" y="80180"/>
                  </a:lnTo>
                  <a:lnTo>
                    <a:pt x="26439" y="79082"/>
                  </a:lnTo>
                  <a:lnTo>
                    <a:pt x="26504" y="77984"/>
                  </a:lnTo>
                  <a:lnTo>
                    <a:pt x="26544" y="76872"/>
                  </a:lnTo>
                  <a:lnTo>
                    <a:pt x="26557" y="75761"/>
                  </a:lnTo>
                  <a:lnTo>
                    <a:pt x="26557" y="74649"/>
                  </a:lnTo>
                  <a:lnTo>
                    <a:pt x="26531" y="73538"/>
                  </a:lnTo>
                  <a:lnTo>
                    <a:pt x="26491" y="72413"/>
                  </a:lnTo>
                  <a:lnTo>
                    <a:pt x="26452" y="71302"/>
                  </a:lnTo>
                  <a:lnTo>
                    <a:pt x="26387" y="70177"/>
                  </a:lnTo>
                  <a:lnTo>
                    <a:pt x="26308" y="69066"/>
                  </a:lnTo>
                  <a:lnTo>
                    <a:pt x="26217" y="67941"/>
                  </a:lnTo>
                  <a:lnTo>
                    <a:pt x="26034" y="65732"/>
                  </a:lnTo>
                  <a:lnTo>
                    <a:pt x="25811" y="63522"/>
                  </a:lnTo>
                  <a:lnTo>
                    <a:pt x="25602" y="61351"/>
                  </a:lnTo>
                  <a:lnTo>
                    <a:pt x="25380" y="59207"/>
                  </a:lnTo>
                  <a:lnTo>
                    <a:pt x="25197" y="57115"/>
                  </a:lnTo>
                  <a:lnTo>
                    <a:pt x="24896" y="53689"/>
                  </a:lnTo>
                  <a:lnTo>
                    <a:pt x="24556" y="49871"/>
                  </a:lnTo>
                  <a:lnTo>
                    <a:pt x="24177" y="45726"/>
                  </a:lnTo>
                  <a:lnTo>
                    <a:pt x="23759" y="41346"/>
                  </a:lnTo>
                  <a:lnTo>
                    <a:pt x="23314" y="36835"/>
                  </a:lnTo>
                  <a:lnTo>
                    <a:pt x="22856" y="32245"/>
                  </a:lnTo>
                  <a:lnTo>
                    <a:pt x="22373" y="27695"/>
                  </a:lnTo>
                  <a:lnTo>
                    <a:pt x="21876" y="23262"/>
                  </a:lnTo>
                  <a:lnTo>
                    <a:pt x="21627" y="21105"/>
                  </a:lnTo>
                  <a:lnTo>
                    <a:pt x="21379" y="19012"/>
                  </a:lnTo>
                  <a:lnTo>
                    <a:pt x="21130" y="16999"/>
                  </a:lnTo>
                  <a:lnTo>
                    <a:pt x="20869" y="15064"/>
                  </a:lnTo>
                  <a:lnTo>
                    <a:pt x="20620" y="13220"/>
                  </a:lnTo>
                  <a:lnTo>
                    <a:pt x="20372" y="11481"/>
                  </a:lnTo>
                  <a:lnTo>
                    <a:pt x="20124" y="9846"/>
                  </a:lnTo>
                  <a:lnTo>
                    <a:pt x="19888" y="8356"/>
                  </a:lnTo>
                  <a:lnTo>
                    <a:pt x="19640" y="6983"/>
                  </a:lnTo>
                  <a:lnTo>
                    <a:pt x="19404" y="5767"/>
                  </a:lnTo>
                  <a:lnTo>
                    <a:pt x="19182" y="4708"/>
                  </a:lnTo>
                  <a:lnTo>
                    <a:pt x="19064" y="4237"/>
                  </a:lnTo>
                  <a:lnTo>
                    <a:pt x="18947" y="3806"/>
                  </a:lnTo>
                  <a:lnTo>
                    <a:pt x="18842" y="3426"/>
                  </a:lnTo>
                  <a:lnTo>
                    <a:pt x="18738" y="3099"/>
                  </a:lnTo>
                  <a:lnTo>
                    <a:pt x="18620" y="2812"/>
                  </a:lnTo>
                  <a:lnTo>
                    <a:pt x="18515" y="2576"/>
                  </a:lnTo>
                  <a:lnTo>
                    <a:pt x="18411" y="2380"/>
                  </a:lnTo>
                  <a:lnTo>
                    <a:pt x="18319" y="2250"/>
                  </a:lnTo>
                  <a:lnTo>
                    <a:pt x="18267" y="2197"/>
                  </a:lnTo>
                  <a:lnTo>
                    <a:pt x="18215" y="2158"/>
                  </a:lnTo>
                  <a:lnTo>
                    <a:pt x="18162" y="2145"/>
                  </a:lnTo>
                  <a:lnTo>
                    <a:pt x="18123" y="2132"/>
                  </a:lnTo>
                  <a:lnTo>
                    <a:pt x="17652" y="1766"/>
                  </a:lnTo>
                  <a:lnTo>
                    <a:pt x="17182" y="1439"/>
                  </a:lnTo>
                  <a:lnTo>
                    <a:pt x="16737" y="1151"/>
                  </a:lnTo>
                  <a:lnTo>
                    <a:pt x="16292" y="903"/>
                  </a:lnTo>
                  <a:lnTo>
                    <a:pt x="15874" y="680"/>
                  </a:lnTo>
                  <a:lnTo>
                    <a:pt x="15443" y="484"/>
                  </a:lnTo>
                  <a:lnTo>
                    <a:pt x="15037" y="327"/>
                  </a:lnTo>
                  <a:lnTo>
                    <a:pt x="14632" y="197"/>
                  </a:lnTo>
                  <a:lnTo>
                    <a:pt x="14240" y="105"/>
                  </a:lnTo>
                  <a:lnTo>
                    <a:pt x="13860" y="40"/>
                  </a:lnTo>
                  <a:lnTo>
                    <a:pt x="13494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2" name="Google Shape;1764;p38">
              <a:extLst>
                <a:ext uri="{FF2B5EF4-FFF2-40B4-BE49-F238E27FC236}">
                  <a16:creationId xmlns:a16="http://schemas.microsoft.com/office/drawing/2014/main" id="{38A78677-C049-6FDE-414E-9237198773E3}"/>
                </a:ext>
              </a:extLst>
            </p:cNvPr>
            <p:cNvSpPr/>
            <p:nvPr/>
          </p:nvSpPr>
          <p:spPr>
            <a:xfrm>
              <a:off x="4682125" y="4784175"/>
              <a:ext cx="889825" cy="502800"/>
            </a:xfrm>
            <a:custGeom>
              <a:avLst/>
              <a:gdLst/>
              <a:ahLst/>
              <a:cxnLst/>
              <a:rect l="l" t="t" r="r" b="b"/>
              <a:pathLst>
                <a:path w="35593" h="20112" extrusionOk="0">
                  <a:moveTo>
                    <a:pt x="21811" y="1"/>
                  </a:moveTo>
                  <a:lnTo>
                    <a:pt x="21092" y="27"/>
                  </a:lnTo>
                  <a:lnTo>
                    <a:pt x="20399" y="53"/>
                  </a:lnTo>
                  <a:lnTo>
                    <a:pt x="19719" y="105"/>
                  </a:lnTo>
                  <a:lnTo>
                    <a:pt x="19052" y="171"/>
                  </a:lnTo>
                  <a:lnTo>
                    <a:pt x="18424" y="249"/>
                  </a:lnTo>
                  <a:lnTo>
                    <a:pt x="17783" y="236"/>
                  </a:lnTo>
                  <a:lnTo>
                    <a:pt x="16463" y="236"/>
                  </a:lnTo>
                  <a:lnTo>
                    <a:pt x="15783" y="249"/>
                  </a:lnTo>
                  <a:lnTo>
                    <a:pt x="15090" y="288"/>
                  </a:lnTo>
                  <a:lnTo>
                    <a:pt x="14397" y="328"/>
                  </a:lnTo>
                  <a:lnTo>
                    <a:pt x="13678" y="380"/>
                  </a:lnTo>
                  <a:lnTo>
                    <a:pt x="12972" y="445"/>
                  </a:lnTo>
                  <a:lnTo>
                    <a:pt x="12252" y="524"/>
                  </a:lnTo>
                  <a:lnTo>
                    <a:pt x="11533" y="628"/>
                  </a:lnTo>
                  <a:lnTo>
                    <a:pt x="10814" y="746"/>
                  </a:lnTo>
                  <a:lnTo>
                    <a:pt x="10108" y="877"/>
                  </a:lnTo>
                  <a:lnTo>
                    <a:pt x="9402" y="1034"/>
                  </a:lnTo>
                  <a:lnTo>
                    <a:pt x="8696" y="1204"/>
                  </a:lnTo>
                  <a:lnTo>
                    <a:pt x="8016" y="1400"/>
                  </a:lnTo>
                  <a:lnTo>
                    <a:pt x="7336" y="1622"/>
                  </a:lnTo>
                  <a:lnTo>
                    <a:pt x="6682" y="1857"/>
                  </a:lnTo>
                  <a:lnTo>
                    <a:pt x="6042" y="2119"/>
                  </a:lnTo>
                  <a:lnTo>
                    <a:pt x="5728" y="2263"/>
                  </a:lnTo>
                  <a:lnTo>
                    <a:pt x="5414" y="2420"/>
                  </a:lnTo>
                  <a:lnTo>
                    <a:pt x="5113" y="2577"/>
                  </a:lnTo>
                  <a:lnTo>
                    <a:pt x="4812" y="2734"/>
                  </a:lnTo>
                  <a:lnTo>
                    <a:pt x="4525" y="2904"/>
                  </a:lnTo>
                  <a:lnTo>
                    <a:pt x="4237" y="3074"/>
                  </a:lnTo>
                  <a:lnTo>
                    <a:pt x="3963" y="3257"/>
                  </a:lnTo>
                  <a:lnTo>
                    <a:pt x="3688" y="3453"/>
                  </a:lnTo>
                  <a:lnTo>
                    <a:pt x="3426" y="3649"/>
                  </a:lnTo>
                  <a:lnTo>
                    <a:pt x="3165" y="3858"/>
                  </a:lnTo>
                  <a:lnTo>
                    <a:pt x="2917" y="4067"/>
                  </a:lnTo>
                  <a:lnTo>
                    <a:pt x="2681" y="4290"/>
                  </a:lnTo>
                  <a:lnTo>
                    <a:pt x="2446" y="4525"/>
                  </a:lnTo>
                  <a:lnTo>
                    <a:pt x="2224" y="4760"/>
                  </a:lnTo>
                  <a:lnTo>
                    <a:pt x="2001" y="4996"/>
                  </a:lnTo>
                  <a:lnTo>
                    <a:pt x="1792" y="5257"/>
                  </a:lnTo>
                  <a:lnTo>
                    <a:pt x="1596" y="5519"/>
                  </a:lnTo>
                  <a:lnTo>
                    <a:pt x="1413" y="5780"/>
                  </a:lnTo>
                  <a:lnTo>
                    <a:pt x="1230" y="6068"/>
                  </a:lnTo>
                  <a:lnTo>
                    <a:pt x="1060" y="6356"/>
                  </a:lnTo>
                  <a:lnTo>
                    <a:pt x="903" y="6643"/>
                  </a:lnTo>
                  <a:lnTo>
                    <a:pt x="759" y="6957"/>
                  </a:lnTo>
                  <a:lnTo>
                    <a:pt x="628" y="7271"/>
                  </a:lnTo>
                  <a:lnTo>
                    <a:pt x="498" y="7598"/>
                  </a:lnTo>
                  <a:lnTo>
                    <a:pt x="380" y="7925"/>
                  </a:lnTo>
                  <a:lnTo>
                    <a:pt x="288" y="8265"/>
                  </a:lnTo>
                  <a:lnTo>
                    <a:pt x="197" y="8618"/>
                  </a:lnTo>
                  <a:lnTo>
                    <a:pt x="118" y="8984"/>
                  </a:lnTo>
                  <a:lnTo>
                    <a:pt x="66" y="9311"/>
                  </a:lnTo>
                  <a:lnTo>
                    <a:pt x="27" y="9637"/>
                  </a:lnTo>
                  <a:lnTo>
                    <a:pt x="1" y="9951"/>
                  </a:lnTo>
                  <a:lnTo>
                    <a:pt x="1" y="10265"/>
                  </a:lnTo>
                  <a:lnTo>
                    <a:pt x="27" y="10579"/>
                  </a:lnTo>
                  <a:lnTo>
                    <a:pt x="53" y="10893"/>
                  </a:lnTo>
                  <a:lnTo>
                    <a:pt x="105" y="11193"/>
                  </a:lnTo>
                  <a:lnTo>
                    <a:pt x="158" y="11494"/>
                  </a:lnTo>
                  <a:lnTo>
                    <a:pt x="236" y="11782"/>
                  </a:lnTo>
                  <a:lnTo>
                    <a:pt x="328" y="12070"/>
                  </a:lnTo>
                  <a:lnTo>
                    <a:pt x="432" y="12357"/>
                  </a:lnTo>
                  <a:lnTo>
                    <a:pt x="550" y="12645"/>
                  </a:lnTo>
                  <a:lnTo>
                    <a:pt x="681" y="12919"/>
                  </a:lnTo>
                  <a:lnTo>
                    <a:pt x="811" y="13181"/>
                  </a:lnTo>
                  <a:lnTo>
                    <a:pt x="968" y="13456"/>
                  </a:lnTo>
                  <a:lnTo>
                    <a:pt x="1125" y="13717"/>
                  </a:lnTo>
                  <a:lnTo>
                    <a:pt x="1295" y="13966"/>
                  </a:lnTo>
                  <a:lnTo>
                    <a:pt x="1478" y="14214"/>
                  </a:lnTo>
                  <a:lnTo>
                    <a:pt x="1674" y="14462"/>
                  </a:lnTo>
                  <a:lnTo>
                    <a:pt x="1870" y="14698"/>
                  </a:lnTo>
                  <a:lnTo>
                    <a:pt x="2080" y="14933"/>
                  </a:lnTo>
                  <a:lnTo>
                    <a:pt x="2289" y="15155"/>
                  </a:lnTo>
                  <a:lnTo>
                    <a:pt x="2511" y="15378"/>
                  </a:lnTo>
                  <a:lnTo>
                    <a:pt x="2747" y="15587"/>
                  </a:lnTo>
                  <a:lnTo>
                    <a:pt x="2969" y="15796"/>
                  </a:lnTo>
                  <a:lnTo>
                    <a:pt x="3217" y="16005"/>
                  </a:lnTo>
                  <a:lnTo>
                    <a:pt x="3701" y="16385"/>
                  </a:lnTo>
                  <a:lnTo>
                    <a:pt x="4211" y="16751"/>
                  </a:lnTo>
                  <a:lnTo>
                    <a:pt x="4721" y="17078"/>
                  </a:lnTo>
                  <a:lnTo>
                    <a:pt x="5087" y="17300"/>
                  </a:lnTo>
                  <a:lnTo>
                    <a:pt x="5466" y="17509"/>
                  </a:lnTo>
                  <a:lnTo>
                    <a:pt x="5845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55"/>
                  </a:lnTo>
                  <a:lnTo>
                    <a:pt x="8251" y="18686"/>
                  </a:lnTo>
                  <a:lnTo>
                    <a:pt x="8657" y="18817"/>
                  </a:lnTo>
                  <a:lnTo>
                    <a:pt x="9075" y="18947"/>
                  </a:lnTo>
                  <a:lnTo>
                    <a:pt x="9507" y="19065"/>
                  </a:lnTo>
                  <a:lnTo>
                    <a:pt x="9925" y="19170"/>
                  </a:lnTo>
                  <a:lnTo>
                    <a:pt x="10357" y="19274"/>
                  </a:lnTo>
                  <a:lnTo>
                    <a:pt x="11220" y="19457"/>
                  </a:lnTo>
                  <a:lnTo>
                    <a:pt x="12083" y="19614"/>
                  </a:lnTo>
                  <a:lnTo>
                    <a:pt x="12959" y="19732"/>
                  </a:lnTo>
                  <a:lnTo>
                    <a:pt x="13835" y="19850"/>
                  </a:lnTo>
                  <a:lnTo>
                    <a:pt x="14711" y="19928"/>
                  </a:lnTo>
                  <a:lnTo>
                    <a:pt x="15587" y="19993"/>
                  </a:lnTo>
                  <a:lnTo>
                    <a:pt x="16450" y="20046"/>
                  </a:lnTo>
                  <a:lnTo>
                    <a:pt x="17300" y="20085"/>
                  </a:lnTo>
                  <a:lnTo>
                    <a:pt x="18150" y="20111"/>
                  </a:lnTo>
                  <a:lnTo>
                    <a:pt x="19405" y="20111"/>
                  </a:lnTo>
                  <a:lnTo>
                    <a:pt x="20046" y="20085"/>
                  </a:lnTo>
                  <a:lnTo>
                    <a:pt x="20712" y="20046"/>
                  </a:lnTo>
                  <a:lnTo>
                    <a:pt x="21392" y="19980"/>
                  </a:lnTo>
                  <a:lnTo>
                    <a:pt x="22085" y="19902"/>
                  </a:lnTo>
                  <a:lnTo>
                    <a:pt x="22778" y="19810"/>
                  </a:lnTo>
                  <a:lnTo>
                    <a:pt x="23484" y="19706"/>
                  </a:lnTo>
                  <a:lnTo>
                    <a:pt x="24191" y="19575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2"/>
                  </a:lnTo>
                  <a:lnTo>
                    <a:pt x="26989" y="18843"/>
                  </a:lnTo>
                  <a:lnTo>
                    <a:pt x="27669" y="18607"/>
                  </a:lnTo>
                  <a:lnTo>
                    <a:pt x="28335" y="18346"/>
                  </a:lnTo>
                  <a:lnTo>
                    <a:pt x="29002" y="18058"/>
                  </a:lnTo>
                  <a:lnTo>
                    <a:pt x="29630" y="17757"/>
                  </a:lnTo>
                  <a:lnTo>
                    <a:pt x="29944" y="17601"/>
                  </a:lnTo>
                  <a:lnTo>
                    <a:pt x="30258" y="17431"/>
                  </a:lnTo>
                  <a:lnTo>
                    <a:pt x="30558" y="17248"/>
                  </a:lnTo>
                  <a:lnTo>
                    <a:pt x="30859" y="17078"/>
                  </a:lnTo>
                  <a:lnTo>
                    <a:pt x="31147" y="16881"/>
                  </a:lnTo>
                  <a:lnTo>
                    <a:pt x="31421" y="16685"/>
                  </a:lnTo>
                  <a:lnTo>
                    <a:pt x="31709" y="16489"/>
                  </a:lnTo>
                  <a:lnTo>
                    <a:pt x="31970" y="16280"/>
                  </a:lnTo>
                  <a:lnTo>
                    <a:pt x="32232" y="16071"/>
                  </a:lnTo>
                  <a:lnTo>
                    <a:pt x="32494" y="15848"/>
                  </a:lnTo>
                  <a:lnTo>
                    <a:pt x="32742" y="15626"/>
                  </a:lnTo>
                  <a:lnTo>
                    <a:pt x="32977" y="15391"/>
                  </a:lnTo>
                  <a:lnTo>
                    <a:pt x="33213" y="15142"/>
                  </a:lnTo>
                  <a:lnTo>
                    <a:pt x="33435" y="14894"/>
                  </a:lnTo>
                  <a:lnTo>
                    <a:pt x="33644" y="14645"/>
                  </a:lnTo>
                  <a:lnTo>
                    <a:pt x="33853" y="14384"/>
                  </a:lnTo>
                  <a:lnTo>
                    <a:pt x="34050" y="14109"/>
                  </a:lnTo>
                  <a:lnTo>
                    <a:pt x="34233" y="13835"/>
                  </a:lnTo>
                  <a:lnTo>
                    <a:pt x="34403" y="13547"/>
                  </a:lnTo>
                  <a:lnTo>
                    <a:pt x="34559" y="13259"/>
                  </a:lnTo>
                  <a:lnTo>
                    <a:pt x="34716" y="12959"/>
                  </a:lnTo>
                  <a:lnTo>
                    <a:pt x="34860" y="12658"/>
                  </a:lnTo>
                  <a:lnTo>
                    <a:pt x="34991" y="12344"/>
                  </a:lnTo>
                  <a:lnTo>
                    <a:pt x="35109" y="12017"/>
                  </a:lnTo>
                  <a:lnTo>
                    <a:pt x="35213" y="11690"/>
                  </a:lnTo>
                  <a:lnTo>
                    <a:pt x="35305" y="11350"/>
                  </a:lnTo>
                  <a:lnTo>
                    <a:pt x="35383" y="10997"/>
                  </a:lnTo>
                  <a:lnTo>
                    <a:pt x="35449" y="10644"/>
                  </a:lnTo>
                  <a:lnTo>
                    <a:pt x="35501" y="10291"/>
                  </a:lnTo>
                  <a:lnTo>
                    <a:pt x="35553" y="9912"/>
                  </a:lnTo>
                  <a:lnTo>
                    <a:pt x="35579" y="9494"/>
                  </a:lnTo>
                  <a:lnTo>
                    <a:pt x="35592" y="9075"/>
                  </a:lnTo>
                  <a:lnTo>
                    <a:pt x="35579" y="8670"/>
                  </a:lnTo>
                  <a:lnTo>
                    <a:pt x="35566" y="8278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396" y="7166"/>
                  </a:lnTo>
                  <a:lnTo>
                    <a:pt x="35318" y="6826"/>
                  </a:lnTo>
                  <a:lnTo>
                    <a:pt x="35213" y="6486"/>
                  </a:lnTo>
                  <a:lnTo>
                    <a:pt x="35109" y="6159"/>
                  </a:lnTo>
                  <a:lnTo>
                    <a:pt x="34978" y="5846"/>
                  </a:lnTo>
                  <a:lnTo>
                    <a:pt x="34834" y="5532"/>
                  </a:lnTo>
                  <a:lnTo>
                    <a:pt x="34690" y="5231"/>
                  </a:lnTo>
                  <a:lnTo>
                    <a:pt x="34520" y="4943"/>
                  </a:lnTo>
                  <a:lnTo>
                    <a:pt x="34337" y="4669"/>
                  </a:lnTo>
                  <a:lnTo>
                    <a:pt x="34154" y="4394"/>
                  </a:lnTo>
                  <a:lnTo>
                    <a:pt x="33945" y="4146"/>
                  </a:lnTo>
                  <a:lnTo>
                    <a:pt x="33736" y="3884"/>
                  </a:lnTo>
                  <a:lnTo>
                    <a:pt x="33513" y="3649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68" y="2982"/>
                  </a:lnTo>
                  <a:lnTo>
                    <a:pt x="32507" y="2773"/>
                  </a:lnTo>
                  <a:lnTo>
                    <a:pt x="32232" y="2577"/>
                  </a:lnTo>
                  <a:lnTo>
                    <a:pt x="31957" y="2394"/>
                  </a:lnTo>
                  <a:lnTo>
                    <a:pt x="31670" y="2211"/>
                  </a:lnTo>
                  <a:lnTo>
                    <a:pt x="31369" y="2041"/>
                  </a:lnTo>
                  <a:lnTo>
                    <a:pt x="31068" y="1871"/>
                  </a:lnTo>
                  <a:lnTo>
                    <a:pt x="30754" y="1714"/>
                  </a:lnTo>
                  <a:lnTo>
                    <a:pt x="30441" y="1570"/>
                  </a:lnTo>
                  <a:lnTo>
                    <a:pt x="30114" y="1426"/>
                  </a:lnTo>
                  <a:lnTo>
                    <a:pt x="29774" y="1295"/>
                  </a:lnTo>
                  <a:lnTo>
                    <a:pt x="29447" y="1164"/>
                  </a:lnTo>
                  <a:lnTo>
                    <a:pt x="29107" y="1047"/>
                  </a:lnTo>
                  <a:lnTo>
                    <a:pt x="28754" y="929"/>
                  </a:lnTo>
                  <a:lnTo>
                    <a:pt x="28414" y="825"/>
                  </a:lnTo>
                  <a:lnTo>
                    <a:pt x="27695" y="641"/>
                  </a:lnTo>
                  <a:lnTo>
                    <a:pt x="26976" y="485"/>
                  </a:lnTo>
                  <a:lnTo>
                    <a:pt x="26243" y="341"/>
                  </a:lnTo>
                  <a:lnTo>
                    <a:pt x="25498" y="236"/>
                  </a:lnTo>
                  <a:lnTo>
                    <a:pt x="24753" y="145"/>
                  </a:lnTo>
                  <a:lnTo>
                    <a:pt x="24007" y="79"/>
                  </a:lnTo>
                  <a:lnTo>
                    <a:pt x="23275" y="40"/>
                  </a:lnTo>
                  <a:lnTo>
                    <a:pt x="22543" y="14"/>
                  </a:lnTo>
                  <a:lnTo>
                    <a:pt x="2181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3" name="Google Shape;1765;p38">
              <a:extLst>
                <a:ext uri="{FF2B5EF4-FFF2-40B4-BE49-F238E27FC236}">
                  <a16:creationId xmlns:a16="http://schemas.microsoft.com/office/drawing/2014/main" id="{8AECD036-8895-483E-B668-204160B64833}"/>
                </a:ext>
              </a:extLst>
            </p:cNvPr>
            <p:cNvSpPr/>
            <p:nvPr/>
          </p:nvSpPr>
          <p:spPr>
            <a:xfrm>
              <a:off x="3777950" y="2841150"/>
              <a:ext cx="664275" cy="2440250"/>
            </a:xfrm>
            <a:custGeom>
              <a:avLst/>
              <a:gdLst/>
              <a:ahLst/>
              <a:cxnLst/>
              <a:rect l="l" t="t" r="r" b="b"/>
              <a:pathLst>
                <a:path w="26571" h="97610" extrusionOk="0">
                  <a:moveTo>
                    <a:pt x="13128" y="0"/>
                  </a:moveTo>
                  <a:lnTo>
                    <a:pt x="12775" y="26"/>
                  </a:lnTo>
                  <a:lnTo>
                    <a:pt x="12435" y="66"/>
                  </a:lnTo>
                  <a:lnTo>
                    <a:pt x="12096" y="131"/>
                  </a:lnTo>
                  <a:lnTo>
                    <a:pt x="11769" y="236"/>
                  </a:lnTo>
                  <a:lnTo>
                    <a:pt x="11455" y="353"/>
                  </a:lnTo>
                  <a:lnTo>
                    <a:pt x="11141" y="497"/>
                  </a:lnTo>
                  <a:lnTo>
                    <a:pt x="10840" y="654"/>
                  </a:lnTo>
                  <a:lnTo>
                    <a:pt x="10540" y="850"/>
                  </a:lnTo>
                  <a:lnTo>
                    <a:pt x="10252" y="1046"/>
                  </a:lnTo>
                  <a:lnTo>
                    <a:pt x="9977" y="1282"/>
                  </a:lnTo>
                  <a:lnTo>
                    <a:pt x="9703" y="1530"/>
                  </a:lnTo>
                  <a:lnTo>
                    <a:pt x="9441" y="1792"/>
                  </a:lnTo>
                  <a:lnTo>
                    <a:pt x="9193" y="2079"/>
                  </a:lnTo>
                  <a:lnTo>
                    <a:pt x="8944" y="2367"/>
                  </a:lnTo>
                  <a:lnTo>
                    <a:pt x="8696" y="2694"/>
                  </a:lnTo>
                  <a:lnTo>
                    <a:pt x="8474" y="3021"/>
                  </a:lnTo>
                  <a:lnTo>
                    <a:pt x="8238" y="3361"/>
                  </a:lnTo>
                  <a:lnTo>
                    <a:pt x="8029" y="3714"/>
                  </a:lnTo>
                  <a:lnTo>
                    <a:pt x="7820" y="4093"/>
                  </a:lnTo>
                  <a:lnTo>
                    <a:pt x="7611" y="4472"/>
                  </a:lnTo>
                  <a:lnTo>
                    <a:pt x="7414" y="4864"/>
                  </a:lnTo>
                  <a:lnTo>
                    <a:pt x="7231" y="5270"/>
                  </a:lnTo>
                  <a:lnTo>
                    <a:pt x="7048" y="5688"/>
                  </a:lnTo>
                  <a:lnTo>
                    <a:pt x="6865" y="6107"/>
                  </a:lnTo>
                  <a:lnTo>
                    <a:pt x="6695" y="6538"/>
                  </a:lnTo>
                  <a:lnTo>
                    <a:pt x="6538" y="6970"/>
                  </a:lnTo>
                  <a:lnTo>
                    <a:pt x="6225" y="7859"/>
                  </a:lnTo>
                  <a:lnTo>
                    <a:pt x="5937" y="8774"/>
                  </a:lnTo>
                  <a:lnTo>
                    <a:pt x="5675" y="9689"/>
                  </a:lnTo>
                  <a:lnTo>
                    <a:pt x="5440" y="10618"/>
                  </a:lnTo>
                  <a:lnTo>
                    <a:pt x="5218" y="11533"/>
                  </a:lnTo>
                  <a:lnTo>
                    <a:pt x="5035" y="12448"/>
                  </a:lnTo>
                  <a:lnTo>
                    <a:pt x="4852" y="13350"/>
                  </a:lnTo>
                  <a:lnTo>
                    <a:pt x="4695" y="14240"/>
                  </a:lnTo>
                  <a:lnTo>
                    <a:pt x="4564" y="15089"/>
                  </a:lnTo>
                  <a:lnTo>
                    <a:pt x="4433" y="15913"/>
                  </a:lnTo>
                  <a:lnTo>
                    <a:pt x="4329" y="16685"/>
                  </a:lnTo>
                  <a:lnTo>
                    <a:pt x="4250" y="17417"/>
                  </a:lnTo>
                  <a:lnTo>
                    <a:pt x="4172" y="18097"/>
                  </a:lnTo>
                  <a:lnTo>
                    <a:pt x="3989" y="19914"/>
                  </a:lnTo>
                  <a:lnTo>
                    <a:pt x="3793" y="21745"/>
                  </a:lnTo>
                  <a:lnTo>
                    <a:pt x="3374" y="25432"/>
                  </a:lnTo>
                  <a:lnTo>
                    <a:pt x="2930" y="29146"/>
                  </a:lnTo>
                  <a:lnTo>
                    <a:pt x="2485" y="32885"/>
                  </a:lnTo>
                  <a:lnTo>
                    <a:pt x="2040" y="36651"/>
                  </a:lnTo>
                  <a:lnTo>
                    <a:pt x="1622" y="40430"/>
                  </a:lnTo>
                  <a:lnTo>
                    <a:pt x="1413" y="42313"/>
                  </a:lnTo>
                  <a:lnTo>
                    <a:pt x="1217" y="44209"/>
                  </a:lnTo>
                  <a:lnTo>
                    <a:pt x="1034" y="46105"/>
                  </a:lnTo>
                  <a:lnTo>
                    <a:pt x="851" y="47988"/>
                  </a:lnTo>
                  <a:lnTo>
                    <a:pt x="694" y="49884"/>
                  </a:lnTo>
                  <a:lnTo>
                    <a:pt x="537" y="51780"/>
                  </a:lnTo>
                  <a:lnTo>
                    <a:pt x="406" y="53676"/>
                  </a:lnTo>
                  <a:lnTo>
                    <a:pt x="288" y="55559"/>
                  </a:lnTo>
                  <a:lnTo>
                    <a:pt x="184" y="57441"/>
                  </a:lnTo>
                  <a:lnTo>
                    <a:pt x="105" y="59324"/>
                  </a:lnTo>
                  <a:lnTo>
                    <a:pt x="53" y="61207"/>
                  </a:lnTo>
                  <a:lnTo>
                    <a:pt x="14" y="63090"/>
                  </a:lnTo>
                  <a:lnTo>
                    <a:pt x="1" y="64960"/>
                  </a:lnTo>
                  <a:lnTo>
                    <a:pt x="14" y="66817"/>
                  </a:lnTo>
                  <a:lnTo>
                    <a:pt x="53" y="68673"/>
                  </a:lnTo>
                  <a:lnTo>
                    <a:pt x="131" y="70530"/>
                  </a:lnTo>
                  <a:lnTo>
                    <a:pt x="223" y="72374"/>
                  </a:lnTo>
                  <a:lnTo>
                    <a:pt x="288" y="73289"/>
                  </a:lnTo>
                  <a:lnTo>
                    <a:pt x="354" y="74204"/>
                  </a:lnTo>
                  <a:lnTo>
                    <a:pt x="432" y="75120"/>
                  </a:lnTo>
                  <a:lnTo>
                    <a:pt x="524" y="76035"/>
                  </a:lnTo>
                  <a:lnTo>
                    <a:pt x="615" y="76937"/>
                  </a:lnTo>
                  <a:lnTo>
                    <a:pt x="720" y="77853"/>
                  </a:lnTo>
                  <a:lnTo>
                    <a:pt x="772" y="78284"/>
                  </a:lnTo>
                  <a:lnTo>
                    <a:pt x="851" y="78729"/>
                  </a:lnTo>
                  <a:lnTo>
                    <a:pt x="942" y="79199"/>
                  </a:lnTo>
                  <a:lnTo>
                    <a:pt x="1060" y="79670"/>
                  </a:lnTo>
                  <a:lnTo>
                    <a:pt x="1190" y="80167"/>
                  </a:lnTo>
                  <a:lnTo>
                    <a:pt x="1334" y="80664"/>
                  </a:lnTo>
                  <a:lnTo>
                    <a:pt x="1491" y="81187"/>
                  </a:lnTo>
                  <a:lnTo>
                    <a:pt x="1661" y="81710"/>
                  </a:lnTo>
                  <a:lnTo>
                    <a:pt x="1857" y="82233"/>
                  </a:lnTo>
                  <a:lnTo>
                    <a:pt x="2053" y="82782"/>
                  </a:lnTo>
                  <a:lnTo>
                    <a:pt x="2276" y="83318"/>
                  </a:lnTo>
                  <a:lnTo>
                    <a:pt x="2511" y="83867"/>
                  </a:lnTo>
                  <a:lnTo>
                    <a:pt x="2760" y="84430"/>
                  </a:lnTo>
                  <a:lnTo>
                    <a:pt x="3021" y="84979"/>
                  </a:lnTo>
                  <a:lnTo>
                    <a:pt x="3283" y="85541"/>
                  </a:lnTo>
                  <a:lnTo>
                    <a:pt x="3570" y="86103"/>
                  </a:lnTo>
                  <a:lnTo>
                    <a:pt x="3871" y="86665"/>
                  </a:lnTo>
                  <a:lnTo>
                    <a:pt x="4172" y="87215"/>
                  </a:lnTo>
                  <a:lnTo>
                    <a:pt x="4486" y="87777"/>
                  </a:lnTo>
                  <a:lnTo>
                    <a:pt x="4812" y="88326"/>
                  </a:lnTo>
                  <a:lnTo>
                    <a:pt x="5152" y="88875"/>
                  </a:lnTo>
                  <a:lnTo>
                    <a:pt x="5505" y="89411"/>
                  </a:lnTo>
                  <a:lnTo>
                    <a:pt x="5858" y="89947"/>
                  </a:lnTo>
                  <a:lnTo>
                    <a:pt x="6225" y="90470"/>
                  </a:lnTo>
                  <a:lnTo>
                    <a:pt x="6604" y="90980"/>
                  </a:lnTo>
                  <a:lnTo>
                    <a:pt x="6983" y="91477"/>
                  </a:lnTo>
                  <a:lnTo>
                    <a:pt x="7375" y="91974"/>
                  </a:lnTo>
                  <a:lnTo>
                    <a:pt x="7767" y="92458"/>
                  </a:lnTo>
                  <a:lnTo>
                    <a:pt x="8173" y="92916"/>
                  </a:lnTo>
                  <a:lnTo>
                    <a:pt x="8578" y="93373"/>
                  </a:lnTo>
                  <a:lnTo>
                    <a:pt x="8997" y="93805"/>
                  </a:lnTo>
                  <a:lnTo>
                    <a:pt x="9415" y="94223"/>
                  </a:lnTo>
                  <a:lnTo>
                    <a:pt x="9847" y="94615"/>
                  </a:lnTo>
                  <a:lnTo>
                    <a:pt x="10278" y="94995"/>
                  </a:lnTo>
                  <a:lnTo>
                    <a:pt x="10710" y="95348"/>
                  </a:lnTo>
                  <a:lnTo>
                    <a:pt x="11154" y="95688"/>
                  </a:lnTo>
                  <a:lnTo>
                    <a:pt x="11599" y="96001"/>
                  </a:lnTo>
                  <a:lnTo>
                    <a:pt x="12043" y="96289"/>
                  </a:lnTo>
                  <a:lnTo>
                    <a:pt x="12488" y="96551"/>
                  </a:lnTo>
                  <a:lnTo>
                    <a:pt x="12932" y="96786"/>
                  </a:lnTo>
                  <a:lnTo>
                    <a:pt x="13390" y="96995"/>
                  </a:lnTo>
                  <a:lnTo>
                    <a:pt x="13848" y="97178"/>
                  </a:lnTo>
                  <a:lnTo>
                    <a:pt x="14305" y="97322"/>
                  </a:lnTo>
                  <a:lnTo>
                    <a:pt x="14750" y="97440"/>
                  </a:lnTo>
                  <a:lnTo>
                    <a:pt x="14985" y="97492"/>
                  </a:lnTo>
                  <a:lnTo>
                    <a:pt x="15208" y="97531"/>
                  </a:lnTo>
                  <a:lnTo>
                    <a:pt x="15443" y="97557"/>
                  </a:lnTo>
                  <a:lnTo>
                    <a:pt x="15665" y="97584"/>
                  </a:lnTo>
                  <a:lnTo>
                    <a:pt x="15901" y="97597"/>
                  </a:lnTo>
                  <a:lnTo>
                    <a:pt x="16123" y="97610"/>
                  </a:lnTo>
                  <a:lnTo>
                    <a:pt x="16345" y="97597"/>
                  </a:lnTo>
                  <a:lnTo>
                    <a:pt x="16580" y="97597"/>
                  </a:lnTo>
                  <a:lnTo>
                    <a:pt x="16803" y="97571"/>
                  </a:lnTo>
                  <a:lnTo>
                    <a:pt x="17025" y="97544"/>
                  </a:lnTo>
                  <a:lnTo>
                    <a:pt x="17247" y="97505"/>
                  </a:lnTo>
                  <a:lnTo>
                    <a:pt x="17483" y="97453"/>
                  </a:lnTo>
                  <a:lnTo>
                    <a:pt x="17705" y="97387"/>
                  </a:lnTo>
                  <a:lnTo>
                    <a:pt x="17927" y="97322"/>
                  </a:lnTo>
                  <a:lnTo>
                    <a:pt x="18150" y="97244"/>
                  </a:lnTo>
                  <a:lnTo>
                    <a:pt x="18372" y="97152"/>
                  </a:lnTo>
                  <a:lnTo>
                    <a:pt x="18594" y="97061"/>
                  </a:lnTo>
                  <a:lnTo>
                    <a:pt x="18816" y="96943"/>
                  </a:lnTo>
                  <a:lnTo>
                    <a:pt x="19039" y="96825"/>
                  </a:lnTo>
                  <a:lnTo>
                    <a:pt x="19248" y="96694"/>
                  </a:lnTo>
                  <a:lnTo>
                    <a:pt x="19470" y="96551"/>
                  </a:lnTo>
                  <a:lnTo>
                    <a:pt x="19692" y="96407"/>
                  </a:lnTo>
                  <a:lnTo>
                    <a:pt x="19902" y="96237"/>
                  </a:lnTo>
                  <a:lnTo>
                    <a:pt x="20124" y="96067"/>
                  </a:lnTo>
                  <a:lnTo>
                    <a:pt x="20333" y="95871"/>
                  </a:lnTo>
                  <a:lnTo>
                    <a:pt x="20542" y="95675"/>
                  </a:lnTo>
                  <a:lnTo>
                    <a:pt x="20752" y="95465"/>
                  </a:lnTo>
                  <a:lnTo>
                    <a:pt x="20961" y="95243"/>
                  </a:lnTo>
                  <a:lnTo>
                    <a:pt x="21170" y="95021"/>
                  </a:lnTo>
                  <a:lnTo>
                    <a:pt x="21379" y="94772"/>
                  </a:lnTo>
                  <a:lnTo>
                    <a:pt x="21588" y="94511"/>
                  </a:lnTo>
                  <a:lnTo>
                    <a:pt x="21785" y="94249"/>
                  </a:lnTo>
                  <a:lnTo>
                    <a:pt x="21994" y="93962"/>
                  </a:lnTo>
                  <a:lnTo>
                    <a:pt x="22190" y="93661"/>
                  </a:lnTo>
                  <a:lnTo>
                    <a:pt x="22386" y="93360"/>
                  </a:lnTo>
                  <a:lnTo>
                    <a:pt x="22595" y="93033"/>
                  </a:lnTo>
                  <a:lnTo>
                    <a:pt x="22778" y="92706"/>
                  </a:lnTo>
                  <a:lnTo>
                    <a:pt x="22974" y="92353"/>
                  </a:lnTo>
                  <a:lnTo>
                    <a:pt x="23171" y="92000"/>
                  </a:lnTo>
                  <a:lnTo>
                    <a:pt x="23354" y="91621"/>
                  </a:lnTo>
                  <a:lnTo>
                    <a:pt x="23589" y="91137"/>
                  </a:lnTo>
                  <a:lnTo>
                    <a:pt x="23824" y="90654"/>
                  </a:lnTo>
                  <a:lnTo>
                    <a:pt x="24034" y="90157"/>
                  </a:lnTo>
                  <a:lnTo>
                    <a:pt x="24230" y="89660"/>
                  </a:lnTo>
                  <a:lnTo>
                    <a:pt x="24426" y="89150"/>
                  </a:lnTo>
                  <a:lnTo>
                    <a:pt x="24609" y="88653"/>
                  </a:lnTo>
                  <a:lnTo>
                    <a:pt x="24792" y="88143"/>
                  </a:lnTo>
                  <a:lnTo>
                    <a:pt x="24949" y="87633"/>
                  </a:lnTo>
                  <a:lnTo>
                    <a:pt x="25106" y="87110"/>
                  </a:lnTo>
                  <a:lnTo>
                    <a:pt x="25250" y="86600"/>
                  </a:lnTo>
                  <a:lnTo>
                    <a:pt x="25393" y="86077"/>
                  </a:lnTo>
                  <a:lnTo>
                    <a:pt x="25511" y="85554"/>
                  </a:lnTo>
                  <a:lnTo>
                    <a:pt x="25629" y="85031"/>
                  </a:lnTo>
                  <a:lnTo>
                    <a:pt x="25746" y="84495"/>
                  </a:lnTo>
                  <a:lnTo>
                    <a:pt x="25851" y="83972"/>
                  </a:lnTo>
                  <a:lnTo>
                    <a:pt x="25943" y="83436"/>
                  </a:lnTo>
                  <a:lnTo>
                    <a:pt x="26113" y="82364"/>
                  </a:lnTo>
                  <a:lnTo>
                    <a:pt x="26256" y="81278"/>
                  </a:lnTo>
                  <a:lnTo>
                    <a:pt x="26361" y="80193"/>
                  </a:lnTo>
                  <a:lnTo>
                    <a:pt x="26453" y="79095"/>
                  </a:lnTo>
                  <a:lnTo>
                    <a:pt x="26505" y="77983"/>
                  </a:lnTo>
                  <a:lnTo>
                    <a:pt x="26544" y="76885"/>
                  </a:lnTo>
                  <a:lnTo>
                    <a:pt x="26570" y="75773"/>
                  </a:lnTo>
                  <a:lnTo>
                    <a:pt x="26557" y="74662"/>
                  </a:lnTo>
                  <a:lnTo>
                    <a:pt x="26544" y="73538"/>
                  </a:lnTo>
                  <a:lnTo>
                    <a:pt x="26505" y="72426"/>
                  </a:lnTo>
                  <a:lnTo>
                    <a:pt x="26453" y="71302"/>
                  </a:lnTo>
                  <a:lnTo>
                    <a:pt x="26387" y="70190"/>
                  </a:lnTo>
                  <a:lnTo>
                    <a:pt x="26309" y="69066"/>
                  </a:lnTo>
                  <a:lnTo>
                    <a:pt x="26230" y="67954"/>
                  </a:lnTo>
                  <a:lnTo>
                    <a:pt x="26034" y="65731"/>
                  </a:lnTo>
                  <a:lnTo>
                    <a:pt x="25825" y="63535"/>
                  </a:lnTo>
                  <a:lnTo>
                    <a:pt x="25603" y="61364"/>
                  </a:lnTo>
                  <a:lnTo>
                    <a:pt x="25393" y="59220"/>
                  </a:lnTo>
                  <a:lnTo>
                    <a:pt x="25197" y="57115"/>
                  </a:lnTo>
                  <a:lnTo>
                    <a:pt x="24910" y="53702"/>
                  </a:lnTo>
                  <a:lnTo>
                    <a:pt x="24557" y="49871"/>
                  </a:lnTo>
                  <a:lnTo>
                    <a:pt x="24177" y="45726"/>
                  </a:lnTo>
                  <a:lnTo>
                    <a:pt x="23772" y="41358"/>
                  </a:lnTo>
                  <a:lnTo>
                    <a:pt x="23327" y="36834"/>
                  </a:lnTo>
                  <a:lnTo>
                    <a:pt x="22857" y="32258"/>
                  </a:lnTo>
                  <a:lnTo>
                    <a:pt x="22386" y="27707"/>
                  </a:lnTo>
                  <a:lnTo>
                    <a:pt x="21889" y="23262"/>
                  </a:lnTo>
                  <a:lnTo>
                    <a:pt x="21641" y="21117"/>
                  </a:lnTo>
                  <a:lnTo>
                    <a:pt x="21379" y="19025"/>
                  </a:lnTo>
                  <a:lnTo>
                    <a:pt x="21131" y="17012"/>
                  </a:lnTo>
                  <a:lnTo>
                    <a:pt x="20882" y="15063"/>
                  </a:lnTo>
                  <a:lnTo>
                    <a:pt x="20634" y="13220"/>
                  </a:lnTo>
                  <a:lnTo>
                    <a:pt x="20385" y="11481"/>
                  </a:lnTo>
                  <a:lnTo>
                    <a:pt x="20137" y="9859"/>
                  </a:lnTo>
                  <a:lnTo>
                    <a:pt x="19889" y="8356"/>
                  </a:lnTo>
                  <a:lnTo>
                    <a:pt x="19653" y="6996"/>
                  </a:lnTo>
                  <a:lnTo>
                    <a:pt x="19418" y="5767"/>
                  </a:lnTo>
                  <a:lnTo>
                    <a:pt x="19182" y="4707"/>
                  </a:lnTo>
                  <a:lnTo>
                    <a:pt x="19065" y="4237"/>
                  </a:lnTo>
                  <a:lnTo>
                    <a:pt x="18960" y="3818"/>
                  </a:lnTo>
                  <a:lnTo>
                    <a:pt x="18843" y="3439"/>
                  </a:lnTo>
                  <a:lnTo>
                    <a:pt x="18738" y="3099"/>
                  </a:lnTo>
                  <a:lnTo>
                    <a:pt x="18633" y="2811"/>
                  </a:lnTo>
                  <a:lnTo>
                    <a:pt x="18529" y="2576"/>
                  </a:lnTo>
                  <a:lnTo>
                    <a:pt x="18424" y="2393"/>
                  </a:lnTo>
                  <a:lnTo>
                    <a:pt x="18319" y="2249"/>
                  </a:lnTo>
                  <a:lnTo>
                    <a:pt x="18267" y="2210"/>
                  </a:lnTo>
                  <a:lnTo>
                    <a:pt x="18228" y="2171"/>
                  </a:lnTo>
                  <a:lnTo>
                    <a:pt x="18176" y="2145"/>
                  </a:lnTo>
                  <a:lnTo>
                    <a:pt x="18123" y="2145"/>
                  </a:lnTo>
                  <a:lnTo>
                    <a:pt x="17653" y="1779"/>
                  </a:lnTo>
                  <a:lnTo>
                    <a:pt x="17195" y="1452"/>
                  </a:lnTo>
                  <a:lnTo>
                    <a:pt x="16750" y="1164"/>
                  </a:lnTo>
                  <a:lnTo>
                    <a:pt x="16306" y="902"/>
                  </a:lnTo>
                  <a:lnTo>
                    <a:pt x="15874" y="680"/>
                  </a:lnTo>
                  <a:lnTo>
                    <a:pt x="15456" y="497"/>
                  </a:lnTo>
                  <a:lnTo>
                    <a:pt x="15051" y="340"/>
                  </a:lnTo>
                  <a:lnTo>
                    <a:pt x="14645" y="209"/>
                  </a:lnTo>
                  <a:lnTo>
                    <a:pt x="14253" y="118"/>
                  </a:lnTo>
                  <a:lnTo>
                    <a:pt x="13874" y="53"/>
                  </a:lnTo>
                  <a:lnTo>
                    <a:pt x="13495" y="13"/>
                  </a:lnTo>
                  <a:lnTo>
                    <a:pt x="13128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4" name="Google Shape;1766;p38">
              <a:extLst>
                <a:ext uri="{FF2B5EF4-FFF2-40B4-BE49-F238E27FC236}">
                  <a16:creationId xmlns:a16="http://schemas.microsoft.com/office/drawing/2014/main" id="{623369EF-51CE-8FD5-AD38-7BC190A109F0}"/>
                </a:ext>
              </a:extLst>
            </p:cNvPr>
            <p:cNvSpPr/>
            <p:nvPr/>
          </p:nvSpPr>
          <p:spPr>
            <a:xfrm>
              <a:off x="3696550" y="4820800"/>
              <a:ext cx="889825" cy="502775"/>
            </a:xfrm>
            <a:custGeom>
              <a:avLst/>
              <a:gdLst/>
              <a:ahLst/>
              <a:cxnLst/>
              <a:rect l="l" t="t" r="r" b="b"/>
              <a:pathLst>
                <a:path w="35593" h="20111" extrusionOk="0">
                  <a:moveTo>
                    <a:pt x="21811" y="0"/>
                  </a:moveTo>
                  <a:lnTo>
                    <a:pt x="21105" y="13"/>
                  </a:lnTo>
                  <a:lnTo>
                    <a:pt x="20399" y="53"/>
                  </a:lnTo>
                  <a:lnTo>
                    <a:pt x="19719" y="92"/>
                  </a:lnTo>
                  <a:lnTo>
                    <a:pt x="19065" y="157"/>
                  </a:lnTo>
                  <a:lnTo>
                    <a:pt x="18424" y="236"/>
                  </a:lnTo>
                  <a:lnTo>
                    <a:pt x="17797" y="223"/>
                  </a:lnTo>
                  <a:lnTo>
                    <a:pt x="17143" y="223"/>
                  </a:lnTo>
                  <a:lnTo>
                    <a:pt x="16476" y="236"/>
                  </a:lnTo>
                  <a:lnTo>
                    <a:pt x="15783" y="249"/>
                  </a:lnTo>
                  <a:lnTo>
                    <a:pt x="15090" y="275"/>
                  </a:lnTo>
                  <a:lnTo>
                    <a:pt x="14397" y="314"/>
                  </a:lnTo>
                  <a:lnTo>
                    <a:pt x="13678" y="366"/>
                  </a:lnTo>
                  <a:lnTo>
                    <a:pt x="12972" y="432"/>
                  </a:lnTo>
                  <a:lnTo>
                    <a:pt x="12253" y="523"/>
                  </a:lnTo>
                  <a:lnTo>
                    <a:pt x="11533" y="615"/>
                  </a:lnTo>
                  <a:lnTo>
                    <a:pt x="10814" y="732"/>
                  </a:lnTo>
                  <a:lnTo>
                    <a:pt x="10108" y="876"/>
                  </a:lnTo>
                  <a:lnTo>
                    <a:pt x="9402" y="1020"/>
                  </a:lnTo>
                  <a:lnTo>
                    <a:pt x="8709" y="1203"/>
                  </a:lnTo>
                  <a:lnTo>
                    <a:pt x="8016" y="1399"/>
                  </a:lnTo>
                  <a:lnTo>
                    <a:pt x="7349" y="1609"/>
                  </a:lnTo>
                  <a:lnTo>
                    <a:pt x="6682" y="1857"/>
                  </a:lnTo>
                  <a:lnTo>
                    <a:pt x="6042" y="2118"/>
                  </a:lnTo>
                  <a:lnTo>
                    <a:pt x="5728" y="2262"/>
                  </a:lnTo>
                  <a:lnTo>
                    <a:pt x="5414" y="2406"/>
                  </a:lnTo>
                  <a:lnTo>
                    <a:pt x="5113" y="2563"/>
                  </a:lnTo>
                  <a:lnTo>
                    <a:pt x="4826" y="2733"/>
                  </a:lnTo>
                  <a:lnTo>
                    <a:pt x="4525" y="2903"/>
                  </a:lnTo>
                  <a:lnTo>
                    <a:pt x="4250" y="3073"/>
                  </a:lnTo>
                  <a:lnTo>
                    <a:pt x="3963" y="3256"/>
                  </a:lnTo>
                  <a:lnTo>
                    <a:pt x="3688" y="3452"/>
                  </a:lnTo>
                  <a:lnTo>
                    <a:pt x="3427" y="3648"/>
                  </a:lnTo>
                  <a:lnTo>
                    <a:pt x="3178" y="3858"/>
                  </a:lnTo>
                  <a:lnTo>
                    <a:pt x="2917" y="4067"/>
                  </a:lnTo>
                  <a:lnTo>
                    <a:pt x="2681" y="4289"/>
                  </a:lnTo>
                  <a:lnTo>
                    <a:pt x="2446" y="4511"/>
                  </a:lnTo>
                  <a:lnTo>
                    <a:pt x="2224" y="4747"/>
                  </a:lnTo>
                  <a:lnTo>
                    <a:pt x="2001" y="4995"/>
                  </a:lnTo>
                  <a:lnTo>
                    <a:pt x="1805" y="5244"/>
                  </a:lnTo>
                  <a:lnTo>
                    <a:pt x="1596" y="5505"/>
                  </a:lnTo>
                  <a:lnTo>
                    <a:pt x="1413" y="5780"/>
                  </a:lnTo>
                  <a:lnTo>
                    <a:pt x="1230" y="6054"/>
                  </a:lnTo>
                  <a:lnTo>
                    <a:pt x="1060" y="6342"/>
                  </a:lnTo>
                  <a:lnTo>
                    <a:pt x="903" y="6643"/>
                  </a:lnTo>
                  <a:lnTo>
                    <a:pt x="759" y="6943"/>
                  </a:lnTo>
                  <a:lnTo>
                    <a:pt x="628" y="7257"/>
                  </a:lnTo>
                  <a:lnTo>
                    <a:pt x="498" y="7584"/>
                  </a:lnTo>
                  <a:lnTo>
                    <a:pt x="380" y="7924"/>
                  </a:lnTo>
                  <a:lnTo>
                    <a:pt x="288" y="8264"/>
                  </a:lnTo>
                  <a:lnTo>
                    <a:pt x="197" y="8617"/>
                  </a:lnTo>
                  <a:lnTo>
                    <a:pt x="118" y="8983"/>
                  </a:lnTo>
                  <a:lnTo>
                    <a:pt x="66" y="9310"/>
                  </a:lnTo>
                  <a:lnTo>
                    <a:pt x="27" y="9624"/>
                  </a:lnTo>
                  <a:lnTo>
                    <a:pt x="14" y="9951"/>
                  </a:lnTo>
                  <a:lnTo>
                    <a:pt x="1" y="10265"/>
                  </a:lnTo>
                  <a:lnTo>
                    <a:pt x="27" y="10578"/>
                  </a:lnTo>
                  <a:lnTo>
                    <a:pt x="53" y="10879"/>
                  </a:lnTo>
                  <a:lnTo>
                    <a:pt x="105" y="11180"/>
                  </a:lnTo>
                  <a:lnTo>
                    <a:pt x="158" y="11481"/>
                  </a:lnTo>
                  <a:lnTo>
                    <a:pt x="236" y="11781"/>
                  </a:lnTo>
                  <a:lnTo>
                    <a:pt x="328" y="12069"/>
                  </a:lnTo>
                  <a:lnTo>
                    <a:pt x="432" y="12357"/>
                  </a:lnTo>
                  <a:lnTo>
                    <a:pt x="550" y="12631"/>
                  </a:lnTo>
                  <a:lnTo>
                    <a:pt x="681" y="12906"/>
                  </a:lnTo>
                  <a:lnTo>
                    <a:pt x="811" y="13180"/>
                  </a:lnTo>
                  <a:lnTo>
                    <a:pt x="968" y="13442"/>
                  </a:lnTo>
                  <a:lnTo>
                    <a:pt x="1125" y="13703"/>
                  </a:lnTo>
                  <a:lnTo>
                    <a:pt x="1308" y="13965"/>
                  </a:lnTo>
                  <a:lnTo>
                    <a:pt x="1478" y="14213"/>
                  </a:lnTo>
                  <a:lnTo>
                    <a:pt x="1674" y="14449"/>
                  </a:lnTo>
                  <a:lnTo>
                    <a:pt x="1871" y="14697"/>
                  </a:lnTo>
                  <a:lnTo>
                    <a:pt x="2080" y="14920"/>
                  </a:lnTo>
                  <a:lnTo>
                    <a:pt x="2289" y="15155"/>
                  </a:lnTo>
                  <a:lnTo>
                    <a:pt x="2511" y="15377"/>
                  </a:lnTo>
                  <a:lnTo>
                    <a:pt x="2747" y="15586"/>
                  </a:lnTo>
                  <a:lnTo>
                    <a:pt x="2969" y="15796"/>
                  </a:lnTo>
                  <a:lnTo>
                    <a:pt x="3217" y="15992"/>
                  </a:lnTo>
                  <a:lnTo>
                    <a:pt x="3701" y="16384"/>
                  </a:lnTo>
                  <a:lnTo>
                    <a:pt x="4211" y="16737"/>
                  </a:lnTo>
                  <a:lnTo>
                    <a:pt x="4721" y="17077"/>
                  </a:lnTo>
                  <a:lnTo>
                    <a:pt x="5087" y="17299"/>
                  </a:lnTo>
                  <a:lnTo>
                    <a:pt x="5466" y="17508"/>
                  </a:lnTo>
                  <a:lnTo>
                    <a:pt x="5846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41"/>
                  </a:lnTo>
                  <a:lnTo>
                    <a:pt x="8251" y="18685"/>
                  </a:lnTo>
                  <a:lnTo>
                    <a:pt x="8657" y="18816"/>
                  </a:lnTo>
                  <a:lnTo>
                    <a:pt x="9075" y="18947"/>
                  </a:lnTo>
                  <a:lnTo>
                    <a:pt x="9507" y="19064"/>
                  </a:lnTo>
                  <a:lnTo>
                    <a:pt x="9925" y="19169"/>
                  </a:lnTo>
                  <a:lnTo>
                    <a:pt x="10357" y="19274"/>
                  </a:lnTo>
                  <a:lnTo>
                    <a:pt x="11220" y="19444"/>
                  </a:lnTo>
                  <a:lnTo>
                    <a:pt x="12096" y="19601"/>
                  </a:lnTo>
                  <a:lnTo>
                    <a:pt x="12959" y="19731"/>
                  </a:lnTo>
                  <a:lnTo>
                    <a:pt x="13835" y="19836"/>
                  </a:lnTo>
                  <a:lnTo>
                    <a:pt x="14711" y="19927"/>
                  </a:lnTo>
                  <a:lnTo>
                    <a:pt x="15587" y="19993"/>
                  </a:lnTo>
                  <a:lnTo>
                    <a:pt x="16450" y="20045"/>
                  </a:lnTo>
                  <a:lnTo>
                    <a:pt x="17300" y="20084"/>
                  </a:lnTo>
                  <a:lnTo>
                    <a:pt x="18150" y="20111"/>
                  </a:lnTo>
                  <a:lnTo>
                    <a:pt x="18764" y="20111"/>
                  </a:lnTo>
                  <a:lnTo>
                    <a:pt x="19405" y="20097"/>
                  </a:lnTo>
                  <a:lnTo>
                    <a:pt x="20046" y="20084"/>
                  </a:lnTo>
                  <a:lnTo>
                    <a:pt x="20713" y="20032"/>
                  </a:lnTo>
                  <a:lnTo>
                    <a:pt x="21392" y="19980"/>
                  </a:lnTo>
                  <a:lnTo>
                    <a:pt x="22085" y="19901"/>
                  </a:lnTo>
                  <a:lnTo>
                    <a:pt x="22778" y="19810"/>
                  </a:lnTo>
                  <a:lnTo>
                    <a:pt x="23485" y="19692"/>
                  </a:lnTo>
                  <a:lnTo>
                    <a:pt x="24191" y="19561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1"/>
                  </a:lnTo>
                  <a:lnTo>
                    <a:pt x="26989" y="18842"/>
                  </a:lnTo>
                  <a:lnTo>
                    <a:pt x="27669" y="18594"/>
                  </a:lnTo>
                  <a:lnTo>
                    <a:pt x="28349" y="18345"/>
                  </a:lnTo>
                  <a:lnTo>
                    <a:pt x="29002" y="18058"/>
                  </a:lnTo>
                  <a:lnTo>
                    <a:pt x="29643" y="17757"/>
                  </a:lnTo>
                  <a:lnTo>
                    <a:pt x="29944" y="17587"/>
                  </a:lnTo>
                  <a:lnTo>
                    <a:pt x="30258" y="17417"/>
                  </a:lnTo>
                  <a:lnTo>
                    <a:pt x="30558" y="17247"/>
                  </a:lnTo>
                  <a:lnTo>
                    <a:pt x="30859" y="17064"/>
                  </a:lnTo>
                  <a:lnTo>
                    <a:pt x="31147" y="16881"/>
                  </a:lnTo>
                  <a:lnTo>
                    <a:pt x="31434" y="16685"/>
                  </a:lnTo>
                  <a:lnTo>
                    <a:pt x="31709" y="16489"/>
                  </a:lnTo>
                  <a:lnTo>
                    <a:pt x="31971" y="16279"/>
                  </a:lnTo>
                  <a:lnTo>
                    <a:pt x="32245" y="16070"/>
                  </a:lnTo>
                  <a:lnTo>
                    <a:pt x="32494" y="15848"/>
                  </a:lnTo>
                  <a:lnTo>
                    <a:pt x="32742" y="15613"/>
                  </a:lnTo>
                  <a:lnTo>
                    <a:pt x="32977" y="15377"/>
                  </a:lnTo>
                  <a:lnTo>
                    <a:pt x="33213" y="15142"/>
                  </a:lnTo>
                  <a:lnTo>
                    <a:pt x="33435" y="14893"/>
                  </a:lnTo>
                  <a:lnTo>
                    <a:pt x="33644" y="14645"/>
                  </a:lnTo>
                  <a:lnTo>
                    <a:pt x="33853" y="14370"/>
                  </a:lnTo>
                  <a:lnTo>
                    <a:pt x="34050" y="14109"/>
                  </a:lnTo>
                  <a:lnTo>
                    <a:pt x="34233" y="13834"/>
                  </a:lnTo>
                  <a:lnTo>
                    <a:pt x="34403" y="13547"/>
                  </a:lnTo>
                  <a:lnTo>
                    <a:pt x="34573" y="13259"/>
                  </a:lnTo>
                  <a:lnTo>
                    <a:pt x="34716" y="12958"/>
                  </a:lnTo>
                  <a:lnTo>
                    <a:pt x="34860" y="12644"/>
                  </a:lnTo>
                  <a:lnTo>
                    <a:pt x="34991" y="12331"/>
                  </a:lnTo>
                  <a:lnTo>
                    <a:pt x="35109" y="12017"/>
                  </a:lnTo>
                  <a:lnTo>
                    <a:pt x="35213" y="11677"/>
                  </a:lnTo>
                  <a:lnTo>
                    <a:pt x="35305" y="11337"/>
                  </a:lnTo>
                  <a:lnTo>
                    <a:pt x="35383" y="10997"/>
                  </a:lnTo>
                  <a:lnTo>
                    <a:pt x="35462" y="10644"/>
                  </a:lnTo>
                  <a:lnTo>
                    <a:pt x="35514" y="10278"/>
                  </a:lnTo>
                  <a:lnTo>
                    <a:pt x="35553" y="9912"/>
                  </a:lnTo>
                  <a:lnTo>
                    <a:pt x="35579" y="9480"/>
                  </a:lnTo>
                  <a:lnTo>
                    <a:pt x="35593" y="9075"/>
                  </a:lnTo>
                  <a:lnTo>
                    <a:pt x="35593" y="8669"/>
                  </a:lnTo>
                  <a:lnTo>
                    <a:pt x="35566" y="8277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409" y="7166"/>
                  </a:lnTo>
                  <a:lnTo>
                    <a:pt x="35318" y="6813"/>
                  </a:lnTo>
                  <a:lnTo>
                    <a:pt x="35226" y="6486"/>
                  </a:lnTo>
                  <a:lnTo>
                    <a:pt x="35109" y="6159"/>
                  </a:lnTo>
                  <a:lnTo>
                    <a:pt x="34978" y="5832"/>
                  </a:lnTo>
                  <a:lnTo>
                    <a:pt x="34847" y="5531"/>
                  </a:lnTo>
                  <a:lnTo>
                    <a:pt x="34690" y="5230"/>
                  </a:lnTo>
                  <a:lnTo>
                    <a:pt x="34520" y="4943"/>
                  </a:lnTo>
                  <a:lnTo>
                    <a:pt x="34337" y="4668"/>
                  </a:lnTo>
                  <a:lnTo>
                    <a:pt x="34154" y="4394"/>
                  </a:lnTo>
                  <a:lnTo>
                    <a:pt x="33945" y="4132"/>
                  </a:lnTo>
                  <a:lnTo>
                    <a:pt x="33736" y="3884"/>
                  </a:lnTo>
                  <a:lnTo>
                    <a:pt x="33514" y="3648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81" y="2981"/>
                  </a:lnTo>
                  <a:lnTo>
                    <a:pt x="32507" y="2772"/>
                  </a:lnTo>
                  <a:lnTo>
                    <a:pt x="32245" y="2576"/>
                  </a:lnTo>
                  <a:lnTo>
                    <a:pt x="31958" y="2380"/>
                  </a:lnTo>
                  <a:lnTo>
                    <a:pt x="31670" y="2197"/>
                  </a:lnTo>
                  <a:lnTo>
                    <a:pt x="31369" y="2027"/>
                  </a:lnTo>
                  <a:lnTo>
                    <a:pt x="31068" y="1870"/>
                  </a:lnTo>
                  <a:lnTo>
                    <a:pt x="30755" y="1713"/>
                  </a:lnTo>
                  <a:lnTo>
                    <a:pt x="30441" y="1556"/>
                  </a:lnTo>
                  <a:lnTo>
                    <a:pt x="30114" y="1425"/>
                  </a:lnTo>
                  <a:lnTo>
                    <a:pt x="29787" y="1282"/>
                  </a:lnTo>
                  <a:lnTo>
                    <a:pt x="29447" y="1164"/>
                  </a:lnTo>
                  <a:lnTo>
                    <a:pt x="29107" y="1046"/>
                  </a:lnTo>
                  <a:lnTo>
                    <a:pt x="28754" y="929"/>
                  </a:lnTo>
                  <a:lnTo>
                    <a:pt x="28414" y="824"/>
                  </a:lnTo>
                  <a:lnTo>
                    <a:pt x="27695" y="641"/>
                  </a:lnTo>
                  <a:lnTo>
                    <a:pt x="26976" y="471"/>
                  </a:lnTo>
                  <a:lnTo>
                    <a:pt x="26243" y="340"/>
                  </a:lnTo>
                  <a:lnTo>
                    <a:pt x="25498" y="223"/>
                  </a:lnTo>
                  <a:lnTo>
                    <a:pt x="24753" y="144"/>
                  </a:lnTo>
                  <a:lnTo>
                    <a:pt x="24021" y="79"/>
                  </a:lnTo>
                  <a:lnTo>
                    <a:pt x="23275" y="26"/>
                  </a:lnTo>
                  <a:lnTo>
                    <a:pt x="2254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5" name="Google Shape;1767;p38">
              <a:extLst>
                <a:ext uri="{FF2B5EF4-FFF2-40B4-BE49-F238E27FC236}">
                  <a16:creationId xmlns:a16="http://schemas.microsoft.com/office/drawing/2014/main" id="{57855F59-4FF1-5916-18D7-EFFA8CE31B97}"/>
                </a:ext>
              </a:extLst>
            </p:cNvPr>
            <p:cNvSpPr/>
            <p:nvPr/>
          </p:nvSpPr>
          <p:spPr>
            <a:xfrm>
              <a:off x="4809300" y="238125"/>
              <a:ext cx="1575300" cy="1900875"/>
            </a:xfrm>
            <a:custGeom>
              <a:avLst/>
              <a:gdLst/>
              <a:ahLst/>
              <a:cxnLst/>
              <a:rect l="l" t="t" r="r" b="b"/>
              <a:pathLst>
                <a:path w="63012" h="76035" extrusionOk="0">
                  <a:moveTo>
                    <a:pt x="23719" y="0"/>
                  </a:moveTo>
                  <a:lnTo>
                    <a:pt x="22922" y="13"/>
                  </a:lnTo>
                  <a:lnTo>
                    <a:pt x="22124" y="39"/>
                  </a:lnTo>
                  <a:lnTo>
                    <a:pt x="21326" y="118"/>
                  </a:lnTo>
                  <a:lnTo>
                    <a:pt x="20503" y="209"/>
                  </a:lnTo>
                  <a:lnTo>
                    <a:pt x="19679" y="340"/>
                  </a:lnTo>
                  <a:lnTo>
                    <a:pt x="18842" y="510"/>
                  </a:lnTo>
                  <a:lnTo>
                    <a:pt x="18005" y="693"/>
                  </a:lnTo>
                  <a:lnTo>
                    <a:pt x="17155" y="928"/>
                  </a:lnTo>
                  <a:lnTo>
                    <a:pt x="16292" y="1190"/>
                  </a:lnTo>
                  <a:lnTo>
                    <a:pt x="15416" y="1478"/>
                  </a:lnTo>
                  <a:lnTo>
                    <a:pt x="14540" y="1804"/>
                  </a:lnTo>
                  <a:lnTo>
                    <a:pt x="13651" y="2171"/>
                  </a:lnTo>
                  <a:lnTo>
                    <a:pt x="12762" y="2563"/>
                  </a:lnTo>
                  <a:lnTo>
                    <a:pt x="11847" y="2994"/>
                  </a:lnTo>
                  <a:lnTo>
                    <a:pt x="10931" y="3465"/>
                  </a:lnTo>
                  <a:lnTo>
                    <a:pt x="10016" y="3962"/>
                  </a:lnTo>
                  <a:lnTo>
                    <a:pt x="9807" y="4080"/>
                  </a:lnTo>
                  <a:lnTo>
                    <a:pt x="9218" y="4433"/>
                  </a:lnTo>
                  <a:lnTo>
                    <a:pt x="8787" y="4707"/>
                  </a:lnTo>
                  <a:lnTo>
                    <a:pt x="8303" y="5034"/>
                  </a:lnTo>
                  <a:lnTo>
                    <a:pt x="7741" y="5413"/>
                  </a:lnTo>
                  <a:lnTo>
                    <a:pt x="7113" y="5858"/>
                  </a:lnTo>
                  <a:lnTo>
                    <a:pt x="6433" y="6355"/>
                  </a:lnTo>
                  <a:lnTo>
                    <a:pt x="5714" y="6904"/>
                  </a:lnTo>
                  <a:lnTo>
                    <a:pt x="4956" y="7518"/>
                  </a:lnTo>
                  <a:lnTo>
                    <a:pt x="4158" y="8198"/>
                  </a:lnTo>
                  <a:lnTo>
                    <a:pt x="3334" y="8931"/>
                  </a:lnTo>
                  <a:lnTo>
                    <a:pt x="2916" y="9310"/>
                  </a:lnTo>
                  <a:lnTo>
                    <a:pt x="2484" y="9715"/>
                  </a:lnTo>
                  <a:lnTo>
                    <a:pt x="2066" y="10134"/>
                  </a:lnTo>
                  <a:lnTo>
                    <a:pt x="1635" y="10565"/>
                  </a:lnTo>
                  <a:lnTo>
                    <a:pt x="1203" y="11010"/>
                  </a:lnTo>
                  <a:lnTo>
                    <a:pt x="772" y="11467"/>
                  </a:lnTo>
                  <a:lnTo>
                    <a:pt x="667" y="11585"/>
                  </a:lnTo>
                  <a:lnTo>
                    <a:pt x="575" y="11716"/>
                  </a:lnTo>
                  <a:lnTo>
                    <a:pt x="484" y="11860"/>
                  </a:lnTo>
                  <a:lnTo>
                    <a:pt x="405" y="12003"/>
                  </a:lnTo>
                  <a:lnTo>
                    <a:pt x="340" y="12160"/>
                  </a:lnTo>
                  <a:lnTo>
                    <a:pt x="275" y="12317"/>
                  </a:lnTo>
                  <a:lnTo>
                    <a:pt x="209" y="12487"/>
                  </a:lnTo>
                  <a:lnTo>
                    <a:pt x="157" y="12670"/>
                  </a:lnTo>
                  <a:lnTo>
                    <a:pt x="118" y="12853"/>
                  </a:lnTo>
                  <a:lnTo>
                    <a:pt x="79" y="13049"/>
                  </a:lnTo>
                  <a:lnTo>
                    <a:pt x="52" y="13246"/>
                  </a:lnTo>
                  <a:lnTo>
                    <a:pt x="26" y="13455"/>
                  </a:lnTo>
                  <a:lnTo>
                    <a:pt x="0" y="13899"/>
                  </a:lnTo>
                  <a:lnTo>
                    <a:pt x="13" y="14370"/>
                  </a:lnTo>
                  <a:lnTo>
                    <a:pt x="39" y="14854"/>
                  </a:lnTo>
                  <a:lnTo>
                    <a:pt x="92" y="15377"/>
                  </a:lnTo>
                  <a:lnTo>
                    <a:pt x="170" y="15926"/>
                  </a:lnTo>
                  <a:lnTo>
                    <a:pt x="275" y="16501"/>
                  </a:lnTo>
                  <a:lnTo>
                    <a:pt x="405" y="17090"/>
                  </a:lnTo>
                  <a:lnTo>
                    <a:pt x="549" y="17704"/>
                  </a:lnTo>
                  <a:lnTo>
                    <a:pt x="732" y="18345"/>
                  </a:lnTo>
                  <a:lnTo>
                    <a:pt x="928" y="19012"/>
                  </a:lnTo>
                  <a:lnTo>
                    <a:pt x="1138" y="19679"/>
                  </a:lnTo>
                  <a:lnTo>
                    <a:pt x="1373" y="20385"/>
                  </a:lnTo>
                  <a:lnTo>
                    <a:pt x="1635" y="21104"/>
                  </a:lnTo>
                  <a:lnTo>
                    <a:pt x="1909" y="21836"/>
                  </a:lnTo>
                  <a:lnTo>
                    <a:pt x="2197" y="22582"/>
                  </a:lnTo>
                  <a:lnTo>
                    <a:pt x="2511" y="23340"/>
                  </a:lnTo>
                  <a:lnTo>
                    <a:pt x="2837" y="24125"/>
                  </a:lnTo>
                  <a:lnTo>
                    <a:pt x="3191" y="24922"/>
                  </a:lnTo>
                  <a:lnTo>
                    <a:pt x="3544" y="25720"/>
                  </a:lnTo>
                  <a:lnTo>
                    <a:pt x="3923" y="26530"/>
                  </a:lnTo>
                  <a:lnTo>
                    <a:pt x="4315" y="27367"/>
                  </a:lnTo>
                  <a:lnTo>
                    <a:pt x="4720" y="28204"/>
                  </a:lnTo>
                  <a:lnTo>
                    <a:pt x="5570" y="29891"/>
                  </a:lnTo>
                  <a:lnTo>
                    <a:pt x="6472" y="31617"/>
                  </a:lnTo>
                  <a:lnTo>
                    <a:pt x="7401" y="33369"/>
                  </a:lnTo>
                  <a:lnTo>
                    <a:pt x="8382" y="35121"/>
                  </a:lnTo>
                  <a:lnTo>
                    <a:pt x="9388" y="36886"/>
                  </a:lnTo>
                  <a:lnTo>
                    <a:pt x="10421" y="38638"/>
                  </a:lnTo>
                  <a:lnTo>
                    <a:pt x="11480" y="40391"/>
                  </a:lnTo>
                  <a:lnTo>
                    <a:pt x="12553" y="42130"/>
                  </a:lnTo>
                  <a:lnTo>
                    <a:pt x="13638" y="43830"/>
                  </a:lnTo>
                  <a:lnTo>
                    <a:pt x="14723" y="45503"/>
                  </a:lnTo>
                  <a:lnTo>
                    <a:pt x="15822" y="47151"/>
                  </a:lnTo>
                  <a:lnTo>
                    <a:pt x="16907" y="48733"/>
                  </a:lnTo>
                  <a:lnTo>
                    <a:pt x="17979" y="50276"/>
                  </a:lnTo>
                  <a:lnTo>
                    <a:pt x="19038" y="51740"/>
                  </a:lnTo>
                  <a:lnTo>
                    <a:pt x="20071" y="53152"/>
                  </a:lnTo>
                  <a:lnTo>
                    <a:pt x="21091" y="54473"/>
                  </a:lnTo>
                  <a:lnTo>
                    <a:pt x="22072" y="55715"/>
                  </a:lnTo>
                  <a:lnTo>
                    <a:pt x="23026" y="56866"/>
                  </a:lnTo>
                  <a:lnTo>
                    <a:pt x="23771" y="57755"/>
                  </a:lnTo>
                  <a:lnTo>
                    <a:pt x="24556" y="58670"/>
                  </a:lnTo>
                  <a:lnTo>
                    <a:pt x="25393" y="59612"/>
                  </a:lnTo>
                  <a:lnTo>
                    <a:pt x="26282" y="60592"/>
                  </a:lnTo>
                  <a:lnTo>
                    <a:pt x="27197" y="61586"/>
                  </a:lnTo>
                  <a:lnTo>
                    <a:pt x="28152" y="62593"/>
                  </a:lnTo>
                  <a:lnTo>
                    <a:pt x="29146" y="63600"/>
                  </a:lnTo>
                  <a:lnTo>
                    <a:pt x="30179" y="64620"/>
                  </a:lnTo>
                  <a:lnTo>
                    <a:pt x="31238" y="65627"/>
                  </a:lnTo>
                  <a:lnTo>
                    <a:pt x="32323" y="66620"/>
                  </a:lnTo>
                  <a:lnTo>
                    <a:pt x="32872" y="67117"/>
                  </a:lnTo>
                  <a:lnTo>
                    <a:pt x="33434" y="67601"/>
                  </a:lnTo>
                  <a:lnTo>
                    <a:pt x="34010" y="68085"/>
                  </a:lnTo>
                  <a:lnTo>
                    <a:pt x="34572" y="68556"/>
                  </a:lnTo>
                  <a:lnTo>
                    <a:pt x="35160" y="69026"/>
                  </a:lnTo>
                  <a:lnTo>
                    <a:pt x="35749" y="69484"/>
                  </a:lnTo>
                  <a:lnTo>
                    <a:pt x="36337" y="69942"/>
                  </a:lnTo>
                  <a:lnTo>
                    <a:pt x="36926" y="70373"/>
                  </a:lnTo>
                  <a:lnTo>
                    <a:pt x="37527" y="70805"/>
                  </a:lnTo>
                  <a:lnTo>
                    <a:pt x="38142" y="71223"/>
                  </a:lnTo>
                  <a:lnTo>
                    <a:pt x="38743" y="71628"/>
                  </a:lnTo>
                  <a:lnTo>
                    <a:pt x="39358" y="72021"/>
                  </a:lnTo>
                  <a:lnTo>
                    <a:pt x="39985" y="72400"/>
                  </a:lnTo>
                  <a:lnTo>
                    <a:pt x="40600" y="72766"/>
                  </a:lnTo>
                  <a:lnTo>
                    <a:pt x="41227" y="73119"/>
                  </a:lnTo>
                  <a:lnTo>
                    <a:pt x="41855" y="73459"/>
                  </a:lnTo>
                  <a:lnTo>
                    <a:pt x="42483" y="73773"/>
                  </a:lnTo>
                  <a:lnTo>
                    <a:pt x="43123" y="74073"/>
                  </a:lnTo>
                  <a:lnTo>
                    <a:pt x="43751" y="74348"/>
                  </a:lnTo>
                  <a:lnTo>
                    <a:pt x="44392" y="74610"/>
                  </a:lnTo>
                  <a:lnTo>
                    <a:pt x="45032" y="74858"/>
                  </a:lnTo>
                  <a:lnTo>
                    <a:pt x="45673" y="75080"/>
                  </a:lnTo>
                  <a:lnTo>
                    <a:pt x="46314" y="75289"/>
                  </a:lnTo>
                  <a:lnTo>
                    <a:pt x="46968" y="75459"/>
                  </a:lnTo>
                  <a:lnTo>
                    <a:pt x="47608" y="75616"/>
                  </a:lnTo>
                  <a:lnTo>
                    <a:pt x="48249" y="75747"/>
                  </a:lnTo>
                  <a:lnTo>
                    <a:pt x="48903" y="75865"/>
                  </a:lnTo>
                  <a:lnTo>
                    <a:pt x="49543" y="75943"/>
                  </a:lnTo>
                  <a:lnTo>
                    <a:pt x="50184" y="75996"/>
                  </a:lnTo>
                  <a:lnTo>
                    <a:pt x="50838" y="76035"/>
                  </a:lnTo>
                  <a:lnTo>
                    <a:pt x="51479" y="76035"/>
                  </a:lnTo>
                  <a:lnTo>
                    <a:pt x="52119" y="76009"/>
                  </a:lnTo>
                  <a:lnTo>
                    <a:pt x="52760" y="75956"/>
                  </a:lnTo>
                  <a:lnTo>
                    <a:pt x="53401" y="75878"/>
                  </a:lnTo>
                  <a:lnTo>
                    <a:pt x="54041" y="75760"/>
                  </a:lnTo>
                  <a:lnTo>
                    <a:pt x="54355" y="75695"/>
                  </a:lnTo>
                  <a:lnTo>
                    <a:pt x="54682" y="75616"/>
                  </a:lnTo>
                  <a:lnTo>
                    <a:pt x="54996" y="75525"/>
                  </a:lnTo>
                  <a:lnTo>
                    <a:pt x="55310" y="75433"/>
                  </a:lnTo>
                  <a:lnTo>
                    <a:pt x="55624" y="75342"/>
                  </a:lnTo>
                  <a:lnTo>
                    <a:pt x="55937" y="75224"/>
                  </a:lnTo>
                  <a:lnTo>
                    <a:pt x="56264" y="75106"/>
                  </a:lnTo>
                  <a:lnTo>
                    <a:pt x="56578" y="74989"/>
                  </a:lnTo>
                  <a:lnTo>
                    <a:pt x="56892" y="74845"/>
                  </a:lnTo>
                  <a:lnTo>
                    <a:pt x="57193" y="74714"/>
                  </a:lnTo>
                  <a:lnTo>
                    <a:pt x="57507" y="74557"/>
                  </a:lnTo>
                  <a:lnTo>
                    <a:pt x="57820" y="74400"/>
                  </a:lnTo>
                  <a:lnTo>
                    <a:pt x="58134" y="74230"/>
                  </a:lnTo>
                  <a:lnTo>
                    <a:pt x="58435" y="74047"/>
                  </a:lnTo>
                  <a:lnTo>
                    <a:pt x="58749" y="73864"/>
                  </a:lnTo>
                  <a:lnTo>
                    <a:pt x="59049" y="73668"/>
                  </a:lnTo>
                  <a:lnTo>
                    <a:pt x="59363" y="73459"/>
                  </a:lnTo>
                  <a:lnTo>
                    <a:pt x="59664" y="73237"/>
                  </a:lnTo>
                  <a:lnTo>
                    <a:pt x="59899" y="73067"/>
                  </a:lnTo>
                  <a:lnTo>
                    <a:pt x="60109" y="72884"/>
                  </a:lnTo>
                  <a:lnTo>
                    <a:pt x="60331" y="72700"/>
                  </a:lnTo>
                  <a:lnTo>
                    <a:pt x="60527" y="72504"/>
                  </a:lnTo>
                  <a:lnTo>
                    <a:pt x="60723" y="72295"/>
                  </a:lnTo>
                  <a:lnTo>
                    <a:pt x="60906" y="72086"/>
                  </a:lnTo>
                  <a:lnTo>
                    <a:pt x="61076" y="71864"/>
                  </a:lnTo>
                  <a:lnTo>
                    <a:pt x="61246" y="71641"/>
                  </a:lnTo>
                  <a:lnTo>
                    <a:pt x="61403" y="71406"/>
                  </a:lnTo>
                  <a:lnTo>
                    <a:pt x="61560" y="71158"/>
                  </a:lnTo>
                  <a:lnTo>
                    <a:pt x="61704" y="70909"/>
                  </a:lnTo>
                  <a:lnTo>
                    <a:pt x="61835" y="70661"/>
                  </a:lnTo>
                  <a:lnTo>
                    <a:pt x="61965" y="70399"/>
                  </a:lnTo>
                  <a:lnTo>
                    <a:pt x="62083" y="70125"/>
                  </a:lnTo>
                  <a:lnTo>
                    <a:pt x="62188" y="69850"/>
                  </a:lnTo>
                  <a:lnTo>
                    <a:pt x="62292" y="69575"/>
                  </a:lnTo>
                  <a:lnTo>
                    <a:pt x="62384" y="69288"/>
                  </a:lnTo>
                  <a:lnTo>
                    <a:pt x="62475" y="68987"/>
                  </a:lnTo>
                  <a:lnTo>
                    <a:pt x="62554" y="68686"/>
                  </a:lnTo>
                  <a:lnTo>
                    <a:pt x="62632" y="68386"/>
                  </a:lnTo>
                  <a:lnTo>
                    <a:pt x="62698" y="68072"/>
                  </a:lnTo>
                  <a:lnTo>
                    <a:pt x="62763" y="67758"/>
                  </a:lnTo>
                  <a:lnTo>
                    <a:pt x="62867" y="67104"/>
                  </a:lnTo>
                  <a:lnTo>
                    <a:pt x="62933" y="66437"/>
                  </a:lnTo>
                  <a:lnTo>
                    <a:pt x="62985" y="65744"/>
                  </a:lnTo>
                  <a:lnTo>
                    <a:pt x="63011" y="65038"/>
                  </a:lnTo>
                  <a:lnTo>
                    <a:pt x="63011" y="64319"/>
                  </a:lnTo>
                  <a:lnTo>
                    <a:pt x="62985" y="63574"/>
                  </a:lnTo>
                  <a:lnTo>
                    <a:pt x="62946" y="62815"/>
                  </a:lnTo>
                  <a:lnTo>
                    <a:pt x="62881" y="62031"/>
                  </a:lnTo>
                  <a:lnTo>
                    <a:pt x="62789" y="61246"/>
                  </a:lnTo>
                  <a:lnTo>
                    <a:pt x="62684" y="60449"/>
                  </a:lnTo>
                  <a:lnTo>
                    <a:pt x="62567" y="59638"/>
                  </a:lnTo>
                  <a:lnTo>
                    <a:pt x="62423" y="58814"/>
                  </a:lnTo>
                  <a:lnTo>
                    <a:pt x="62253" y="57977"/>
                  </a:lnTo>
                  <a:lnTo>
                    <a:pt x="62083" y="57127"/>
                  </a:lnTo>
                  <a:lnTo>
                    <a:pt x="61887" y="56278"/>
                  </a:lnTo>
                  <a:lnTo>
                    <a:pt x="61691" y="55428"/>
                  </a:lnTo>
                  <a:lnTo>
                    <a:pt x="61468" y="54565"/>
                  </a:lnTo>
                  <a:lnTo>
                    <a:pt x="61233" y="53702"/>
                  </a:lnTo>
                  <a:lnTo>
                    <a:pt x="60985" y="52826"/>
                  </a:lnTo>
                  <a:lnTo>
                    <a:pt x="60736" y="51949"/>
                  </a:lnTo>
                  <a:lnTo>
                    <a:pt x="60462" y="51073"/>
                  </a:lnTo>
                  <a:lnTo>
                    <a:pt x="60187" y="50197"/>
                  </a:lnTo>
                  <a:lnTo>
                    <a:pt x="59899" y="49321"/>
                  </a:lnTo>
                  <a:lnTo>
                    <a:pt x="59311" y="47582"/>
                  </a:lnTo>
                  <a:lnTo>
                    <a:pt x="58696" y="45843"/>
                  </a:lnTo>
                  <a:lnTo>
                    <a:pt x="58056" y="44130"/>
                  </a:lnTo>
                  <a:lnTo>
                    <a:pt x="57415" y="42457"/>
                  </a:lnTo>
                  <a:lnTo>
                    <a:pt x="56774" y="40809"/>
                  </a:lnTo>
                  <a:lnTo>
                    <a:pt x="56120" y="39201"/>
                  </a:lnTo>
                  <a:lnTo>
                    <a:pt x="55480" y="37658"/>
                  </a:lnTo>
                  <a:lnTo>
                    <a:pt x="54264" y="34768"/>
                  </a:lnTo>
                  <a:lnTo>
                    <a:pt x="53165" y="32179"/>
                  </a:lnTo>
                  <a:lnTo>
                    <a:pt x="52237" y="29969"/>
                  </a:lnTo>
                  <a:lnTo>
                    <a:pt x="51858" y="29015"/>
                  </a:lnTo>
                  <a:lnTo>
                    <a:pt x="51544" y="28191"/>
                  </a:lnTo>
                  <a:lnTo>
                    <a:pt x="51152" y="27171"/>
                  </a:lnTo>
                  <a:lnTo>
                    <a:pt x="50760" y="26164"/>
                  </a:lnTo>
                  <a:lnTo>
                    <a:pt x="50367" y="25171"/>
                  </a:lnTo>
                  <a:lnTo>
                    <a:pt x="49949" y="24190"/>
                  </a:lnTo>
                  <a:lnTo>
                    <a:pt x="49530" y="23235"/>
                  </a:lnTo>
                  <a:lnTo>
                    <a:pt x="49112" y="22281"/>
                  </a:lnTo>
                  <a:lnTo>
                    <a:pt x="48680" y="21339"/>
                  </a:lnTo>
                  <a:lnTo>
                    <a:pt x="48236" y="20424"/>
                  </a:lnTo>
                  <a:lnTo>
                    <a:pt x="47791" y="19509"/>
                  </a:lnTo>
                  <a:lnTo>
                    <a:pt x="47334" y="18620"/>
                  </a:lnTo>
                  <a:lnTo>
                    <a:pt x="46863" y="17744"/>
                  </a:lnTo>
                  <a:lnTo>
                    <a:pt x="46392" y="16894"/>
                  </a:lnTo>
                  <a:lnTo>
                    <a:pt x="45908" y="16044"/>
                  </a:lnTo>
                  <a:lnTo>
                    <a:pt x="45425" y="15220"/>
                  </a:lnTo>
                  <a:lnTo>
                    <a:pt x="44915" y="14422"/>
                  </a:lnTo>
                  <a:lnTo>
                    <a:pt x="44418" y="13625"/>
                  </a:lnTo>
                  <a:lnTo>
                    <a:pt x="43895" y="12853"/>
                  </a:lnTo>
                  <a:lnTo>
                    <a:pt x="43372" y="12108"/>
                  </a:lnTo>
                  <a:lnTo>
                    <a:pt x="42836" y="11376"/>
                  </a:lnTo>
                  <a:lnTo>
                    <a:pt x="42300" y="10657"/>
                  </a:lnTo>
                  <a:lnTo>
                    <a:pt x="41750" y="9964"/>
                  </a:lnTo>
                  <a:lnTo>
                    <a:pt x="41201" y="9284"/>
                  </a:lnTo>
                  <a:lnTo>
                    <a:pt x="40626" y="8630"/>
                  </a:lnTo>
                  <a:lnTo>
                    <a:pt x="40051" y="8002"/>
                  </a:lnTo>
                  <a:lnTo>
                    <a:pt x="39475" y="7388"/>
                  </a:lnTo>
                  <a:lnTo>
                    <a:pt x="38887" y="6799"/>
                  </a:lnTo>
                  <a:lnTo>
                    <a:pt x="38285" y="6224"/>
                  </a:lnTo>
                  <a:lnTo>
                    <a:pt x="37671" y="5675"/>
                  </a:lnTo>
                  <a:lnTo>
                    <a:pt x="37056" y="5152"/>
                  </a:lnTo>
                  <a:lnTo>
                    <a:pt x="36442" y="4655"/>
                  </a:lnTo>
                  <a:lnTo>
                    <a:pt x="35801" y="4184"/>
                  </a:lnTo>
                  <a:lnTo>
                    <a:pt x="35160" y="3727"/>
                  </a:lnTo>
                  <a:lnTo>
                    <a:pt x="34507" y="3295"/>
                  </a:lnTo>
                  <a:lnTo>
                    <a:pt x="33853" y="2890"/>
                  </a:lnTo>
                  <a:lnTo>
                    <a:pt x="33186" y="2511"/>
                  </a:lnTo>
                  <a:lnTo>
                    <a:pt x="32506" y="2157"/>
                  </a:lnTo>
                  <a:lnTo>
                    <a:pt x="31826" y="1831"/>
                  </a:lnTo>
                  <a:lnTo>
                    <a:pt x="31133" y="1517"/>
                  </a:lnTo>
                  <a:lnTo>
                    <a:pt x="30427" y="1242"/>
                  </a:lnTo>
                  <a:lnTo>
                    <a:pt x="29721" y="994"/>
                  </a:lnTo>
                  <a:lnTo>
                    <a:pt x="29002" y="771"/>
                  </a:lnTo>
                  <a:lnTo>
                    <a:pt x="28269" y="575"/>
                  </a:lnTo>
                  <a:lnTo>
                    <a:pt x="27537" y="405"/>
                  </a:lnTo>
                  <a:lnTo>
                    <a:pt x="26792" y="275"/>
                  </a:lnTo>
                  <a:lnTo>
                    <a:pt x="26034" y="157"/>
                  </a:lnTo>
                  <a:lnTo>
                    <a:pt x="25275" y="78"/>
                  </a:lnTo>
                  <a:lnTo>
                    <a:pt x="24491" y="26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6" name="Google Shape;1768;p38">
              <a:extLst>
                <a:ext uri="{FF2B5EF4-FFF2-40B4-BE49-F238E27FC236}">
                  <a16:creationId xmlns:a16="http://schemas.microsoft.com/office/drawing/2014/main" id="{C43CDC57-F540-348C-6B50-EDF0187B3440}"/>
                </a:ext>
              </a:extLst>
            </p:cNvPr>
            <p:cNvSpPr/>
            <p:nvPr/>
          </p:nvSpPr>
          <p:spPr>
            <a:xfrm>
              <a:off x="2828000" y="238125"/>
              <a:ext cx="1575325" cy="1900875"/>
            </a:xfrm>
            <a:custGeom>
              <a:avLst/>
              <a:gdLst/>
              <a:ahLst/>
              <a:cxnLst/>
              <a:rect l="l" t="t" r="r" b="b"/>
              <a:pathLst>
                <a:path w="63013" h="76035" extrusionOk="0">
                  <a:moveTo>
                    <a:pt x="39293" y="0"/>
                  </a:moveTo>
                  <a:lnTo>
                    <a:pt x="38522" y="26"/>
                  </a:lnTo>
                  <a:lnTo>
                    <a:pt x="37750" y="78"/>
                  </a:lnTo>
                  <a:lnTo>
                    <a:pt x="36979" y="157"/>
                  </a:lnTo>
                  <a:lnTo>
                    <a:pt x="36220" y="275"/>
                  </a:lnTo>
                  <a:lnTo>
                    <a:pt x="35475" y="405"/>
                  </a:lnTo>
                  <a:lnTo>
                    <a:pt x="34743" y="575"/>
                  </a:lnTo>
                  <a:lnTo>
                    <a:pt x="34011" y="771"/>
                  </a:lnTo>
                  <a:lnTo>
                    <a:pt x="33291" y="994"/>
                  </a:lnTo>
                  <a:lnTo>
                    <a:pt x="32585" y="1242"/>
                  </a:lnTo>
                  <a:lnTo>
                    <a:pt x="31879" y="1517"/>
                  </a:lnTo>
                  <a:lnTo>
                    <a:pt x="31186" y="1831"/>
                  </a:lnTo>
                  <a:lnTo>
                    <a:pt x="30506" y="2157"/>
                  </a:lnTo>
                  <a:lnTo>
                    <a:pt x="29826" y="2511"/>
                  </a:lnTo>
                  <a:lnTo>
                    <a:pt x="29160" y="2890"/>
                  </a:lnTo>
                  <a:lnTo>
                    <a:pt x="28506" y="3295"/>
                  </a:lnTo>
                  <a:lnTo>
                    <a:pt x="27852" y="3727"/>
                  </a:lnTo>
                  <a:lnTo>
                    <a:pt x="27211" y="4184"/>
                  </a:lnTo>
                  <a:lnTo>
                    <a:pt x="26571" y="4655"/>
                  </a:lnTo>
                  <a:lnTo>
                    <a:pt x="25956" y="5152"/>
                  </a:lnTo>
                  <a:lnTo>
                    <a:pt x="25341" y="5675"/>
                  </a:lnTo>
                  <a:lnTo>
                    <a:pt x="24727" y="6224"/>
                  </a:lnTo>
                  <a:lnTo>
                    <a:pt x="24125" y="6799"/>
                  </a:lnTo>
                  <a:lnTo>
                    <a:pt x="23537" y="7388"/>
                  </a:lnTo>
                  <a:lnTo>
                    <a:pt x="22962" y="8002"/>
                  </a:lnTo>
                  <a:lnTo>
                    <a:pt x="22386" y="8630"/>
                  </a:lnTo>
                  <a:lnTo>
                    <a:pt x="21811" y="9284"/>
                  </a:lnTo>
                  <a:lnTo>
                    <a:pt x="21262" y="9964"/>
                  </a:lnTo>
                  <a:lnTo>
                    <a:pt x="20713" y="10657"/>
                  </a:lnTo>
                  <a:lnTo>
                    <a:pt x="20177" y="11376"/>
                  </a:lnTo>
                  <a:lnTo>
                    <a:pt x="19640" y="12108"/>
                  </a:lnTo>
                  <a:lnTo>
                    <a:pt x="19117" y="12853"/>
                  </a:lnTo>
                  <a:lnTo>
                    <a:pt x="18594" y="13625"/>
                  </a:lnTo>
                  <a:lnTo>
                    <a:pt x="18098" y="14422"/>
                  </a:lnTo>
                  <a:lnTo>
                    <a:pt x="17601" y="15220"/>
                  </a:lnTo>
                  <a:lnTo>
                    <a:pt x="17104" y="16044"/>
                  </a:lnTo>
                  <a:lnTo>
                    <a:pt x="16620" y="16894"/>
                  </a:lnTo>
                  <a:lnTo>
                    <a:pt x="16149" y="17744"/>
                  </a:lnTo>
                  <a:lnTo>
                    <a:pt x="15679" y="18620"/>
                  </a:lnTo>
                  <a:lnTo>
                    <a:pt x="15221" y="19509"/>
                  </a:lnTo>
                  <a:lnTo>
                    <a:pt x="14776" y="20424"/>
                  </a:lnTo>
                  <a:lnTo>
                    <a:pt x="14332" y="21339"/>
                  </a:lnTo>
                  <a:lnTo>
                    <a:pt x="13900" y="22281"/>
                  </a:lnTo>
                  <a:lnTo>
                    <a:pt x="13482" y="23235"/>
                  </a:lnTo>
                  <a:lnTo>
                    <a:pt x="13063" y="24190"/>
                  </a:lnTo>
                  <a:lnTo>
                    <a:pt x="12645" y="25171"/>
                  </a:lnTo>
                  <a:lnTo>
                    <a:pt x="12253" y="26164"/>
                  </a:lnTo>
                  <a:lnTo>
                    <a:pt x="11860" y="27171"/>
                  </a:lnTo>
                  <a:lnTo>
                    <a:pt x="11468" y="28191"/>
                  </a:lnTo>
                  <a:lnTo>
                    <a:pt x="11154" y="29015"/>
                  </a:lnTo>
                  <a:lnTo>
                    <a:pt x="10775" y="29969"/>
                  </a:lnTo>
                  <a:lnTo>
                    <a:pt x="9847" y="32179"/>
                  </a:lnTo>
                  <a:lnTo>
                    <a:pt x="8749" y="34768"/>
                  </a:lnTo>
                  <a:lnTo>
                    <a:pt x="7532" y="37658"/>
                  </a:lnTo>
                  <a:lnTo>
                    <a:pt x="6892" y="39201"/>
                  </a:lnTo>
                  <a:lnTo>
                    <a:pt x="6251" y="40809"/>
                  </a:lnTo>
                  <a:lnTo>
                    <a:pt x="5597" y="42457"/>
                  </a:lnTo>
                  <a:lnTo>
                    <a:pt x="4957" y="44130"/>
                  </a:lnTo>
                  <a:lnTo>
                    <a:pt x="4316" y="45843"/>
                  </a:lnTo>
                  <a:lnTo>
                    <a:pt x="3701" y="47582"/>
                  </a:lnTo>
                  <a:lnTo>
                    <a:pt x="3113" y="49321"/>
                  </a:lnTo>
                  <a:lnTo>
                    <a:pt x="2825" y="50197"/>
                  </a:lnTo>
                  <a:lnTo>
                    <a:pt x="2551" y="51073"/>
                  </a:lnTo>
                  <a:lnTo>
                    <a:pt x="2289" y="51949"/>
                  </a:lnTo>
                  <a:lnTo>
                    <a:pt x="2028" y="52826"/>
                  </a:lnTo>
                  <a:lnTo>
                    <a:pt x="1779" y="53702"/>
                  </a:lnTo>
                  <a:lnTo>
                    <a:pt x="1544" y="54565"/>
                  </a:lnTo>
                  <a:lnTo>
                    <a:pt x="1335" y="55428"/>
                  </a:lnTo>
                  <a:lnTo>
                    <a:pt x="1125" y="56278"/>
                  </a:lnTo>
                  <a:lnTo>
                    <a:pt x="929" y="57127"/>
                  </a:lnTo>
                  <a:lnTo>
                    <a:pt x="759" y="57977"/>
                  </a:lnTo>
                  <a:lnTo>
                    <a:pt x="589" y="58814"/>
                  </a:lnTo>
                  <a:lnTo>
                    <a:pt x="446" y="59638"/>
                  </a:lnTo>
                  <a:lnTo>
                    <a:pt x="328" y="60449"/>
                  </a:lnTo>
                  <a:lnTo>
                    <a:pt x="223" y="61246"/>
                  </a:lnTo>
                  <a:lnTo>
                    <a:pt x="132" y="62031"/>
                  </a:lnTo>
                  <a:lnTo>
                    <a:pt x="66" y="62815"/>
                  </a:lnTo>
                  <a:lnTo>
                    <a:pt x="27" y="63574"/>
                  </a:lnTo>
                  <a:lnTo>
                    <a:pt x="1" y="64319"/>
                  </a:lnTo>
                  <a:lnTo>
                    <a:pt x="1" y="65038"/>
                  </a:lnTo>
                  <a:lnTo>
                    <a:pt x="27" y="65744"/>
                  </a:lnTo>
                  <a:lnTo>
                    <a:pt x="79" y="66437"/>
                  </a:lnTo>
                  <a:lnTo>
                    <a:pt x="145" y="67104"/>
                  </a:lnTo>
                  <a:lnTo>
                    <a:pt x="249" y="67758"/>
                  </a:lnTo>
                  <a:lnTo>
                    <a:pt x="315" y="68072"/>
                  </a:lnTo>
                  <a:lnTo>
                    <a:pt x="380" y="68386"/>
                  </a:lnTo>
                  <a:lnTo>
                    <a:pt x="459" y="68686"/>
                  </a:lnTo>
                  <a:lnTo>
                    <a:pt x="537" y="68987"/>
                  </a:lnTo>
                  <a:lnTo>
                    <a:pt x="629" y="69288"/>
                  </a:lnTo>
                  <a:lnTo>
                    <a:pt x="720" y="69575"/>
                  </a:lnTo>
                  <a:lnTo>
                    <a:pt x="825" y="69850"/>
                  </a:lnTo>
                  <a:lnTo>
                    <a:pt x="929" y="70125"/>
                  </a:lnTo>
                  <a:lnTo>
                    <a:pt x="1060" y="70399"/>
                  </a:lnTo>
                  <a:lnTo>
                    <a:pt x="1178" y="70661"/>
                  </a:lnTo>
                  <a:lnTo>
                    <a:pt x="1322" y="70909"/>
                  </a:lnTo>
                  <a:lnTo>
                    <a:pt x="1452" y="71158"/>
                  </a:lnTo>
                  <a:lnTo>
                    <a:pt x="1609" y="71406"/>
                  </a:lnTo>
                  <a:lnTo>
                    <a:pt x="1766" y="71641"/>
                  </a:lnTo>
                  <a:lnTo>
                    <a:pt x="1936" y="71864"/>
                  </a:lnTo>
                  <a:lnTo>
                    <a:pt x="2106" y="72086"/>
                  </a:lnTo>
                  <a:lnTo>
                    <a:pt x="2289" y="72295"/>
                  </a:lnTo>
                  <a:lnTo>
                    <a:pt x="2485" y="72504"/>
                  </a:lnTo>
                  <a:lnTo>
                    <a:pt x="2695" y="72700"/>
                  </a:lnTo>
                  <a:lnTo>
                    <a:pt x="2904" y="72884"/>
                  </a:lnTo>
                  <a:lnTo>
                    <a:pt x="3113" y="73067"/>
                  </a:lnTo>
                  <a:lnTo>
                    <a:pt x="3348" y="73237"/>
                  </a:lnTo>
                  <a:lnTo>
                    <a:pt x="3649" y="73459"/>
                  </a:lnTo>
                  <a:lnTo>
                    <a:pt x="3963" y="73668"/>
                  </a:lnTo>
                  <a:lnTo>
                    <a:pt x="4264" y="73864"/>
                  </a:lnTo>
                  <a:lnTo>
                    <a:pt x="4577" y="74047"/>
                  </a:lnTo>
                  <a:lnTo>
                    <a:pt x="4878" y="74230"/>
                  </a:lnTo>
                  <a:lnTo>
                    <a:pt x="5192" y="74400"/>
                  </a:lnTo>
                  <a:lnTo>
                    <a:pt x="5506" y="74557"/>
                  </a:lnTo>
                  <a:lnTo>
                    <a:pt x="5820" y="74714"/>
                  </a:lnTo>
                  <a:lnTo>
                    <a:pt x="6133" y="74845"/>
                  </a:lnTo>
                  <a:lnTo>
                    <a:pt x="6447" y="74989"/>
                  </a:lnTo>
                  <a:lnTo>
                    <a:pt x="6761" y="75106"/>
                  </a:lnTo>
                  <a:lnTo>
                    <a:pt x="7075" y="75224"/>
                  </a:lnTo>
                  <a:lnTo>
                    <a:pt x="7389" y="75342"/>
                  </a:lnTo>
                  <a:lnTo>
                    <a:pt x="7702" y="75433"/>
                  </a:lnTo>
                  <a:lnTo>
                    <a:pt x="8016" y="75525"/>
                  </a:lnTo>
                  <a:lnTo>
                    <a:pt x="8330" y="75616"/>
                  </a:lnTo>
                  <a:lnTo>
                    <a:pt x="8657" y="75695"/>
                  </a:lnTo>
                  <a:lnTo>
                    <a:pt x="8971" y="75760"/>
                  </a:lnTo>
                  <a:lnTo>
                    <a:pt x="9611" y="75878"/>
                  </a:lnTo>
                  <a:lnTo>
                    <a:pt x="10252" y="75956"/>
                  </a:lnTo>
                  <a:lnTo>
                    <a:pt x="10893" y="76009"/>
                  </a:lnTo>
                  <a:lnTo>
                    <a:pt x="11534" y="76035"/>
                  </a:lnTo>
                  <a:lnTo>
                    <a:pt x="12174" y="76035"/>
                  </a:lnTo>
                  <a:lnTo>
                    <a:pt x="12828" y="75996"/>
                  </a:lnTo>
                  <a:lnTo>
                    <a:pt x="13469" y="75943"/>
                  </a:lnTo>
                  <a:lnTo>
                    <a:pt x="14123" y="75865"/>
                  </a:lnTo>
                  <a:lnTo>
                    <a:pt x="14763" y="75747"/>
                  </a:lnTo>
                  <a:lnTo>
                    <a:pt x="15404" y="75616"/>
                  </a:lnTo>
                  <a:lnTo>
                    <a:pt x="16058" y="75459"/>
                  </a:lnTo>
                  <a:lnTo>
                    <a:pt x="16698" y="75289"/>
                  </a:lnTo>
                  <a:lnTo>
                    <a:pt x="17339" y="75080"/>
                  </a:lnTo>
                  <a:lnTo>
                    <a:pt x="17980" y="74858"/>
                  </a:lnTo>
                  <a:lnTo>
                    <a:pt x="18621" y="74610"/>
                  </a:lnTo>
                  <a:lnTo>
                    <a:pt x="19261" y="74348"/>
                  </a:lnTo>
                  <a:lnTo>
                    <a:pt x="19889" y="74073"/>
                  </a:lnTo>
                  <a:lnTo>
                    <a:pt x="20530" y="73773"/>
                  </a:lnTo>
                  <a:lnTo>
                    <a:pt x="21157" y="73459"/>
                  </a:lnTo>
                  <a:lnTo>
                    <a:pt x="21785" y="73119"/>
                  </a:lnTo>
                  <a:lnTo>
                    <a:pt x="22413" y="72766"/>
                  </a:lnTo>
                  <a:lnTo>
                    <a:pt x="23027" y="72400"/>
                  </a:lnTo>
                  <a:lnTo>
                    <a:pt x="23655" y="72021"/>
                  </a:lnTo>
                  <a:lnTo>
                    <a:pt x="24269" y="71628"/>
                  </a:lnTo>
                  <a:lnTo>
                    <a:pt x="24871" y="71223"/>
                  </a:lnTo>
                  <a:lnTo>
                    <a:pt x="25485" y="70805"/>
                  </a:lnTo>
                  <a:lnTo>
                    <a:pt x="26087" y="70373"/>
                  </a:lnTo>
                  <a:lnTo>
                    <a:pt x="26675" y="69942"/>
                  </a:lnTo>
                  <a:lnTo>
                    <a:pt x="27264" y="69484"/>
                  </a:lnTo>
                  <a:lnTo>
                    <a:pt x="27852" y="69026"/>
                  </a:lnTo>
                  <a:lnTo>
                    <a:pt x="28440" y="68556"/>
                  </a:lnTo>
                  <a:lnTo>
                    <a:pt x="29016" y="68085"/>
                  </a:lnTo>
                  <a:lnTo>
                    <a:pt x="29578" y="67601"/>
                  </a:lnTo>
                  <a:lnTo>
                    <a:pt x="30140" y="67117"/>
                  </a:lnTo>
                  <a:lnTo>
                    <a:pt x="30689" y="66620"/>
                  </a:lnTo>
                  <a:lnTo>
                    <a:pt x="31788" y="65627"/>
                  </a:lnTo>
                  <a:lnTo>
                    <a:pt x="32847" y="64620"/>
                  </a:lnTo>
                  <a:lnTo>
                    <a:pt x="33867" y="63600"/>
                  </a:lnTo>
                  <a:lnTo>
                    <a:pt x="34860" y="62593"/>
                  </a:lnTo>
                  <a:lnTo>
                    <a:pt x="35815" y="61586"/>
                  </a:lnTo>
                  <a:lnTo>
                    <a:pt x="36730" y="60592"/>
                  </a:lnTo>
                  <a:lnTo>
                    <a:pt x="37619" y="59612"/>
                  </a:lnTo>
                  <a:lnTo>
                    <a:pt x="38456" y="58670"/>
                  </a:lnTo>
                  <a:lnTo>
                    <a:pt x="39241" y="57755"/>
                  </a:lnTo>
                  <a:lnTo>
                    <a:pt x="39986" y="56866"/>
                  </a:lnTo>
                  <a:lnTo>
                    <a:pt x="40941" y="55715"/>
                  </a:lnTo>
                  <a:lnTo>
                    <a:pt x="41921" y="54473"/>
                  </a:lnTo>
                  <a:lnTo>
                    <a:pt x="42941" y="53152"/>
                  </a:lnTo>
                  <a:lnTo>
                    <a:pt x="43974" y="51740"/>
                  </a:lnTo>
                  <a:lnTo>
                    <a:pt x="45033" y="50276"/>
                  </a:lnTo>
                  <a:lnTo>
                    <a:pt x="46105" y="48733"/>
                  </a:lnTo>
                  <a:lnTo>
                    <a:pt x="47191" y="47151"/>
                  </a:lnTo>
                  <a:lnTo>
                    <a:pt x="48289" y="45503"/>
                  </a:lnTo>
                  <a:lnTo>
                    <a:pt x="49374" y="43830"/>
                  </a:lnTo>
                  <a:lnTo>
                    <a:pt x="50460" y="42130"/>
                  </a:lnTo>
                  <a:lnTo>
                    <a:pt x="51532" y="40391"/>
                  </a:lnTo>
                  <a:lnTo>
                    <a:pt x="52591" y="38638"/>
                  </a:lnTo>
                  <a:lnTo>
                    <a:pt x="53624" y="36886"/>
                  </a:lnTo>
                  <a:lnTo>
                    <a:pt x="54631" y="35121"/>
                  </a:lnTo>
                  <a:lnTo>
                    <a:pt x="55611" y="33369"/>
                  </a:lnTo>
                  <a:lnTo>
                    <a:pt x="56540" y="31617"/>
                  </a:lnTo>
                  <a:lnTo>
                    <a:pt x="57442" y="29891"/>
                  </a:lnTo>
                  <a:lnTo>
                    <a:pt x="58292" y="28204"/>
                  </a:lnTo>
                  <a:lnTo>
                    <a:pt x="58697" y="27367"/>
                  </a:lnTo>
                  <a:lnTo>
                    <a:pt x="59090" y="26530"/>
                  </a:lnTo>
                  <a:lnTo>
                    <a:pt x="59469" y="25720"/>
                  </a:lnTo>
                  <a:lnTo>
                    <a:pt x="59822" y="24922"/>
                  </a:lnTo>
                  <a:lnTo>
                    <a:pt x="60175" y="24125"/>
                  </a:lnTo>
                  <a:lnTo>
                    <a:pt x="60502" y="23340"/>
                  </a:lnTo>
                  <a:lnTo>
                    <a:pt x="60815" y="22582"/>
                  </a:lnTo>
                  <a:lnTo>
                    <a:pt x="61103" y="21836"/>
                  </a:lnTo>
                  <a:lnTo>
                    <a:pt x="61378" y="21104"/>
                  </a:lnTo>
                  <a:lnTo>
                    <a:pt x="61639" y="20385"/>
                  </a:lnTo>
                  <a:lnTo>
                    <a:pt x="61875" y="19679"/>
                  </a:lnTo>
                  <a:lnTo>
                    <a:pt x="62084" y="19012"/>
                  </a:lnTo>
                  <a:lnTo>
                    <a:pt x="62280" y="18345"/>
                  </a:lnTo>
                  <a:lnTo>
                    <a:pt x="62463" y="17704"/>
                  </a:lnTo>
                  <a:lnTo>
                    <a:pt x="62607" y="17090"/>
                  </a:lnTo>
                  <a:lnTo>
                    <a:pt x="62738" y="16501"/>
                  </a:lnTo>
                  <a:lnTo>
                    <a:pt x="62842" y="15926"/>
                  </a:lnTo>
                  <a:lnTo>
                    <a:pt x="62921" y="15377"/>
                  </a:lnTo>
                  <a:lnTo>
                    <a:pt x="62973" y="14854"/>
                  </a:lnTo>
                  <a:lnTo>
                    <a:pt x="63012" y="14370"/>
                  </a:lnTo>
                  <a:lnTo>
                    <a:pt x="63012" y="13899"/>
                  </a:lnTo>
                  <a:lnTo>
                    <a:pt x="62986" y="13455"/>
                  </a:lnTo>
                  <a:lnTo>
                    <a:pt x="62960" y="13246"/>
                  </a:lnTo>
                  <a:lnTo>
                    <a:pt x="62934" y="13049"/>
                  </a:lnTo>
                  <a:lnTo>
                    <a:pt x="62895" y="12853"/>
                  </a:lnTo>
                  <a:lnTo>
                    <a:pt x="62855" y="12670"/>
                  </a:lnTo>
                  <a:lnTo>
                    <a:pt x="62803" y="12487"/>
                  </a:lnTo>
                  <a:lnTo>
                    <a:pt x="62751" y="12317"/>
                  </a:lnTo>
                  <a:lnTo>
                    <a:pt x="62685" y="12160"/>
                  </a:lnTo>
                  <a:lnTo>
                    <a:pt x="62607" y="12003"/>
                  </a:lnTo>
                  <a:lnTo>
                    <a:pt x="62528" y="11860"/>
                  </a:lnTo>
                  <a:lnTo>
                    <a:pt x="62437" y="11716"/>
                  </a:lnTo>
                  <a:lnTo>
                    <a:pt x="62345" y="11585"/>
                  </a:lnTo>
                  <a:lnTo>
                    <a:pt x="62241" y="11467"/>
                  </a:lnTo>
                  <a:lnTo>
                    <a:pt x="61809" y="11010"/>
                  </a:lnTo>
                  <a:lnTo>
                    <a:pt x="61378" y="10565"/>
                  </a:lnTo>
                  <a:lnTo>
                    <a:pt x="60946" y="10134"/>
                  </a:lnTo>
                  <a:lnTo>
                    <a:pt x="60528" y="9715"/>
                  </a:lnTo>
                  <a:lnTo>
                    <a:pt x="60096" y="9310"/>
                  </a:lnTo>
                  <a:lnTo>
                    <a:pt x="59678" y="8931"/>
                  </a:lnTo>
                  <a:lnTo>
                    <a:pt x="58854" y="8198"/>
                  </a:lnTo>
                  <a:lnTo>
                    <a:pt x="58070" y="7518"/>
                  </a:lnTo>
                  <a:lnTo>
                    <a:pt x="57298" y="6904"/>
                  </a:lnTo>
                  <a:lnTo>
                    <a:pt x="56579" y="6355"/>
                  </a:lnTo>
                  <a:lnTo>
                    <a:pt x="55899" y="5858"/>
                  </a:lnTo>
                  <a:lnTo>
                    <a:pt x="55285" y="5413"/>
                  </a:lnTo>
                  <a:lnTo>
                    <a:pt x="54722" y="5034"/>
                  </a:lnTo>
                  <a:lnTo>
                    <a:pt x="54225" y="4707"/>
                  </a:lnTo>
                  <a:lnTo>
                    <a:pt x="53807" y="4433"/>
                  </a:lnTo>
                  <a:lnTo>
                    <a:pt x="53219" y="4080"/>
                  </a:lnTo>
                  <a:lnTo>
                    <a:pt x="53009" y="3962"/>
                  </a:lnTo>
                  <a:lnTo>
                    <a:pt x="52081" y="3465"/>
                  </a:lnTo>
                  <a:lnTo>
                    <a:pt x="51166" y="2994"/>
                  </a:lnTo>
                  <a:lnTo>
                    <a:pt x="50264" y="2563"/>
                  </a:lnTo>
                  <a:lnTo>
                    <a:pt x="49361" y="2171"/>
                  </a:lnTo>
                  <a:lnTo>
                    <a:pt x="48472" y="1804"/>
                  </a:lnTo>
                  <a:lnTo>
                    <a:pt x="47596" y="1478"/>
                  </a:lnTo>
                  <a:lnTo>
                    <a:pt x="46720" y="1190"/>
                  </a:lnTo>
                  <a:lnTo>
                    <a:pt x="45857" y="928"/>
                  </a:lnTo>
                  <a:lnTo>
                    <a:pt x="45007" y="693"/>
                  </a:lnTo>
                  <a:lnTo>
                    <a:pt x="44170" y="510"/>
                  </a:lnTo>
                  <a:lnTo>
                    <a:pt x="43333" y="340"/>
                  </a:lnTo>
                  <a:lnTo>
                    <a:pt x="42510" y="209"/>
                  </a:lnTo>
                  <a:lnTo>
                    <a:pt x="41699" y="118"/>
                  </a:lnTo>
                  <a:lnTo>
                    <a:pt x="40888" y="39"/>
                  </a:lnTo>
                  <a:lnTo>
                    <a:pt x="40091" y="13"/>
                  </a:lnTo>
                  <a:lnTo>
                    <a:pt x="3929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7" name="Google Shape;1769;p38">
              <a:extLst>
                <a:ext uri="{FF2B5EF4-FFF2-40B4-BE49-F238E27FC236}">
                  <a16:creationId xmlns:a16="http://schemas.microsoft.com/office/drawing/2014/main" id="{D2F83885-FA28-2431-EC74-DF17C04B8D17}"/>
                </a:ext>
              </a:extLst>
            </p:cNvPr>
            <p:cNvSpPr/>
            <p:nvPr/>
          </p:nvSpPr>
          <p:spPr>
            <a:xfrm>
              <a:off x="3379800" y="338475"/>
              <a:ext cx="2453650" cy="2454975"/>
            </a:xfrm>
            <a:custGeom>
              <a:avLst/>
              <a:gdLst/>
              <a:ahLst/>
              <a:cxnLst/>
              <a:rect l="l" t="t" r="r" b="b"/>
              <a:pathLst>
                <a:path w="98146" h="98199" extrusionOk="0">
                  <a:moveTo>
                    <a:pt x="46759" y="0"/>
                  </a:moveTo>
                  <a:lnTo>
                    <a:pt x="45987" y="26"/>
                  </a:lnTo>
                  <a:lnTo>
                    <a:pt x="45203" y="66"/>
                  </a:lnTo>
                  <a:lnTo>
                    <a:pt x="44405" y="105"/>
                  </a:lnTo>
                  <a:lnTo>
                    <a:pt x="43869" y="144"/>
                  </a:lnTo>
                  <a:lnTo>
                    <a:pt x="43333" y="196"/>
                  </a:lnTo>
                  <a:lnTo>
                    <a:pt x="42810" y="262"/>
                  </a:lnTo>
                  <a:lnTo>
                    <a:pt x="42287" y="340"/>
                  </a:lnTo>
                  <a:lnTo>
                    <a:pt x="41777" y="419"/>
                  </a:lnTo>
                  <a:lnTo>
                    <a:pt x="41267" y="523"/>
                  </a:lnTo>
                  <a:lnTo>
                    <a:pt x="40757" y="628"/>
                  </a:lnTo>
                  <a:lnTo>
                    <a:pt x="40260" y="746"/>
                  </a:lnTo>
                  <a:lnTo>
                    <a:pt x="39763" y="863"/>
                  </a:lnTo>
                  <a:lnTo>
                    <a:pt x="39280" y="1007"/>
                  </a:lnTo>
                  <a:lnTo>
                    <a:pt x="38796" y="1151"/>
                  </a:lnTo>
                  <a:lnTo>
                    <a:pt x="38312" y="1308"/>
                  </a:lnTo>
                  <a:lnTo>
                    <a:pt x="37828" y="1465"/>
                  </a:lnTo>
                  <a:lnTo>
                    <a:pt x="37357" y="1648"/>
                  </a:lnTo>
                  <a:lnTo>
                    <a:pt x="36900" y="1831"/>
                  </a:lnTo>
                  <a:lnTo>
                    <a:pt x="36429" y="2014"/>
                  </a:lnTo>
                  <a:lnTo>
                    <a:pt x="35971" y="2223"/>
                  </a:lnTo>
                  <a:lnTo>
                    <a:pt x="35527" y="2432"/>
                  </a:lnTo>
                  <a:lnTo>
                    <a:pt x="35082" y="2641"/>
                  </a:lnTo>
                  <a:lnTo>
                    <a:pt x="34638" y="2877"/>
                  </a:lnTo>
                  <a:lnTo>
                    <a:pt x="34193" y="3112"/>
                  </a:lnTo>
                  <a:lnTo>
                    <a:pt x="33762" y="3361"/>
                  </a:lnTo>
                  <a:lnTo>
                    <a:pt x="33330" y="3609"/>
                  </a:lnTo>
                  <a:lnTo>
                    <a:pt x="32912" y="3871"/>
                  </a:lnTo>
                  <a:lnTo>
                    <a:pt x="32493" y="4132"/>
                  </a:lnTo>
                  <a:lnTo>
                    <a:pt x="32075" y="4407"/>
                  </a:lnTo>
                  <a:lnTo>
                    <a:pt x="31657" y="4694"/>
                  </a:lnTo>
                  <a:lnTo>
                    <a:pt x="31251" y="4982"/>
                  </a:lnTo>
                  <a:lnTo>
                    <a:pt x="30859" y="5283"/>
                  </a:lnTo>
                  <a:lnTo>
                    <a:pt x="30454" y="5597"/>
                  </a:lnTo>
                  <a:lnTo>
                    <a:pt x="30061" y="5910"/>
                  </a:lnTo>
                  <a:lnTo>
                    <a:pt x="29669" y="6224"/>
                  </a:lnTo>
                  <a:lnTo>
                    <a:pt x="29290" y="6551"/>
                  </a:lnTo>
                  <a:lnTo>
                    <a:pt x="28911" y="6878"/>
                  </a:lnTo>
                  <a:lnTo>
                    <a:pt x="28165" y="7571"/>
                  </a:lnTo>
                  <a:lnTo>
                    <a:pt x="27433" y="8277"/>
                  </a:lnTo>
                  <a:lnTo>
                    <a:pt x="26727" y="9022"/>
                  </a:lnTo>
                  <a:lnTo>
                    <a:pt x="26021" y="9781"/>
                  </a:lnTo>
                  <a:lnTo>
                    <a:pt x="25341" y="10565"/>
                  </a:lnTo>
                  <a:lnTo>
                    <a:pt x="24687" y="11363"/>
                  </a:lnTo>
                  <a:lnTo>
                    <a:pt x="24033" y="12187"/>
                  </a:lnTo>
                  <a:lnTo>
                    <a:pt x="23406" y="13024"/>
                  </a:lnTo>
                  <a:lnTo>
                    <a:pt x="22791" y="13887"/>
                  </a:lnTo>
                  <a:lnTo>
                    <a:pt x="22203" y="14763"/>
                  </a:lnTo>
                  <a:lnTo>
                    <a:pt x="21614" y="15652"/>
                  </a:lnTo>
                  <a:lnTo>
                    <a:pt x="21052" y="16554"/>
                  </a:lnTo>
                  <a:lnTo>
                    <a:pt x="20503" y="17482"/>
                  </a:lnTo>
                  <a:lnTo>
                    <a:pt x="19967" y="18411"/>
                  </a:lnTo>
                  <a:lnTo>
                    <a:pt x="19444" y="19352"/>
                  </a:lnTo>
                  <a:lnTo>
                    <a:pt x="18947" y="20307"/>
                  </a:lnTo>
                  <a:lnTo>
                    <a:pt x="18450" y="21274"/>
                  </a:lnTo>
                  <a:lnTo>
                    <a:pt x="17979" y="22242"/>
                  </a:lnTo>
                  <a:lnTo>
                    <a:pt x="17522" y="23223"/>
                  </a:lnTo>
                  <a:lnTo>
                    <a:pt x="17077" y="24216"/>
                  </a:lnTo>
                  <a:lnTo>
                    <a:pt x="16646" y="25210"/>
                  </a:lnTo>
                  <a:lnTo>
                    <a:pt x="16227" y="26204"/>
                  </a:lnTo>
                  <a:lnTo>
                    <a:pt x="15822" y="27198"/>
                  </a:lnTo>
                  <a:lnTo>
                    <a:pt x="15430" y="28191"/>
                  </a:lnTo>
                  <a:lnTo>
                    <a:pt x="15064" y="29198"/>
                  </a:lnTo>
                  <a:lnTo>
                    <a:pt x="14697" y="30205"/>
                  </a:lnTo>
                  <a:lnTo>
                    <a:pt x="14344" y="31199"/>
                  </a:lnTo>
                  <a:lnTo>
                    <a:pt x="14004" y="32192"/>
                  </a:lnTo>
                  <a:lnTo>
                    <a:pt x="13691" y="33199"/>
                  </a:lnTo>
                  <a:lnTo>
                    <a:pt x="13377" y="34180"/>
                  </a:lnTo>
                  <a:lnTo>
                    <a:pt x="13076" y="35174"/>
                  </a:lnTo>
                  <a:lnTo>
                    <a:pt x="12788" y="36141"/>
                  </a:lnTo>
                  <a:lnTo>
                    <a:pt x="12527" y="37122"/>
                  </a:lnTo>
                  <a:lnTo>
                    <a:pt x="12265" y="38076"/>
                  </a:lnTo>
                  <a:lnTo>
                    <a:pt x="12017" y="39031"/>
                  </a:lnTo>
                  <a:lnTo>
                    <a:pt x="11782" y="39972"/>
                  </a:lnTo>
                  <a:lnTo>
                    <a:pt x="11546" y="40901"/>
                  </a:lnTo>
                  <a:lnTo>
                    <a:pt x="11337" y="41816"/>
                  </a:lnTo>
                  <a:lnTo>
                    <a:pt x="11141" y="42718"/>
                  </a:lnTo>
                  <a:lnTo>
                    <a:pt x="10762" y="44484"/>
                  </a:lnTo>
                  <a:lnTo>
                    <a:pt x="10435" y="46183"/>
                  </a:lnTo>
                  <a:lnTo>
                    <a:pt x="10147" y="47792"/>
                  </a:lnTo>
                  <a:lnTo>
                    <a:pt x="9912" y="49321"/>
                  </a:lnTo>
                  <a:lnTo>
                    <a:pt x="9794" y="50054"/>
                  </a:lnTo>
                  <a:lnTo>
                    <a:pt x="9663" y="50760"/>
                  </a:lnTo>
                  <a:lnTo>
                    <a:pt x="9506" y="51453"/>
                  </a:lnTo>
                  <a:lnTo>
                    <a:pt x="9363" y="52120"/>
                  </a:lnTo>
                  <a:lnTo>
                    <a:pt x="9193" y="52760"/>
                  </a:lnTo>
                  <a:lnTo>
                    <a:pt x="9010" y="53375"/>
                  </a:lnTo>
                  <a:lnTo>
                    <a:pt x="8827" y="53976"/>
                  </a:lnTo>
                  <a:lnTo>
                    <a:pt x="8617" y="54565"/>
                  </a:lnTo>
                  <a:lnTo>
                    <a:pt x="8408" y="55127"/>
                  </a:lnTo>
                  <a:lnTo>
                    <a:pt x="8199" y="55676"/>
                  </a:lnTo>
                  <a:lnTo>
                    <a:pt x="7977" y="56212"/>
                  </a:lnTo>
                  <a:lnTo>
                    <a:pt x="7741" y="56735"/>
                  </a:lnTo>
                  <a:lnTo>
                    <a:pt x="7506" y="57232"/>
                  </a:lnTo>
                  <a:lnTo>
                    <a:pt x="7271" y="57729"/>
                  </a:lnTo>
                  <a:lnTo>
                    <a:pt x="7022" y="58200"/>
                  </a:lnTo>
                  <a:lnTo>
                    <a:pt x="6761" y="58671"/>
                  </a:lnTo>
                  <a:lnTo>
                    <a:pt x="6512" y="59115"/>
                  </a:lnTo>
                  <a:lnTo>
                    <a:pt x="6251" y="59560"/>
                  </a:lnTo>
                  <a:lnTo>
                    <a:pt x="5728" y="60410"/>
                  </a:lnTo>
                  <a:lnTo>
                    <a:pt x="5192" y="61233"/>
                  </a:lnTo>
                  <a:lnTo>
                    <a:pt x="4669" y="62018"/>
                  </a:lnTo>
                  <a:lnTo>
                    <a:pt x="3622" y="63535"/>
                  </a:lnTo>
                  <a:lnTo>
                    <a:pt x="3113" y="64280"/>
                  </a:lnTo>
                  <a:lnTo>
                    <a:pt x="2629" y="65025"/>
                  </a:lnTo>
                  <a:lnTo>
                    <a:pt x="2171" y="65771"/>
                  </a:lnTo>
                  <a:lnTo>
                    <a:pt x="1962" y="66150"/>
                  </a:lnTo>
                  <a:lnTo>
                    <a:pt x="1753" y="66529"/>
                  </a:lnTo>
                  <a:lnTo>
                    <a:pt x="1543" y="66908"/>
                  </a:lnTo>
                  <a:lnTo>
                    <a:pt x="1360" y="67287"/>
                  </a:lnTo>
                  <a:lnTo>
                    <a:pt x="1177" y="67680"/>
                  </a:lnTo>
                  <a:lnTo>
                    <a:pt x="1007" y="68085"/>
                  </a:lnTo>
                  <a:lnTo>
                    <a:pt x="837" y="68490"/>
                  </a:lnTo>
                  <a:lnTo>
                    <a:pt x="694" y="68909"/>
                  </a:lnTo>
                  <a:lnTo>
                    <a:pt x="563" y="69327"/>
                  </a:lnTo>
                  <a:lnTo>
                    <a:pt x="432" y="69759"/>
                  </a:lnTo>
                  <a:lnTo>
                    <a:pt x="327" y="70203"/>
                  </a:lnTo>
                  <a:lnTo>
                    <a:pt x="236" y="70648"/>
                  </a:lnTo>
                  <a:lnTo>
                    <a:pt x="157" y="71119"/>
                  </a:lnTo>
                  <a:lnTo>
                    <a:pt x="92" y="71589"/>
                  </a:lnTo>
                  <a:lnTo>
                    <a:pt x="40" y="72073"/>
                  </a:lnTo>
                  <a:lnTo>
                    <a:pt x="14" y="72583"/>
                  </a:lnTo>
                  <a:lnTo>
                    <a:pt x="1" y="73106"/>
                  </a:lnTo>
                  <a:lnTo>
                    <a:pt x="1" y="73629"/>
                  </a:lnTo>
                  <a:lnTo>
                    <a:pt x="27" y="74178"/>
                  </a:lnTo>
                  <a:lnTo>
                    <a:pt x="66" y="74754"/>
                  </a:lnTo>
                  <a:lnTo>
                    <a:pt x="131" y="75342"/>
                  </a:lnTo>
                  <a:lnTo>
                    <a:pt x="210" y="75943"/>
                  </a:lnTo>
                  <a:lnTo>
                    <a:pt x="314" y="76558"/>
                  </a:lnTo>
                  <a:lnTo>
                    <a:pt x="445" y="77212"/>
                  </a:lnTo>
                  <a:lnTo>
                    <a:pt x="602" y="77866"/>
                  </a:lnTo>
                  <a:lnTo>
                    <a:pt x="772" y="78559"/>
                  </a:lnTo>
                  <a:lnTo>
                    <a:pt x="968" y="79265"/>
                  </a:lnTo>
                  <a:lnTo>
                    <a:pt x="1190" y="79997"/>
                  </a:lnTo>
                  <a:lnTo>
                    <a:pt x="1426" y="80755"/>
                  </a:lnTo>
                  <a:lnTo>
                    <a:pt x="1700" y="81540"/>
                  </a:lnTo>
                  <a:lnTo>
                    <a:pt x="1962" y="82220"/>
                  </a:lnTo>
                  <a:lnTo>
                    <a:pt x="2223" y="82887"/>
                  </a:lnTo>
                  <a:lnTo>
                    <a:pt x="2511" y="83527"/>
                  </a:lnTo>
                  <a:lnTo>
                    <a:pt x="2799" y="84142"/>
                  </a:lnTo>
                  <a:lnTo>
                    <a:pt x="3099" y="84743"/>
                  </a:lnTo>
                  <a:lnTo>
                    <a:pt x="3413" y="85319"/>
                  </a:lnTo>
                  <a:lnTo>
                    <a:pt x="3740" y="85881"/>
                  </a:lnTo>
                  <a:lnTo>
                    <a:pt x="4067" y="86417"/>
                  </a:lnTo>
                  <a:lnTo>
                    <a:pt x="4420" y="86940"/>
                  </a:lnTo>
                  <a:lnTo>
                    <a:pt x="4773" y="87437"/>
                  </a:lnTo>
                  <a:lnTo>
                    <a:pt x="5139" y="87921"/>
                  </a:lnTo>
                  <a:lnTo>
                    <a:pt x="5505" y="88378"/>
                  </a:lnTo>
                  <a:lnTo>
                    <a:pt x="5898" y="88823"/>
                  </a:lnTo>
                  <a:lnTo>
                    <a:pt x="6290" y="89241"/>
                  </a:lnTo>
                  <a:lnTo>
                    <a:pt x="6682" y="89647"/>
                  </a:lnTo>
                  <a:lnTo>
                    <a:pt x="7101" y="90039"/>
                  </a:lnTo>
                  <a:lnTo>
                    <a:pt x="7519" y="90405"/>
                  </a:lnTo>
                  <a:lnTo>
                    <a:pt x="7950" y="90771"/>
                  </a:lnTo>
                  <a:lnTo>
                    <a:pt x="8382" y="91111"/>
                  </a:lnTo>
                  <a:lnTo>
                    <a:pt x="8827" y="91425"/>
                  </a:lnTo>
                  <a:lnTo>
                    <a:pt x="9271" y="91739"/>
                  </a:lnTo>
                  <a:lnTo>
                    <a:pt x="9729" y="92026"/>
                  </a:lnTo>
                  <a:lnTo>
                    <a:pt x="10199" y="92301"/>
                  </a:lnTo>
                  <a:lnTo>
                    <a:pt x="10670" y="92576"/>
                  </a:lnTo>
                  <a:lnTo>
                    <a:pt x="11141" y="92824"/>
                  </a:lnTo>
                  <a:lnTo>
                    <a:pt x="11625" y="93046"/>
                  </a:lnTo>
                  <a:lnTo>
                    <a:pt x="12122" y="93269"/>
                  </a:lnTo>
                  <a:lnTo>
                    <a:pt x="12605" y="93478"/>
                  </a:lnTo>
                  <a:lnTo>
                    <a:pt x="13115" y="93674"/>
                  </a:lnTo>
                  <a:lnTo>
                    <a:pt x="13625" y="93857"/>
                  </a:lnTo>
                  <a:lnTo>
                    <a:pt x="14135" y="94027"/>
                  </a:lnTo>
                  <a:lnTo>
                    <a:pt x="14645" y="94184"/>
                  </a:lnTo>
                  <a:lnTo>
                    <a:pt x="15168" y="94328"/>
                  </a:lnTo>
                  <a:lnTo>
                    <a:pt x="15691" y="94459"/>
                  </a:lnTo>
                  <a:lnTo>
                    <a:pt x="16227" y="94589"/>
                  </a:lnTo>
                  <a:lnTo>
                    <a:pt x="16763" y="94694"/>
                  </a:lnTo>
                  <a:lnTo>
                    <a:pt x="17300" y="94799"/>
                  </a:lnTo>
                  <a:lnTo>
                    <a:pt x="17836" y="94890"/>
                  </a:lnTo>
                  <a:lnTo>
                    <a:pt x="18385" y="94982"/>
                  </a:lnTo>
                  <a:lnTo>
                    <a:pt x="18934" y="95047"/>
                  </a:lnTo>
                  <a:lnTo>
                    <a:pt x="19483" y="95112"/>
                  </a:lnTo>
                  <a:lnTo>
                    <a:pt x="20032" y="95178"/>
                  </a:lnTo>
                  <a:lnTo>
                    <a:pt x="20582" y="95217"/>
                  </a:lnTo>
                  <a:lnTo>
                    <a:pt x="21144" y="95256"/>
                  </a:lnTo>
                  <a:lnTo>
                    <a:pt x="22268" y="95322"/>
                  </a:lnTo>
                  <a:lnTo>
                    <a:pt x="23393" y="95348"/>
                  </a:lnTo>
                  <a:lnTo>
                    <a:pt x="24517" y="95361"/>
                  </a:lnTo>
                  <a:lnTo>
                    <a:pt x="25642" y="95335"/>
                  </a:lnTo>
                  <a:lnTo>
                    <a:pt x="26779" y="95308"/>
                  </a:lnTo>
                  <a:lnTo>
                    <a:pt x="27904" y="95256"/>
                  </a:lnTo>
                  <a:lnTo>
                    <a:pt x="29028" y="95178"/>
                  </a:lnTo>
                  <a:lnTo>
                    <a:pt x="30140" y="95099"/>
                  </a:lnTo>
                  <a:lnTo>
                    <a:pt x="32350" y="94929"/>
                  </a:lnTo>
                  <a:lnTo>
                    <a:pt x="32572" y="95099"/>
                  </a:lnTo>
                  <a:lnTo>
                    <a:pt x="32820" y="95282"/>
                  </a:lnTo>
                  <a:lnTo>
                    <a:pt x="33069" y="95452"/>
                  </a:lnTo>
                  <a:lnTo>
                    <a:pt x="33343" y="95622"/>
                  </a:lnTo>
                  <a:lnTo>
                    <a:pt x="33631" y="95779"/>
                  </a:lnTo>
                  <a:lnTo>
                    <a:pt x="33932" y="95936"/>
                  </a:lnTo>
                  <a:lnTo>
                    <a:pt x="34245" y="96093"/>
                  </a:lnTo>
                  <a:lnTo>
                    <a:pt x="34572" y="96250"/>
                  </a:lnTo>
                  <a:lnTo>
                    <a:pt x="34912" y="96394"/>
                  </a:lnTo>
                  <a:lnTo>
                    <a:pt x="35278" y="96538"/>
                  </a:lnTo>
                  <a:lnTo>
                    <a:pt x="35645" y="96681"/>
                  </a:lnTo>
                  <a:lnTo>
                    <a:pt x="36024" y="96812"/>
                  </a:lnTo>
                  <a:lnTo>
                    <a:pt x="36429" y="96930"/>
                  </a:lnTo>
                  <a:lnTo>
                    <a:pt x="36834" y="97061"/>
                  </a:lnTo>
                  <a:lnTo>
                    <a:pt x="37253" y="97178"/>
                  </a:lnTo>
                  <a:lnTo>
                    <a:pt x="37684" y="97283"/>
                  </a:lnTo>
                  <a:lnTo>
                    <a:pt x="38129" y="97387"/>
                  </a:lnTo>
                  <a:lnTo>
                    <a:pt x="38587" y="97492"/>
                  </a:lnTo>
                  <a:lnTo>
                    <a:pt x="39044" y="97584"/>
                  </a:lnTo>
                  <a:lnTo>
                    <a:pt x="39515" y="97675"/>
                  </a:lnTo>
                  <a:lnTo>
                    <a:pt x="40496" y="97832"/>
                  </a:lnTo>
                  <a:lnTo>
                    <a:pt x="41502" y="97963"/>
                  </a:lnTo>
                  <a:lnTo>
                    <a:pt x="42548" y="98067"/>
                  </a:lnTo>
                  <a:lnTo>
                    <a:pt x="43608" y="98133"/>
                  </a:lnTo>
                  <a:lnTo>
                    <a:pt x="44706" y="98185"/>
                  </a:lnTo>
                  <a:lnTo>
                    <a:pt x="45268" y="98198"/>
                  </a:lnTo>
                  <a:lnTo>
                    <a:pt x="45830" y="98198"/>
                  </a:lnTo>
                  <a:lnTo>
                    <a:pt x="46746" y="98185"/>
                  </a:lnTo>
                  <a:lnTo>
                    <a:pt x="47648" y="98159"/>
                  </a:lnTo>
                  <a:lnTo>
                    <a:pt x="48537" y="98107"/>
                  </a:lnTo>
                  <a:lnTo>
                    <a:pt x="49400" y="98041"/>
                  </a:lnTo>
                  <a:lnTo>
                    <a:pt x="50250" y="97950"/>
                  </a:lnTo>
                  <a:lnTo>
                    <a:pt x="51074" y="97845"/>
                  </a:lnTo>
                  <a:lnTo>
                    <a:pt x="51871" y="97714"/>
                  </a:lnTo>
                  <a:lnTo>
                    <a:pt x="52656" y="97571"/>
                  </a:lnTo>
                  <a:lnTo>
                    <a:pt x="53401" y="97414"/>
                  </a:lnTo>
                  <a:lnTo>
                    <a:pt x="54133" y="97244"/>
                  </a:lnTo>
                  <a:lnTo>
                    <a:pt x="54826" y="97061"/>
                  </a:lnTo>
                  <a:lnTo>
                    <a:pt x="55480" y="96851"/>
                  </a:lnTo>
                  <a:lnTo>
                    <a:pt x="56108" y="96642"/>
                  </a:lnTo>
                  <a:lnTo>
                    <a:pt x="56709" y="96407"/>
                  </a:lnTo>
                  <a:lnTo>
                    <a:pt x="57272" y="96171"/>
                  </a:lnTo>
                  <a:lnTo>
                    <a:pt x="57782" y="95910"/>
                  </a:lnTo>
                  <a:lnTo>
                    <a:pt x="59115" y="96067"/>
                  </a:lnTo>
                  <a:lnTo>
                    <a:pt x="60449" y="96198"/>
                  </a:lnTo>
                  <a:lnTo>
                    <a:pt x="61796" y="96328"/>
                  </a:lnTo>
                  <a:lnTo>
                    <a:pt x="63143" y="96446"/>
                  </a:lnTo>
                  <a:lnTo>
                    <a:pt x="64489" y="96551"/>
                  </a:lnTo>
                  <a:lnTo>
                    <a:pt x="65836" y="96642"/>
                  </a:lnTo>
                  <a:lnTo>
                    <a:pt x="67183" y="96708"/>
                  </a:lnTo>
                  <a:lnTo>
                    <a:pt x="68517" y="96760"/>
                  </a:lnTo>
                  <a:lnTo>
                    <a:pt x="69850" y="96786"/>
                  </a:lnTo>
                  <a:lnTo>
                    <a:pt x="71171" y="96799"/>
                  </a:lnTo>
                  <a:lnTo>
                    <a:pt x="72492" y="96773"/>
                  </a:lnTo>
                  <a:lnTo>
                    <a:pt x="73786" y="96721"/>
                  </a:lnTo>
                  <a:lnTo>
                    <a:pt x="74427" y="96681"/>
                  </a:lnTo>
                  <a:lnTo>
                    <a:pt x="75067" y="96642"/>
                  </a:lnTo>
                  <a:lnTo>
                    <a:pt x="75708" y="96590"/>
                  </a:lnTo>
                  <a:lnTo>
                    <a:pt x="76336" y="96525"/>
                  </a:lnTo>
                  <a:lnTo>
                    <a:pt x="76963" y="96459"/>
                  </a:lnTo>
                  <a:lnTo>
                    <a:pt x="77578" y="96381"/>
                  </a:lnTo>
                  <a:lnTo>
                    <a:pt x="78206" y="96302"/>
                  </a:lnTo>
                  <a:lnTo>
                    <a:pt x="78807" y="96198"/>
                  </a:lnTo>
                  <a:lnTo>
                    <a:pt x="79409" y="96093"/>
                  </a:lnTo>
                  <a:lnTo>
                    <a:pt x="80010" y="95975"/>
                  </a:lnTo>
                  <a:lnTo>
                    <a:pt x="80598" y="95858"/>
                  </a:lnTo>
                  <a:lnTo>
                    <a:pt x="81187" y="95714"/>
                  </a:lnTo>
                  <a:lnTo>
                    <a:pt x="81762" y="95570"/>
                  </a:lnTo>
                  <a:lnTo>
                    <a:pt x="82338" y="95413"/>
                  </a:lnTo>
                  <a:lnTo>
                    <a:pt x="82900" y="95243"/>
                  </a:lnTo>
                  <a:lnTo>
                    <a:pt x="83449" y="95060"/>
                  </a:lnTo>
                  <a:lnTo>
                    <a:pt x="83998" y="94877"/>
                  </a:lnTo>
                  <a:lnTo>
                    <a:pt x="84534" y="94668"/>
                  </a:lnTo>
                  <a:lnTo>
                    <a:pt x="85070" y="94459"/>
                  </a:lnTo>
                  <a:lnTo>
                    <a:pt x="85593" y="94223"/>
                  </a:lnTo>
                  <a:lnTo>
                    <a:pt x="86103" y="93988"/>
                  </a:lnTo>
                  <a:lnTo>
                    <a:pt x="86600" y="93726"/>
                  </a:lnTo>
                  <a:lnTo>
                    <a:pt x="87097" y="93465"/>
                  </a:lnTo>
                  <a:lnTo>
                    <a:pt x="87581" y="93190"/>
                  </a:lnTo>
                  <a:lnTo>
                    <a:pt x="88052" y="92889"/>
                  </a:lnTo>
                  <a:lnTo>
                    <a:pt x="88522" y="92589"/>
                  </a:lnTo>
                  <a:lnTo>
                    <a:pt x="88967" y="92262"/>
                  </a:lnTo>
                  <a:lnTo>
                    <a:pt x="89411" y="91922"/>
                  </a:lnTo>
                  <a:lnTo>
                    <a:pt x="89843" y="91582"/>
                  </a:lnTo>
                  <a:lnTo>
                    <a:pt x="90261" y="91216"/>
                  </a:lnTo>
                  <a:lnTo>
                    <a:pt x="90667" y="90837"/>
                  </a:lnTo>
                  <a:lnTo>
                    <a:pt x="91059" y="90431"/>
                  </a:lnTo>
                  <a:lnTo>
                    <a:pt x="91451" y="90026"/>
                  </a:lnTo>
                  <a:lnTo>
                    <a:pt x="91817" y="89594"/>
                  </a:lnTo>
                  <a:lnTo>
                    <a:pt x="92170" y="89150"/>
                  </a:lnTo>
                  <a:lnTo>
                    <a:pt x="92523" y="88692"/>
                  </a:lnTo>
                  <a:lnTo>
                    <a:pt x="92850" y="88221"/>
                  </a:lnTo>
                  <a:lnTo>
                    <a:pt x="93164" y="87725"/>
                  </a:lnTo>
                  <a:lnTo>
                    <a:pt x="93478" y="87215"/>
                  </a:lnTo>
                  <a:lnTo>
                    <a:pt x="93766" y="86692"/>
                  </a:lnTo>
                  <a:lnTo>
                    <a:pt x="94262" y="85711"/>
                  </a:lnTo>
                  <a:lnTo>
                    <a:pt x="94733" y="84756"/>
                  </a:lnTo>
                  <a:lnTo>
                    <a:pt x="95178" y="83841"/>
                  </a:lnTo>
                  <a:lnTo>
                    <a:pt x="95570" y="82952"/>
                  </a:lnTo>
                  <a:lnTo>
                    <a:pt x="95936" y="82076"/>
                  </a:lnTo>
                  <a:lnTo>
                    <a:pt x="96276" y="81239"/>
                  </a:lnTo>
                  <a:lnTo>
                    <a:pt x="96590" y="80415"/>
                  </a:lnTo>
                  <a:lnTo>
                    <a:pt x="96864" y="79618"/>
                  </a:lnTo>
                  <a:lnTo>
                    <a:pt x="97100" y="78846"/>
                  </a:lnTo>
                  <a:lnTo>
                    <a:pt x="97322" y="78101"/>
                  </a:lnTo>
                  <a:lnTo>
                    <a:pt x="97518" y="77369"/>
                  </a:lnTo>
                  <a:lnTo>
                    <a:pt x="97675" y="76663"/>
                  </a:lnTo>
                  <a:lnTo>
                    <a:pt x="97819" y="75970"/>
                  </a:lnTo>
                  <a:lnTo>
                    <a:pt x="97924" y="75303"/>
                  </a:lnTo>
                  <a:lnTo>
                    <a:pt x="98015" y="74649"/>
                  </a:lnTo>
                  <a:lnTo>
                    <a:pt x="98081" y="74008"/>
                  </a:lnTo>
                  <a:lnTo>
                    <a:pt x="98120" y="73394"/>
                  </a:lnTo>
                  <a:lnTo>
                    <a:pt x="98146" y="72792"/>
                  </a:lnTo>
                  <a:lnTo>
                    <a:pt x="98133" y="72217"/>
                  </a:lnTo>
                  <a:lnTo>
                    <a:pt x="98120" y="71642"/>
                  </a:lnTo>
                  <a:lnTo>
                    <a:pt x="98081" y="71092"/>
                  </a:lnTo>
                  <a:lnTo>
                    <a:pt x="98015" y="70543"/>
                  </a:lnTo>
                  <a:lnTo>
                    <a:pt x="97937" y="70020"/>
                  </a:lnTo>
                  <a:lnTo>
                    <a:pt x="97845" y="69497"/>
                  </a:lnTo>
                  <a:lnTo>
                    <a:pt x="97727" y="68987"/>
                  </a:lnTo>
                  <a:lnTo>
                    <a:pt x="97610" y="68490"/>
                  </a:lnTo>
                  <a:lnTo>
                    <a:pt x="97466" y="68007"/>
                  </a:lnTo>
                  <a:lnTo>
                    <a:pt x="97309" y="67536"/>
                  </a:lnTo>
                  <a:lnTo>
                    <a:pt x="97152" y="67065"/>
                  </a:lnTo>
                  <a:lnTo>
                    <a:pt x="96969" y="66594"/>
                  </a:lnTo>
                  <a:lnTo>
                    <a:pt x="96773" y="66137"/>
                  </a:lnTo>
                  <a:lnTo>
                    <a:pt x="96577" y="65692"/>
                  </a:lnTo>
                  <a:lnTo>
                    <a:pt x="96368" y="65248"/>
                  </a:lnTo>
                  <a:lnTo>
                    <a:pt x="96145" y="64803"/>
                  </a:lnTo>
                  <a:lnTo>
                    <a:pt x="95923" y="64372"/>
                  </a:lnTo>
                  <a:lnTo>
                    <a:pt x="95688" y="63940"/>
                  </a:lnTo>
                  <a:lnTo>
                    <a:pt x="95204" y="63077"/>
                  </a:lnTo>
                  <a:lnTo>
                    <a:pt x="94707" y="62227"/>
                  </a:lnTo>
                  <a:lnTo>
                    <a:pt x="93674" y="60501"/>
                  </a:lnTo>
                  <a:lnTo>
                    <a:pt x="93151" y="59612"/>
                  </a:lnTo>
                  <a:lnTo>
                    <a:pt x="92641" y="58710"/>
                  </a:lnTo>
                  <a:lnTo>
                    <a:pt x="92157" y="57781"/>
                  </a:lnTo>
                  <a:lnTo>
                    <a:pt x="91909" y="57311"/>
                  </a:lnTo>
                  <a:lnTo>
                    <a:pt x="91673" y="56827"/>
                  </a:lnTo>
                  <a:lnTo>
                    <a:pt x="91451" y="56330"/>
                  </a:lnTo>
                  <a:lnTo>
                    <a:pt x="91229" y="55833"/>
                  </a:lnTo>
                  <a:lnTo>
                    <a:pt x="91020" y="55323"/>
                  </a:lnTo>
                  <a:lnTo>
                    <a:pt x="90824" y="54787"/>
                  </a:lnTo>
                  <a:lnTo>
                    <a:pt x="90641" y="54251"/>
                  </a:lnTo>
                  <a:lnTo>
                    <a:pt x="90457" y="53702"/>
                  </a:lnTo>
                  <a:lnTo>
                    <a:pt x="90287" y="53140"/>
                  </a:lnTo>
                  <a:lnTo>
                    <a:pt x="90144" y="52551"/>
                  </a:lnTo>
                  <a:lnTo>
                    <a:pt x="90000" y="51963"/>
                  </a:lnTo>
                  <a:lnTo>
                    <a:pt x="89869" y="51348"/>
                  </a:lnTo>
                  <a:lnTo>
                    <a:pt x="89764" y="50721"/>
                  </a:lnTo>
                  <a:lnTo>
                    <a:pt x="89673" y="50080"/>
                  </a:lnTo>
                  <a:lnTo>
                    <a:pt x="89424" y="48341"/>
                  </a:lnTo>
                  <a:lnTo>
                    <a:pt x="89150" y="46523"/>
                  </a:lnTo>
                  <a:lnTo>
                    <a:pt x="88993" y="45582"/>
                  </a:lnTo>
                  <a:lnTo>
                    <a:pt x="88823" y="44627"/>
                  </a:lnTo>
                  <a:lnTo>
                    <a:pt x="88640" y="43660"/>
                  </a:lnTo>
                  <a:lnTo>
                    <a:pt x="88444" y="42679"/>
                  </a:lnTo>
                  <a:lnTo>
                    <a:pt x="88235" y="41672"/>
                  </a:lnTo>
                  <a:lnTo>
                    <a:pt x="88012" y="40652"/>
                  </a:lnTo>
                  <a:lnTo>
                    <a:pt x="87777" y="39632"/>
                  </a:lnTo>
                  <a:lnTo>
                    <a:pt x="87529" y="38586"/>
                  </a:lnTo>
                  <a:lnTo>
                    <a:pt x="87267" y="37540"/>
                  </a:lnTo>
                  <a:lnTo>
                    <a:pt x="86992" y="36494"/>
                  </a:lnTo>
                  <a:lnTo>
                    <a:pt x="86705" y="35435"/>
                  </a:lnTo>
                  <a:lnTo>
                    <a:pt x="86391" y="34363"/>
                  </a:lnTo>
                  <a:lnTo>
                    <a:pt x="86064" y="33291"/>
                  </a:lnTo>
                  <a:lnTo>
                    <a:pt x="85724" y="32219"/>
                  </a:lnTo>
                  <a:lnTo>
                    <a:pt x="85371" y="31133"/>
                  </a:lnTo>
                  <a:lnTo>
                    <a:pt x="84992" y="30061"/>
                  </a:lnTo>
                  <a:lnTo>
                    <a:pt x="84587" y="28976"/>
                  </a:lnTo>
                  <a:lnTo>
                    <a:pt x="84181" y="27904"/>
                  </a:lnTo>
                  <a:lnTo>
                    <a:pt x="83750" y="26831"/>
                  </a:lnTo>
                  <a:lnTo>
                    <a:pt x="83292" y="25759"/>
                  </a:lnTo>
                  <a:lnTo>
                    <a:pt x="82821" y="24700"/>
                  </a:lnTo>
                  <a:lnTo>
                    <a:pt x="82324" y="23641"/>
                  </a:lnTo>
                  <a:lnTo>
                    <a:pt x="81814" y="22582"/>
                  </a:lnTo>
                  <a:lnTo>
                    <a:pt x="81278" y="21549"/>
                  </a:lnTo>
                  <a:lnTo>
                    <a:pt x="80729" y="20516"/>
                  </a:lnTo>
                  <a:lnTo>
                    <a:pt x="80154" y="19496"/>
                  </a:lnTo>
                  <a:lnTo>
                    <a:pt x="79552" y="18476"/>
                  </a:lnTo>
                  <a:lnTo>
                    <a:pt x="78925" y="17482"/>
                  </a:lnTo>
                  <a:lnTo>
                    <a:pt x="78284" y="16502"/>
                  </a:lnTo>
                  <a:lnTo>
                    <a:pt x="77617" y="15547"/>
                  </a:lnTo>
                  <a:lnTo>
                    <a:pt x="76924" y="14593"/>
                  </a:lnTo>
                  <a:lnTo>
                    <a:pt x="76571" y="14135"/>
                  </a:lnTo>
                  <a:lnTo>
                    <a:pt x="76205" y="13664"/>
                  </a:lnTo>
                  <a:lnTo>
                    <a:pt x="75839" y="13207"/>
                  </a:lnTo>
                  <a:lnTo>
                    <a:pt x="75460" y="12762"/>
                  </a:lnTo>
                  <a:lnTo>
                    <a:pt x="75081" y="12317"/>
                  </a:lnTo>
                  <a:lnTo>
                    <a:pt x="74688" y="11873"/>
                  </a:lnTo>
                  <a:lnTo>
                    <a:pt x="74296" y="11441"/>
                  </a:lnTo>
                  <a:lnTo>
                    <a:pt x="73904" y="11010"/>
                  </a:lnTo>
                  <a:lnTo>
                    <a:pt x="73485" y="10578"/>
                  </a:lnTo>
                  <a:lnTo>
                    <a:pt x="73080" y="10160"/>
                  </a:lnTo>
                  <a:lnTo>
                    <a:pt x="72662" y="9755"/>
                  </a:lnTo>
                  <a:lnTo>
                    <a:pt x="72230" y="9349"/>
                  </a:lnTo>
                  <a:lnTo>
                    <a:pt x="71799" y="8944"/>
                  </a:lnTo>
                  <a:lnTo>
                    <a:pt x="71354" y="8552"/>
                  </a:lnTo>
                  <a:lnTo>
                    <a:pt x="70909" y="8172"/>
                  </a:lnTo>
                  <a:lnTo>
                    <a:pt x="70452" y="7793"/>
                  </a:lnTo>
                  <a:lnTo>
                    <a:pt x="69994" y="7414"/>
                  </a:lnTo>
                  <a:lnTo>
                    <a:pt x="69523" y="7061"/>
                  </a:lnTo>
                  <a:lnTo>
                    <a:pt x="69053" y="6695"/>
                  </a:lnTo>
                  <a:lnTo>
                    <a:pt x="68569" y="6355"/>
                  </a:lnTo>
                  <a:lnTo>
                    <a:pt x="68072" y="6002"/>
                  </a:lnTo>
                  <a:lnTo>
                    <a:pt x="67575" y="5675"/>
                  </a:lnTo>
                  <a:lnTo>
                    <a:pt x="67078" y="5348"/>
                  </a:lnTo>
                  <a:lnTo>
                    <a:pt x="66568" y="5021"/>
                  </a:lnTo>
                  <a:lnTo>
                    <a:pt x="66045" y="4721"/>
                  </a:lnTo>
                  <a:lnTo>
                    <a:pt x="65522" y="4420"/>
                  </a:lnTo>
                  <a:lnTo>
                    <a:pt x="64986" y="4119"/>
                  </a:lnTo>
                  <a:lnTo>
                    <a:pt x="64450" y="3844"/>
                  </a:lnTo>
                  <a:lnTo>
                    <a:pt x="63901" y="3557"/>
                  </a:lnTo>
                  <a:lnTo>
                    <a:pt x="63339" y="3295"/>
                  </a:lnTo>
                  <a:lnTo>
                    <a:pt x="62776" y="3034"/>
                  </a:lnTo>
                  <a:lnTo>
                    <a:pt x="62201" y="2785"/>
                  </a:lnTo>
                  <a:lnTo>
                    <a:pt x="61626" y="2550"/>
                  </a:lnTo>
                  <a:lnTo>
                    <a:pt x="61037" y="2328"/>
                  </a:lnTo>
                  <a:lnTo>
                    <a:pt x="60436" y="2105"/>
                  </a:lnTo>
                  <a:lnTo>
                    <a:pt x="59834" y="1896"/>
                  </a:lnTo>
                  <a:lnTo>
                    <a:pt x="59220" y="1700"/>
                  </a:lnTo>
                  <a:lnTo>
                    <a:pt x="58592" y="1504"/>
                  </a:lnTo>
                  <a:lnTo>
                    <a:pt x="57965" y="1334"/>
                  </a:lnTo>
                  <a:lnTo>
                    <a:pt x="57337" y="1164"/>
                  </a:lnTo>
                  <a:lnTo>
                    <a:pt x="56683" y="1007"/>
                  </a:lnTo>
                  <a:lnTo>
                    <a:pt x="56029" y="850"/>
                  </a:lnTo>
                  <a:lnTo>
                    <a:pt x="55376" y="719"/>
                  </a:lnTo>
                  <a:lnTo>
                    <a:pt x="54709" y="602"/>
                  </a:lnTo>
                  <a:lnTo>
                    <a:pt x="54029" y="484"/>
                  </a:lnTo>
                  <a:lnTo>
                    <a:pt x="53336" y="379"/>
                  </a:lnTo>
                  <a:lnTo>
                    <a:pt x="52643" y="288"/>
                  </a:lnTo>
                  <a:lnTo>
                    <a:pt x="51937" y="209"/>
                  </a:lnTo>
                  <a:lnTo>
                    <a:pt x="51218" y="144"/>
                  </a:lnTo>
                  <a:lnTo>
                    <a:pt x="50498" y="92"/>
                  </a:lnTo>
                  <a:lnTo>
                    <a:pt x="49766" y="53"/>
                  </a:lnTo>
                  <a:lnTo>
                    <a:pt x="49034" y="13"/>
                  </a:lnTo>
                  <a:lnTo>
                    <a:pt x="48276" y="0"/>
                  </a:lnTo>
                  <a:close/>
                </a:path>
              </a:pathLst>
            </a:custGeom>
            <a:solidFill>
              <a:srgbClr val="FBA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8" name="Google Shape;1770;p38">
              <a:extLst>
                <a:ext uri="{FF2B5EF4-FFF2-40B4-BE49-F238E27FC236}">
                  <a16:creationId xmlns:a16="http://schemas.microsoft.com/office/drawing/2014/main" id="{D6A714C1-A383-B255-B0CF-4919940B3128}"/>
                </a:ext>
              </a:extLst>
            </p:cNvPr>
            <p:cNvSpPr/>
            <p:nvPr/>
          </p:nvSpPr>
          <p:spPr>
            <a:xfrm>
              <a:off x="4279075" y="560750"/>
              <a:ext cx="1554375" cy="2232700"/>
            </a:xfrm>
            <a:custGeom>
              <a:avLst/>
              <a:gdLst/>
              <a:ahLst/>
              <a:cxnLst/>
              <a:rect l="l" t="t" r="r" b="b"/>
              <a:pathLst>
                <a:path w="62175" h="89308" extrusionOk="0">
                  <a:moveTo>
                    <a:pt x="35749" y="1"/>
                  </a:moveTo>
                  <a:lnTo>
                    <a:pt x="36207" y="537"/>
                  </a:lnTo>
                  <a:lnTo>
                    <a:pt x="36651" y="1099"/>
                  </a:lnTo>
                  <a:lnTo>
                    <a:pt x="37083" y="1661"/>
                  </a:lnTo>
                  <a:lnTo>
                    <a:pt x="37514" y="2237"/>
                  </a:lnTo>
                  <a:lnTo>
                    <a:pt x="37946" y="2825"/>
                  </a:lnTo>
                  <a:lnTo>
                    <a:pt x="38364" y="3426"/>
                  </a:lnTo>
                  <a:lnTo>
                    <a:pt x="38770" y="4028"/>
                  </a:lnTo>
                  <a:lnTo>
                    <a:pt x="39175" y="4656"/>
                  </a:lnTo>
                  <a:lnTo>
                    <a:pt x="39580" y="5283"/>
                  </a:lnTo>
                  <a:lnTo>
                    <a:pt x="39973" y="5924"/>
                  </a:lnTo>
                  <a:lnTo>
                    <a:pt x="40352" y="6565"/>
                  </a:lnTo>
                  <a:lnTo>
                    <a:pt x="40731" y="7218"/>
                  </a:lnTo>
                  <a:lnTo>
                    <a:pt x="41097" y="7885"/>
                  </a:lnTo>
                  <a:lnTo>
                    <a:pt x="41463" y="8552"/>
                  </a:lnTo>
                  <a:lnTo>
                    <a:pt x="41829" y="9232"/>
                  </a:lnTo>
                  <a:lnTo>
                    <a:pt x="42182" y="9912"/>
                  </a:lnTo>
                  <a:lnTo>
                    <a:pt x="42522" y="10592"/>
                  </a:lnTo>
                  <a:lnTo>
                    <a:pt x="42862" y="11298"/>
                  </a:lnTo>
                  <a:lnTo>
                    <a:pt x="43189" y="11991"/>
                  </a:lnTo>
                  <a:lnTo>
                    <a:pt x="43516" y="12697"/>
                  </a:lnTo>
                  <a:lnTo>
                    <a:pt x="44157" y="14122"/>
                  </a:lnTo>
                  <a:lnTo>
                    <a:pt x="44758" y="15561"/>
                  </a:lnTo>
                  <a:lnTo>
                    <a:pt x="45347" y="17012"/>
                  </a:lnTo>
                  <a:lnTo>
                    <a:pt x="45909" y="18463"/>
                  </a:lnTo>
                  <a:lnTo>
                    <a:pt x="46432" y="19928"/>
                  </a:lnTo>
                  <a:lnTo>
                    <a:pt x="46942" y="21392"/>
                  </a:lnTo>
                  <a:lnTo>
                    <a:pt x="47426" y="22857"/>
                  </a:lnTo>
                  <a:lnTo>
                    <a:pt x="47896" y="24321"/>
                  </a:lnTo>
                  <a:lnTo>
                    <a:pt x="48328" y="25773"/>
                  </a:lnTo>
                  <a:lnTo>
                    <a:pt x="48746" y="27211"/>
                  </a:lnTo>
                  <a:lnTo>
                    <a:pt x="49125" y="28636"/>
                  </a:lnTo>
                  <a:lnTo>
                    <a:pt x="49492" y="30035"/>
                  </a:lnTo>
                  <a:lnTo>
                    <a:pt x="49832" y="31421"/>
                  </a:lnTo>
                  <a:lnTo>
                    <a:pt x="50158" y="32781"/>
                  </a:lnTo>
                  <a:lnTo>
                    <a:pt x="50446" y="34115"/>
                  </a:lnTo>
                  <a:lnTo>
                    <a:pt x="50721" y="35423"/>
                  </a:lnTo>
                  <a:lnTo>
                    <a:pt x="50982" y="36691"/>
                  </a:lnTo>
                  <a:lnTo>
                    <a:pt x="51204" y="37920"/>
                  </a:lnTo>
                  <a:lnTo>
                    <a:pt x="51414" y="39110"/>
                  </a:lnTo>
                  <a:lnTo>
                    <a:pt x="51597" y="40247"/>
                  </a:lnTo>
                  <a:lnTo>
                    <a:pt x="51754" y="41346"/>
                  </a:lnTo>
                  <a:lnTo>
                    <a:pt x="51897" y="42392"/>
                  </a:lnTo>
                  <a:lnTo>
                    <a:pt x="51989" y="43059"/>
                  </a:lnTo>
                  <a:lnTo>
                    <a:pt x="52094" y="43699"/>
                  </a:lnTo>
                  <a:lnTo>
                    <a:pt x="52224" y="44314"/>
                  </a:lnTo>
                  <a:lnTo>
                    <a:pt x="52355" y="44902"/>
                  </a:lnTo>
                  <a:lnTo>
                    <a:pt x="52486" y="45478"/>
                  </a:lnTo>
                  <a:lnTo>
                    <a:pt x="52643" y="46027"/>
                  </a:lnTo>
                  <a:lnTo>
                    <a:pt x="52813" y="46563"/>
                  </a:lnTo>
                  <a:lnTo>
                    <a:pt x="52983" y="47086"/>
                  </a:lnTo>
                  <a:lnTo>
                    <a:pt x="53166" y="47583"/>
                  </a:lnTo>
                  <a:lnTo>
                    <a:pt x="53349" y="48067"/>
                  </a:lnTo>
                  <a:lnTo>
                    <a:pt x="53545" y="48537"/>
                  </a:lnTo>
                  <a:lnTo>
                    <a:pt x="53741" y="48982"/>
                  </a:lnTo>
                  <a:lnTo>
                    <a:pt x="53950" y="49427"/>
                  </a:lnTo>
                  <a:lnTo>
                    <a:pt x="54160" y="49858"/>
                  </a:lnTo>
                  <a:lnTo>
                    <a:pt x="54382" y="50276"/>
                  </a:lnTo>
                  <a:lnTo>
                    <a:pt x="54604" y="50682"/>
                  </a:lnTo>
                  <a:lnTo>
                    <a:pt x="55036" y="51466"/>
                  </a:lnTo>
                  <a:lnTo>
                    <a:pt x="55493" y="52225"/>
                  </a:lnTo>
                  <a:lnTo>
                    <a:pt x="56369" y="53663"/>
                  </a:lnTo>
                  <a:lnTo>
                    <a:pt x="56788" y="54382"/>
                  </a:lnTo>
                  <a:lnTo>
                    <a:pt x="57193" y="55088"/>
                  </a:lnTo>
                  <a:lnTo>
                    <a:pt x="57389" y="55441"/>
                  </a:lnTo>
                  <a:lnTo>
                    <a:pt x="57572" y="55794"/>
                  </a:lnTo>
                  <a:lnTo>
                    <a:pt x="57742" y="56160"/>
                  </a:lnTo>
                  <a:lnTo>
                    <a:pt x="57912" y="56527"/>
                  </a:lnTo>
                  <a:lnTo>
                    <a:pt x="58069" y="56893"/>
                  </a:lnTo>
                  <a:lnTo>
                    <a:pt x="58226" y="57272"/>
                  </a:lnTo>
                  <a:lnTo>
                    <a:pt x="58357" y="57664"/>
                  </a:lnTo>
                  <a:lnTo>
                    <a:pt x="58488" y="58056"/>
                  </a:lnTo>
                  <a:lnTo>
                    <a:pt x="58592" y="58462"/>
                  </a:lnTo>
                  <a:lnTo>
                    <a:pt x="58697" y="58867"/>
                  </a:lnTo>
                  <a:lnTo>
                    <a:pt x="58775" y="59299"/>
                  </a:lnTo>
                  <a:lnTo>
                    <a:pt x="58854" y="59730"/>
                  </a:lnTo>
                  <a:lnTo>
                    <a:pt x="58906" y="60175"/>
                  </a:lnTo>
                  <a:lnTo>
                    <a:pt x="58945" y="60645"/>
                  </a:lnTo>
                  <a:lnTo>
                    <a:pt x="58971" y="61116"/>
                  </a:lnTo>
                  <a:lnTo>
                    <a:pt x="58971" y="61613"/>
                  </a:lnTo>
                  <a:lnTo>
                    <a:pt x="58958" y="62123"/>
                  </a:lnTo>
                  <a:lnTo>
                    <a:pt x="58919" y="62646"/>
                  </a:lnTo>
                  <a:lnTo>
                    <a:pt x="58867" y="63195"/>
                  </a:lnTo>
                  <a:lnTo>
                    <a:pt x="58801" y="63757"/>
                  </a:lnTo>
                  <a:lnTo>
                    <a:pt x="58710" y="64346"/>
                  </a:lnTo>
                  <a:lnTo>
                    <a:pt x="58592" y="64947"/>
                  </a:lnTo>
                  <a:lnTo>
                    <a:pt x="58448" y="65575"/>
                  </a:lnTo>
                  <a:lnTo>
                    <a:pt x="58278" y="66229"/>
                  </a:lnTo>
                  <a:lnTo>
                    <a:pt x="58095" y="66909"/>
                  </a:lnTo>
                  <a:lnTo>
                    <a:pt x="57886" y="67602"/>
                  </a:lnTo>
                  <a:lnTo>
                    <a:pt x="57638" y="68334"/>
                  </a:lnTo>
                  <a:lnTo>
                    <a:pt x="57376" y="69079"/>
                  </a:lnTo>
                  <a:lnTo>
                    <a:pt x="57088" y="69864"/>
                  </a:lnTo>
                  <a:lnTo>
                    <a:pt x="56762" y="70674"/>
                  </a:lnTo>
                  <a:lnTo>
                    <a:pt x="56409" y="71511"/>
                  </a:lnTo>
                  <a:lnTo>
                    <a:pt x="56029" y="72387"/>
                  </a:lnTo>
                  <a:lnTo>
                    <a:pt x="55624" y="73290"/>
                  </a:lnTo>
                  <a:lnTo>
                    <a:pt x="55179" y="74218"/>
                  </a:lnTo>
                  <a:lnTo>
                    <a:pt x="54709" y="75186"/>
                  </a:lnTo>
                  <a:lnTo>
                    <a:pt x="54199" y="76192"/>
                  </a:lnTo>
                  <a:lnTo>
                    <a:pt x="53911" y="76728"/>
                  </a:lnTo>
                  <a:lnTo>
                    <a:pt x="53610" y="77251"/>
                  </a:lnTo>
                  <a:lnTo>
                    <a:pt x="53310" y="77748"/>
                  </a:lnTo>
                  <a:lnTo>
                    <a:pt x="52983" y="78232"/>
                  </a:lnTo>
                  <a:lnTo>
                    <a:pt x="52656" y="78690"/>
                  </a:lnTo>
                  <a:lnTo>
                    <a:pt x="52316" y="79134"/>
                  </a:lnTo>
                  <a:lnTo>
                    <a:pt x="51963" y="79566"/>
                  </a:lnTo>
                  <a:lnTo>
                    <a:pt x="51597" y="79971"/>
                  </a:lnTo>
                  <a:lnTo>
                    <a:pt x="51231" y="80350"/>
                  </a:lnTo>
                  <a:lnTo>
                    <a:pt x="50851" y="80730"/>
                  </a:lnTo>
                  <a:lnTo>
                    <a:pt x="50459" y="81083"/>
                  </a:lnTo>
                  <a:lnTo>
                    <a:pt x="50054" y="81410"/>
                  </a:lnTo>
                  <a:lnTo>
                    <a:pt x="49648" y="81736"/>
                  </a:lnTo>
                  <a:lnTo>
                    <a:pt x="49230" y="82037"/>
                  </a:lnTo>
                  <a:lnTo>
                    <a:pt x="48799" y="82325"/>
                  </a:lnTo>
                  <a:lnTo>
                    <a:pt x="48367" y="82586"/>
                  </a:lnTo>
                  <a:lnTo>
                    <a:pt x="47922" y="82848"/>
                  </a:lnTo>
                  <a:lnTo>
                    <a:pt x="47465" y="83083"/>
                  </a:lnTo>
                  <a:lnTo>
                    <a:pt x="47007" y="83305"/>
                  </a:lnTo>
                  <a:lnTo>
                    <a:pt x="46536" y="83528"/>
                  </a:lnTo>
                  <a:lnTo>
                    <a:pt x="46066" y="83724"/>
                  </a:lnTo>
                  <a:lnTo>
                    <a:pt x="45582" y="83907"/>
                  </a:lnTo>
                  <a:lnTo>
                    <a:pt x="45085" y="84077"/>
                  </a:lnTo>
                  <a:lnTo>
                    <a:pt x="44588" y="84234"/>
                  </a:lnTo>
                  <a:lnTo>
                    <a:pt x="44078" y="84378"/>
                  </a:lnTo>
                  <a:lnTo>
                    <a:pt x="43568" y="84508"/>
                  </a:lnTo>
                  <a:lnTo>
                    <a:pt x="43045" y="84626"/>
                  </a:lnTo>
                  <a:lnTo>
                    <a:pt x="42509" y="84744"/>
                  </a:lnTo>
                  <a:lnTo>
                    <a:pt x="41986" y="84835"/>
                  </a:lnTo>
                  <a:lnTo>
                    <a:pt x="41437" y="84927"/>
                  </a:lnTo>
                  <a:lnTo>
                    <a:pt x="40888" y="85005"/>
                  </a:lnTo>
                  <a:lnTo>
                    <a:pt x="40339" y="85071"/>
                  </a:lnTo>
                  <a:lnTo>
                    <a:pt x="39776" y="85123"/>
                  </a:lnTo>
                  <a:lnTo>
                    <a:pt x="39214" y="85175"/>
                  </a:lnTo>
                  <a:lnTo>
                    <a:pt x="38652" y="85215"/>
                  </a:lnTo>
                  <a:lnTo>
                    <a:pt x="38077" y="85241"/>
                  </a:lnTo>
                  <a:lnTo>
                    <a:pt x="37488" y="85254"/>
                  </a:lnTo>
                  <a:lnTo>
                    <a:pt x="36900" y="85267"/>
                  </a:lnTo>
                  <a:lnTo>
                    <a:pt x="35723" y="85280"/>
                  </a:lnTo>
                  <a:lnTo>
                    <a:pt x="34507" y="85254"/>
                  </a:lnTo>
                  <a:lnTo>
                    <a:pt x="33291" y="85201"/>
                  </a:lnTo>
                  <a:lnTo>
                    <a:pt x="32049" y="85123"/>
                  </a:lnTo>
                  <a:lnTo>
                    <a:pt x="30793" y="85031"/>
                  </a:lnTo>
                  <a:lnTo>
                    <a:pt x="29538" y="84914"/>
                  </a:lnTo>
                  <a:lnTo>
                    <a:pt x="28257" y="84783"/>
                  </a:lnTo>
                  <a:lnTo>
                    <a:pt x="26962" y="84652"/>
                  </a:lnTo>
                  <a:lnTo>
                    <a:pt x="25668" y="84495"/>
                  </a:lnTo>
                  <a:lnTo>
                    <a:pt x="23053" y="84182"/>
                  </a:lnTo>
                  <a:lnTo>
                    <a:pt x="20411" y="83868"/>
                  </a:lnTo>
                  <a:lnTo>
                    <a:pt x="19248" y="84482"/>
                  </a:lnTo>
                  <a:lnTo>
                    <a:pt x="18568" y="84822"/>
                  </a:lnTo>
                  <a:lnTo>
                    <a:pt x="17822" y="85188"/>
                  </a:lnTo>
                  <a:lnTo>
                    <a:pt x="17025" y="85581"/>
                  </a:lnTo>
                  <a:lnTo>
                    <a:pt x="16175" y="85960"/>
                  </a:lnTo>
                  <a:lnTo>
                    <a:pt x="15299" y="86352"/>
                  </a:lnTo>
                  <a:lnTo>
                    <a:pt x="14371" y="86718"/>
                  </a:lnTo>
                  <a:lnTo>
                    <a:pt x="13429" y="87084"/>
                  </a:lnTo>
                  <a:lnTo>
                    <a:pt x="12945" y="87254"/>
                  </a:lnTo>
                  <a:lnTo>
                    <a:pt x="12462" y="87411"/>
                  </a:lnTo>
                  <a:lnTo>
                    <a:pt x="11978" y="87568"/>
                  </a:lnTo>
                  <a:lnTo>
                    <a:pt x="11481" y="87712"/>
                  </a:lnTo>
                  <a:lnTo>
                    <a:pt x="10997" y="87856"/>
                  </a:lnTo>
                  <a:lnTo>
                    <a:pt x="10500" y="87987"/>
                  </a:lnTo>
                  <a:lnTo>
                    <a:pt x="10016" y="88104"/>
                  </a:lnTo>
                  <a:lnTo>
                    <a:pt x="9520" y="88196"/>
                  </a:lnTo>
                  <a:lnTo>
                    <a:pt x="9036" y="88287"/>
                  </a:lnTo>
                  <a:lnTo>
                    <a:pt x="8539" y="88366"/>
                  </a:lnTo>
                  <a:lnTo>
                    <a:pt x="8068" y="88431"/>
                  </a:lnTo>
                  <a:lnTo>
                    <a:pt x="7584" y="88470"/>
                  </a:lnTo>
                  <a:lnTo>
                    <a:pt x="7114" y="88496"/>
                  </a:lnTo>
                  <a:lnTo>
                    <a:pt x="6643" y="88510"/>
                  </a:lnTo>
                  <a:lnTo>
                    <a:pt x="5754" y="88496"/>
                  </a:lnTo>
                  <a:lnTo>
                    <a:pt x="4878" y="88470"/>
                  </a:lnTo>
                  <a:lnTo>
                    <a:pt x="4015" y="88418"/>
                  </a:lnTo>
                  <a:lnTo>
                    <a:pt x="3178" y="88353"/>
                  </a:lnTo>
                  <a:lnTo>
                    <a:pt x="2354" y="88261"/>
                  </a:lnTo>
                  <a:lnTo>
                    <a:pt x="1543" y="88157"/>
                  </a:lnTo>
                  <a:lnTo>
                    <a:pt x="759" y="88039"/>
                  </a:lnTo>
                  <a:lnTo>
                    <a:pt x="0" y="87895"/>
                  </a:lnTo>
                  <a:lnTo>
                    <a:pt x="497" y="88052"/>
                  </a:lnTo>
                  <a:lnTo>
                    <a:pt x="1020" y="88209"/>
                  </a:lnTo>
                  <a:lnTo>
                    <a:pt x="1556" y="88353"/>
                  </a:lnTo>
                  <a:lnTo>
                    <a:pt x="2106" y="88483"/>
                  </a:lnTo>
                  <a:lnTo>
                    <a:pt x="2681" y="88614"/>
                  </a:lnTo>
                  <a:lnTo>
                    <a:pt x="3269" y="88732"/>
                  </a:lnTo>
                  <a:lnTo>
                    <a:pt x="3871" y="88836"/>
                  </a:lnTo>
                  <a:lnTo>
                    <a:pt x="4485" y="88928"/>
                  </a:lnTo>
                  <a:lnTo>
                    <a:pt x="5113" y="89020"/>
                  </a:lnTo>
                  <a:lnTo>
                    <a:pt x="5754" y="89098"/>
                  </a:lnTo>
                  <a:lnTo>
                    <a:pt x="6421" y="89163"/>
                  </a:lnTo>
                  <a:lnTo>
                    <a:pt x="7087" y="89216"/>
                  </a:lnTo>
                  <a:lnTo>
                    <a:pt x="7767" y="89255"/>
                  </a:lnTo>
                  <a:lnTo>
                    <a:pt x="8447" y="89281"/>
                  </a:lnTo>
                  <a:lnTo>
                    <a:pt x="9153" y="89307"/>
                  </a:lnTo>
                  <a:lnTo>
                    <a:pt x="9859" y="89307"/>
                  </a:lnTo>
                  <a:lnTo>
                    <a:pt x="10775" y="89294"/>
                  </a:lnTo>
                  <a:lnTo>
                    <a:pt x="11677" y="89268"/>
                  </a:lnTo>
                  <a:lnTo>
                    <a:pt x="12566" y="89216"/>
                  </a:lnTo>
                  <a:lnTo>
                    <a:pt x="13429" y="89150"/>
                  </a:lnTo>
                  <a:lnTo>
                    <a:pt x="14279" y="89059"/>
                  </a:lnTo>
                  <a:lnTo>
                    <a:pt x="15103" y="88954"/>
                  </a:lnTo>
                  <a:lnTo>
                    <a:pt x="15900" y="88823"/>
                  </a:lnTo>
                  <a:lnTo>
                    <a:pt x="16685" y="88680"/>
                  </a:lnTo>
                  <a:lnTo>
                    <a:pt x="17430" y="88523"/>
                  </a:lnTo>
                  <a:lnTo>
                    <a:pt x="18162" y="88353"/>
                  </a:lnTo>
                  <a:lnTo>
                    <a:pt x="18855" y="88170"/>
                  </a:lnTo>
                  <a:lnTo>
                    <a:pt x="19509" y="87960"/>
                  </a:lnTo>
                  <a:lnTo>
                    <a:pt x="20137" y="87751"/>
                  </a:lnTo>
                  <a:lnTo>
                    <a:pt x="20738" y="87516"/>
                  </a:lnTo>
                  <a:lnTo>
                    <a:pt x="21301" y="87280"/>
                  </a:lnTo>
                  <a:lnTo>
                    <a:pt x="21811" y="87019"/>
                  </a:lnTo>
                  <a:lnTo>
                    <a:pt x="23144" y="87176"/>
                  </a:lnTo>
                  <a:lnTo>
                    <a:pt x="24478" y="87307"/>
                  </a:lnTo>
                  <a:lnTo>
                    <a:pt x="25825" y="87437"/>
                  </a:lnTo>
                  <a:lnTo>
                    <a:pt x="27172" y="87555"/>
                  </a:lnTo>
                  <a:lnTo>
                    <a:pt x="28518" y="87660"/>
                  </a:lnTo>
                  <a:lnTo>
                    <a:pt x="29865" y="87751"/>
                  </a:lnTo>
                  <a:lnTo>
                    <a:pt x="31212" y="87817"/>
                  </a:lnTo>
                  <a:lnTo>
                    <a:pt x="32546" y="87869"/>
                  </a:lnTo>
                  <a:lnTo>
                    <a:pt x="33879" y="87895"/>
                  </a:lnTo>
                  <a:lnTo>
                    <a:pt x="35200" y="87908"/>
                  </a:lnTo>
                  <a:lnTo>
                    <a:pt x="36521" y="87882"/>
                  </a:lnTo>
                  <a:lnTo>
                    <a:pt x="37815" y="87830"/>
                  </a:lnTo>
                  <a:lnTo>
                    <a:pt x="38456" y="87790"/>
                  </a:lnTo>
                  <a:lnTo>
                    <a:pt x="39096" y="87751"/>
                  </a:lnTo>
                  <a:lnTo>
                    <a:pt x="39737" y="87699"/>
                  </a:lnTo>
                  <a:lnTo>
                    <a:pt x="40365" y="87634"/>
                  </a:lnTo>
                  <a:lnTo>
                    <a:pt x="40992" y="87568"/>
                  </a:lnTo>
                  <a:lnTo>
                    <a:pt x="41607" y="87490"/>
                  </a:lnTo>
                  <a:lnTo>
                    <a:pt x="42235" y="87411"/>
                  </a:lnTo>
                  <a:lnTo>
                    <a:pt x="42836" y="87307"/>
                  </a:lnTo>
                  <a:lnTo>
                    <a:pt x="43438" y="87202"/>
                  </a:lnTo>
                  <a:lnTo>
                    <a:pt x="44039" y="87084"/>
                  </a:lnTo>
                  <a:lnTo>
                    <a:pt x="44627" y="86967"/>
                  </a:lnTo>
                  <a:lnTo>
                    <a:pt x="45216" y="86823"/>
                  </a:lnTo>
                  <a:lnTo>
                    <a:pt x="45791" y="86679"/>
                  </a:lnTo>
                  <a:lnTo>
                    <a:pt x="46367" y="86522"/>
                  </a:lnTo>
                  <a:lnTo>
                    <a:pt x="46929" y="86352"/>
                  </a:lnTo>
                  <a:lnTo>
                    <a:pt x="47478" y="86169"/>
                  </a:lnTo>
                  <a:lnTo>
                    <a:pt x="48027" y="85986"/>
                  </a:lnTo>
                  <a:lnTo>
                    <a:pt x="48563" y="85777"/>
                  </a:lnTo>
                  <a:lnTo>
                    <a:pt x="49099" y="85568"/>
                  </a:lnTo>
                  <a:lnTo>
                    <a:pt x="49622" y="85332"/>
                  </a:lnTo>
                  <a:lnTo>
                    <a:pt x="50132" y="85097"/>
                  </a:lnTo>
                  <a:lnTo>
                    <a:pt x="50629" y="84835"/>
                  </a:lnTo>
                  <a:lnTo>
                    <a:pt x="51126" y="84574"/>
                  </a:lnTo>
                  <a:lnTo>
                    <a:pt x="51610" y="84299"/>
                  </a:lnTo>
                  <a:lnTo>
                    <a:pt x="52081" y="83998"/>
                  </a:lnTo>
                  <a:lnTo>
                    <a:pt x="52551" y="83698"/>
                  </a:lnTo>
                  <a:lnTo>
                    <a:pt x="52996" y="83371"/>
                  </a:lnTo>
                  <a:lnTo>
                    <a:pt x="53440" y="83031"/>
                  </a:lnTo>
                  <a:lnTo>
                    <a:pt x="53872" y="82691"/>
                  </a:lnTo>
                  <a:lnTo>
                    <a:pt x="54290" y="82325"/>
                  </a:lnTo>
                  <a:lnTo>
                    <a:pt x="54696" y="81946"/>
                  </a:lnTo>
                  <a:lnTo>
                    <a:pt x="55088" y="81540"/>
                  </a:lnTo>
                  <a:lnTo>
                    <a:pt x="55480" y="81135"/>
                  </a:lnTo>
                  <a:lnTo>
                    <a:pt x="55846" y="80703"/>
                  </a:lnTo>
                  <a:lnTo>
                    <a:pt x="56199" y="80259"/>
                  </a:lnTo>
                  <a:lnTo>
                    <a:pt x="56552" y="79801"/>
                  </a:lnTo>
                  <a:lnTo>
                    <a:pt x="56879" y="79330"/>
                  </a:lnTo>
                  <a:lnTo>
                    <a:pt x="57193" y="78834"/>
                  </a:lnTo>
                  <a:lnTo>
                    <a:pt x="57507" y="78324"/>
                  </a:lnTo>
                  <a:lnTo>
                    <a:pt x="57795" y="77801"/>
                  </a:lnTo>
                  <a:lnTo>
                    <a:pt x="58291" y="76820"/>
                  </a:lnTo>
                  <a:lnTo>
                    <a:pt x="58762" y="75865"/>
                  </a:lnTo>
                  <a:lnTo>
                    <a:pt x="59207" y="74950"/>
                  </a:lnTo>
                  <a:lnTo>
                    <a:pt x="59599" y="74061"/>
                  </a:lnTo>
                  <a:lnTo>
                    <a:pt x="59965" y="73185"/>
                  </a:lnTo>
                  <a:lnTo>
                    <a:pt x="60305" y="72348"/>
                  </a:lnTo>
                  <a:lnTo>
                    <a:pt x="60619" y="71524"/>
                  </a:lnTo>
                  <a:lnTo>
                    <a:pt x="60893" y="70727"/>
                  </a:lnTo>
                  <a:lnTo>
                    <a:pt x="61129" y="69955"/>
                  </a:lnTo>
                  <a:lnTo>
                    <a:pt x="61351" y="69210"/>
                  </a:lnTo>
                  <a:lnTo>
                    <a:pt x="61547" y="68478"/>
                  </a:lnTo>
                  <a:lnTo>
                    <a:pt x="61704" y="67772"/>
                  </a:lnTo>
                  <a:lnTo>
                    <a:pt x="61848" y="67079"/>
                  </a:lnTo>
                  <a:lnTo>
                    <a:pt x="61953" y="66412"/>
                  </a:lnTo>
                  <a:lnTo>
                    <a:pt x="62044" y="65758"/>
                  </a:lnTo>
                  <a:lnTo>
                    <a:pt x="62110" y="65117"/>
                  </a:lnTo>
                  <a:lnTo>
                    <a:pt x="62149" y="64503"/>
                  </a:lnTo>
                  <a:lnTo>
                    <a:pt x="62175" y="63901"/>
                  </a:lnTo>
                  <a:lnTo>
                    <a:pt x="62162" y="63326"/>
                  </a:lnTo>
                  <a:lnTo>
                    <a:pt x="62149" y="62751"/>
                  </a:lnTo>
                  <a:lnTo>
                    <a:pt x="62110" y="62201"/>
                  </a:lnTo>
                  <a:lnTo>
                    <a:pt x="62044" y="61652"/>
                  </a:lnTo>
                  <a:lnTo>
                    <a:pt x="61966" y="61129"/>
                  </a:lnTo>
                  <a:lnTo>
                    <a:pt x="61874" y="60606"/>
                  </a:lnTo>
                  <a:lnTo>
                    <a:pt x="61756" y="60096"/>
                  </a:lnTo>
                  <a:lnTo>
                    <a:pt x="61639" y="59599"/>
                  </a:lnTo>
                  <a:lnTo>
                    <a:pt x="61495" y="59116"/>
                  </a:lnTo>
                  <a:lnTo>
                    <a:pt x="61338" y="58645"/>
                  </a:lnTo>
                  <a:lnTo>
                    <a:pt x="61181" y="58174"/>
                  </a:lnTo>
                  <a:lnTo>
                    <a:pt x="60998" y="57703"/>
                  </a:lnTo>
                  <a:lnTo>
                    <a:pt x="60802" y="57246"/>
                  </a:lnTo>
                  <a:lnTo>
                    <a:pt x="60606" y="56801"/>
                  </a:lnTo>
                  <a:lnTo>
                    <a:pt x="60397" y="56357"/>
                  </a:lnTo>
                  <a:lnTo>
                    <a:pt x="60174" y="55912"/>
                  </a:lnTo>
                  <a:lnTo>
                    <a:pt x="59952" y="55481"/>
                  </a:lnTo>
                  <a:lnTo>
                    <a:pt x="59717" y="55049"/>
                  </a:lnTo>
                  <a:lnTo>
                    <a:pt x="59233" y="54186"/>
                  </a:lnTo>
                  <a:lnTo>
                    <a:pt x="58736" y="53336"/>
                  </a:lnTo>
                  <a:lnTo>
                    <a:pt x="57703" y="51610"/>
                  </a:lnTo>
                  <a:lnTo>
                    <a:pt x="57180" y="50721"/>
                  </a:lnTo>
                  <a:lnTo>
                    <a:pt x="56670" y="49819"/>
                  </a:lnTo>
                  <a:lnTo>
                    <a:pt x="56186" y="48890"/>
                  </a:lnTo>
                  <a:lnTo>
                    <a:pt x="55938" y="48420"/>
                  </a:lnTo>
                  <a:lnTo>
                    <a:pt x="55702" y="47936"/>
                  </a:lnTo>
                  <a:lnTo>
                    <a:pt x="55480" y="47439"/>
                  </a:lnTo>
                  <a:lnTo>
                    <a:pt x="55258" y="46942"/>
                  </a:lnTo>
                  <a:lnTo>
                    <a:pt x="55049" y="46432"/>
                  </a:lnTo>
                  <a:lnTo>
                    <a:pt x="54853" y="45896"/>
                  </a:lnTo>
                  <a:lnTo>
                    <a:pt x="54670" y="45360"/>
                  </a:lnTo>
                  <a:lnTo>
                    <a:pt x="54486" y="44811"/>
                  </a:lnTo>
                  <a:lnTo>
                    <a:pt x="54316" y="44249"/>
                  </a:lnTo>
                  <a:lnTo>
                    <a:pt x="54173" y="43660"/>
                  </a:lnTo>
                  <a:lnTo>
                    <a:pt x="54029" y="43072"/>
                  </a:lnTo>
                  <a:lnTo>
                    <a:pt x="53898" y="42457"/>
                  </a:lnTo>
                  <a:lnTo>
                    <a:pt x="53793" y="41830"/>
                  </a:lnTo>
                  <a:lnTo>
                    <a:pt x="53702" y="41189"/>
                  </a:lnTo>
                  <a:lnTo>
                    <a:pt x="53545" y="40064"/>
                  </a:lnTo>
                  <a:lnTo>
                    <a:pt x="53375" y="38914"/>
                  </a:lnTo>
                  <a:lnTo>
                    <a:pt x="53192" y="37724"/>
                  </a:lnTo>
                  <a:lnTo>
                    <a:pt x="52983" y="36508"/>
                  </a:lnTo>
                  <a:lnTo>
                    <a:pt x="52760" y="35266"/>
                  </a:lnTo>
                  <a:lnTo>
                    <a:pt x="52512" y="33984"/>
                  </a:lnTo>
                  <a:lnTo>
                    <a:pt x="52251" y="32690"/>
                  </a:lnTo>
                  <a:lnTo>
                    <a:pt x="51950" y="31356"/>
                  </a:lnTo>
                  <a:lnTo>
                    <a:pt x="51636" y="30022"/>
                  </a:lnTo>
                  <a:lnTo>
                    <a:pt x="51296" y="28662"/>
                  </a:lnTo>
                  <a:lnTo>
                    <a:pt x="50943" y="27289"/>
                  </a:lnTo>
                  <a:lnTo>
                    <a:pt x="50551" y="25903"/>
                  </a:lnTo>
                  <a:lnTo>
                    <a:pt x="50132" y="24517"/>
                  </a:lnTo>
                  <a:lnTo>
                    <a:pt x="49688" y="23118"/>
                  </a:lnTo>
                  <a:lnTo>
                    <a:pt x="49204" y="21719"/>
                  </a:lnTo>
                  <a:lnTo>
                    <a:pt x="48707" y="20320"/>
                  </a:lnTo>
                  <a:lnTo>
                    <a:pt x="48171" y="18921"/>
                  </a:lnTo>
                  <a:lnTo>
                    <a:pt x="47883" y="18215"/>
                  </a:lnTo>
                  <a:lnTo>
                    <a:pt x="47596" y="17522"/>
                  </a:lnTo>
                  <a:lnTo>
                    <a:pt x="47308" y="16829"/>
                  </a:lnTo>
                  <a:lnTo>
                    <a:pt x="46994" y="16136"/>
                  </a:lnTo>
                  <a:lnTo>
                    <a:pt x="46680" y="15443"/>
                  </a:lnTo>
                  <a:lnTo>
                    <a:pt x="46367" y="14763"/>
                  </a:lnTo>
                  <a:lnTo>
                    <a:pt x="46027" y="14083"/>
                  </a:lnTo>
                  <a:lnTo>
                    <a:pt x="45700" y="13403"/>
                  </a:lnTo>
                  <a:lnTo>
                    <a:pt x="45347" y="12723"/>
                  </a:lnTo>
                  <a:lnTo>
                    <a:pt x="44994" y="12043"/>
                  </a:lnTo>
                  <a:lnTo>
                    <a:pt x="44627" y="11376"/>
                  </a:lnTo>
                  <a:lnTo>
                    <a:pt x="44248" y="10723"/>
                  </a:lnTo>
                  <a:lnTo>
                    <a:pt x="43856" y="10056"/>
                  </a:lnTo>
                  <a:lnTo>
                    <a:pt x="43464" y="9415"/>
                  </a:lnTo>
                  <a:lnTo>
                    <a:pt x="43058" y="8761"/>
                  </a:lnTo>
                  <a:lnTo>
                    <a:pt x="42640" y="8121"/>
                  </a:lnTo>
                  <a:lnTo>
                    <a:pt x="42222" y="7493"/>
                  </a:lnTo>
                  <a:lnTo>
                    <a:pt x="41790" y="6865"/>
                  </a:lnTo>
                  <a:lnTo>
                    <a:pt x="41345" y="6251"/>
                  </a:lnTo>
                  <a:lnTo>
                    <a:pt x="40888" y="5636"/>
                  </a:lnTo>
                  <a:lnTo>
                    <a:pt x="40430" y="5035"/>
                  </a:lnTo>
                  <a:lnTo>
                    <a:pt x="39946" y="4433"/>
                  </a:lnTo>
                  <a:lnTo>
                    <a:pt x="39463" y="3845"/>
                  </a:lnTo>
                  <a:lnTo>
                    <a:pt x="38966" y="3270"/>
                  </a:lnTo>
                  <a:lnTo>
                    <a:pt x="38456" y="2694"/>
                  </a:lnTo>
                  <a:lnTo>
                    <a:pt x="37946" y="2132"/>
                  </a:lnTo>
                  <a:lnTo>
                    <a:pt x="37410" y="1583"/>
                  </a:lnTo>
                  <a:lnTo>
                    <a:pt x="36874" y="1047"/>
                  </a:lnTo>
                  <a:lnTo>
                    <a:pt x="36311" y="524"/>
                  </a:lnTo>
                  <a:lnTo>
                    <a:pt x="35749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9" name="Google Shape;1771;p38">
              <a:extLst>
                <a:ext uri="{FF2B5EF4-FFF2-40B4-BE49-F238E27FC236}">
                  <a16:creationId xmlns:a16="http://schemas.microsoft.com/office/drawing/2014/main" id="{A4987C09-2CF2-E7F0-5C74-AD2789695F73}"/>
                </a:ext>
              </a:extLst>
            </p:cNvPr>
            <p:cNvSpPr/>
            <p:nvPr/>
          </p:nvSpPr>
          <p:spPr>
            <a:xfrm>
              <a:off x="3879950" y="1486500"/>
              <a:ext cx="1368050" cy="1097400"/>
            </a:xfrm>
            <a:custGeom>
              <a:avLst/>
              <a:gdLst/>
              <a:ahLst/>
              <a:cxnLst/>
              <a:rect l="l" t="t" r="r" b="b"/>
              <a:pathLst>
                <a:path w="54722" h="43896" extrusionOk="0">
                  <a:moveTo>
                    <a:pt x="25968" y="1"/>
                  </a:moveTo>
                  <a:lnTo>
                    <a:pt x="25419" y="14"/>
                  </a:lnTo>
                  <a:lnTo>
                    <a:pt x="24857" y="53"/>
                  </a:lnTo>
                  <a:lnTo>
                    <a:pt x="24295" y="92"/>
                  </a:lnTo>
                  <a:lnTo>
                    <a:pt x="23732" y="158"/>
                  </a:lnTo>
                  <a:lnTo>
                    <a:pt x="23170" y="249"/>
                  </a:lnTo>
                  <a:lnTo>
                    <a:pt x="22608" y="341"/>
                  </a:lnTo>
                  <a:lnTo>
                    <a:pt x="22046" y="458"/>
                  </a:lnTo>
                  <a:lnTo>
                    <a:pt x="21483" y="589"/>
                  </a:lnTo>
                  <a:lnTo>
                    <a:pt x="20921" y="746"/>
                  </a:lnTo>
                  <a:lnTo>
                    <a:pt x="20359" y="903"/>
                  </a:lnTo>
                  <a:lnTo>
                    <a:pt x="19810" y="1086"/>
                  </a:lnTo>
                  <a:lnTo>
                    <a:pt x="19247" y="1282"/>
                  </a:lnTo>
                  <a:lnTo>
                    <a:pt x="18698" y="1491"/>
                  </a:lnTo>
                  <a:lnTo>
                    <a:pt x="18136" y="1714"/>
                  </a:lnTo>
                  <a:lnTo>
                    <a:pt x="17587" y="1949"/>
                  </a:lnTo>
                  <a:lnTo>
                    <a:pt x="17051" y="2198"/>
                  </a:lnTo>
                  <a:lnTo>
                    <a:pt x="16502" y="2472"/>
                  </a:lnTo>
                  <a:lnTo>
                    <a:pt x="15965" y="2747"/>
                  </a:lnTo>
                  <a:lnTo>
                    <a:pt x="15429" y="3034"/>
                  </a:lnTo>
                  <a:lnTo>
                    <a:pt x="14893" y="3335"/>
                  </a:lnTo>
                  <a:lnTo>
                    <a:pt x="14370" y="3662"/>
                  </a:lnTo>
                  <a:lnTo>
                    <a:pt x="13847" y="3989"/>
                  </a:lnTo>
                  <a:lnTo>
                    <a:pt x="13337" y="4329"/>
                  </a:lnTo>
                  <a:lnTo>
                    <a:pt x="12814" y="4682"/>
                  </a:lnTo>
                  <a:lnTo>
                    <a:pt x="12317" y="5048"/>
                  </a:lnTo>
                  <a:lnTo>
                    <a:pt x="11807" y="5414"/>
                  </a:lnTo>
                  <a:lnTo>
                    <a:pt x="11324" y="5806"/>
                  </a:lnTo>
                  <a:lnTo>
                    <a:pt x="10827" y="6199"/>
                  </a:lnTo>
                  <a:lnTo>
                    <a:pt x="10343" y="6604"/>
                  </a:lnTo>
                  <a:lnTo>
                    <a:pt x="9872" y="7022"/>
                  </a:lnTo>
                  <a:lnTo>
                    <a:pt x="9402" y="7454"/>
                  </a:lnTo>
                  <a:lnTo>
                    <a:pt x="8944" y="7885"/>
                  </a:lnTo>
                  <a:lnTo>
                    <a:pt x="8499" y="8330"/>
                  </a:lnTo>
                  <a:lnTo>
                    <a:pt x="8055" y="8788"/>
                  </a:lnTo>
                  <a:lnTo>
                    <a:pt x="7623" y="9245"/>
                  </a:lnTo>
                  <a:lnTo>
                    <a:pt x="7192" y="9716"/>
                  </a:lnTo>
                  <a:lnTo>
                    <a:pt x="6773" y="10187"/>
                  </a:lnTo>
                  <a:lnTo>
                    <a:pt x="6368" y="10671"/>
                  </a:lnTo>
                  <a:lnTo>
                    <a:pt x="5976" y="11167"/>
                  </a:lnTo>
                  <a:lnTo>
                    <a:pt x="5583" y="11664"/>
                  </a:lnTo>
                  <a:lnTo>
                    <a:pt x="5204" y="12174"/>
                  </a:lnTo>
                  <a:lnTo>
                    <a:pt x="4838" y="12684"/>
                  </a:lnTo>
                  <a:lnTo>
                    <a:pt x="4485" y="13207"/>
                  </a:lnTo>
                  <a:lnTo>
                    <a:pt x="4132" y="13730"/>
                  </a:lnTo>
                  <a:lnTo>
                    <a:pt x="3805" y="14266"/>
                  </a:lnTo>
                  <a:lnTo>
                    <a:pt x="3478" y="14802"/>
                  </a:lnTo>
                  <a:lnTo>
                    <a:pt x="3164" y="15339"/>
                  </a:lnTo>
                  <a:lnTo>
                    <a:pt x="2877" y="15888"/>
                  </a:lnTo>
                  <a:lnTo>
                    <a:pt x="2589" y="16437"/>
                  </a:lnTo>
                  <a:lnTo>
                    <a:pt x="2315" y="16986"/>
                  </a:lnTo>
                  <a:lnTo>
                    <a:pt x="2053" y="17548"/>
                  </a:lnTo>
                  <a:lnTo>
                    <a:pt x="1805" y="18111"/>
                  </a:lnTo>
                  <a:lnTo>
                    <a:pt x="1569" y="18673"/>
                  </a:lnTo>
                  <a:lnTo>
                    <a:pt x="1360" y="19248"/>
                  </a:lnTo>
                  <a:lnTo>
                    <a:pt x="1151" y="19810"/>
                  </a:lnTo>
                  <a:lnTo>
                    <a:pt x="968" y="20386"/>
                  </a:lnTo>
                  <a:lnTo>
                    <a:pt x="785" y="20961"/>
                  </a:lnTo>
                  <a:lnTo>
                    <a:pt x="628" y="21549"/>
                  </a:lnTo>
                  <a:lnTo>
                    <a:pt x="484" y="22125"/>
                  </a:lnTo>
                  <a:lnTo>
                    <a:pt x="353" y="22700"/>
                  </a:lnTo>
                  <a:lnTo>
                    <a:pt x="236" y="23380"/>
                  </a:lnTo>
                  <a:lnTo>
                    <a:pt x="131" y="24034"/>
                  </a:lnTo>
                  <a:lnTo>
                    <a:pt x="66" y="24688"/>
                  </a:lnTo>
                  <a:lnTo>
                    <a:pt x="13" y="25315"/>
                  </a:lnTo>
                  <a:lnTo>
                    <a:pt x="0" y="25943"/>
                  </a:lnTo>
                  <a:lnTo>
                    <a:pt x="0" y="26544"/>
                  </a:lnTo>
                  <a:lnTo>
                    <a:pt x="26" y="27146"/>
                  </a:lnTo>
                  <a:lnTo>
                    <a:pt x="79" y="27734"/>
                  </a:lnTo>
                  <a:lnTo>
                    <a:pt x="157" y="28310"/>
                  </a:lnTo>
                  <a:lnTo>
                    <a:pt x="262" y="28872"/>
                  </a:lnTo>
                  <a:lnTo>
                    <a:pt x="379" y="29421"/>
                  </a:lnTo>
                  <a:lnTo>
                    <a:pt x="523" y="29957"/>
                  </a:lnTo>
                  <a:lnTo>
                    <a:pt x="693" y="30480"/>
                  </a:lnTo>
                  <a:lnTo>
                    <a:pt x="876" y="31003"/>
                  </a:lnTo>
                  <a:lnTo>
                    <a:pt x="1085" y="31500"/>
                  </a:lnTo>
                  <a:lnTo>
                    <a:pt x="1308" y="31997"/>
                  </a:lnTo>
                  <a:lnTo>
                    <a:pt x="1556" y="32468"/>
                  </a:lnTo>
                  <a:lnTo>
                    <a:pt x="1818" y="32938"/>
                  </a:lnTo>
                  <a:lnTo>
                    <a:pt x="2092" y="33396"/>
                  </a:lnTo>
                  <a:lnTo>
                    <a:pt x="2393" y="33841"/>
                  </a:lnTo>
                  <a:lnTo>
                    <a:pt x="2720" y="34285"/>
                  </a:lnTo>
                  <a:lnTo>
                    <a:pt x="3047" y="34704"/>
                  </a:lnTo>
                  <a:lnTo>
                    <a:pt x="3400" y="35122"/>
                  </a:lnTo>
                  <a:lnTo>
                    <a:pt x="3766" y="35527"/>
                  </a:lnTo>
                  <a:lnTo>
                    <a:pt x="4145" y="35920"/>
                  </a:lnTo>
                  <a:lnTo>
                    <a:pt x="4537" y="36299"/>
                  </a:lnTo>
                  <a:lnTo>
                    <a:pt x="4943" y="36665"/>
                  </a:lnTo>
                  <a:lnTo>
                    <a:pt x="5361" y="37031"/>
                  </a:lnTo>
                  <a:lnTo>
                    <a:pt x="5793" y="37384"/>
                  </a:lnTo>
                  <a:lnTo>
                    <a:pt x="6237" y="37724"/>
                  </a:lnTo>
                  <a:lnTo>
                    <a:pt x="6695" y="38051"/>
                  </a:lnTo>
                  <a:lnTo>
                    <a:pt x="7166" y="38365"/>
                  </a:lnTo>
                  <a:lnTo>
                    <a:pt x="7636" y="38679"/>
                  </a:lnTo>
                  <a:lnTo>
                    <a:pt x="8133" y="38979"/>
                  </a:lnTo>
                  <a:lnTo>
                    <a:pt x="8630" y="39267"/>
                  </a:lnTo>
                  <a:lnTo>
                    <a:pt x="9127" y="39555"/>
                  </a:lnTo>
                  <a:lnTo>
                    <a:pt x="9650" y="39816"/>
                  </a:lnTo>
                  <a:lnTo>
                    <a:pt x="10173" y="40078"/>
                  </a:lnTo>
                  <a:lnTo>
                    <a:pt x="10696" y="40339"/>
                  </a:lnTo>
                  <a:lnTo>
                    <a:pt x="11232" y="40574"/>
                  </a:lnTo>
                  <a:lnTo>
                    <a:pt x="11768" y="40810"/>
                  </a:lnTo>
                  <a:lnTo>
                    <a:pt x="12317" y="41032"/>
                  </a:lnTo>
                  <a:lnTo>
                    <a:pt x="12880" y="41254"/>
                  </a:lnTo>
                  <a:lnTo>
                    <a:pt x="13429" y="41451"/>
                  </a:lnTo>
                  <a:lnTo>
                    <a:pt x="13991" y="41647"/>
                  </a:lnTo>
                  <a:lnTo>
                    <a:pt x="14553" y="41843"/>
                  </a:lnTo>
                  <a:lnTo>
                    <a:pt x="15129" y="42013"/>
                  </a:lnTo>
                  <a:lnTo>
                    <a:pt x="15691" y="42183"/>
                  </a:lnTo>
                  <a:lnTo>
                    <a:pt x="16266" y="42353"/>
                  </a:lnTo>
                  <a:lnTo>
                    <a:pt x="16842" y="42497"/>
                  </a:lnTo>
                  <a:lnTo>
                    <a:pt x="17417" y="42640"/>
                  </a:lnTo>
                  <a:lnTo>
                    <a:pt x="17992" y="42784"/>
                  </a:lnTo>
                  <a:lnTo>
                    <a:pt x="18568" y="42902"/>
                  </a:lnTo>
                  <a:lnTo>
                    <a:pt x="19130" y="43033"/>
                  </a:lnTo>
                  <a:lnTo>
                    <a:pt x="20280" y="43242"/>
                  </a:lnTo>
                  <a:lnTo>
                    <a:pt x="21405" y="43425"/>
                  </a:lnTo>
                  <a:lnTo>
                    <a:pt x="22516" y="43569"/>
                  </a:lnTo>
                  <a:lnTo>
                    <a:pt x="23615" y="43700"/>
                  </a:lnTo>
                  <a:lnTo>
                    <a:pt x="24687" y="43791"/>
                  </a:lnTo>
                  <a:lnTo>
                    <a:pt x="25759" y="43843"/>
                  </a:lnTo>
                  <a:lnTo>
                    <a:pt x="26857" y="43883"/>
                  </a:lnTo>
                  <a:lnTo>
                    <a:pt x="27969" y="43896"/>
                  </a:lnTo>
                  <a:lnTo>
                    <a:pt x="29093" y="43883"/>
                  </a:lnTo>
                  <a:lnTo>
                    <a:pt x="30244" y="43843"/>
                  </a:lnTo>
                  <a:lnTo>
                    <a:pt x="31395" y="43778"/>
                  </a:lnTo>
                  <a:lnTo>
                    <a:pt x="32558" y="43673"/>
                  </a:lnTo>
                  <a:lnTo>
                    <a:pt x="33722" y="43543"/>
                  </a:lnTo>
                  <a:lnTo>
                    <a:pt x="34311" y="43464"/>
                  </a:lnTo>
                  <a:lnTo>
                    <a:pt x="34886" y="43386"/>
                  </a:lnTo>
                  <a:lnTo>
                    <a:pt x="35474" y="43294"/>
                  </a:lnTo>
                  <a:lnTo>
                    <a:pt x="36050" y="43190"/>
                  </a:lnTo>
                  <a:lnTo>
                    <a:pt x="36638" y="43072"/>
                  </a:lnTo>
                  <a:lnTo>
                    <a:pt x="37213" y="42954"/>
                  </a:lnTo>
                  <a:lnTo>
                    <a:pt x="37789" y="42837"/>
                  </a:lnTo>
                  <a:lnTo>
                    <a:pt x="38364" y="42693"/>
                  </a:lnTo>
                  <a:lnTo>
                    <a:pt x="38926" y="42549"/>
                  </a:lnTo>
                  <a:lnTo>
                    <a:pt x="39502" y="42392"/>
                  </a:lnTo>
                  <a:lnTo>
                    <a:pt x="40064" y="42235"/>
                  </a:lnTo>
                  <a:lnTo>
                    <a:pt x="40613" y="42052"/>
                  </a:lnTo>
                  <a:lnTo>
                    <a:pt x="41175" y="41869"/>
                  </a:lnTo>
                  <a:lnTo>
                    <a:pt x="41711" y="41686"/>
                  </a:lnTo>
                  <a:lnTo>
                    <a:pt x="42260" y="41477"/>
                  </a:lnTo>
                  <a:lnTo>
                    <a:pt x="42797" y="41268"/>
                  </a:lnTo>
                  <a:lnTo>
                    <a:pt x="43333" y="41045"/>
                  </a:lnTo>
                  <a:lnTo>
                    <a:pt x="43856" y="40810"/>
                  </a:lnTo>
                  <a:lnTo>
                    <a:pt x="44366" y="40574"/>
                  </a:lnTo>
                  <a:lnTo>
                    <a:pt x="44876" y="40313"/>
                  </a:lnTo>
                  <a:lnTo>
                    <a:pt x="45386" y="40051"/>
                  </a:lnTo>
                  <a:lnTo>
                    <a:pt x="45869" y="39777"/>
                  </a:lnTo>
                  <a:lnTo>
                    <a:pt x="46353" y="39489"/>
                  </a:lnTo>
                  <a:lnTo>
                    <a:pt x="46837" y="39188"/>
                  </a:lnTo>
                  <a:lnTo>
                    <a:pt x="47295" y="38888"/>
                  </a:lnTo>
                  <a:lnTo>
                    <a:pt x="47752" y="38574"/>
                  </a:lnTo>
                  <a:lnTo>
                    <a:pt x="48197" y="38234"/>
                  </a:lnTo>
                  <a:lnTo>
                    <a:pt x="48641" y="37894"/>
                  </a:lnTo>
                  <a:lnTo>
                    <a:pt x="49060" y="37541"/>
                  </a:lnTo>
                  <a:lnTo>
                    <a:pt x="49465" y="37175"/>
                  </a:lnTo>
                  <a:lnTo>
                    <a:pt x="49870" y="36809"/>
                  </a:lnTo>
                  <a:lnTo>
                    <a:pt x="50263" y="36416"/>
                  </a:lnTo>
                  <a:lnTo>
                    <a:pt x="50629" y="36011"/>
                  </a:lnTo>
                  <a:lnTo>
                    <a:pt x="50995" y="35606"/>
                  </a:lnTo>
                  <a:lnTo>
                    <a:pt x="51348" y="35174"/>
                  </a:lnTo>
                  <a:lnTo>
                    <a:pt x="51675" y="34743"/>
                  </a:lnTo>
                  <a:lnTo>
                    <a:pt x="52002" y="34285"/>
                  </a:lnTo>
                  <a:lnTo>
                    <a:pt x="52303" y="33827"/>
                  </a:lnTo>
                  <a:lnTo>
                    <a:pt x="52590" y="33344"/>
                  </a:lnTo>
                  <a:lnTo>
                    <a:pt x="52865" y="32860"/>
                  </a:lnTo>
                  <a:lnTo>
                    <a:pt x="53126" y="32363"/>
                  </a:lnTo>
                  <a:lnTo>
                    <a:pt x="53375" y="31840"/>
                  </a:lnTo>
                  <a:lnTo>
                    <a:pt x="53597" y="31317"/>
                  </a:lnTo>
                  <a:lnTo>
                    <a:pt x="53806" y="30768"/>
                  </a:lnTo>
                  <a:lnTo>
                    <a:pt x="54002" y="30219"/>
                  </a:lnTo>
                  <a:lnTo>
                    <a:pt x="54172" y="29643"/>
                  </a:lnTo>
                  <a:lnTo>
                    <a:pt x="54329" y="29055"/>
                  </a:lnTo>
                  <a:lnTo>
                    <a:pt x="54460" y="28466"/>
                  </a:lnTo>
                  <a:lnTo>
                    <a:pt x="54525" y="28140"/>
                  </a:lnTo>
                  <a:lnTo>
                    <a:pt x="54578" y="27826"/>
                  </a:lnTo>
                  <a:lnTo>
                    <a:pt x="54617" y="27512"/>
                  </a:lnTo>
                  <a:lnTo>
                    <a:pt x="54656" y="27198"/>
                  </a:lnTo>
                  <a:lnTo>
                    <a:pt x="54682" y="26897"/>
                  </a:lnTo>
                  <a:lnTo>
                    <a:pt x="54708" y="26597"/>
                  </a:lnTo>
                  <a:lnTo>
                    <a:pt x="54708" y="26296"/>
                  </a:lnTo>
                  <a:lnTo>
                    <a:pt x="54722" y="25995"/>
                  </a:lnTo>
                  <a:lnTo>
                    <a:pt x="54708" y="25708"/>
                  </a:lnTo>
                  <a:lnTo>
                    <a:pt x="54695" y="25420"/>
                  </a:lnTo>
                  <a:lnTo>
                    <a:pt x="54656" y="24858"/>
                  </a:lnTo>
                  <a:lnTo>
                    <a:pt x="54578" y="24295"/>
                  </a:lnTo>
                  <a:lnTo>
                    <a:pt x="54473" y="23746"/>
                  </a:lnTo>
                  <a:lnTo>
                    <a:pt x="54342" y="23223"/>
                  </a:lnTo>
                  <a:lnTo>
                    <a:pt x="54185" y="22687"/>
                  </a:lnTo>
                  <a:lnTo>
                    <a:pt x="54002" y="22177"/>
                  </a:lnTo>
                  <a:lnTo>
                    <a:pt x="53806" y="21667"/>
                  </a:lnTo>
                  <a:lnTo>
                    <a:pt x="53584" y="21170"/>
                  </a:lnTo>
                  <a:lnTo>
                    <a:pt x="53336" y="20673"/>
                  </a:lnTo>
                  <a:lnTo>
                    <a:pt x="53087" y="20190"/>
                  </a:lnTo>
                  <a:lnTo>
                    <a:pt x="52812" y="19706"/>
                  </a:lnTo>
                  <a:lnTo>
                    <a:pt x="52512" y="19222"/>
                  </a:lnTo>
                  <a:lnTo>
                    <a:pt x="52211" y="18751"/>
                  </a:lnTo>
                  <a:lnTo>
                    <a:pt x="51897" y="18281"/>
                  </a:lnTo>
                  <a:lnTo>
                    <a:pt x="51570" y="17810"/>
                  </a:lnTo>
                  <a:lnTo>
                    <a:pt x="50890" y="16881"/>
                  </a:lnTo>
                  <a:lnTo>
                    <a:pt x="50184" y="15940"/>
                  </a:lnTo>
                  <a:lnTo>
                    <a:pt x="48733" y="14057"/>
                  </a:lnTo>
                  <a:lnTo>
                    <a:pt x="48014" y="13090"/>
                  </a:lnTo>
                  <a:lnTo>
                    <a:pt x="47648" y="12606"/>
                  </a:lnTo>
                  <a:lnTo>
                    <a:pt x="47308" y="12109"/>
                  </a:lnTo>
                  <a:lnTo>
                    <a:pt x="46588" y="11076"/>
                  </a:lnTo>
                  <a:lnTo>
                    <a:pt x="45856" y="10056"/>
                  </a:lnTo>
                  <a:lnTo>
                    <a:pt x="45490" y="9559"/>
                  </a:lnTo>
                  <a:lnTo>
                    <a:pt x="45111" y="9062"/>
                  </a:lnTo>
                  <a:lnTo>
                    <a:pt x="44732" y="8578"/>
                  </a:lnTo>
                  <a:lnTo>
                    <a:pt x="44339" y="8108"/>
                  </a:lnTo>
                  <a:lnTo>
                    <a:pt x="43947" y="7637"/>
                  </a:lnTo>
                  <a:lnTo>
                    <a:pt x="43529" y="7166"/>
                  </a:lnTo>
                  <a:lnTo>
                    <a:pt x="43097" y="6722"/>
                  </a:lnTo>
                  <a:lnTo>
                    <a:pt x="42666" y="6277"/>
                  </a:lnTo>
                  <a:lnTo>
                    <a:pt x="42208" y="5846"/>
                  </a:lnTo>
                  <a:lnTo>
                    <a:pt x="41724" y="5414"/>
                  </a:lnTo>
                  <a:lnTo>
                    <a:pt x="41228" y="5009"/>
                  </a:lnTo>
                  <a:lnTo>
                    <a:pt x="40704" y="4603"/>
                  </a:lnTo>
                  <a:lnTo>
                    <a:pt x="40168" y="4224"/>
                  </a:lnTo>
                  <a:lnTo>
                    <a:pt x="39606" y="3845"/>
                  </a:lnTo>
                  <a:lnTo>
                    <a:pt x="39005" y="3479"/>
                  </a:lnTo>
                  <a:lnTo>
                    <a:pt x="38390" y="3126"/>
                  </a:lnTo>
                  <a:lnTo>
                    <a:pt x="37736" y="2786"/>
                  </a:lnTo>
                  <a:lnTo>
                    <a:pt x="37056" y="2472"/>
                  </a:lnTo>
                  <a:lnTo>
                    <a:pt x="36337" y="2158"/>
                  </a:lnTo>
                  <a:lnTo>
                    <a:pt x="35592" y="1871"/>
                  </a:lnTo>
                  <a:lnTo>
                    <a:pt x="34807" y="1596"/>
                  </a:lnTo>
                  <a:lnTo>
                    <a:pt x="33997" y="1335"/>
                  </a:lnTo>
                  <a:lnTo>
                    <a:pt x="33134" y="1086"/>
                  </a:lnTo>
                  <a:lnTo>
                    <a:pt x="32232" y="864"/>
                  </a:lnTo>
                  <a:lnTo>
                    <a:pt x="31290" y="655"/>
                  </a:lnTo>
                  <a:lnTo>
                    <a:pt x="30296" y="472"/>
                  </a:lnTo>
                  <a:lnTo>
                    <a:pt x="29276" y="288"/>
                  </a:lnTo>
                  <a:lnTo>
                    <a:pt x="28191" y="145"/>
                  </a:lnTo>
                  <a:lnTo>
                    <a:pt x="27642" y="79"/>
                  </a:lnTo>
                  <a:lnTo>
                    <a:pt x="27093" y="40"/>
                  </a:lnTo>
                  <a:lnTo>
                    <a:pt x="26531" y="14"/>
                  </a:lnTo>
                  <a:lnTo>
                    <a:pt x="25968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0" name="Google Shape;1772;p38">
              <a:extLst>
                <a:ext uri="{FF2B5EF4-FFF2-40B4-BE49-F238E27FC236}">
                  <a16:creationId xmlns:a16="http://schemas.microsoft.com/office/drawing/2014/main" id="{79CF603B-FFB4-3D62-D477-6AE2037384C6}"/>
                </a:ext>
              </a:extLst>
            </p:cNvPr>
            <p:cNvSpPr/>
            <p:nvPr/>
          </p:nvSpPr>
          <p:spPr>
            <a:xfrm>
              <a:off x="4175450" y="1834000"/>
              <a:ext cx="740100" cy="413850"/>
            </a:xfrm>
            <a:custGeom>
              <a:avLst/>
              <a:gdLst/>
              <a:ahLst/>
              <a:cxnLst/>
              <a:rect l="l" t="t" r="r" b="b"/>
              <a:pathLst>
                <a:path w="29604" h="16554" extrusionOk="0">
                  <a:moveTo>
                    <a:pt x="2799" y="0"/>
                  </a:moveTo>
                  <a:lnTo>
                    <a:pt x="2655" y="26"/>
                  </a:lnTo>
                  <a:lnTo>
                    <a:pt x="2511" y="66"/>
                  </a:lnTo>
                  <a:lnTo>
                    <a:pt x="2380" y="118"/>
                  </a:lnTo>
                  <a:lnTo>
                    <a:pt x="2250" y="196"/>
                  </a:lnTo>
                  <a:lnTo>
                    <a:pt x="2119" y="301"/>
                  </a:lnTo>
                  <a:lnTo>
                    <a:pt x="2014" y="419"/>
                  </a:lnTo>
                  <a:lnTo>
                    <a:pt x="1831" y="641"/>
                  </a:lnTo>
                  <a:lnTo>
                    <a:pt x="1661" y="876"/>
                  </a:lnTo>
                  <a:lnTo>
                    <a:pt x="1491" y="1112"/>
                  </a:lnTo>
                  <a:lnTo>
                    <a:pt x="1347" y="1360"/>
                  </a:lnTo>
                  <a:lnTo>
                    <a:pt x="1203" y="1609"/>
                  </a:lnTo>
                  <a:lnTo>
                    <a:pt x="1060" y="1857"/>
                  </a:lnTo>
                  <a:lnTo>
                    <a:pt x="929" y="2118"/>
                  </a:lnTo>
                  <a:lnTo>
                    <a:pt x="811" y="2380"/>
                  </a:lnTo>
                  <a:lnTo>
                    <a:pt x="707" y="2655"/>
                  </a:lnTo>
                  <a:lnTo>
                    <a:pt x="602" y="2916"/>
                  </a:lnTo>
                  <a:lnTo>
                    <a:pt x="510" y="3191"/>
                  </a:lnTo>
                  <a:lnTo>
                    <a:pt x="419" y="3478"/>
                  </a:lnTo>
                  <a:lnTo>
                    <a:pt x="340" y="3753"/>
                  </a:lnTo>
                  <a:lnTo>
                    <a:pt x="275" y="4028"/>
                  </a:lnTo>
                  <a:lnTo>
                    <a:pt x="210" y="4315"/>
                  </a:lnTo>
                  <a:lnTo>
                    <a:pt x="157" y="4603"/>
                  </a:lnTo>
                  <a:lnTo>
                    <a:pt x="105" y="4890"/>
                  </a:lnTo>
                  <a:lnTo>
                    <a:pt x="79" y="5178"/>
                  </a:lnTo>
                  <a:lnTo>
                    <a:pt x="14" y="5767"/>
                  </a:lnTo>
                  <a:lnTo>
                    <a:pt x="1" y="6342"/>
                  </a:lnTo>
                  <a:lnTo>
                    <a:pt x="1" y="6930"/>
                  </a:lnTo>
                  <a:lnTo>
                    <a:pt x="40" y="7506"/>
                  </a:lnTo>
                  <a:lnTo>
                    <a:pt x="92" y="8081"/>
                  </a:lnTo>
                  <a:lnTo>
                    <a:pt x="184" y="8643"/>
                  </a:lnTo>
                  <a:lnTo>
                    <a:pt x="301" y="9192"/>
                  </a:lnTo>
                  <a:lnTo>
                    <a:pt x="445" y="9742"/>
                  </a:lnTo>
                  <a:lnTo>
                    <a:pt x="628" y="10265"/>
                  </a:lnTo>
                  <a:lnTo>
                    <a:pt x="824" y="10775"/>
                  </a:lnTo>
                  <a:lnTo>
                    <a:pt x="1033" y="11271"/>
                  </a:lnTo>
                  <a:lnTo>
                    <a:pt x="1164" y="11507"/>
                  </a:lnTo>
                  <a:lnTo>
                    <a:pt x="1282" y="11742"/>
                  </a:lnTo>
                  <a:lnTo>
                    <a:pt x="1413" y="11964"/>
                  </a:lnTo>
                  <a:lnTo>
                    <a:pt x="1557" y="12187"/>
                  </a:lnTo>
                  <a:lnTo>
                    <a:pt x="1700" y="12396"/>
                  </a:lnTo>
                  <a:lnTo>
                    <a:pt x="1844" y="12605"/>
                  </a:lnTo>
                  <a:lnTo>
                    <a:pt x="2001" y="12814"/>
                  </a:lnTo>
                  <a:lnTo>
                    <a:pt x="2158" y="12997"/>
                  </a:lnTo>
                  <a:lnTo>
                    <a:pt x="2328" y="13180"/>
                  </a:lnTo>
                  <a:lnTo>
                    <a:pt x="2498" y="13364"/>
                  </a:lnTo>
                  <a:lnTo>
                    <a:pt x="2681" y="13520"/>
                  </a:lnTo>
                  <a:lnTo>
                    <a:pt x="2864" y="13690"/>
                  </a:lnTo>
                  <a:lnTo>
                    <a:pt x="3047" y="13834"/>
                  </a:lnTo>
                  <a:lnTo>
                    <a:pt x="3243" y="13978"/>
                  </a:lnTo>
                  <a:lnTo>
                    <a:pt x="3439" y="14109"/>
                  </a:lnTo>
                  <a:lnTo>
                    <a:pt x="3636" y="14226"/>
                  </a:lnTo>
                  <a:lnTo>
                    <a:pt x="3845" y="14344"/>
                  </a:lnTo>
                  <a:lnTo>
                    <a:pt x="4067" y="14436"/>
                  </a:lnTo>
                  <a:lnTo>
                    <a:pt x="4276" y="14527"/>
                  </a:lnTo>
                  <a:lnTo>
                    <a:pt x="4499" y="14606"/>
                  </a:lnTo>
                  <a:lnTo>
                    <a:pt x="4734" y="14671"/>
                  </a:lnTo>
                  <a:lnTo>
                    <a:pt x="4956" y="14736"/>
                  </a:lnTo>
                  <a:lnTo>
                    <a:pt x="5192" y="14776"/>
                  </a:lnTo>
                  <a:lnTo>
                    <a:pt x="5440" y="14815"/>
                  </a:lnTo>
                  <a:lnTo>
                    <a:pt x="5871" y="14841"/>
                  </a:lnTo>
                  <a:lnTo>
                    <a:pt x="6303" y="14867"/>
                  </a:lnTo>
                  <a:lnTo>
                    <a:pt x="6721" y="14867"/>
                  </a:lnTo>
                  <a:lnTo>
                    <a:pt x="7140" y="14841"/>
                  </a:lnTo>
                  <a:lnTo>
                    <a:pt x="7532" y="14802"/>
                  </a:lnTo>
                  <a:lnTo>
                    <a:pt x="7924" y="14750"/>
                  </a:lnTo>
                  <a:lnTo>
                    <a:pt x="8304" y="14671"/>
                  </a:lnTo>
                  <a:lnTo>
                    <a:pt x="8670" y="14580"/>
                  </a:lnTo>
                  <a:lnTo>
                    <a:pt x="9023" y="14475"/>
                  </a:lnTo>
                  <a:lnTo>
                    <a:pt x="9376" y="14357"/>
                  </a:lnTo>
                  <a:lnTo>
                    <a:pt x="9703" y="14213"/>
                  </a:lnTo>
                  <a:lnTo>
                    <a:pt x="10029" y="14057"/>
                  </a:lnTo>
                  <a:lnTo>
                    <a:pt x="10343" y="13887"/>
                  </a:lnTo>
                  <a:lnTo>
                    <a:pt x="10657" y="13703"/>
                  </a:lnTo>
                  <a:lnTo>
                    <a:pt x="10945" y="13507"/>
                  </a:lnTo>
                  <a:lnTo>
                    <a:pt x="11232" y="13298"/>
                  </a:lnTo>
                  <a:lnTo>
                    <a:pt x="11520" y="13076"/>
                  </a:lnTo>
                  <a:lnTo>
                    <a:pt x="11782" y="12840"/>
                  </a:lnTo>
                  <a:lnTo>
                    <a:pt x="12043" y="12592"/>
                  </a:lnTo>
                  <a:lnTo>
                    <a:pt x="12292" y="12331"/>
                  </a:lnTo>
                  <a:lnTo>
                    <a:pt x="12527" y="12069"/>
                  </a:lnTo>
                  <a:lnTo>
                    <a:pt x="12749" y="11781"/>
                  </a:lnTo>
                  <a:lnTo>
                    <a:pt x="12971" y="11494"/>
                  </a:lnTo>
                  <a:lnTo>
                    <a:pt x="13181" y="11193"/>
                  </a:lnTo>
                  <a:lnTo>
                    <a:pt x="13377" y="10892"/>
                  </a:lnTo>
                  <a:lnTo>
                    <a:pt x="13573" y="10578"/>
                  </a:lnTo>
                  <a:lnTo>
                    <a:pt x="13756" y="10252"/>
                  </a:lnTo>
                  <a:lnTo>
                    <a:pt x="13926" y="9912"/>
                  </a:lnTo>
                  <a:lnTo>
                    <a:pt x="14096" y="9572"/>
                  </a:lnTo>
                  <a:lnTo>
                    <a:pt x="14253" y="9232"/>
                  </a:lnTo>
                  <a:lnTo>
                    <a:pt x="14397" y="8879"/>
                  </a:lnTo>
                  <a:lnTo>
                    <a:pt x="14541" y="8526"/>
                  </a:lnTo>
                  <a:lnTo>
                    <a:pt x="14632" y="8996"/>
                  </a:lnTo>
                  <a:lnTo>
                    <a:pt x="14737" y="9454"/>
                  </a:lnTo>
                  <a:lnTo>
                    <a:pt x="14867" y="9912"/>
                  </a:lnTo>
                  <a:lnTo>
                    <a:pt x="15011" y="10369"/>
                  </a:lnTo>
                  <a:lnTo>
                    <a:pt x="15181" y="10814"/>
                  </a:lnTo>
                  <a:lnTo>
                    <a:pt x="15364" y="11245"/>
                  </a:lnTo>
                  <a:lnTo>
                    <a:pt x="15560" y="11677"/>
                  </a:lnTo>
                  <a:lnTo>
                    <a:pt x="15783" y="12095"/>
                  </a:lnTo>
                  <a:lnTo>
                    <a:pt x="16018" y="12501"/>
                  </a:lnTo>
                  <a:lnTo>
                    <a:pt x="16267" y="12893"/>
                  </a:lnTo>
                  <a:lnTo>
                    <a:pt x="16541" y="13272"/>
                  </a:lnTo>
                  <a:lnTo>
                    <a:pt x="16816" y="13638"/>
                  </a:lnTo>
                  <a:lnTo>
                    <a:pt x="17116" y="13978"/>
                  </a:lnTo>
                  <a:lnTo>
                    <a:pt x="17430" y="14305"/>
                  </a:lnTo>
                  <a:lnTo>
                    <a:pt x="17757" y="14619"/>
                  </a:lnTo>
                  <a:lnTo>
                    <a:pt x="18097" y="14906"/>
                  </a:lnTo>
                  <a:lnTo>
                    <a:pt x="18463" y="15181"/>
                  </a:lnTo>
                  <a:lnTo>
                    <a:pt x="18829" y="15429"/>
                  </a:lnTo>
                  <a:lnTo>
                    <a:pt x="19209" y="15665"/>
                  </a:lnTo>
                  <a:lnTo>
                    <a:pt x="19601" y="15874"/>
                  </a:lnTo>
                  <a:lnTo>
                    <a:pt x="20006" y="16044"/>
                  </a:lnTo>
                  <a:lnTo>
                    <a:pt x="20425" y="16201"/>
                  </a:lnTo>
                  <a:lnTo>
                    <a:pt x="20856" y="16332"/>
                  </a:lnTo>
                  <a:lnTo>
                    <a:pt x="21301" y="16436"/>
                  </a:lnTo>
                  <a:lnTo>
                    <a:pt x="21758" y="16502"/>
                  </a:lnTo>
                  <a:lnTo>
                    <a:pt x="22216" y="16541"/>
                  </a:lnTo>
                  <a:lnTo>
                    <a:pt x="22451" y="16554"/>
                  </a:lnTo>
                  <a:lnTo>
                    <a:pt x="22935" y="16554"/>
                  </a:lnTo>
                  <a:lnTo>
                    <a:pt x="23170" y="16541"/>
                  </a:lnTo>
                  <a:lnTo>
                    <a:pt x="23419" y="16515"/>
                  </a:lnTo>
                  <a:lnTo>
                    <a:pt x="23667" y="16489"/>
                  </a:lnTo>
                  <a:lnTo>
                    <a:pt x="23916" y="16449"/>
                  </a:lnTo>
                  <a:lnTo>
                    <a:pt x="24164" y="16397"/>
                  </a:lnTo>
                  <a:lnTo>
                    <a:pt x="24413" y="16345"/>
                  </a:lnTo>
                  <a:lnTo>
                    <a:pt x="24674" y="16279"/>
                  </a:lnTo>
                  <a:lnTo>
                    <a:pt x="24923" y="16201"/>
                  </a:lnTo>
                  <a:lnTo>
                    <a:pt x="25184" y="16109"/>
                  </a:lnTo>
                  <a:lnTo>
                    <a:pt x="25433" y="16031"/>
                  </a:lnTo>
                  <a:lnTo>
                    <a:pt x="25668" y="15926"/>
                  </a:lnTo>
                  <a:lnTo>
                    <a:pt x="25903" y="15822"/>
                  </a:lnTo>
                  <a:lnTo>
                    <a:pt x="26112" y="15704"/>
                  </a:lnTo>
                  <a:lnTo>
                    <a:pt x="26335" y="15586"/>
                  </a:lnTo>
                  <a:lnTo>
                    <a:pt x="26544" y="15456"/>
                  </a:lnTo>
                  <a:lnTo>
                    <a:pt x="26740" y="15325"/>
                  </a:lnTo>
                  <a:lnTo>
                    <a:pt x="26923" y="15181"/>
                  </a:lnTo>
                  <a:lnTo>
                    <a:pt x="27106" y="15037"/>
                  </a:lnTo>
                  <a:lnTo>
                    <a:pt x="27289" y="14880"/>
                  </a:lnTo>
                  <a:lnTo>
                    <a:pt x="27459" y="14710"/>
                  </a:lnTo>
                  <a:lnTo>
                    <a:pt x="27616" y="14540"/>
                  </a:lnTo>
                  <a:lnTo>
                    <a:pt x="27773" y="14370"/>
                  </a:lnTo>
                  <a:lnTo>
                    <a:pt x="27930" y="14187"/>
                  </a:lnTo>
                  <a:lnTo>
                    <a:pt x="28061" y="14004"/>
                  </a:lnTo>
                  <a:lnTo>
                    <a:pt x="28205" y="13821"/>
                  </a:lnTo>
                  <a:lnTo>
                    <a:pt x="28335" y="13625"/>
                  </a:lnTo>
                  <a:lnTo>
                    <a:pt x="28453" y="13416"/>
                  </a:lnTo>
                  <a:lnTo>
                    <a:pt x="28571" y="13220"/>
                  </a:lnTo>
                  <a:lnTo>
                    <a:pt x="28675" y="13010"/>
                  </a:lnTo>
                  <a:lnTo>
                    <a:pt x="28871" y="12579"/>
                  </a:lnTo>
                  <a:lnTo>
                    <a:pt x="29041" y="12134"/>
                  </a:lnTo>
                  <a:lnTo>
                    <a:pt x="29198" y="11677"/>
                  </a:lnTo>
                  <a:lnTo>
                    <a:pt x="29316" y="11206"/>
                  </a:lnTo>
                  <a:lnTo>
                    <a:pt x="29421" y="10722"/>
                  </a:lnTo>
                  <a:lnTo>
                    <a:pt x="29499" y="10225"/>
                  </a:lnTo>
                  <a:lnTo>
                    <a:pt x="29551" y="9742"/>
                  </a:lnTo>
                  <a:lnTo>
                    <a:pt x="29591" y="9232"/>
                  </a:lnTo>
                  <a:lnTo>
                    <a:pt x="29604" y="8735"/>
                  </a:lnTo>
                  <a:lnTo>
                    <a:pt x="29604" y="8225"/>
                  </a:lnTo>
                  <a:lnTo>
                    <a:pt x="29577" y="7728"/>
                  </a:lnTo>
                  <a:lnTo>
                    <a:pt x="29525" y="7218"/>
                  </a:lnTo>
                  <a:lnTo>
                    <a:pt x="29460" y="6721"/>
                  </a:lnTo>
                  <a:lnTo>
                    <a:pt x="29381" y="6237"/>
                  </a:lnTo>
                  <a:lnTo>
                    <a:pt x="29290" y="5753"/>
                  </a:lnTo>
                  <a:lnTo>
                    <a:pt x="29172" y="5270"/>
                  </a:lnTo>
                  <a:lnTo>
                    <a:pt x="29041" y="4812"/>
                  </a:lnTo>
                  <a:lnTo>
                    <a:pt x="28898" y="4354"/>
                  </a:lnTo>
                  <a:lnTo>
                    <a:pt x="28728" y="3923"/>
                  </a:lnTo>
                  <a:lnTo>
                    <a:pt x="28558" y="3491"/>
                  </a:lnTo>
                  <a:lnTo>
                    <a:pt x="28361" y="3099"/>
                  </a:lnTo>
                  <a:lnTo>
                    <a:pt x="28165" y="2707"/>
                  </a:lnTo>
                  <a:lnTo>
                    <a:pt x="28113" y="2641"/>
                  </a:lnTo>
                  <a:lnTo>
                    <a:pt x="28074" y="2576"/>
                  </a:lnTo>
                  <a:lnTo>
                    <a:pt x="28021" y="2537"/>
                  </a:lnTo>
                  <a:lnTo>
                    <a:pt x="27969" y="2485"/>
                  </a:lnTo>
                  <a:lnTo>
                    <a:pt x="27865" y="2432"/>
                  </a:lnTo>
                  <a:lnTo>
                    <a:pt x="27747" y="2393"/>
                  </a:lnTo>
                  <a:lnTo>
                    <a:pt x="27616" y="2393"/>
                  </a:lnTo>
                  <a:lnTo>
                    <a:pt x="27498" y="2406"/>
                  </a:lnTo>
                  <a:lnTo>
                    <a:pt x="27381" y="2445"/>
                  </a:lnTo>
                  <a:lnTo>
                    <a:pt x="27276" y="2511"/>
                  </a:lnTo>
                  <a:lnTo>
                    <a:pt x="27172" y="2589"/>
                  </a:lnTo>
                  <a:lnTo>
                    <a:pt x="27093" y="2694"/>
                  </a:lnTo>
                  <a:lnTo>
                    <a:pt x="27015" y="2798"/>
                  </a:lnTo>
                  <a:lnTo>
                    <a:pt x="26962" y="2916"/>
                  </a:lnTo>
                  <a:lnTo>
                    <a:pt x="26936" y="3047"/>
                  </a:lnTo>
                  <a:lnTo>
                    <a:pt x="26936" y="3191"/>
                  </a:lnTo>
                  <a:lnTo>
                    <a:pt x="26962" y="3321"/>
                  </a:lnTo>
                  <a:lnTo>
                    <a:pt x="26989" y="3400"/>
                  </a:lnTo>
                  <a:lnTo>
                    <a:pt x="27028" y="3465"/>
                  </a:lnTo>
                  <a:lnTo>
                    <a:pt x="27198" y="3779"/>
                  </a:lnTo>
                  <a:lnTo>
                    <a:pt x="27355" y="4093"/>
                  </a:lnTo>
                  <a:lnTo>
                    <a:pt x="27498" y="4420"/>
                  </a:lnTo>
                  <a:lnTo>
                    <a:pt x="27629" y="4760"/>
                  </a:lnTo>
                  <a:lnTo>
                    <a:pt x="27747" y="5100"/>
                  </a:lnTo>
                  <a:lnTo>
                    <a:pt x="27865" y="5440"/>
                  </a:lnTo>
                  <a:lnTo>
                    <a:pt x="27956" y="5793"/>
                  </a:lnTo>
                  <a:lnTo>
                    <a:pt x="28048" y="6159"/>
                  </a:lnTo>
                  <a:lnTo>
                    <a:pt x="28126" y="6512"/>
                  </a:lnTo>
                  <a:lnTo>
                    <a:pt x="28178" y="6878"/>
                  </a:lnTo>
                  <a:lnTo>
                    <a:pt x="28231" y="7244"/>
                  </a:lnTo>
                  <a:lnTo>
                    <a:pt x="28270" y="7610"/>
                  </a:lnTo>
                  <a:lnTo>
                    <a:pt x="28296" y="7976"/>
                  </a:lnTo>
                  <a:lnTo>
                    <a:pt x="28309" y="8342"/>
                  </a:lnTo>
                  <a:lnTo>
                    <a:pt x="28296" y="8709"/>
                  </a:lnTo>
                  <a:lnTo>
                    <a:pt x="28283" y="9075"/>
                  </a:lnTo>
                  <a:lnTo>
                    <a:pt x="28244" y="9441"/>
                  </a:lnTo>
                  <a:lnTo>
                    <a:pt x="28205" y="9807"/>
                  </a:lnTo>
                  <a:lnTo>
                    <a:pt x="28139" y="10160"/>
                  </a:lnTo>
                  <a:lnTo>
                    <a:pt x="28061" y="10526"/>
                  </a:lnTo>
                  <a:lnTo>
                    <a:pt x="27969" y="10866"/>
                  </a:lnTo>
                  <a:lnTo>
                    <a:pt x="27865" y="11219"/>
                  </a:lnTo>
                  <a:lnTo>
                    <a:pt x="27747" y="11546"/>
                  </a:lnTo>
                  <a:lnTo>
                    <a:pt x="27603" y="11886"/>
                  </a:lnTo>
                  <a:lnTo>
                    <a:pt x="27446" y="12200"/>
                  </a:lnTo>
                  <a:lnTo>
                    <a:pt x="27276" y="12514"/>
                  </a:lnTo>
                  <a:lnTo>
                    <a:pt x="27080" y="12827"/>
                  </a:lnTo>
                  <a:lnTo>
                    <a:pt x="26871" y="13115"/>
                  </a:lnTo>
                  <a:lnTo>
                    <a:pt x="26649" y="13403"/>
                  </a:lnTo>
                  <a:lnTo>
                    <a:pt x="26413" y="13677"/>
                  </a:lnTo>
                  <a:lnTo>
                    <a:pt x="26152" y="13939"/>
                  </a:lnTo>
                  <a:lnTo>
                    <a:pt x="25864" y="14187"/>
                  </a:lnTo>
                  <a:lnTo>
                    <a:pt x="25681" y="14331"/>
                  </a:lnTo>
                  <a:lnTo>
                    <a:pt x="25485" y="14462"/>
                  </a:lnTo>
                  <a:lnTo>
                    <a:pt x="25289" y="14593"/>
                  </a:lnTo>
                  <a:lnTo>
                    <a:pt x="25079" y="14697"/>
                  </a:lnTo>
                  <a:lnTo>
                    <a:pt x="24870" y="14802"/>
                  </a:lnTo>
                  <a:lnTo>
                    <a:pt x="24661" y="14893"/>
                  </a:lnTo>
                  <a:lnTo>
                    <a:pt x="24439" y="14972"/>
                  </a:lnTo>
                  <a:lnTo>
                    <a:pt x="24216" y="15037"/>
                  </a:lnTo>
                  <a:lnTo>
                    <a:pt x="23994" y="15089"/>
                  </a:lnTo>
                  <a:lnTo>
                    <a:pt x="23772" y="15129"/>
                  </a:lnTo>
                  <a:lnTo>
                    <a:pt x="23537" y="15168"/>
                  </a:lnTo>
                  <a:lnTo>
                    <a:pt x="23314" y="15181"/>
                  </a:lnTo>
                  <a:lnTo>
                    <a:pt x="23079" y="15194"/>
                  </a:lnTo>
                  <a:lnTo>
                    <a:pt x="22844" y="15207"/>
                  </a:lnTo>
                  <a:lnTo>
                    <a:pt x="22608" y="15194"/>
                  </a:lnTo>
                  <a:lnTo>
                    <a:pt x="22373" y="15181"/>
                  </a:lnTo>
                  <a:lnTo>
                    <a:pt x="22151" y="15155"/>
                  </a:lnTo>
                  <a:lnTo>
                    <a:pt x="21915" y="15129"/>
                  </a:lnTo>
                  <a:lnTo>
                    <a:pt x="21680" y="15089"/>
                  </a:lnTo>
                  <a:lnTo>
                    <a:pt x="21444" y="15037"/>
                  </a:lnTo>
                  <a:lnTo>
                    <a:pt x="21222" y="14972"/>
                  </a:lnTo>
                  <a:lnTo>
                    <a:pt x="21000" y="14920"/>
                  </a:lnTo>
                  <a:lnTo>
                    <a:pt x="20542" y="14763"/>
                  </a:lnTo>
                  <a:lnTo>
                    <a:pt x="20111" y="14580"/>
                  </a:lnTo>
                  <a:lnTo>
                    <a:pt x="19692" y="14383"/>
                  </a:lnTo>
                  <a:lnTo>
                    <a:pt x="19300" y="14161"/>
                  </a:lnTo>
                  <a:lnTo>
                    <a:pt x="18921" y="13913"/>
                  </a:lnTo>
                  <a:lnTo>
                    <a:pt x="18686" y="13730"/>
                  </a:lnTo>
                  <a:lnTo>
                    <a:pt x="18450" y="13547"/>
                  </a:lnTo>
                  <a:lnTo>
                    <a:pt x="18228" y="13350"/>
                  </a:lnTo>
                  <a:lnTo>
                    <a:pt x="18019" y="13141"/>
                  </a:lnTo>
                  <a:lnTo>
                    <a:pt x="17809" y="12919"/>
                  </a:lnTo>
                  <a:lnTo>
                    <a:pt x="17626" y="12697"/>
                  </a:lnTo>
                  <a:lnTo>
                    <a:pt x="17443" y="12461"/>
                  </a:lnTo>
                  <a:lnTo>
                    <a:pt x="17273" y="12226"/>
                  </a:lnTo>
                  <a:lnTo>
                    <a:pt x="17103" y="11977"/>
                  </a:lnTo>
                  <a:lnTo>
                    <a:pt x="16946" y="11729"/>
                  </a:lnTo>
                  <a:lnTo>
                    <a:pt x="16803" y="11468"/>
                  </a:lnTo>
                  <a:lnTo>
                    <a:pt x="16672" y="11206"/>
                  </a:lnTo>
                  <a:lnTo>
                    <a:pt x="16541" y="10931"/>
                  </a:lnTo>
                  <a:lnTo>
                    <a:pt x="16423" y="10657"/>
                  </a:lnTo>
                  <a:lnTo>
                    <a:pt x="16319" y="10382"/>
                  </a:lnTo>
                  <a:lnTo>
                    <a:pt x="16214" y="10095"/>
                  </a:lnTo>
                  <a:lnTo>
                    <a:pt x="16136" y="9807"/>
                  </a:lnTo>
                  <a:lnTo>
                    <a:pt x="16044" y="9519"/>
                  </a:lnTo>
                  <a:lnTo>
                    <a:pt x="15979" y="9232"/>
                  </a:lnTo>
                  <a:lnTo>
                    <a:pt x="15914" y="8931"/>
                  </a:lnTo>
                  <a:lnTo>
                    <a:pt x="15861" y="8643"/>
                  </a:lnTo>
                  <a:lnTo>
                    <a:pt x="15809" y="8342"/>
                  </a:lnTo>
                  <a:lnTo>
                    <a:pt x="15770" y="8042"/>
                  </a:lnTo>
                  <a:lnTo>
                    <a:pt x="15744" y="7754"/>
                  </a:lnTo>
                  <a:lnTo>
                    <a:pt x="15730" y="7453"/>
                  </a:lnTo>
                  <a:lnTo>
                    <a:pt x="15717" y="7153"/>
                  </a:lnTo>
                  <a:lnTo>
                    <a:pt x="15717" y="6865"/>
                  </a:lnTo>
                  <a:lnTo>
                    <a:pt x="15717" y="6564"/>
                  </a:lnTo>
                  <a:lnTo>
                    <a:pt x="15730" y="6277"/>
                  </a:lnTo>
                  <a:lnTo>
                    <a:pt x="15757" y="5989"/>
                  </a:lnTo>
                  <a:lnTo>
                    <a:pt x="15783" y="5701"/>
                  </a:lnTo>
                  <a:lnTo>
                    <a:pt x="15822" y="5414"/>
                  </a:lnTo>
                  <a:lnTo>
                    <a:pt x="15835" y="5322"/>
                  </a:lnTo>
                  <a:lnTo>
                    <a:pt x="15822" y="5230"/>
                  </a:lnTo>
                  <a:lnTo>
                    <a:pt x="15809" y="5139"/>
                  </a:lnTo>
                  <a:lnTo>
                    <a:pt x="15783" y="5060"/>
                  </a:lnTo>
                  <a:lnTo>
                    <a:pt x="15757" y="4995"/>
                  </a:lnTo>
                  <a:lnTo>
                    <a:pt x="15717" y="4917"/>
                  </a:lnTo>
                  <a:lnTo>
                    <a:pt x="15665" y="4864"/>
                  </a:lnTo>
                  <a:lnTo>
                    <a:pt x="15613" y="4812"/>
                  </a:lnTo>
                  <a:lnTo>
                    <a:pt x="15547" y="4760"/>
                  </a:lnTo>
                  <a:lnTo>
                    <a:pt x="15482" y="4721"/>
                  </a:lnTo>
                  <a:lnTo>
                    <a:pt x="15404" y="4681"/>
                  </a:lnTo>
                  <a:lnTo>
                    <a:pt x="15338" y="4655"/>
                  </a:lnTo>
                  <a:lnTo>
                    <a:pt x="15181" y="4629"/>
                  </a:lnTo>
                  <a:lnTo>
                    <a:pt x="15024" y="4629"/>
                  </a:lnTo>
                  <a:lnTo>
                    <a:pt x="14881" y="4564"/>
                  </a:lnTo>
                  <a:lnTo>
                    <a:pt x="14724" y="4537"/>
                  </a:lnTo>
                  <a:lnTo>
                    <a:pt x="14567" y="4537"/>
                  </a:lnTo>
                  <a:lnTo>
                    <a:pt x="14501" y="4551"/>
                  </a:lnTo>
                  <a:lnTo>
                    <a:pt x="14423" y="4577"/>
                  </a:lnTo>
                  <a:lnTo>
                    <a:pt x="14358" y="4603"/>
                  </a:lnTo>
                  <a:lnTo>
                    <a:pt x="14292" y="4642"/>
                  </a:lnTo>
                  <a:lnTo>
                    <a:pt x="14227" y="4694"/>
                  </a:lnTo>
                  <a:lnTo>
                    <a:pt x="14174" y="4747"/>
                  </a:lnTo>
                  <a:lnTo>
                    <a:pt x="14135" y="4812"/>
                  </a:lnTo>
                  <a:lnTo>
                    <a:pt x="14096" y="4890"/>
                  </a:lnTo>
                  <a:lnTo>
                    <a:pt x="14057" y="4969"/>
                  </a:lnTo>
                  <a:lnTo>
                    <a:pt x="14031" y="5074"/>
                  </a:lnTo>
                  <a:lnTo>
                    <a:pt x="13900" y="5845"/>
                  </a:lnTo>
                  <a:lnTo>
                    <a:pt x="13821" y="6224"/>
                  </a:lnTo>
                  <a:lnTo>
                    <a:pt x="13730" y="6603"/>
                  </a:lnTo>
                  <a:lnTo>
                    <a:pt x="13638" y="6970"/>
                  </a:lnTo>
                  <a:lnTo>
                    <a:pt x="13534" y="7336"/>
                  </a:lnTo>
                  <a:lnTo>
                    <a:pt x="13429" y="7689"/>
                  </a:lnTo>
                  <a:lnTo>
                    <a:pt x="13311" y="8042"/>
                  </a:lnTo>
                  <a:lnTo>
                    <a:pt x="13181" y="8382"/>
                  </a:lnTo>
                  <a:lnTo>
                    <a:pt x="13050" y="8722"/>
                  </a:lnTo>
                  <a:lnTo>
                    <a:pt x="12906" y="9049"/>
                  </a:lnTo>
                  <a:lnTo>
                    <a:pt x="12749" y="9362"/>
                  </a:lnTo>
                  <a:lnTo>
                    <a:pt x="12592" y="9676"/>
                  </a:lnTo>
                  <a:lnTo>
                    <a:pt x="12422" y="9977"/>
                  </a:lnTo>
                  <a:lnTo>
                    <a:pt x="12239" y="10265"/>
                  </a:lnTo>
                  <a:lnTo>
                    <a:pt x="12043" y="10552"/>
                  </a:lnTo>
                  <a:lnTo>
                    <a:pt x="11834" y="10827"/>
                  </a:lnTo>
                  <a:lnTo>
                    <a:pt x="11612" y="11088"/>
                  </a:lnTo>
                  <a:lnTo>
                    <a:pt x="11376" y="11337"/>
                  </a:lnTo>
                  <a:lnTo>
                    <a:pt x="11141" y="11572"/>
                  </a:lnTo>
                  <a:lnTo>
                    <a:pt x="10879" y="11794"/>
                  </a:lnTo>
                  <a:lnTo>
                    <a:pt x="10618" y="12017"/>
                  </a:lnTo>
                  <a:lnTo>
                    <a:pt x="10330" y="12226"/>
                  </a:lnTo>
                  <a:lnTo>
                    <a:pt x="10043" y="12409"/>
                  </a:lnTo>
                  <a:lnTo>
                    <a:pt x="9729" y="12592"/>
                  </a:lnTo>
                  <a:lnTo>
                    <a:pt x="9402" y="12762"/>
                  </a:lnTo>
                  <a:lnTo>
                    <a:pt x="9062" y="12906"/>
                  </a:lnTo>
                  <a:lnTo>
                    <a:pt x="8709" y="13050"/>
                  </a:lnTo>
                  <a:lnTo>
                    <a:pt x="8343" y="13167"/>
                  </a:lnTo>
                  <a:lnTo>
                    <a:pt x="7964" y="13285"/>
                  </a:lnTo>
                  <a:lnTo>
                    <a:pt x="7558" y="13377"/>
                  </a:lnTo>
                  <a:lnTo>
                    <a:pt x="7140" y="13455"/>
                  </a:lnTo>
                  <a:lnTo>
                    <a:pt x="6904" y="13481"/>
                  </a:lnTo>
                  <a:lnTo>
                    <a:pt x="6669" y="13507"/>
                  </a:lnTo>
                  <a:lnTo>
                    <a:pt x="6447" y="13520"/>
                  </a:lnTo>
                  <a:lnTo>
                    <a:pt x="6211" y="13507"/>
                  </a:lnTo>
                  <a:lnTo>
                    <a:pt x="6002" y="13494"/>
                  </a:lnTo>
                  <a:lnTo>
                    <a:pt x="5780" y="13455"/>
                  </a:lnTo>
                  <a:lnTo>
                    <a:pt x="5584" y="13416"/>
                  </a:lnTo>
                  <a:lnTo>
                    <a:pt x="5375" y="13364"/>
                  </a:lnTo>
                  <a:lnTo>
                    <a:pt x="5178" y="13298"/>
                  </a:lnTo>
                  <a:lnTo>
                    <a:pt x="4982" y="13220"/>
                  </a:lnTo>
                  <a:lnTo>
                    <a:pt x="4799" y="13141"/>
                  </a:lnTo>
                  <a:lnTo>
                    <a:pt x="4616" y="13037"/>
                  </a:lnTo>
                  <a:lnTo>
                    <a:pt x="4446" y="12932"/>
                  </a:lnTo>
                  <a:lnTo>
                    <a:pt x="4263" y="12814"/>
                  </a:lnTo>
                  <a:lnTo>
                    <a:pt x="4106" y="12684"/>
                  </a:lnTo>
                  <a:lnTo>
                    <a:pt x="3949" y="12553"/>
                  </a:lnTo>
                  <a:lnTo>
                    <a:pt x="3792" y="12409"/>
                  </a:lnTo>
                  <a:lnTo>
                    <a:pt x="3636" y="12252"/>
                  </a:lnTo>
                  <a:lnTo>
                    <a:pt x="3492" y="12082"/>
                  </a:lnTo>
                  <a:lnTo>
                    <a:pt x="3361" y="11912"/>
                  </a:lnTo>
                  <a:lnTo>
                    <a:pt x="3230" y="11742"/>
                  </a:lnTo>
                  <a:lnTo>
                    <a:pt x="3099" y="11546"/>
                  </a:lnTo>
                  <a:lnTo>
                    <a:pt x="2982" y="11350"/>
                  </a:lnTo>
                  <a:lnTo>
                    <a:pt x="2864" y="11154"/>
                  </a:lnTo>
                  <a:lnTo>
                    <a:pt x="2759" y="10945"/>
                  </a:lnTo>
                  <a:lnTo>
                    <a:pt x="2655" y="10735"/>
                  </a:lnTo>
                  <a:lnTo>
                    <a:pt x="2459" y="10291"/>
                  </a:lnTo>
                  <a:lnTo>
                    <a:pt x="2302" y="9820"/>
                  </a:lnTo>
                  <a:lnTo>
                    <a:pt x="2158" y="9323"/>
                  </a:lnTo>
                  <a:lnTo>
                    <a:pt x="2040" y="8826"/>
                  </a:lnTo>
                  <a:lnTo>
                    <a:pt x="1949" y="8303"/>
                  </a:lnTo>
                  <a:lnTo>
                    <a:pt x="1870" y="7767"/>
                  </a:lnTo>
                  <a:lnTo>
                    <a:pt x="1831" y="7218"/>
                  </a:lnTo>
                  <a:lnTo>
                    <a:pt x="1818" y="6669"/>
                  </a:lnTo>
                  <a:lnTo>
                    <a:pt x="1818" y="6107"/>
                  </a:lnTo>
                  <a:lnTo>
                    <a:pt x="1857" y="5544"/>
                  </a:lnTo>
                  <a:lnTo>
                    <a:pt x="1910" y="4982"/>
                  </a:lnTo>
                  <a:lnTo>
                    <a:pt x="2001" y="4407"/>
                  </a:lnTo>
                  <a:lnTo>
                    <a:pt x="2106" y="3858"/>
                  </a:lnTo>
                  <a:lnTo>
                    <a:pt x="2250" y="3295"/>
                  </a:lnTo>
                  <a:lnTo>
                    <a:pt x="2406" y="2746"/>
                  </a:lnTo>
                  <a:lnTo>
                    <a:pt x="2603" y="2210"/>
                  </a:lnTo>
                  <a:lnTo>
                    <a:pt x="2825" y="1687"/>
                  </a:lnTo>
                  <a:lnTo>
                    <a:pt x="2943" y="1425"/>
                  </a:lnTo>
                  <a:lnTo>
                    <a:pt x="3073" y="1177"/>
                  </a:lnTo>
                  <a:lnTo>
                    <a:pt x="3204" y="929"/>
                  </a:lnTo>
                  <a:lnTo>
                    <a:pt x="3348" y="680"/>
                  </a:lnTo>
                  <a:lnTo>
                    <a:pt x="3413" y="549"/>
                  </a:lnTo>
                  <a:lnTo>
                    <a:pt x="3439" y="419"/>
                  </a:lnTo>
                  <a:lnTo>
                    <a:pt x="3439" y="366"/>
                  </a:lnTo>
                  <a:lnTo>
                    <a:pt x="3439" y="314"/>
                  </a:lnTo>
                  <a:lnTo>
                    <a:pt x="3400" y="223"/>
                  </a:lnTo>
                  <a:lnTo>
                    <a:pt x="3348" y="144"/>
                  </a:lnTo>
                  <a:lnTo>
                    <a:pt x="3269" y="92"/>
                  </a:lnTo>
                  <a:lnTo>
                    <a:pt x="3165" y="39"/>
                  </a:lnTo>
                  <a:lnTo>
                    <a:pt x="3047" y="13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1" name="Google Shape;1773;p38">
              <a:extLst>
                <a:ext uri="{FF2B5EF4-FFF2-40B4-BE49-F238E27FC236}">
                  <a16:creationId xmlns:a16="http://schemas.microsoft.com/office/drawing/2014/main" id="{A1017821-BB3F-AA1C-BE22-055CF187EAF7}"/>
                </a:ext>
              </a:extLst>
            </p:cNvPr>
            <p:cNvSpPr/>
            <p:nvPr/>
          </p:nvSpPr>
          <p:spPr>
            <a:xfrm>
              <a:off x="4403950" y="1734300"/>
              <a:ext cx="312200" cy="227200"/>
            </a:xfrm>
            <a:custGeom>
              <a:avLst/>
              <a:gdLst/>
              <a:ahLst/>
              <a:cxnLst/>
              <a:rect l="l" t="t" r="r" b="b"/>
              <a:pathLst>
                <a:path w="12488" h="9088" extrusionOk="0">
                  <a:moveTo>
                    <a:pt x="5231" y="0"/>
                  </a:moveTo>
                  <a:lnTo>
                    <a:pt x="4917" y="13"/>
                  </a:lnTo>
                  <a:lnTo>
                    <a:pt x="4629" y="39"/>
                  </a:lnTo>
                  <a:lnTo>
                    <a:pt x="4328" y="66"/>
                  </a:lnTo>
                  <a:lnTo>
                    <a:pt x="4041" y="105"/>
                  </a:lnTo>
                  <a:lnTo>
                    <a:pt x="3766" y="144"/>
                  </a:lnTo>
                  <a:lnTo>
                    <a:pt x="3492" y="196"/>
                  </a:lnTo>
                  <a:lnTo>
                    <a:pt x="3217" y="262"/>
                  </a:lnTo>
                  <a:lnTo>
                    <a:pt x="2955" y="327"/>
                  </a:lnTo>
                  <a:lnTo>
                    <a:pt x="2707" y="392"/>
                  </a:lnTo>
                  <a:lnTo>
                    <a:pt x="2459" y="471"/>
                  </a:lnTo>
                  <a:lnTo>
                    <a:pt x="2236" y="562"/>
                  </a:lnTo>
                  <a:lnTo>
                    <a:pt x="2001" y="654"/>
                  </a:lnTo>
                  <a:lnTo>
                    <a:pt x="1792" y="759"/>
                  </a:lnTo>
                  <a:lnTo>
                    <a:pt x="1582" y="863"/>
                  </a:lnTo>
                  <a:lnTo>
                    <a:pt x="1386" y="968"/>
                  </a:lnTo>
                  <a:lnTo>
                    <a:pt x="1203" y="1085"/>
                  </a:lnTo>
                  <a:lnTo>
                    <a:pt x="1033" y="1203"/>
                  </a:lnTo>
                  <a:lnTo>
                    <a:pt x="876" y="1334"/>
                  </a:lnTo>
                  <a:lnTo>
                    <a:pt x="720" y="1465"/>
                  </a:lnTo>
                  <a:lnTo>
                    <a:pt x="589" y="1595"/>
                  </a:lnTo>
                  <a:lnTo>
                    <a:pt x="471" y="1739"/>
                  </a:lnTo>
                  <a:lnTo>
                    <a:pt x="353" y="1883"/>
                  </a:lnTo>
                  <a:lnTo>
                    <a:pt x="262" y="2027"/>
                  </a:lnTo>
                  <a:lnTo>
                    <a:pt x="183" y="2184"/>
                  </a:lnTo>
                  <a:lnTo>
                    <a:pt x="118" y="2341"/>
                  </a:lnTo>
                  <a:lnTo>
                    <a:pt x="66" y="2498"/>
                  </a:lnTo>
                  <a:lnTo>
                    <a:pt x="26" y="2668"/>
                  </a:lnTo>
                  <a:lnTo>
                    <a:pt x="0" y="2838"/>
                  </a:lnTo>
                  <a:lnTo>
                    <a:pt x="0" y="3008"/>
                  </a:lnTo>
                  <a:lnTo>
                    <a:pt x="13" y="3204"/>
                  </a:lnTo>
                  <a:lnTo>
                    <a:pt x="53" y="3400"/>
                  </a:lnTo>
                  <a:lnTo>
                    <a:pt x="105" y="3609"/>
                  </a:lnTo>
                  <a:lnTo>
                    <a:pt x="183" y="3818"/>
                  </a:lnTo>
                  <a:lnTo>
                    <a:pt x="275" y="4054"/>
                  </a:lnTo>
                  <a:lnTo>
                    <a:pt x="380" y="4276"/>
                  </a:lnTo>
                  <a:lnTo>
                    <a:pt x="497" y="4511"/>
                  </a:lnTo>
                  <a:lnTo>
                    <a:pt x="641" y="4760"/>
                  </a:lnTo>
                  <a:lnTo>
                    <a:pt x="785" y="5008"/>
                  </a:lnTo>
                  <a:lnTo>
                    <a:pt x="942" y="5243"/>
                  </a:lnTo>
                  <a:lnTo>
                    <a:pt x="1125" y="5492"/>
                  </a:lnTo>
                  <a:lnTo>
                    <a:pt x="1308" y="5753"/>
                  </a:lnTo>
                  <a:lnTo>
                    <a:pt x="1504" y="5989"/>
                  </a:lnTo>
                  <a:lnTo>
                    <a:pt x="1700" y="6237"/>
                  </a:lnTo>
                  <a:lnTo>
                    <a:pt x="1922" y="6486"/>
                  </a:lnTo>
                  <a:lnTo>
                    <a:pt x="2145" y="6721"/>
                  </a:lnTo>
                  <a:lnTo>
                    <a:pt x="2367" y="6956"/>
                  </a:lnTo>
                  <a:lnTo>
                    <a:pt x="2602" y="7179"/>
                  </a:lnTo>
                  <a:lnTo>
                    <a:pt x="2838" y="7401"/>
                  </a:lnTo>
                  <a:lnTo>
                    <a:pt x="3086" y="7610"/>
                  </a:lnTo>
                  <a:lnTo>
                    <a:pt x="3335" y="7819"/>
                  </a:lnTo>
                  <a:lnTo>
                    <a:pt x="3583" y="8002"/>
                  </a:lnTo>
                  <a:lnTo>
                    <a:pt x="3831" y="8185"/>
                  </a:lnTo>
                  <a:lnTo>
                    <a:pt x="4080" y="8355"/>
                  </a:lnTo>
                  <a:lnTo>
                    <a:pt x="4328" y="8512"/>
                  </a:lnTo>
                  <a:lnTo>
                    <a:pt x="4590" y="8643"/>
                  </a:lnTo>
                  <a:lnTo>
                    <a:pt x="4838" y="8774"/>
                  </a:lnTo>
                  <a:lnTo>
                    <a:pt x="5087" y="8878"/>
                  </a:lnTo>
                  <a:lnTo>
                    <a:pt x="5335" y="8957"/>
                  </a:lnTo>
                  <a:lnTo>
                    <a:pt x="5571" y="9035"/>
                  </a:lnTo>
                  <a:lnTo>
                    <a:pt x="5806" y="9075"/>
                  </a:lnTo>
                  <a:lnTo>
                    <a:pt x="5963" y="9088"/>
                  </a:lnTo>
                  <a:lnTo>
                    <a:pt x="6146" y="9088"/>
                  </a:lnTo>
                  <a:lnTo>
                    <a:pt x="6342" y="9048"/>
                  </a:lnTo>
                  <a:lnTo>
                    <a:pt x="6551" y="9009"/>
                  </a:lnTo>
                  <a:lnTo>
                    <a:pt x="6787" y="8931"/>
                  </a:lnTo>
                  <a:lnTo>
                    <a:pt x="7022" y="8852"/>
                  </a:lnTo>
                  <a:lnTo>
                    <a:pt x="7270" y="8735"/>
                  </a:lnTo>
                  <a:lnTo>
                    <a:pt x="7519" y="8617"/>
                  </a:lnTo>
                  <a:lnTo>
                    <a:pt x="7780" y="8486"/>
                  </a:lnTo>
                  <a:lnTo>
                    <a:pt x="8055" y="8329"/>
                  </a:lnTo>
                  <a:lnTo>
                    <a:pt x="8329" y="8172"/>
                  </a:lnTo>
                  <a:lnTo>
                    <a:pt x="8604" y="8002"/>
                  </a:lnTo>
                  <a:lnTo>
                    <a:pt x="9153" y="7623"/>
                  </a:lnTo>
                  <a:lnTo>
                    <a:pt x="9702" y="7205"/>
                  </a:lnTo>
                  <a:lnTo>
                    <a:pt x="10239" y="6773"/>
                  </a:lnTo>
                  <a:lnTo>
                    <a:pt x="10500" y="6551"/>
                  </a:lnTo>
                  <a:lnTo>
                    <a:pt x="10748" y="6329"/>
                  </a:lnTo>
                  <a:lnTo>
                    <a:pt x="10984" y="6093"/>
                  </a:lnTo>
                  <a:lnTo>
                    <a:pt x="11206" y="5871"/>
                  </a:lnTo>
                  <a:lnTo>
                    <a:pt x="11415" y="5636"/>
                  </a:lnTo>
                  <a:lnTo>
                    <a:pt x="11611" y="5413"/>
                  </a:lnTo>
                  <a:lnTo>
                    <a:pt x="11795" y="5191"/>
                  </a:lnTo>
                  <a:lnTo>
                    <a:pt x="11951" y="4969"/>
                  </a:lnTo>
                  <a:lnTo>
                    <a:pt x="12095" y="4747"/>
                  </a:lnTo>
                  <a:lnTo>
                    <a:pt x="12226" y="4537"/>
                  </a:lnTo>
                  <a:lnTo>
                    <a:pt x="12331" y="4341"/>
                  </a:lnTo>
                  <a:lnTo>
                    <a:pt x="12409" y="4145"/>
                  </a:lnTo>
                  <a:lnTo>
                    <a:pt x="12461" y="3962"/>
                  </a:lnTo>
                  <a:lnTo>
                    <a:pt x="12488" y="3779"/>
                  </a:lnTo>
                  <a:lnTo>
                    <a:pt x="12488" y="3609"/>
                  </a:lnTo>
                  <a:lnTo>
                    <a:pt x="12474" y="3439"/>
                  </a:lnTo>
                  <a:lnTo>
                    <a:pt x="12448" y="3282"/>
                  </a:lnTo>
                  <a:lnTo>
                    <a:pt x="12409" y="3112"/>
                  </a:lnTo>
                  <a:lnTo>
                    <a:pt x="12344" y="2942"/>
                  </a:lnTo>
                  <a:lnTo>
                    <a:pt x="12278" y="2785"/>
                  </a:lnTo>
                  <a:lnTo>
                    <a:pt x="12187" y="2628"/>
                  </a:lnTo>
                  <a:lnTo>
                    <a:pt x="12095" y="2471"/>
                  </a:lnTo>
                  <a:lnTo>
                    <a:pt x="11978" y="2315"/>
                  </a:lnTo>
                  <a:lnTo>
                    <a:pt x="11847" y="2158"/>
                  </a:lnTo>
                  <a:lnTo>
                    <a:pt x="11703" y="2014"/>
                  </a:lnTo>
                  <a:lnTo>
                    <a:pt x="11559" y="1870"/>
                  </a:lnTo>
                  <a:lnTo>
                    <a:pt x="11389" y="1726"/>
                  </a:lnTo>
                  <a:lnTo>
                    <a:pt x="11219" y="1582"/>
                  </a:lnTo>
                  <a:lnTo>
                    <a:pt x="11023" y="1452"/>
                  </a:lnTo>
                  <a:lnTo>
                    <a:pt x="10827" y="1321"/>
                  </a:lnTo>
                  <a:lnTo>
                    <a:pt x="10618" y="1203"/>
                  </a:lnTo>
                  <a:lnTo>
                    <a:pt x="10409" y="1085"/>
                  </a:lnTo>
                  <a:lnTo>
                    <a:pt x="10173" y="968"/>
                  </a:lnTo>
                  <a:lnTo>
                    <a:pt x="9938" y="850"/>
                  </a:lnTo>
                  <a:lnTo>
                    <a:pt x="9689" y="745"/>
                  </a:lnTo>
                  <a:lnTo>
                    <a:pt x="9428" y="654"/>
                  </a:lnTo>
                  <a:lnTo>
                    <a:pt x="9166" y="562"/>
                  </a:lnTo>
                  <a:lnTo>
                    <a:pt x="8905" y="471"/>
                  </a:lnTo>
                  <a:lnTo>
                    <a:pt x="8617" y="392"/>
                  </a:lnTo>
                  <a:lnTo>
                    <a:pt x="8329" y="314"/>
                  </a:lnTo>
                  <a:lnTo>
                    <a:pt x="8042" y="249"/>
                  </a:lnTo>
                  <a:lnTo>
                    <a:pt x="7741" y="196"/>
                  </a:lnTo>
                  <a:lnTo>
                    <a:pt x="7440" y="144"/>
                  </a:lnTo>
                  <a:lnTo>
                    <a:pt x="7127" y="92"/>
                  </a:lnTo>
                  <a:lnTo>
                    <a:pt x="6813" y="66"/>
                  </a:lnTo>
                  <a:lnTo>
                    <a:pt x="6486" y="26"/>
                  </a:lnTo>
                  <a:lnTo>
                    <a:pt x="6172" y="13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2" name="Google Shape;1774;p38">
              <a:extLst>
                <a:ext uri="{FF2B5EF4-FFF2-40B4-BE49-F238E27FC236}">
                  <a16:creationId xmlns:a16="http://schemas.microsoft.com/office/drawing/2014/main" id="{E20C0EEA-EB95-F3AA-33E2-22EB4CEE2673}"/>
                </a:ext>
              </a:extLst>
            </p:cNvPr>
            <p:cNvSpPr/>
            <p:nvPr/>
          </p:nvSpPr>
          <p:spPr>
            <a:xfrm>
              <a:off x="4867800" y="1375700"/>
              <a:ext cx="205325" cy="153325"/>
            </a:xfrm>
            <a:custGeom>
              <a:avLst/>
              <a:gdLst/>
              <a:ahLst/>
              <a:cxnLst/>
              <a:rect l="l" t="t" r="r" b="b"/>
              <a:pathLst>
                <a:path w="8213" h="6133" extrusionOk="0">
                  <a:moveTo>
                    <a:pt x="4119" y="0"/>
                  </a:moveTo>
                  <a:lnTo>
                    <a:pt x="3858" y="26"/>
                  </a:lnTo>
                  <a:lnTo>
                    <a:pt x="3583" y="66"/>
                  </a:lnTo>
                  <a:lnTo>
                    <a:pt x="3309" y="118"/>
                  </a:lnTo>
                  <a:lnTo>
                    <a:pt x="3073" y="170"/>
                  </a:lnTo>
                  <a:lnTo>
                    <a:pt x="2851" y="249"/>
                  </a:lnTo>
                  <a:lnTo>
                    <a:pt x="2629" y="327"/>
                  </a:lnTo>
                  <a:lnTo>
                    <a:pt x="2420" y="419"/>
                  </a:lnTo>
                  <a:lnTo>
                    <a:pt x="2210" y="510"/>
                  </a:lnTo>
                  <a:lnTo>
                    <a:pt x="2014" y="628"/>
                  </a:lnTo>
                  <a:lnTo>
                    <a:pt x="1831" y="745"/>
                  </a:lnTo>
                  <a:lnTo>
                    <a:pt x="1635" y="876"/>
                  </a:lnTo>
                  <a:lnTo>
                    <a:pt x="1465" y="1007"/>
                  </a:lnTo>
                  <a:lnTo>
                    <a:pt x="1295" y="1151"/>
                  </a:lnTo>
                  <a:lnTo>
                    <a:pt x="1138" y="1308"/>
                  </a:lnTo>
                  <a:lnTo>
                    <a:pt x="994" y="1465"/>
                  </a:lnTo>
                  <a:lnTo>
                    <a:pt x="851" y="1635"/>
                  </a:lnTo>
                  <a:lnTo>
                    <a:pt x="720" y="1805"/>
                  </a:lnTo>
                  <a:lnTo>
                    <a:pt x="589" y="1988"/>
                  </a:lnTo>
                  <a:lnTo>
                    <a:pt x="484" y="2171"/>
                  </a:lnTo>
                  <a:lnTo>
                    <a:pt x="380" y="2367"/>
                  </a:lnTo>
                  <a:lnTo>
                    <a:pt x="288" y="2563"/>
                  </a:lnTo>
                  <a:lnTo>
                    <a:pt x="210" y="2759"/>
                  </a:lnTo>
                  <a:lnTo>
                    <a:pt x="144" y="2968"/>
                  </a:lnTo>
                  <a:lnTo>
                    <a:pt x="92" y="3178"/>
                  </a:lnTo>
                  <a:lnTo>
                    <a:pt x="53" y="3387"/>
                  </a:lnTo>
                  <a:lnTo>
                    <a:pt x="14" y="3596"/>
                  </a:lnTo>
                  <a:lnTo>
                    <a:pt x="1" y="3818"/>
                  </a:lnTo>
                  <a:lnTo>
                    <a:pt x="1" y="4041"/>
                  </a:lnTo>
                  <a:lnTo>
                    <a:pt x="14" y="4263"/>
                  </a:lnTo>
                  <a:lnTo>
                    <a:pt x="27" y="4485"/>
                  </a:lnTo>
                  <a:lnTo>
                    <a:pt x="66" y="4707"/>
                  </a:lnTo>
                  <a:lnTo>
                    <a:pt x="118" y="4943"/>
                  </a:lnTo>
                  <a:lnTo>
                    <a:pt x="184" y="5165"/>
                  </a:lnTo>
                  <a:lnTo>
                    <a:pt x="262" y="5387"/>
                  </a:lnTo>
                  <a:lnTo>
                    <a:pt x="367" y="5623"/>
                  </a:lnTo>
                  <a:lnTo>
                    <a:pt x="406" y="5701"/>
                  </a:lnTo>
                  <a:lnTo>
                    <a:pt x="458" y="5780"/>
                  </a:lnTo>
                  <a:lnTo>
                    <a:pt x="524" y="5858"/>
                  </a:lnTo>
                  <a:lnTo>
                    <a:pt x="576" y="5910"/>
                  </a:lnTo>
                  <a:lnTo>
                    <a:pt x="654" y="5976"/>
                  </a:lnTo>
                  <a:lnTo>
                    <a:pt x="720" y="6015"/>
                  </a:lnTo>
                  <a:lnTo>
                    <a:pt x="798" y="6054"/>
                  </a:lnTo>
                  <a:lnTo>
                    <a:pt x="864" y="6080"/>
                  </a:lnTo>
                  <a:lnTo>
                    <a:pt x="1034" y="6120"/>
                  </a:lnTo>
                  <a:lnTo>
                    <a:pt x="1190" y="6133"/>
                  </a:lnTo>
                  <a:lnTo>
                    <a:pt x="1347" y="6120"/>
                  </a:lnTo>
                  <a:lnTo>
                    <a:pt x="1504" y="6080"/>
                  </a:lnTo>
                  <a:lnTo>
                    <a:pt x="1648" y="6015"/>
                  </a:lnTo>
                  <a:lnTo>
                    <a:pt x="1779" y="5937"/>
                  </a:lnTo>
                  <a:lnTo>
                    <a:pt x="1897" y="5832"/>
                  </a:lnTo>
                  <a:lnTo>
                    <a:pt x="1936" y="5767"/>
                  </a:lnTo>
                  <a:lnTo>
                    <a:pt x="1975" y="5701"/>
                  </a:lnTo>
                  <a:lnTo>
                    <a:pt x="2001" y="5636"/>
                  </a:lnTo>
                  <a:lnTo>
                    <a:pt x="2027" y="5570"/>
                  </a:lnTo>
                  <a:lnTo>
                    <a:pt x="2040" y="5492"/>
                  </a:lnTo>
                  <a:lnTo>
                    <a:pt x="2053" y="5413"/>
                  </a:lnTo>
                  <a:lnTo>
                    <a:pt x="2040" y="5322"/>
                  </a:lnTo>
                  <a:lnTo>
                    <a:pt x="2027" y="5244"/>
                  </a:lnTo>
                  <a:lnTo>
                    <a:pt x="2001" y="5152"/>
                  </a:lnTo>
                  <a:lnTo>
                    <a:pt x="1975" y="5060"/>
                  </a:lnTo>
                  <a:lnTo>
                    <a:pt x="1857" y="4786"/>
                  </a:lnTo>
                  <a:lnTo>
                    <a:pt x="1779" y="4511"/>
                  </a:lnTo>
                  <a:lnTo>
                    <a:pt x="1727" y="4250"/>
                  </a:lnTo>
                  <a:lnTo>
                    <a:pt x="1714" y="4001"/>
                  </a:lnTo>
                  <a:lnTo>
                    <a:pt x="1727" y="3753"/>
                  </a:lnTo>
                  <a:lnTo>
                    <a:pt x="1766" y="3504"/>
                  </a:lnTo>
                  <a:lnTo>
                    <a:pt x="1831" y="3282"/>
                  </a:lnTo>
                  <a:lnTo>
                    <a:pt x="1923" y="3060"/>
                  </a:lnTo>
                  <a:lnTo>
                    <a:pt x="2053" y="2851"/>
                  </a:lnTo>
                  <a:lnTo>
                    <a:pt x="2197" y="2655"/>
                  </a:lnTo>
                  <a:lnTo>
                    <a:pt x="2367" y="2485"/>
                  </a:lnTo>
                  <a:lnTo>
                    <a:pt x="2550" y="2315"/>
                  </a:lnTo>
                  <a:lnTo>
                    <a:pt x="2773" y="2158"/>
                  </a:lnTo>
                  <a:lnTo>
                    <a:pt x="3008" y="2027"/>
                  </a:lnTo>
                  <a:lnTo>
                    <a:pt x="3256" y="1909"/>
                  </a:lnTo>
                  <a:lnTo>
                    <a:pt x="3531" y="1805"/>
                  </a:lnTo>
                  <a:lnTo>
                    <a:pt x="3714" y="1752"/>
                  </a:lnTo>
                  <a:lnTo>
                    <a:pt x="3884" y="1713"/>
                  </a:lnTo>
                  <a:lnTo>
                    <a:pt x="4067" y="1687"/>
                  </a:lnTo>
                  <a:lnTo>
                    <a:pt x="4224" y="1674"/>
                  </a:lnTo>
                  <a:lnTo>
                    <a:pt x="4381" y="1674"/>
                  </a:lnTo>
                  <a:lnTo>
                    <a:pt x="4538" y="1687"/>
                  </a:lnTo>
                  <a:lnTo>
                    <a:pt x="4682" y="1713"/>
                  </a:lnTo>
                  <a:lnTo>
                    <a:pt x="4825" y="1739"/>
                  </a:lnTo>
                  <a:lnTo>
                    <a:pt x="4956" y="1792"/>
                  </a:lnTo>
                  <a:lnTo>
                    <a:pt x="5087" y="1844"/>
                  </a:lnTo>
                  <a:lnTo>
                    <a:pt x="5218" y="1909"/>
                  </a:lnTo>
                  <a:lnTo>
                    <a:pt x="5335" y="1988"/>
                  </a:lnTo>
                  <a:lnTo>
                    <a:pt x="5440" y="2079"/>
                  </a:lnTo>
                  <a:lnTo>
                    <a:pt x="5545" y="2171"/>
                  </a:lnTo>
                  <a:lnTo>
                    <a:pt x="5649" y="2275"/>
                  </a:lnTo>
                  <a:lnTo>
                    <a:pt x="5741" y="2380"/>
                  </a:lnTo>
                  <a:lnTo>
                    <a:pt x="5832" y="2498"/>
                  </a:lnTo>
                  <a:lnTo>
                    <a:pt x="5911" y="2615"/>
                  </a:lnTo>
                  <a:lnTo>
                    <a:pt x="6068" y="2877"/>
                  </a:lnTo>
                  <a:lnTo>
                    <a:pt x="6198" y="3151"/>
                  </a:lnTo>
                  <a:lnTo>
                    <a:pt x="6303" y="3452"/>
                  </a:lnTo>
                  <a:lnTo>
                    <a:pt x="6381" y="3766"/>
                  </a:lnTo>
                  <a:lnTo>
                    <a:pt x="6447" y="4080"/>
                  </a:lnTo>
                  <a:lnTo>
                    <a:pt x="6499" y="4394"/>
                  </a:lnTo>
                  <a:lnTo>
                    <a:pt x="6512" y="4707"/>
                  </a:lnTo>
                  <a:lnTo>
                    <a:pt x="6525" y="4812"/>
                  </a:lnTo>
                  <a:lnTo>
                    <a:pt x="6538" y="4904"/>
                  </a:lnTo>
                  <a:lnTo>
                    <a:pt x="6565" y="4982"/>
                  </a:lnTo>
                  <a:lnTo>
                    <a:pt x="6604" y="5060"/>
                  </a:lnTo>
                  <a:lnTo>
                    <a:pt x="6643" y="5139"/>
                  </a:lnTo>
                  <a:lnTo>
                    <a:pt x="6695" y="5204"/>
                  </a:lnTo>
                  <a:lnTo>
                    <a:pt x="6748" y="5257"/>
                  </a:lnTo>
                  <a:lnTo>
                    <a:pt x="6800" y="5309"/>
                  </a:lnTo>
                  <a:lnTo>
                    <a:pt x="6865" y="5348"/>
                  </a:lnTo>
                  <a:lnTo>
                    <a:pt x="6931" y="5387"/>
                  </a:lnTo>
                  <a:lnTo>
                    <a:pt x="7088" y="5440"/>
                  </a:lnTo>
                  <a:lnTo>
                    <a:pt x="7231" y="5466"/>
                  </a:lnTo>
                  <a:lnTo>
                    <a:pt x="7388" y="5479"/>
                  </a:lnTo>
                  <a:lnTo>
                    <a:pt x="7558" y="5453"/>
                  </a:lnTo>
                  <a:lnTo>
                    <a:pt x="7702" y="5400"/>
                  </a:lnTo>
                  <a:lnTo>
                    <a:pt x="7846" y="5335"/>
                  </a:lnTo>
                  <a:lnTo>
                    <a:pt x="7964" y="5230"/>
                  </a:lnTo>
                  <a:lnTo>
                    <a:pt x="8029" y="5178"/>
                  </a:lnTo>
                  <a:lnTo>
                    <a:pt x="8068" y="5113"/>
                  </a:lnTo>
                  <a:lnTo>
                    <a:pt x="8121" y="5034"/>
                  </a:lnTo>
                  <a:lnTo>
                    <a:pt x="8147" y="4969"/>
                  </a:lnTo>
                  <a:lnTo>
                    <a:pt x="8173" y="4877"/>
                  </a:lnTo>
                  <a:lnTo>
                    <a:pt x="8199" y="4799"/>
                  </a:lnTo>
                  <a:lnTo>
                    <a:pt x="8212" y="4694"/>
                  </a:lnTo>
                  <a:lnTo>
                    <a:pt x="8212" y="4603"/>
                  </a:lnTo>
                  <a:lnTo>
                    <a:pt x="8199" y="4341"/>
                  </a:lnTo>
                  <a:lnTo>
                    <a:pt x="8173" y="4093"/>
                  </a:lnTo>
                  <a:lnTo>
                    <a:pt x="8134" y="3844"/>
                  </a:lnTo>
                  <a:lnTo>
                    <a:pt x="8094" y="3596"/>
                  </a:lnTo>
                  <a:lnTo>
                    <a:pt x="8029" y="3348"/>
                  </a:lnTo>
                  <a:lnTo>
                    <a:pt x="7977" y="3112"/>
                  </a:lnTo>
                  <a:lnTo>
                    <a:pt x="7898" y="2877"/>
                  </a:lnTo>
                  <a:lnTo>
                    <a:pt x="7820" y="2655"/>
                  </a:lnTo>
                  <a:lnTo>
                    <a:pt x="7728" y="2432"/>
                  </a:lnTo>
                  <a:lnTo>
                    <a:pt x="7624" y="2210"/>
                  </a:lnTo>
                  <a:lnTo>
                    <a:pt x="7519" y="2001"/>
                  </a:lnTo>
                  <a:lnTo>
                    <a:pt x="7388" y="1805"/>
                  </a:lnTo>
                  <a:lnTo>
                    <a:pt x="7271" y="1608"/>
                  </a:lnTo>
                  <a:lnTo>
                    <a:pt x="7127" y="1425"/>
                  </a:lnTo>
                  <a:lnTo>
                    <a:pt x="6983" y="1242"/>
                  </a:lnTo>
                  <a:lnTo>
                    <a:pt x="6839" y="1072"/>
                  </a:lnTo>
                  <a:lnTo>
                    <a:pt x="6669" y="915"/>
                  </a:lnTo>
                  <a:lnTo>
                    <a:pt x="6499" y="772"/>
                  </a:lnTo>
                  <a:lnTo>
                    <a:pt x="6329" y="641"/>
                  </a:lnTo>
                  <a:lnTo>
                    <a:pt x="6133" y="510"/>
                  </a:lnTo>
                  <a:lnTo>
                    <a:pt x="5937" y="406"/>
                  </a:lnTo>
                  <a:lnTo>
                    <a:pt x="5741" y="301"/>
                  </a:lnTo>
                  <a:lnTo>
                    <a:pt x="5532" y="222"/>
                  </a:lnTo>
                  <a:lnTo>
                    <a:pt x="5309" y="144"/>
                  </a:lnTo>
                  <a:lnTo>
                    <a:pt x="5087" y="92"/>
                  </a:lnTo>
                  <a:lnTo>
                    <a:pt x="4852" y="39"/>
                  </a:lnTo>
                  <a:lnTo>
                    <a:pt x="4616" y="13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" name="Google Shape;1775;p38">
              <a:extLst>
                <a:ext uri="{FF2B5EF4-FFF2-40B4-BE49-F238E27FC236}">
                  <a16:creationId xmlns:a16="http://schemas.microsoft.com/office/drawing/2014/main" id="{501466FE-6124-9C51-A20B-6A96A56F03F2}"/>
                </a:ext>
              </a:extLst>
            </p:cNvPr>
            <p:cNvSpPr/>
            <p:nvPr/>
          </p:nvSpPr>
          <p:spPr>
            <a:xfrm>
              <a:off x="4069875" y="1136075"/>
              <a:ext cx="338025" cy="408000"/>
            </a:xfrm>
            <a:custGeom>
              <a:avLst/>
              <a:gdLst/>
              <a:ahLst/>
              <a:cxnLst/>
              <a:rect l="l" t="t" r="r" b="b"/>
              <a:pathLst>
                <a:path w="13521" h="16320" extrusionOk="0">
                  <a:moveTo>
                    <a:pt x="7950" y="1"/>
                  </a:moveTo>
                  <a:lnTo>
                    <a:pt x="7662" y="14"/>
                  </a:lnTo>
                  <a:lnTo>
                    <a:pt x="7375" y="27"/>
                  </a:lnTo>
                  <a:lnTo>
                    <a:pt x="7100" y="40"/>
                  </a:lnTo>
                  <a:lnTo>
                    <a:pt x="6826" y="66"/>
                  </a:lnTo>
                  <a:lnTo>
                    <a:pt x="6564" y="105"/>
                  </a:lnTo>
                  <a:lnTo>
                    <a:pt x="6303" y="145"/>
                  </a:lnTo>
                  <a:lnTo>
                    <a:pt x="6054" y="197"/>
                  </a:lnTo>
                  <a:lnTo>
                    <a:pt x="5806" y="262"/>
                  </a:lnTo>
                  <a:lnTo>
                    <a:pt x="5570" y="328"/>
                  </a:lnTo>
                  <a:lnTo>
                    <a:pt x="5335" y="393"/>
                  </a:lnTo>
                  <a:lnTo>
                    <a:pt x="5113" y="471"/>
                  </a:lnTo>
                  <a:lnTo>
                    <a:pt x="4890" y="563"/>
                  </a:lnTo>
                  <a:lnTo>
                    <a:pt x="4668" y="655"/>
                  </a:lnTo>
                  <a:lnTo>
                    <a:pt x="4459" y="746"/>
                  </a:lnTo>
                  <a:lnTo>
                    <a:pt x="4250" y="851"/>
                  </a:lnTo>
                  <a:lnTo>
                    <a:pt x="3857" y="1073"/>
                  </a:lnTo>
                  <a:lnTo>
                    <a:pt x="3491" y="1321"/>
                  </a:lnTo>
                  <a:lnTo>
                    <a:pt x="3138" y="1596"/>
                  </a:lnTo>
                  <a:lnTo>
                    <a:pt x="2811" y="1871"/>
                  </a:lnTo>
                  <a:lnTo>
                    <a:pt x="2498" y="2184"/>
                  </a:lnTo>
                  <a:lnTo>
                    <a:pt x="2210" y="2498"/>
                  </a:lnTo>
                  <a:lnTo>
                    <a:pt x="1948" y="2838"/>
                  </a:lnTo>
                  <a:lnTo>
                    <a:pt x="1700" y="3191"/>
                  </a:lnTo>
                  <a:lnTo>
                    <a:pt x="1465" y="3557"/>
                  </a:lnTo>
                  <a:lnTo>
                    <a:pt x="1255" y="3937"/>
                  </a:lnTo>
                  <a:lnTo>
                    <a:pt x="1059" y="4316"/>
                  </a:lnTo>
                  <a:lnTo>
                    <a:pt x="889" y="4708"/>
                  </a:lnTo>
                  <a:lnTo>
                    <a:pt x="719" y="5113"/>
                  </a:lnTo>
                  <a:lnTo>
                    <a:pt x="589" y="5519"/>
                  </a:lnTo>
                  <a:lnTo>
                    <a:pt x="458" y="5937"/>
                  </a:lnTo>
                  <a:lnTo>
                    <a:pt x="353" y="6356"/>
                  </a:lnTo>
                  <a:lnTo>
                    <a:pt x="262" y="6774"/>
                  </a:lnTo>
                  <a:lnTo>
                    <a:pt x="183" y="7192"/>
                  </a:lnTo>
                  <a:lnTo>
                    <a:pt x="118" y="7624"/>
                  </a:lnTo>
                  <a:lnTo>
                    <a:pt x="65" y="8042"/>
                  </a:lnTo>
                  <a:lnTo>
                    <a:pt x="26" y="8461"/>
                  </a:lnTo>
                  <a:lnTo>
                    <a:pt x="0" y="8866"/>
                  </a:lnTo>
                  <a:lnTo>
                    <a:pt x="0" y="9271"/>
                  </a:lnTo>
                  <a:lnTo>
                    <a:pt x="0" y="9677"/>
                  </a:lnTo>
                  <a:lnTo>
                    <a:pt x="39" y="10069"/>
                  </a:lnTo>
                  <a:lnTo>
                    <a:pt x="92" y="10461"/>
                  </a:lnTo>
                  <a:lnTo>
                    <a:pt x="157" y="10854"/>
                  </a:lnTo>
                  <a:lnTo>
                    <a:pt x="262" y="11233"/>
                  </a:lnTo>
                  <a:lnTo>
                    <a:pt x="366" y="11612"/>
                  </a:lnTo>
                  <a:lnTo>
                    <a:pt x="510" y="11978"/>
                  </a:lnTo>
                  <a:lnTo>
                    <a:pt x="654" y="12344"/>
                  </a:lnTo>
                  <a:lnTo>
                    <a:pt x="837" y="12697"/>
                  </a:lnTo>
                  <a:lnTo>
                    <a:pt x="1020" y="13037"/>
                  </a:lnTo>
                  <a:lnTo>
                    <a:pt x="1229" y="13364"/>
                  </a:lnTo>
                  <a:lnTo>
                    <a:pt x="1451" y="13678"/>
                  </a:lnTo>
                  <a:lnTo>
                    <a:pt x="1687" y="13979"/>
                  </a:lnTo>
                  <a:lnTo>
                    <a:pt x="1935" y="14266"/>
                  </a:lnTo>
                  <a:lnTo>
                    <a:pt x="2210" y="14541"/>
                  </a:lnTo>
                  <a:lnTo>
                    <a:pt x="2484" y="14802"/>
                  </a:lnTo>
                  <a:lnTo>
                    <a:pt x="2772" y="15051"/>
                  </a:lnTo>
                  <a:lnTo>
                    <a:pt x="3086" y="15273"/>
                  </a:lnTo>
                  <a:lnTo>
                    <a:pt x="3400" y="15469"/>
                  </a:lnTo>
                  <a:lnTo>
                    <a:pt x="3727" y="15652"/>
                  </a:lnTo>
                  <a:lnTo>
                    <a:pt x="4067" y="15822"/>
                  </a:lnTo>
                  <a:lnTo>
                    <a:pt x="4407" y="15966"/>
                  </a:lnTo>
                  <a:lnTo>
                    <a:pt x="4773" y="16084"/>
                  </a:lnTo>
                  <a:lnTo>
                    <a:pt x="5139" y="16188"/>
                  </a:lnTo>
                  <a:lnTo>
                    <a:pt x="5505" y="16254"/>
                  </a:lnTo>
                  <a:lnTo>
                    <a:pt x="5884" y="16306"/>
                  </a:lnTo>
                  <a:lnTo>
                    <a:pt x="6276" y="16319"/>
                  </a:lnTo>
                  <a:lnTo>
                    <a:pt x="6656" y="16319"/>
                  </a:lnTo>
                  <a:lnTo>
                    <a:pt x="7061" y="16280"/>
                  </a:lnTo>
                  <a:lnTo>
                    <a:pt x="7453" y="16228"/>
                  </a:lnTo>
                  <a:lnTo>
                    <a:pt x="7859" y="16136"/>
                  </a:lnTo>
                  <a:lnTo>
                    <a:pt x="8264" y="16005"/>
                  </a:lnTo>
                  <a:lnTo>
                    <a:pt x="8578" y="15901"/>
                  </a:lnTo>
                  <a:lnTo>
                    <a:pt x="8865" y="15770"/>
                  </a:lnTo>
                  <a:lnTo>
                    <a:pt x="9153" y="15626"/>
                  </a:lnTo>
                  <a:lnTo>
                    <a:pt x="9428" y="15469"/>
                  </a:lnTo>
                  <a:lnTo>
                    <a:pt x="9689" y="15299"/>
                  </a:lnTo>
                  <a:lnTo>
                    <a:pt x="9951" y="15116"/>
                  </a:lnTo>
                  <a:lnTo>
                    <a:pt x="10199" y="14907"/>
                  </a:lnTo>
                  <a:lnTo>
                    <a:pt x="10447" y="14698"/>
                  </a:lnTo>
                  <a:lnTo>
                    <a:pt x="10670" y="14475"/>
                  </a:lnTo>
                  <a:lnTo>
                    <a:pt x="10892" y="14253"/>
                  </a:lnTo>
                  <a:lnTo>
                    <a:pt x="11114" y="14005"/>
                  </a:lnTo>
                  <a:lnTo>
                    <a:pt x="11324" y="13756"/>
                  </a:lnTo>
                  <a:lnTo>
                    <a:pt x="11520" y="13482"/>
                  </a:lnTo>
                  <a:lnTo>
                    <a:pt x="11703" y="13220"/>
                  </a:lnTo>
                  <a:lnTo>
                    <a:pt x="11886" y="12933"/>
                  </a:lnTo>
                  <a:lnTo>
                    <a:pt x="12056" y="12645"/>
                  </a:lnTo>
                  <a:lnTo>
                    <a:pt x="12213" y="12357"/>
                  </a:lnTo>
                  <a:lnTo>
                    <a:pt x="12370" y="12043"/>
                  </a:lnTo>
                  <a:lnTo>
                    <a:pt x="12500" y="11743"/>
                  </a:lnTo>
                  <a:lnTo>
                    <a:pt x="12644" y="11429"/>
                  </a:lnTo>
                  <a:lnTo>
                    <a:pt x="12762" y="11102"/>
                  </a:lnTo>
                  <a:lnTo>
                    <a:pt x="12880" y="10775"/>
                  </a:lnTo>
                  <a:lnTo>
                    <a:pt x="12984" y="10448"/>
                  </a:lnTo>
                  <a:lnTo>
                    <a:pt x="13076" y="10121"/>
                  </a:lnTo>
                  <a:lnTo>
                    <a:pt x="13167" y="9781"/>
                  </a:lnTo>
                  <a:lnTo>
                    <a:pt x="13246" y="9441"/>
                  </a:lnTo>
                  <a:lnTo>
                    <a:pt x="13311" y="9101"/>
                  </a:lnTo>
                  <a:lnTo>
                    <a:pt x="13376" y="8761"/>
                  </a:lnTo>
                  <a:lnTo>
                    <a:pt x="13416" y="8421"/>
                  </a:lnTo>
                  <a:lnTo>
                    <a:pt x="13455" y="8068"/>
                  </a:lnTo>
                  <a:lnTo>
                    <a:pt x="13494" y="7728"/>
                  </a:lnTo>
                  <a:lnTo>
                    <a:pt x="13507" y="7388"/>
                  </a:lnTo>
                  <a:lnTo>
                    <a:pt x="13520" y="7049"/>
                  </a:lnTo>
                  <a:lnTo>
                    <a:pt x="13520" y="6709"/>
                  </a:lnTo>
                  <a:lnTo>
                    <a:pt x="13507" y="6369"/>
                  </a:lnTo>
                  <a:lnTo>
                    <a:pt x="13494" y="6042"/>
                  </a:lnTo>
                  <a:lnTo>
                    <a:pt x="13468" y="5702"/>
                  </a:lnTo>
                  <a:lnTo>
                    <a:pt x="13429" y="5375"/>
                  </a:lnTo>
                  <a:lnTo>
                    <a:pt x="13376" y="5061"/>
                  </a:lnTo>
                  <a:lnTo>
                    <a:pt x="13324" y="4734"/>
                  </a:lnTo>
                  <a:lnTo>
                    <a:pt x="13259" y="4433"/>
                  </a:lnTo>
                  <a:lnTo>
                    <a:pt x="13180" y="4120"/>
                  </a:lnTo>
                  <a:lnTo>
                    <a:pt x="13089" y="3819"/>
                  </a:lnTo>
                  <a:lnTo>
                    <a:pt x="12984" y="3531"/>
                  </a:lnTo>
                  <a:lnTo>
                    <a:pt x="12880" y="3244"/>
                  </a:lnTo>
                  <a:lnTo>
                    <a:pt x="12762" y="2969"/>
                  </a:lnTo>
                  <a:lnTo>
                    <a:pt x="12631" y="2707"/>
                  </a:lnTo>
                  <a:lnTo>
                    <a:pt x="12500" y="2446"/>
                  </a:lnTo>
                  <a:lnTo>
                    <a:pt x="12343" y="2197"/>
                  </a:lnTo>
                  <a:lnTo>
                    <a:pt x="12187" y="1962"/>
                  </a:lnTo>
                  <a:lnTo>
                    <a:pt x="12017" y="1740"/>
                  </a:lnTo>
                  <a:lnTo>
                    <a:pt x="11834" y="1518"/>
                  </a:lnTo>
                  <a:lnTo>
                    <a:pt x="11650" y="1321"/>
                  </a:lnTo>
                  <a:lnTo>
                    <a:pt x="11441" y="1125"/>
                  </a:lnTo>
                  <a:lnTo>
                    <a:pt x="11232" y="955"/>
                  </a:lnTo>
                  <a:lnTo>
                    <a:pt x="11010" y="785"/>
                  </a:lnTo>
                  <a:lnTo>
                    <a:pt x="10787" y="641"/>
                  </a:lnTo>
                  <a:lnTo>
                    <a:pt x="10539" y="511"/>
                  </a:lnTo>
                  <a:lnTo>
                    <a:pt x="10291" y="380"/>
                  </a:lnTo>
                  <a:lnTo>
                    <a:pt x="10016" y="288"/>
                  </a:lnTo>
                  <a:lnTo>
                    <a:pt x="9741" y="197"/>
                  </a:lnTo>
                  <a:lnTo>
                    <a:pt x="9467" y="132"/>
                  </a:lnTo>
                  <a:lnTo>
                    <a:pt x="9166" y="79"/>
                  </a:lnTo>
                  <a:lnTo>
                    <a:pt x="8852" y="40"/>
                  </a:lnTo>
                  <a:lnTo>
                    <a:pt x="8552" y="14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4" name="Google Shape;1776;p38">
              <a:extLst>
                <a:ext uri="{FF2B5EF4-FFF2-40B4-BE49-F238E27FC236}">
                  <a16:creationId xmlns:a16="http://schemas.microsoft.com/office/drawing/2014/main" id="{037C4F82-B0AF-5BB7-5168-0D7B3C10C6CE}"/>
                </a:ext>
              </a:extLst>
            </p:cNvPr>
            <p:cNvSpPr/>
            <p:nvPr/>
          </p:nvSpPr>
          <p:spPr>
            <a:xfrm>
              <a:off x="4133275" y="1319475"/>
              <a:ext cx="206950" cy="164775"/>
            </a:xfrm>
            <a:custGeom>
              <a:avLst/>
              <a:gdLst/>
              <a:ahLst/>
              <a:cxnLst/>
              <a:rect l="l" t="t" r="r" b="b"/>
              <a:pathLst>
                <a:path w="8278" h="6591" extrusionOk="0">
                  <a:moveTo>
                    <a:pt x="4028" y="0"/>
                  </a:moveTo>
                  <a:lnTo>
                    <a:pt x="3793" y="13"/>
                  </a:lnTo>
                  <a:lnTo>
                    <a:pt x="3557" y="26"/>
                  </a:lnTo>
                  <a:lnTo>
                    <a:pt x="3335" y="66"/>
                  </a:lnTo>
                  <a:lnTo>
                    <a:pt x="3113" y="131"/>
                  </a:lnTo>
                  <a:lnTo>
                    <a:pt x="2890" y="196"/>
                  </a:lnTo>
                  <a:lnTo>
                    <a:pt x="2681" y="275"/>
                  </a:lnTo>
                  <a:lnTo>
                    <a:pt x="2485" y="366"/>
                  </a:lnTo>
                  <a:lnTo>
                    <a:pt x="2289" y="471"/>
                  </a:lnTo>
                  <a:lnTo>
                    <a:pt x="2093" y="589"/>
                  </a:lnTo>
                  <a:lnTo>
                    <a:pt x="1910" y="719"/>
                  </a:lnTo>
                  <a:lnTo>
                    <a:pt x="1740" y="863"/>
                  </a:lnTo>
                  <a:lnTo>
                    <a:pt x="1570" y="1020"/>
                  </a:lnTo>
                  <a:lnTo>
                    <a:pt x="1400" y="1177"/>
                  </a:lnTo>
                  <a:lnTo>
                    <a:pt x="1256" y="1360"/>
                  </a:lnTo>
                  <a:lnTo>
                    <a:pt x="1099" y="1530"/>
                  </a:lnTo>
                  <a:lnTo>
                    <a:pt x="968" y="1726"/>
                  </a:lnTo>
                  <a:lnTo>
                    <a:pt x="825" y="1922"/>
                  </a:lnTo>
                  <a:lnTo>
                    <a:pt x="707" y="2132"/>
                  </a:lnTo>
                  <a:lnTo>
                    <a:pt x="589" y="2341"/>
                  </a:lnTo>
                  <a:lnTo>
                    <a:pt x="485" y="2563"/>
                  </a:lnTo>
                  <a:lnTo>
                    <a:pt x="380" y="2785"/>
                  </a:lnTo>
                  <a:lnTo>
                    <a:pt x="288" y="3021"/>
                  </a:lnTo>
                  <a:lnTo>
                    <a:pt x="210" y="3256"/>
                  </a:lnTo>
                  <a:lnTo>
                    <a:pt x="145" y="3504"/>
                  </a:lnTo>
                  <a:lnTo>
                    <a:pt x="79" y="3753"/>
                  </a:lnTo>
                  <a:lnTo>
                    <a:pt x="27" y="4001"/>
                  </a:lnTo>
                  <a:lnTo>
                    <a:pt x="14" y="4093"/>
                  </a:lnTo>
                  <a:lnTo>
                    <a:pt x="1" y="4184"/>
                  </a:lnTo>
                  <a:lnTo>
                    <a:pt x="14" y="4276"/>
                  </a:lnTo>
                  <a:lnTo>
                    <a:pt x="27" y="4367"/>
                  </a:lnTo>
                  <a:lnTo>
                    <a:pt x="53" y="4446"/>
                  </a:lnTo>
                  <a:lnTo>
                    <a:pt x="79" y="4524"/>
                  </a:lnTo>
                  <a:lnTo>
                    <a:pt x="118" y="4590"/>
                  </a:lnTo>
                  <a:lnTo>
                    <a:pt x="171" y="4655"/>
                  </a:lnTo>
                  <a:lnTo>
                    <a:pt x="275" y="4773"/>
                  </a:lnTo>
                  <a:lnTo>
                    <a:pt x="406" y="4864"/>
                  </a:lnTo>
                  <a:lnTo>
                    <a:pt x="537" y="4943"/>
                  </a:lnTo>
                  <a:lnTo>
                    <a:pt x="694" y="4982"/>
                  </a:lnTo>
                  <a:lnTo>
                    <a:pt x="851" y="5008"/>
                  </a:lnTo>
                  <a:lnTo>
                    <a:pt x="1008" y="5008"/>
                  </a:lnTo>
                  <a:lnTo>
                    <a:pt x="1164" y="4969"/>
                  </a:lnTo>
                  <a:lnTo>
                    <a:pt x="1230" y="4943"/>
                  </a:lnTo>
                  <a:lnTo>
                    <a:pt x="1308" y="4917"/>
                  </a:lnTo>
                  <a:lnTo>
                    <a:pt x="1374" y="4864"/>
                  </a:lnTo>
                  <a:lnTo>
                    <a:pt x="1426" y="4825"/>
                  </a:lnTo>
                  <a:lnTo>
                    <a:pt x="1491" y="4760"/>
                  </a:lnTo>
                  <a:lnTo>
                    <a:pt x="1544" y="4694"/>
                  </a:lnTo>
                  <a:lnTo>
                    <a:pt x="1583" y="4629"/>
                  </a:lnTo>
                  <a:lnTo>
                    <a:pt x="1622" y="4550"/>
                  </a:lnTo>
                  <a:lnTo>
                    <a:pt x="1661" y="4459"/>
                  </a:lnTo>
                  <a:lnTo>
                    <a:pt x="1688" y="4367"/>
                  </a:lnTo>
                  <a:lnTo>
                    <a:pt x="1753" y="4054"/>
                  </a:lnTo>
                  <a:lnTo>
                    <a:pt x="1844" y="3740"/>
                  </a:lnTo>
                  <a:lnTo>
                    <a:pt x="1949" y="3439"/>
                  </a:lnTo>
                  <a:lnTo>
                    <a:pt x="2080" y="3151"/>
                  </a:lnTo>
                  <a:lnTo>
                    <a:pt x="2237" y="2877"/>
                  </a:lnTo>
                  <a:lnTo>
                    <a:pt x="2407" y="2628"/>
                  </a:lnTo>
                  <a:lnTo>
                    <a:pt x="2590" y="2393"/>
                  </a:lnTo>
                  <a:lnTo>
                    <a:pt x="2694" y="2275"/>
                  </a:lnTo>
                  <a:lnTo>
                    <a:pt x="2799" y="2184"/>
                  </a:lnTo>
                  <a:lnTo>
                    <a:pt x="2904" y="2092"/>
                  </a:lnTo>
                  <a:lnTo>
                    <a:pt x="3021" y="2001"/>
                  </a:lnTo>
                  <a:lnTo>
                    <a:pt x="3139" y="1922"/>
                  </a:lnTo>
                  <a:lnTo>
                    <a:pt x="3257" y="1857"/>
                  </a:lnTo>
                  <a:lnTo>
                    <a:pt x="3387" y="1805"/>
                  </a:lnTo>
                  <a:lnTo>
                    <a:pt x="3518" y="1752"/>
                  </a:lnTo>
                  <a:lnTo>
                    <a:pt x="3662" y="1713"/>
                  </a:lnTo>
                  <a:lnTo>
                    <a:pt x="3793" y="1687"/>
                  </a:lnTo>
                  <a:lnTo>
                    <a:pt x="3937" y="1674"/>
                  </a:lnTo>
                  <a:lnTo>
                    <a:pt x="4093" y="1674"/>
                  </a:lnTo>
                  <a:lnTo>
                    <a:pt x="4250" y="1687"/>
                  </a:lnTo>
                  <a:lnTo>
                    <a:pt x="4407" y="1713"/>
                  </a:lnTo>
                  <a:lnTo>
                    <a:pt x="4564" y="1739"/>
                  </a:lnTo>
                  <a:lnTo>
                    <a:pt x="4734" y="1792"/>
                  </a:lnTo>
                  <a:lnTo>
                    <a:pt x="4904" y="1857"/>
                  </a:lnTo>
                  <a:lnTo>
                    <a:pt x="5074" y="1948"/>
                  </a:lnTo>
                  <a:lnTo>
                    <a:pt x="5323" y="2079"/>
                  </a:lnTo>
                  <a:lnTo>
                    <a:pt x="5558" y="2236"/>
                  </a:lnTo>
                  <a:lnTo>
                    <a:pt x="5767" y="2406"/>
                  </a:lnTo>
                  <a:lnTo>
                    <a:pt x="5963" y="2589"/>
                  </a:lnTo>
                  <a:lnTo>
                    <a:pt x="6120" y="2785"/>
                  </a:lnTo>
                  <a:lnTo>
                    <a:pt x="6264" y="2994"/>
                  </a:lnTo>
                  <a:lnTo>
                    <a:pt x="6382" y="3204"/>
                  </a:lnTo>
                  <a:lnTo>
                    <a:pt x="6460" y="3426"/>
                  </a:lnTo>
                  <a:lnTo>
                    <a:pt x="6525" y="3661"/>
                  </a:lnTo>
                  <a:lnTo>
                    <a:pt x="6552" y="3897"/>
                  </a:lnTo>
                  <a:lnTo>
                    <a:pt x="6565" y="4132"/>
                  </a:lnTo>
                  <a:lnTo>
                    <a:pt x="6539" y="4381"/>
                  </a:lnTo>
                  <a:lnTo>
                    <a:pt x="6486" y="4629"/>
                  </a:lnTo>
                  <a:lnTo>
                    <a:pt x="6395" y="4890"/>
                  </a:lnTo>
                  <a:lnTo>
                    <a:pt x="6277" y="5139"/>
                  </a:lnTo>
                  <a:lnTo>
                    <a:pt x="6120" y="5400"/>
                  </a:lnTo>
                  <a:lnTo>
                    <a:pt x="6068" y="5479"/>
                  </a:lnTo>
                  <a:lnTo>
                    <a:pt x="6029" y="5570"/>
                  </a:lnTo>
                  <a:lnTo>
                    <a:pt x="6002" y="5649"/>
                  </a:lnTo>
                  <a:lnTo>
                    <a:pt x="5989" y="5727"/>
                  </a:lnTo>
                  <a:lnTo>
                    <a:pt x="5976" y="5806"/>
                  </a:lnTo>
                  <a:lnTo>
                    <a:pt x="5989" y="5884"/>
                  </a:lnTo>
                  <a:lnTo>
                    <a:pt x="6002" y="5963"/>
                  </a:lnTo>
                  <a:lnTo>
                    <a:pt x="6016" y="6028"/>
                  </a:lnTo>
                  <a:lnTo>
                    <a:pt x="6042" y="6106"/>
                  </a:lnTo>
                  <a:lnTo>
                    <a:pt x="6081" y="6172"/>
                  </a:lnTo>
                  <a:lnTo>
                    <a:pt x="6172" y="6290"/>
                  </a:lnTo>
                  <a:lnTo>
                    <a:pt x="6290" y="6394"/>
                  </a:lnTo>
                  <a:lnTo>
                    <a:pt x="6421" y="6473"/>
                  </a:lnTo>
                  <a:lnTo>
                    <a:pt x="6578" y="6538"/>
                  </a:lnTo>
                  <a:lnTo>
                    <a:pt x="6735" y="6577"/>
                  </a:lnTo>
                  <a:lnTo>
                    <a:pt x="6892" y="6590"/>
                  </a:lnTo>
                  <a:lnTo>
                    <a:pt x="7049" y="6577"/>
                  </a:lnTo>
                  <a:lnTo>
                    <a:pt x="7140" y="6551"/>
                  </a:lnTo>
                  <a:lnTo>
                    <a:pt x="7218" y="6525"/>
                  </a:lnTo>
                  <a:lnTo>
                    <a:pt x="7297" y="6499"/>
                  </a:lnTo>
                  <a:lnTo>
                    <a:pt x="7362" y="6446"/>
                  </a:lnTo>
                  <a:lnTo>
                    <a:pt x="7441" y="6394"/>
                  </a:lnTo>
                  <a:lnTo>
                    <a:pt x="7506" y="6342"/>
                  </a:lnTo>
                  <a:lnTo>
                    <a:pt x="7572" y="6263"/>
                  </a:lnTo>
                  <a:lnTo>
                    <a:pt x="7624" y="6185"/>
                  </a:lnTo>
                  <a:lnTo>
                    <a:pt x="7755" y="5976"/>
                  </a:lnTo>
                  <a:lnTo>
                    <a:pt x="7872" y="5767"/>
                  </a:lnTo>
                  <a:lnTo>
                    <a:pt x="7964" y="5557"/>
                  </a:lnTo>
                  <a:lnTo>
                    <a:pt x="8055" y="5335"/>
                  </a:lnTo>
                  <a:lnTo>
                    <a:pt x="8121" y="5126"/>
                  </a:lnTo>
                  <a:lnTo>
                    <a:pt x="8186" y="4904"/>
                  </a:lnTo>
                  <a:lnTo>
                    <a:pt x="8225" y="4681"/>
                  </a:lnTo>
                  <a:lnTo>
                    <a:pt x="8251" y="4472"/>
                  </a:lnTo>
                  <a:lnTo>
                    <a:pt x="8265" y="4250"/>
                  </a:lnTo>
                  <a:lnTo>
                    <a:pt x="8278" y="4027"/>
                  </a:lnTo>
                  <a:lnTo>
                    <a:pt x="8265" y="3818"/>
                  </a:lnTo>
                  <a:lnTo>
                    <a:pt x="8238" y="3596"/>
                  </a:lnTo>
                  <a:lnTo>
                    <a:pt x="8199" y="3387"/>
                  </a:lnTo>
                  <a:lnTo>
                    <a:pt x="8160" y="3178"/>
                  </a:lnTo>
                  <a:lnTo>
                    <a:pt x="8095" y="2968"/>
                  </a:lnTo>
                  <a:lnTo>
                    <a:pt x="8029" y="2772"/>
                  </a:lnTo>
                  <a:lnTo>
                    <a:pt x="7951" y="2563"/>
                  </a:lnTo>
                  <a:lnTo>
                    <a:pt x="7846" y="2367"/>
                  </a:lnTo>
                  <a:lnTo>
                    <a:pt x="7755" y="2184"/>
                  </a:lnTo>
                  <a:lnTo>
                    <a:pt x="7637" y="1988"/>
                  </a:lnTo>
                  <a:lnTo>
                    <a:pt x="7506" y="1818"/>
                  </a:lnTo>
                  <a:lnTo>
                    <a:pt x="7375" y="1635"/>
                  </a:lnTo>
                  <a:lnTo>
                    <a:pt x="7232" y="1465"/>
                  </a:lnTo>
                  <a:lnTo>
                    <a:pt x="7075" y="1308"/>
                  </a:lnTo>
                  <a:lnTo>
                    <a:pt x="6918" y="1151"/>
                  </a:lnTo>
                  <a:lnTo>
                    <a:pt x="6748" y="1007"/>
                  </a:lnTo>
                  <a:lnTo>
                    <a:pt x="6565" y="863"/>
                  </a:lnTo>
                  <a:lnTo>
                    <a:pt x="6382" y="732"/>
                  </a:lnTo>
                  <a:lnTo>
                    <a:pt x="6186" y="615"/>
                  </a:lnTo>
                  <a:lnTo>
                    <a:pt x="5976" y="497"/>
                  </a:lnTo>
                  <a:lnTo>
                    <a:pt x="5767" y="392"/>
                  </a:lnTo>
                  <a:lnTo>
                    <a:pt x="5545" y="301"/>
                  </a:lnTo>
                  <a:lnTo>
                    <a:pt x="5283" y="209"/>
                  </a:lnTo>
                  <a:lnTo>
                    <a:pt x="5022" y="131"/>
                  </a:lnTo>
                  <a:lnTo>
                    <a:pt x="4760" y="79"/>
                  </a:lnTo>
                  <a:lnTo>
                    <a:pt x="4512" y="26"/>
                  </a:lnTo>
                  <a:lnTo>
                    <a:pt x="4263" y="13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5" name="Google Shape;1777;p38">
              <a:extLst>
                <a:ext uri="{FF2B5EF4-FFF2-40B4-BE49-F238E27FC236}">
                  <a16:creationId xmlns:a16="http://schemas.microsoft.com/office/drawing/2014/main" id="{77875565-F3D1-487A-F94B-999A2CCC489F}"/>
                </a:ext>
              </a:extLst>
            </p:cNvPr>
            <p:cNvSpPr/>
            <p:nvPr/>
          </p:nvSpPr>
          <p:spPr>
            <a:xfrm>
              <a:off x="4136550" y="5160100"/>
              <a:ext cx="87950" cy="160525"/>
            </a:xfrm>
            <a:custGeom>
              <a:avLst/>
              <a:gdLst/>
              <a:ahLst/>
              <a:cxnLst/>
              <a:rect l="l" t="t" r="r" b="b"/>
              <a:pathLst>
                <a:path w="3518" h="6421" extrusionOk="0">
                  <a:moveTo>
                    <a:pt x="2550" y="1"/>
                  </a:moveTo>
                  <a:lnTo>
                    <a:pt x="2459" y="14"/>
                  </a:lnTo>
                  <a:lnTo>
                    <a:pt x="2367" y="53"/>
                  </a:lnTo>
                  <a:lnTo>
                    <a:pt x="2289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210"/>
                  </a:lnTo>
                  <a:lnTo>
                    <a:pt x="2158" y="563"/>
                  </a:lnTo>
                  <a:lnTo>
                    <a:pt x="2093" y="929"/>
                  </a:lnTo>
                  <a:lnTo>
                    <a:pt x="2027" y="1282"/>
                  </a:lnTo>
                  <a:lnTo>
                    <a:pt x="1936" y="1648"/>
                  </a:lnTo>
                  <a:lnTo>
                    <a:pt x="1844" y="2014"/>
                  </a:lnTo>
                  <a:lnTo>
                    <a:pt x="1740" y="2367"/>
                  </a:lnTo>
                  <a:lnTo>
                    <a:pt x="1622" y="2734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38"/>
                  </a:lnTo>
                  <a:lnTo>
                    <a:pt x="524" y="5257"/>
                  </a:lnTo>
                  <a:lnTo>
                    <a:pt x="157" y="5976"/>
                  </a:lnTo>
                  <a:lnTo>
                    <a:pt x="79" y="6029"/>
                  </a:lnTo>
                  <a:lnTo>
                    <a:pt x="27" y="6094"/>
                  </a:lnTo>
                  <a:lnTo>
                    <a:pt x="14" y="6133"/>
                  </a:lnTo>
                  <a:lnTo>
                    <a:pt x="1" y="6172"/>
                  </a:lnTo>
                  <a:lnTo>
                    <a:pt x="14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19" y="6395"/>
                  </a:lnTo>
                  <a:lnTo>
                    <a:pt x="484" y="6355"/>
                  </a:lnTo>
                  <a:lnTo>
                    <a:pt x="694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13" y="6382"/>
                  </a:lnTo>
                  <a:lnTo>
                    <a:pt x="1570" y="6355"/>
                  </a:lnTo>
                  <a:lnTo>
                    <a:pt x="1713" y="6329"/>
                  </a:lnTo>
                  <a:lnTo>
                    <a:pt x="1870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50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89" y="5937"/>
                  </a:lnTo>
                  <a:lnTo>
                    <a:pt x="2681" y="5859"/>
                  </a:lnTo>
                  <a:lnTo>
                    <a:pt x="2773" y="5767"/>
                  </a:lnTo>
                  <a:lnTo>
                    <a:pt x="2943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904"/>
                  </a:lnTo>
                  <a:lnTo>
                    <a:pt x="3374" y="4643"/>
                  </a:lnTo>
                  <a:lnTo>
                    <a:pt x="3439" y="4381"/>
                  </a:lnTo>
                  <a:lnTo>
                    <a:pt x="3479" y="4106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52" y="2407"/>
                  </a:lnTo>
                  <a:lnTo>
                    <a:pt x="3400" y="2119"/>
                  </a:lnTo>
                  <a:lnTo>
                    <a:pt x="3361" y="1857"/>
                  </a:lnTo>
                  <a:lnTo>
                    <a:pt x="3296" y="1596"/>
                  </a:lnTo>
                  <a:lnTo>
                    <a:pt x="3178" y="1099"/>
                  </a:lnTo>
                  <a:lnTo>
                    <a:pt x="3034" y="681"/>
                  </a:lnTo>
                  <a:lnTo>
                    <a:pt x="2903" y="328"/>
                  </a:lnTo>
                  <a:lnTo>
                    <a:pt x="2838" y="197"/>
                  </a:lnTo>
                  <a:lnTo>
                    <a:pt x="2773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6" name="Google Shape;1778;p38">
              <a:extLst>
                <a:ext uri="{FF2B5EF4-FFF2-40B4-BE49-F238E27FC236}">
                  <a16:creationId xmlns:a16="http://schemas.microsoft.com/office/drawing/2014/main" id="{F0F0A18D-23C9-3616-6337-450EA77EB5B9}"/>
                </a:ext>
              </a:extLst>
            </p:cNvPr>
            <p:cNvSpPr/>
            <p:nvPr/>
          </p:nvSpPr>
          <p:spPr>
            <a:xfrm>
              <a:off x="4322225" y="5130025"/>
              <a:ext cx="87950" cy="160525"/>
            </a:xfrm>
            <a:custGeom>
              <a:avLst/>
              <a:gdLst/>
              <a:ahLst/>
              <a:cxnLst/>
              <a:rect l="l" t="t" r="r" b="b"/>
              <a:pathLst>
                <a:path w="3518" h="6421" extrusionOk="0">
                  <a:moveTo>
                    <a:pt x="2550" y="1"/>
                  </a:moveTo>
                  <a:lnTo>
                    <a:pt x="2459" y="14"/>
                  </a:lnTo>
                  <a:lnTo>
                    <a:pt x="2354" y="53"/>
                  </a:lnTo>
                  <a:lnTo>
                    <a:pt x="2276" y="92"/>
                  </a:lnTo>
                  <a:lnTo>
                    <a:pt x="2223" y="145"/>
                  </a:lnTo>
                  <a:lnTo>
                    <a:pt x="2197" y="171"/>
                  </a:lnTo>
                  <a:lnTo>
                    <a:pt x="2197" y="210"/>
                  </a:lnTo>
                  <a:lnTo>
                    <a:pt x="2145" y="563"/>
                  </a:lnTo>
                  <a:lnTo>
                    <a:pt x="2093" y="929"/>
                  </a:lnTo>
                  <a:lnTo>
                    <a:pt x="2014" y="1282"/>
                  </a:lnTo>
                  <a:lnTo>
                    <a:pt x="1936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4"/>
                  </a:lnTo>
                  <a:lnTo>
                    <a:pt x="1478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14" y="6094"/>
                  </a:lnTo>
                  <a:lnTo>
                    <a:pt x="0" y="6133"/>
                  </a:lnTo>
                  <a:lnTo>
                    <a:pt x="0" y="6172"/>
                  </a:lnTo>
                  <a:lnTo>
                    <a:pt x="0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6"/>
                  </a:lnTo>
                  <a:lnTo>
                    <a:pt x="680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00" y="6382"/>
                  </a:lnTo>
                  <a:lnTo>
                    <a:pt x="1570" y="6356"/>
                  </a:lnTo>
                  <a:lnTo>
                    <a:pt x="1713" y="6329"/>
                  </a:lnTo>
                  <a:lnTo>
                    <a:pt x="1857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49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76" y="5937"/>
                  </a:lnTo>
                  <a:lnTo>
                    <a:pt x="2681" y="5859"/>
                  </a:lnTo>
                  <a:lnTo>
                    <a:pt x="2772" y="5767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5" y="4904"/>
                  </a:lnTo>
                  <a:lnTo>
                    <a:pt x="3374" y="4643"/>
                  </a:lnTo>
                  <a:lnTo>
                    <a:pt x="3426" y="4381"/>
                  </a:lnTo>
                  <a:lnTo>
                    <a:pt x="3479" y="4107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39" y="2407"/>
                  </a:lnTo>
                  <a:lnTo>
                    <a:pt x="3400" y="2119"/>
                  </a:lnTo>
                  <a:lnTo>
                    <a:pt x="3348" y="1858"/>
                  </a:lnTo>
                  <a:lnTo>
                    <a:pt x="3295" y="1596"/>
                  </a:lnTo>
                  <a:lnTo>
                    <a:pt x="3165" y="1099"/>
                  </a:lnTo>
                  <a:lnTo>
                    <a:pt x="3034" y="681"/>
                  </a:lnTo>
                  <a:lnTo>
                    <a:pt x="2890" y="328"/>
                  </a:lnTo>
                  <a:lnTo>
                    <a:pt x="2825" y="197"/>
                  </a:lnTo>
                  <a:lnTo>
                    <a:pt x="2759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7" name="Google Shape;1779;p38">
              <a:extLst>
                <a:ext uri="{FF2B5EF4-FFF2-40B4-BE49-F238E27FC236}">
                  <a16:creationId xmlns:a16="http://schemas.microsoft.com/office/drawing/2014/main" id="{91CF31E2-8109-C695-85F7-4F930AA6D73A}"/>
                </a:ext>
              </a:extLst>
            </p:cNvPr>
            <p:cNvSpPr/>
            <p:nvPr/>
          </p:nvSpPr>
          <p:spPr>
            <a:xfrm>
              <a:off x="3923425" y="5133950"/>
              <a:ext cx="83050" cy="171975"/>
            </a:xfrm>
            <a:custGeom>
              <a:avLst/>
              <a:gdLst/>
              <a:ahLst/>
              <a:cxnLst/>
              <a:rect l="l" t="t" r="r" b="b"/>
              <a:pathLst>
                <a:path w="3322" h="6879" extrusionOk="0">
                  <a:moveTo>
                    <a:pt x="2550" y="1"/>
                  </a:moveTo>
                  <a:lnTo>
                    <a:pt x="2458" y="14"/>
                  </a:lnTo>
                  <a:lnTo>
                    <a:pt x="2354" y="53"/>
                  </a:lnTo>
                  <a:lnTo>
                    <a:pt x="2275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2" y="929"/>
                  </a:lnTo>
                  <a:lnTo>
                    <a:pt x="2014" y="1282"/>
                  </a:lnTo>
                  <a:lnTo>
                    <a:pt x="1935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3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6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26" y="6094"/>
                  </a:lnTo>
                  <a:lnTo>
                    <a:pt x="13" y="6133"/>
                  </a:lnTo>
                  <a:lnTo>
                    <a:pt x="0" y="6172"/>
                  </a:lnTo>
                  <a:lnTo>
                    <a:pt x="13" y="6199"/>
                  </a:lnTo>
                  <a:lnTo>
                    <a:pt x="26" y="6225"/>
                  </a:lnTo>
                  <a:lnTo>
                    <a:pt x="13" y="6264"/>
                  </a:lnTo>
                  <a:lnTo>
                    <a:pt x="13" y="6290"/>
                  </a:lnTo>
                  <a:lnTo>
                    <a:pt x="26" y="6316"/>
                  </a:lnTo>
                  <a:lnTo>
                    <a:pt x="39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5"/>
                  </a:lnTo>
                  <a:lnTo>
                    <a:pt x="654" y="6473"/>
                  </a:lnTo>
                  <a:lnTo>
                    <a:pt x="824" y="6565"/>
                  </a:lnTo>
                  <a:lnTo>
                    <a:pt x="981" y="6656"/>
                  </a:lnTo>
                  <a:lnTo>
                    <a:pt x="1138" y="6722"/>
                  </a:lnTo>
                  <a:lnTo>
                    <a:pt x="1282" y="6774"/>
                  </a:lnTo>
                  <a:lnTo>
                    <a:pt x="1425" y="6826"/>
                  </a:lnTo>
                  <a:lnTo>
                    <a:pt x="1556" y="6852"/>
                  </a:lnTo>
                  <a:lnTo>
                    <a:pt x="1687" y="6865"/>
                  </a:lnTo>
                  <a:lnTo>
                    <a:pt x="1805" y="6878"/>
                  </a:lnTo>
                  <a:lnTo>
                    <a:pt x="1922" y="6865"/>
                  </a:lnTo>
                  <a:lnTo>
                    <a:pt x="2040" y="6852"/>
                  </a:lnTo>
                  <a:lnTo>
                    <a:pt x="2145" y="6826"/>
                  </a:lnTo>
                  <a:lnTo>
                    <a:pt x="2236" y="6787"/>
                  </a:lnTo>
                  <a:lnTo>
                    <a:pt x="2341" y="6735"/>
                  </a:lnTo>
                  <a:lnTo>
                    <a:pt x="2432" y="6682"/>
                  </a:lnTo>
                  <a:lnTo>
                    <a:pt x="2511" y="6617"/>
                  </a:lnTo>
                  <a:lnTo>
                    <a:pt x="2589" y="6538"/>
                  </a:lnTo>
                  <a:lnTo>
                    <a:pt x="2668" y="6447"/>
                  </a:lnTo>
                  <a:lnTo>
                    <a:pt x="2733" y="6355"/>
                  </a:lnTo>
                  <a:lnTo>
                    <a:pt x="2798" y="6251"/>
                  </a:lnTo>
                  <a:lnTo>
                    <a:pt x="2916" y="6029"/>
                  </a:lnTo>
                  <a:lnTo>
                    <a:pt x="3021" y="5780"/>
                  </a:lnTo>
                  <a:lnTo>
                    <a:pt x="3112" y="5506"/>
                  </a:lnTo>
                  <a:lnTo>
                    <a:pt x="3178" y="5218"/>
                  </a:lnTo>
                  <a:lnTo>
                    <a:pt x="3230" y="4904"/>
                  </a:lnTo>
                  <a:lnTo>
                    <a:pt x="3269" y="4577"/>
                  </a:lnTo>
                  <a:lnTo>
                    <a:pt x="3295" y="4250"/>
                  </a:lnTo>
                  <a:lnTo>
                    <a:pt x="3321" y="3910"/>
                  </a:lnTo>
                  <a:lnTo>
                    <a:pt x="3321" y="3557"/>
                  </a:lnTo>
                  <a:lnTo>
                    <a:pt x="3321" y="3217"/>
                  </a:lnTo>
                  <a:lnTo>
                    <a:pt x="3308" y="2864"/>
                  </a:lnTo>
                  <a:lnTo>
                    <a:pt x="3282" y="2524"/>
                  </a:lnTo>
                  <a:lnTo>
                    <a:pt x="3243" y="2197"/>
                  </a:lnTo>
                  <a:lnTo>
                    <a:pt x="3204" y="1870"/>
                  </a:lnTo>
                  <a:lnTo>
                    <a:pt x="3112" y="1269"/>
                  </a:lnTo>
                  <a:lnTo>
                    <a:pt x="3060" y="1007"/>
                  </a:lnTo>
                  <a:lnTo>
                    <a:pt x="3008" y="759"/>
                  </a:lnTo>
                  <a:lnTo>
                    <a:pt x="2955" y="537"/>
                  </a:lnTo>
                  <a:lnTo>
                    <a:pt x="2890" y="354"/>
                  </a:lnTo>
                  <a:lnTo>
                    <a:pt x="2825" y="197"/>
                  </a:lnTo>
                  <a:lnTo>
                    <a:pt x="2772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8" name="Google Shape;1780;p38">
              <a:extLst>
                <a:ext uri="{FF2B5EF4-FFF2-40B4-BE49-F238E27FC236}">
                  <a16:creationId xmlns:a16="http://schemas.microsoft.com/office/drawing/2014/main" id="{9D6E4B78-28A6-D962-6D16-B33D4AEF8CF9}"/>
                </a:ext>
              </a:extLst>
            </p:cNvPr>
            <p:cNvSpPr/>
            <p:nvPr/>
          </p:nvSpPr>
          <p:spPr>
            <a:xfrm>
              <a:off x="5139775" y="5120225"/>
              <a:ext cx="87950" cy="160200"/>
            </a:xfrm>
            <a:custGeom>
              <a:avLst/>
              <a:gdLst/>
              <a:ahLst/>
              <a:cxnLst/>
              <a:rect l="l" t="t" r="r" b="b"/>
              <a:pathLst>
                <a:path w="3518" h="6408" extrusionOk="0">
                  <a:moveTo>
                    <a:pt x="2550" y="0"/>
                  </a:moveTo>
                  <a:lnTo>
                    <a:pt x="2459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23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44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806"/>
                  </a:lnTo>
                  <a:lnTo>
                    <a:pt x="877" y="4525"/>
                  </a:lnTo>
                  <a:lnTo>
                    <a:pt x="524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27" y="6224"/>
                  </a:lnTo>
                  <a:lnTo>
                    <a:pt x="14" y="6251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29"/>
                  </a:lnTo>
                  <a:lnTo>
                    <a:pt x="92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27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7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2001" y="6238"/>
                  </a:lnTo>
                  <a:lnTo>
                    <a:pt x="2132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81" y="5845"/>
                  </a:lnTo>
                  <a:lnTo>
                    <a:pt x="2773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891"/>
                  </a:lnTo>
                  <a:lnTo>
                    <a:pt x="3374" y="4642"/>
                  </a:lnTo>
                  <a:lnTo>
                    <a:pt x="3426" y="4381"/>
                  </a:lnTo>
                  <a:lnTo>
                    <a:pt x="3479" y="4106"/>
                  </a:lnTo>
                  <a:lnTo>
                    <a:pt x="3505" y="3819"/>
                  </a:lnTo>
                  <a:lnTo>
                    <a:pt x="3518" y="3531"/>
                  </a:lnTo>
                  <a:lnTo>
                    <a:pt x="3518" y="3243"/>
                  </a:lnTo>
                  <a:lnTo>
                    <a:pt x="3505" y="2956"/>
                  </a:lnTo>
                  <a:lnTo>
                    <a:pt x="3479" y="2681"/>
                  </a:lnTo>
                  <a:lnTo>
                    <a:pt x="3439" y="2393"/>
                  </a:lnTo>
                  <a:lnTo>
                    <a:pt x="3400" y="2119"/>
                  </a:lnTo>
                  <a:lnTo>
                    <a:pt x="3348" y="1844"/>
                  </a:lnTo>
                  <a:lnTo>
                    <a:pt x="3296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20" y="27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9" name="Google Shape;1781;p38">
              <a:extLst>
                <a:ext uri="{FF2B5EF4-FFF2-40B4-BE49-F238E27FC236}">
                  <a16:creationId xmlns:a16="http://schemas.microsoft.com/office/drawing/2014/main" id="{BA888D53-053D-D4A4-F3A8-FD3D98FD951B}"/>
                </a:ext>
              </a:extLst>
            </p:cNvPr>
            <p:cNvSpPr/>
            <p:nvPr/>
          </p:nvSpPr>
          <p:spPr>
            <a:xfrm>
              <a:off x="5325450" y="5090150"/>
              <a:ext cx="87625" cy="160200"/>
            </a:xfrm>
            <a:custGeom>
              <a:avLst/>
              <a:gdLst/>
              <a:ahLst/>
              <a:cxnLst/>
              <a:rect l="l" t="t" r="r" b="b"/>
              <a:pathLst>
                <a:path w="3505" h="6408" extrusionOk="0">
                  <a:moveTo>
                    <a:pt x="2550" y="1"/>
                  </a:moveTo>
                  <a:lnTo>
                    <a:pt x="2446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84" y="197"/>
                  </a:lnTo>
                  <a:lnTo>
                    <a:pt x="2145" y="550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34" y="3439"/>
                  </a:lnTo>
                  <a:lnTo>
                    <a:pt x="1190" y="3806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4" y="6225"/>
                  </a:lnTo>
                  <a:lnTo>
                    <a:pt x="14" y="6251"/>
                  </a:lnTo>
                  <a:lnTo>
                    <a:pt x="14" y="6277"/>
                  </a:lnTo>
                  <a:lnTo>
                    <a:pt x="14" y="6316"/>
                  </a:lnTo>
                  <a:lnTo>
                    <a:pt x="40" y="6329"/>
                  </a:lnTo>
                  <a:lnTo>
                    <a:pt x="79" y="6368"/>
                  </a:lnTo>
                  <a:lnTo>
                    <a:pt x="157" y="6395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6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1988" y="6238"/>
                  </a:lnTo>
                  <a:lnTo>
                    <a:pt x="2119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68" y="5845"/>
                  </a:lnTo>
                  <a:lnTo>
                    <a:pt x="2759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26"/>
                  </a:lnTo>
                  <a:lnTo>
                    <a:pt x="3282" y="4891"/>
                  </a:lnTo>
                  <a:lnTo>
                    <a:pt x="3361" y="4642"/>
                  </a:lnTo>
                  <a:lnTo>
                    <a:pt x="3426" y="4368"/>
                  </a:lnTo>
                  <a:lnTo>
                    <a:pt x="3465" y="4106"/>
                  </a:lnTo>
                  <a:lnTo>
                    <a:pt x="3492" y="3819"/>
                  </a:lnTo>
                  <a:lnTo>
                    <a:pt x="3505" y="3531"/>
                  </a:lnTo>
                  <a:lnTo>
                    <a:pt x="3505" y="3243"/>
                  </a:lnTo>
                  <a:lnTo>
                    <a:pt x="3492" y="2956"/>
                  </a:lnTo>
                  <a:lnTo>
                    <a:pt x="3479" y="2668"/>
                  </a:lnTo>
                  <a:lnTo>
                    <a:pt x="3439" y="2393"/>
                  </a:lnTo>
                  <a:lnTo>
                    <a:pt x="3400" y="2106"/>
                  </a:lnTo>
                  <a:lnTo>
                    <a:pt x="3348" y="1844"/>
                  </a:lnTo>
                  <a:lnTo>
                    <a:pt x="3295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33" y="40"/>
                  </a:lnTo>
                  <a:lnTo>
                    <a:pt x="2707" y="27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0" name="Google Shape;1782;p38">
              <a:extLst>
                <a:ext uri="{FF2B5EF4-FFF2-40B4-BE49-F238E27FC236}">
                  <a16:creationId xmlns:a16="http://schemas.microsoft.com/office/drawing/2014/main" id="{89683EB3-C1B9-CA0D-96F9-92B065FFEA04}"/>
                </a:ext>
              </a:extLst>
            </p:cNvPr>
            <p:cNvSpPr/>
            <p:nvPr/>
          </p:nvSpPr>
          <p:spPr>
            <a:xfrm>
              <a:off x="4926650" y="5094075"/>
              <a:ext cx="83050" cy="171650"/>
            </a:xfrm>
            <a:custGeom>
              <a:avLst/>
              <a:gdLst/>
              <a:ahLst/>
              <a:cxnLst/>
              <a:rect l="l" t="t" r="r" b="b"/>
              <a:pathLst>
                <a:path w="3322" h="6866" extrusionOk="0">
                  <a:moveTo>
                    <a:pt x="2550" y="0"/>
                  </a:moveTo>
                  <a:lnTo>
                    <a:pt x="2445" y="14"/>
                  </a:lnTo>
                  <a:lnTo>
                    <a:pt x="2354" y="40"/>
                  </a:lnTo>
                  <a:lnTo>
                    <a:pt x="2275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50"/>
                  </a:lnTo>
                  <a:lnTo>
                    <a:pt x="2092" y="916"/>
                  </a:lnTo>
                  <a:lnTo>
                    <a:pt x="2014" y="1282"/>
                  </a:lnTo>
                  <a:lnTo>
                    <a:pt x="1935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792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3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3" y="6224"/>
                  </a:lnTo>
                  <a:lnTo>
                    <a:pt x="13" y="6251"/>
                  </a:lnTo>
                  <a:lnTo>
                    <a:pt x="13" y="6277"/>
                  </a:lnTo>
                  <a:lnTo>
                    <a:pt x="13" y="6316"/>
                  </a:lnTo>
                  <a:lnTo>
                    <a:pt x="39" y="6329"/>
                  </a:lnTo>
                  <a:lnTo>
                    <a:pt x="79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54" y="6460"/>
                  </a:lnTo>
                  <a:lnTo>
                    <a:pt x="824" y="6564"/>
                  </a:lnTo>
                  <a:lnTo>
                    <a:pt x="981" y="6643"/>
                  </a:lnTo>
                  <a:lnTo>
                    <a:pt x="1125" y="6708"/>
                  </a:lnTo>
                  <a:lnTo>
                    <a:pt x="1282" y="6774"/>
                  </a:lnTo>
                  <a:lnTo>
                    <a:pt x="1412" y="6813"/>
                  </a:lnTo>
                  <a:lnTo>
                    <a:pt x="1556" y="6839"/>
                  </a:lnTo>
                  <a:lnTo>
                    <a:pt x="1674" y="6865"/>
                  </a:lnTo>
                  <a:lnTo>
                    <a:pt x="1922" y="6865"/>
                  </a:lnTo>
                  <a:lnTo>
                    <a:pt x="2027" y="6839"/>
                  </a:lnTo>
                  <a:lnTo>
                    <a:pt x="2132" y="6813"/>
                  </a:lnTo>
                  <a:lnTo>
                    <a:pt x="2236" y="6774"/>
                  </a:lnTo>
                  <a:lnTo>
                    <a:pt x="2328" y="6721"/>
                  </a:lnTo>
                  <a:lnTo>
                    <a:pt x="2419" y="6669"/>
                  </a:lnTo>
                  <a:lnTo>
                    <a:pt x="2511" y="6604"/>
                  </a:lnTo>
                  <a:lnTo>
                    <a:pt x="2589" y="6525"/>
                  </a:lnTo>
                  <a:lnTo>
                    <a:pt x="2668" y="6434"/>
                  </a:lnTo>
                  <a:lnTo>
                    <a:pt x="2733" y="6342"/>
                  </a:lnTo>
                  <a:lnTo>
                    <a:pt x="2798" y="6251"/>
                  </a:lnTo>
                  <a:lnTo>
                    <a:pt x="2916" y="6028"/>
                  </a:lnTo>
                  <a:lnTo>
                    <a:pt x="3021" y="5767"/>
                  </a:lnTo>
                  <a:lnTo>
                    <a:pt x="3099" y="5505"/>
                  </a:lnTo>
                  <a:lnTo>
                    <a:pt x="3178" y="5205"/>
                  </a:lnTo>
                  <a:lnTo>
                    <a:pt x="3230" y="4891"/>
                  </a:lnTo>
                  <a:lnTo>
                    <a:pt x="3269" y="4577"/>
                  </a:lnTo>
                  <a:lnTo>
                    <a:pt x="3295" y="4237"/>
                  </a:lnTo>
                  <a:lnTo>
                    <a:pt x="3308" y="3897"/>
                  </a:lnTo>
                  <a:lnTo>
                    <a:pt x="3321" y="3544"/>
                  </a:lnTo>
                  <a:lnTo>
                    <a:pt x="3308" y="3204"/>
                  </a:lnTo>
                  <a:lnTo>
                    <a:pt x="3295" y="2851"/>
                  </a:lnTo>
                  <a:lnTo>
                    <a:pt x="3269" y="2511"/>
                  </a:lnTo>
                  <a:lnTo>
                    <a:pt x="3243" y="2184"/>
                  </a:lnTo>
                  <a:lnTo>
                    <a:pt x="3204" y="1857"/>
                  </a:lnTo>
                  <a:lnTo>
                    <a:pt x="3112" y="1269"/>
                  </a:lnTo>
                  <a:lnTo>
                    <a:pt x="3060" y="994"/>
                  </a:lnTo>
                  <a:lnTo>
                    <a:pt x="3008" y="746"/>
                  </a:lnTo>
                  <a:lnTo>
                    <a:pt x="2942" y="537"/>
                  </a:lnTo>
                  <a:lnTo>
                    <a:pt x="2890" y="340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07" y="27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1" name="Google Shape;1783;p38">
              <a:extLst>
                <a:ext uri="{FF2B5EF4-FFF2-40B4-BE49-F238E27FC236}">
                  <a16:creationId xmlns:a16="http://schemas.microsoft.com/office/drawing/2014/main" id="{12923BCC-E313-8998-5535-59A385157072}"/>
                </a:ext>
              </a:extLst>
            </p:cNvPr>
            <p:cNvSpPr/>
            <p:nvPr/>
          </p:nvSpPr>
          <p:spPr>
            <a:xfrm>
              <a:off x="4428125" y="1989275"/>
              <a:ext cx="30100" cy="15375"/>
            </a:xfrm>
            <a:custGeom>
              <a:avLst/>
              <a:gdLst/>
              <a:ahLst/>
              <a:cxnLst/>
              <a:rect l="l" t="t" r="r" b="b"/>
              <a:pathLst>
                <a:path w="1204" h="615" extrusionOk="0">
                  <a:moveTo>
                    <a:pt x="602" y="0"/>
                  </a:moveTo>
                  <a:lnTo>
                    <a:pt x="485" y="13"/>
                  </a:lnTo>
                  <a:lnTo>
                    <a:pt x="367" y="26"/>
                  </a:lnTo>
                  <a:lnTo>
                    <a:pt x="262" y="52"/>
                  </a:lnTo>
                  <a:lnTo>
                    <a:pt x="171" y="92"/>
                  </a:lnTo>
                  <a:lnTo>
                    <a:pt x="106" y="144"/>
                  </a:lnTo>
                  <a:lnTo>
                    <a:pt x="53" y="196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6"/>
                  </a:lnTo>
                  <a:lnTo>
                    <a:pt x="53" y="419"/>
                  </a:lnTo>
                  <a:lnTo>
                    <a:pt x="106" y="471"/>
                  </a:lnTo>
                  <a:lnTo>
                    <a:pt x="171" y="523"/>
                  </a:lnTo>
                  <a:lnTo>
                    <a:pt x="262" y="562"/>
                  </a:lnTo>
                  <a:lnTo>
                    <a:pt x="367" y="589"/>
                  </a:lnTo>
                  <a:lnTo>
                    <a:pt x="485" y="602"/>
                  </a:lnTo>
                  <a:lnTo>
                    <a:pt x="602" y="615"/>
                  </a:lnTo>
                  <a:lnTo>
                    <a:pt x="720" y="602"/>
                  </a:lnTo>
                  <a:lnTo>
                    <a:pt x="838" y="589"/>
                  </a:lnTo>
                  <a:lnTo>
                    <a:pt x="942" y="562"/>
                  </a:lnTo>
                  <a:lnTo>
                    <a:pt x="1034" y="523"/>
                  </a:lnTo>
                  <a:lnTo>
                    <a:pt x="1099" y="471"/>
                  </a:lnTo>
                  <a:lnTo>
                    <a:pt x="1152" y="419"/>
                  </a:lnTo>
                  <a:lnTo>
                    <a:pt x="1191" y="366"/>
                  </a:lnTo>
                  <a:lnTo>
                    <a:pt x="1204" y="301"/>
                  </a:lnTo>
                  <a:lnTo>
                    <a:pt x="1191" y="249"/>
                  </a:lnTo>
                  <a:lnTo>
                    <a:pt x="1152" y="196"/>
                  </a:lnTo>
                  <a:lnTo>
                    <a:pt x="1099" y="144"/>
                  </a:lnTo>
                  <a:lnTo>
                    <a:pt x="1034" y="92"/>
                  </a:lnTo>
                  <a:lnTo>
                    <a:pt x="942" y="52"/>
                  </a:lnTo>
                  <a:lnTo>
                    <a:pt x="838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2" name="Google Shape;1784;p38">
              <a:extLst>
                <a:ext uri="{FF2B5EF4-FFF2-40B4-BE49-F238E27FC236}">
                  <a16:creationId xmlns:a16="http://schemas.microsoft.com/office/drawing/2014/main" id="{E8371D06-16E0-0D9B-30AD-99FE11D698BB}"/>
                </a:ext>
              </a:extLst>
            </p:cNvPr>
            <p:cNvSpPr/>
            <p:nvPr/>
          </p:nvSpPr>
          <p:spPr>
            <a:xfrm>
              <a:off x="4418000" y="2029475"/>
              <a:ext cx="25200" cy="15050"/>
            </a:xfrm>
            <a:custGeom>
              <a:avLst/>
              <a:gdLst/>
              <a:ahLst/>
              <a:cxnLst/>
              <a:rect l="l" t="t" r="r" b="b"/>
              <a:pathLst>
                <a:path w="1008" h="602" extrusionOk="0">
                  <a:moveTo>
                    <a:pt x="511" y="0"/>
                  </a:moveTo>
                  <a:lnTo>
                    <a:pt x="406" y="14"/>
                  </a:lnTo>
                  <a:lnTo>
                    <a:pt x="314" y="27"/>
                  </a:lnTo>
                  <a:lnTo>
                    <a:pt x="223" y="53"/>
                  </a:lnTo>
                  <a:lnTo>
                    <a:pt x="158" y="92"/>
                  </a:lnTo>
                  <a:lnTo>
                    <a:pt x="92" y="131"/>
                  </a:lnTo>
                  <a:lnTo>
                    <a:pt x="40" y="183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7"/>
                  </a:lnTo>
                  <a:lnTo>
                    <a:pt x="40" y="419"/>
                  </a:lnTo>
                  <a:lnTo>
                    <a:pt x="92" y="471"/>
                  </a:lnTo>
                  <a:lnTo>
                    <a:pt x="158" y="523"/>
                  </a:lnTo>
                  <a:lnTo>
                    <a:pt x="223" y="550"/>
                  </a:lnTo>
                  <a:lnTo>
                    <a:pt x="314" y="576"/>
                  </a:lnTo>
                  <a:lnTo>
                    <a:pt x="406" y="602"/>
                  </a:lnTo>
                  <a:lnTo>
                    <a:pt x="602" y="602"/>
                  </a:lnTo>
                  <a:lnTo>
                    <a:pt x="707" y="576"/>
                  </a:lnTo>
                  <a:lnTo>
                    <a:pt x="785" y="550"/>
                  </a:lnTo>
                  <a:lnTo>
                    <a:pt x="864" y="523"/>
                  </a:lnTo>
                  <a:lnTo>
                    <a:pt x="916" y="471"/>
                  </a:lnTo>
                  <a:lnTo>
                    <a:pt x="968" y="419"/>
                  </a:lnTo>
                  <a:lnTo>
                    <a:pt x="994" y="367"/>
                  </a:lnTo>
                  <a:lnTo>
                    <a:pt x="1007" y="301"/>
                  </a:lnTo>
                  <a:lnTo>
                    <a:pt x="994" y="249"/>
                  </a:lnTo>
                  <a:lnTo>
                    <a:pt x="968" y="183"/>
                  </a:lnTo>
                  <a:lnTo>
                    <a:pt x="916" y="131"/>
                  </a:lnTo>
                  <a:lnTo>
                    <a:pt x="864" y="92"/>
                  </a:lnTo>
                  <a:lnTo>
                    <a:pt x="785" y="53"/>
                  </a:lnTo>
                  <a:lnTo>
                    <a:pt x="707" y="27"/>
                  </a:lnTo>
                  <a:lnTo>
                    <a:pt x="602" y="1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3" name="Google Shape;1785;p38">
              <a:extLst>
                <a:ext uri="{FF2B5EF4-FFF2-40B4-BE49-F238E27FC236}">
                  <a16:creationId xmlns:a16="http://schemas.microsoft.com/office/drawing/2014/main" id="{48E1500D-604D-7AD3-27CB-DBB30756130A}"/>
                </a:ext>
              </a:extLst>
            </p:cNvPr>
            <p:cNvSpPr/>
            <p:nvPr/>
          </p:nvSpPr>
          <p:spPr>
            <a:xfrm>
              <a:off x="4363075" y="2014425"/>
              <a:ext cx="15075" cy="30100"/>
            </a:xfrm>
            <a:custGeom>
              <a:avLst/>
              <a:gdLst/>
              <a:ahLst/>
              <a:cxnLst/>
              <a:rect l="l" t="t" r="r" b="b"/>
              <a:pathLst>
                <a:path w="603" h="1204" extrusionOk="0">
                  <a:moveTo>
                    <a:pt x="302" y="1"/>
                  </a:moveTo>
                  <a:lnTo>
                    <a:pt x="236" y="14"/>
                  </a:lnTo>
                  <a:lnTo>
                    <a:pt x="184" y="53"/>
                  </a:lnTo>
                  <a:lnTo>
                    <a:pt x="132" y="106"/>
                  </a:lnTo>
                  <a:lnTo>
                    <a:pt x="79" y="184"/>
                  </a:lnTo>
                  <a:lnTo>
                    <a:pt x="40" y="262"/>
                  </a:lnTo>
                  <a:lnTo>
                    <a:pt x="14" y="367"/>
                  </a:lnTo>
                  <a:lnTo>
                    <a:pt x="1" y="485"/>
                  </a:lnTo>
                  <a:lnTo>
                    <a:pt x="1" y="602"/>
                  </a:lnTo>
                  <a:lnTo>
                    <a:pt x="1" y="720"/>
                  </a:lnTo>
                  <a:lnTo>
                    <a:pt x="14" y="838"/>
                  </a:lnTo>
                  <a:lnTo>
                    <a:pt x="40" y="942"/>
                  </a:lnTo>
                  <a:lnTo>
                    <a:pt x="79" y="1034"/>
                  </a:lnTo>
                  <a:lnTo>
                    <a:pt x="132" y="1099"/>
                  </a:lnTo>
                  <a:lnTo>
                    <a:pt x="184" y="1165"/>
                  </a:lnTo>
                  <a:lnTo>
                    <a:pt x="236" y="1191"/>
                  </a:lnTo>
                  <a:lnTo>
                    <a:pt x="302" y="1204"/>
                  </a:lnTo>
                  <a:lnTo>
                    <a:pt x="354" y="1191"/>
                  </a:lnTo>
                  <a:lnTo>
                    <a:pt x="406" y="1165"/>
                  </a:lnTo>
                  <a:lnTo>
                    <a:pt x="459" y="1099"/>
                  </a:lnTo>
                  <a:lnTo>
                    <a:pt x="511" y="1034"/>
                  </a:lnTo>
                  <a:lnTo>
                    <a:pt x="550" y="942"/>
                  </a:lnTo>
                  <a:lnTo>
                    <a:pt x="576" y="838"/>
                  </a:lnTo>
                  <a:lnTo>
                    <a:pt x="589" y="720"/>
                  </a:lnTo>
                  <a:lnTo>
                    <a:pt x="602" y="602"/>
                  </a:lnTo>
                  <a:lnTo>
                    <a:pt x="589" y="485"/>
                  </a:lnTo>
                  <a:lnTo>
                    <a:pt x="576" y="367"/>
                  </a:lnTo>
                  <a:lnTo>
                    <a:pt x="550" y="262"/>
                  </a:lnTo>
                  <a:lnTo>
                    <a:pt x="511" y="184"/>
                  </a:lnTo>
                  <a:lnTo>
                    <a:pt x="459" y="106"/>
                  </a:lnTo>
                  <a:lnTo>
                    <a:pt x="406" y="53"/>
                  </a:lnTo>
                  <a:lnTo>
                    <a:pt x="354" y="1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4" name="Google Shape;1786;p38">
              <a:extLst>
                <a:ext uri="{FF2B5EF4-FFF2-40B4-BE49-F238E27FC236}">
                  <a16:creationId xmlns:a16="http://schemas.microsoft.com/office/drawing/2014/main" id="{C70A6371-9D45-4D06-2742-1E11B35272EA}"/>
                </a:ext>
              </a:extLst>
            </p:cNvPr>
            <p:cNvSpPr/>
            <p:nvPr/>
          </p:nvSpPr>
          <p:spPr>
            <a:xfrm>
              <a:off x="4357850" y="1954300"/>
              <a:ext cx="15075" cy="19950"/>
            </a:xfrm>
            <a:custGeom>
              <a:avLst/>
              <a:gdLst/>
              <a:ahLst/>
              <a:cxnLst/>
              <a:rect l="l" t="t" r="r" b="b"/>
              <a:pathLst>
                <a:path w="603" h="798" extrusionOk="0">
                  <a:moveTo>
                    <a:pt x="301" y="0"/>
                  </a:moveTo>
                  <a:lnTo>
                    <a:pt x="249" y="13"/>
                  </a:lnTo>
                  <a:lnTo>
                    <a:pt x="184" y="26"/>
                  </a:lnTo>
                  <a:lnTo>
                    <a:pt x="131" y="65"/>
                  </a:lnTo>
                  <a:lnTo>
                    <a:pt x="92" y="118"/>
                  </a:lnTo>
                  <a:lnTo>
                    <a:pt x="53" y="183"/>
                  </a:lnTo>
                  <a:lnTo>
                    <a:pt x="27" y="248"/>
                  </a:lnTo>
                  <a:lnTo>
                    <a:pt x="14" y="327"/>
                  </a:lnTo>
                  <a:lnTo>
                    <a:pt x="1" y="405"/>
                  </a:lnTo>
                  <a:lnTo>
                    <a:pt x="14" y="484"/>
                  </a:lnTo>
                  <a:lnTo>
                    <a:pt x="27" y="562"/>
                  </a:lnTo>
                  <a:lnTo>
                    <a:pt x="53" y="628"/>
                  </a:lnTo>
                  <a:lnTo>
                    <a:pt x="92" y="680"/>
                  </a:lnTo>
                  <a:lnTo>
                    <a:pt x="131" y="732"/>
                  </a:lnTo>
                  <a:lnTo>
                    <a:pt x="184" y="772"/>
                  </a:lnTo>
                  <a:lnTo>
                    <a:pt x="249" y="798"/>
                  </a:lnTo>
                  <a:lnTo>
                    <a:pt x="367" y="798"/>
                  </a:lnTo>
                  <a:lnTo>
                    <a:pt x="419" y="772"/>
                  </a:lnTo>
                  <a:lnTo>
                    <a:pt x="471" y="732"/>
                  </a:lnTo>
                  <a:lnTo>
                    <a:pt x="511" y="680"/>
                  </a:lnTo>
                  <a:lnTo>
                    <a:pt x="550" y="628"/>
                  </a:lnTo>
                  <a:lnTo>
                    <a:pt x="576" y="562"/>
                  </a:lnTo>
                  <a:lnTo>
                    <a:pt x="602" y="484"/>
                  </a:lnTo>
                  <a:lnTo>
                    <a:pt x="602" y="405"/>
                  </a:lnTo>
                  <a:lnTo>
                    <a:pt x="602" y="327"/>
                  </a:lnTo>
                  <a:lnTo>
                    <a:pt x="576" y="248"/>
                  </a:lnTo>
                  <a:lnTo>
                    <a:pt x="550" y="183"/>
                  </a:lnTo>
                  <a:lnTo>
                    <a:pt x="511" y="118"/>
                  </a:lnTo>
                  <a:lnTo>
                    <a:pt x="471" y="65"/>
                  </a:lnTo>
                  <a:lnTo>
                    <a:pt x="419" y="26"/>
                  </a:lnTo>
                  <a:lnTo>
                    <a:pt x="367" y="1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5" name="Google Shape;1787;p38">
              <a:extLst>
                <a:ext uri="{FF2B5EF4-FFF2-40B4-BE49-F238E27FC236}">
                  <a16:creationId xmlns:a16="http://schemas.microsoft.com/office/drawing/2014/main" id="{2970CB7C-42E5-F634-7EE9-F2137466BA06}"/>
                </a:ext>
              </a:extLst>
            </p:cNvPr>
            <p:cNvSpPr/>
            <p:nvPr/>
          </p:nvSpPr>
          <p:spPr>
            <a:xfrm>
              <a:off x="4302600" y="1979450"/>
              <a:ext cx="35350" cy="15075"/>
            </a:xfrm>
            <a:custGeom>
              <a:avLst/>
              <a:gdLst/>
              <a:ahLst/>
              <a:cxnLst/>
              <a:rect l="l" t="t" r="r" b="b"/>
              <a:pathLst>
                <a:path w="1414" h="603" extrusionOk="0">
                  <a:moveTo>
                    <a:pt x="563" y="1"/>
                  </a:moveTo>
                  <a:lnTo>
                    <a:pt x="432" y="27"/>
                  </a:lnTo>
                  <a:lnTo>
                    <a:pt x="315" y="53"/>
                  </a:lnTo>
                  <a:lnTo>
                    <a:pt x="210" y="92"/>
                  </a:lnTo>
                  <a:lnTo>
                    <a:pt x="132" y="132"/>
                  </a:lnTo>
                  <a:lnTo>
                    <a:pt x="66" y="184"/>
                  </a:lnTo>
                  <a:lnTo>
                    <a:pt x="14" y="236"/>
                  </a:lnTo>
                  <a:lnTo>
                    <a:pt x="1" y="302"/>
                  </a:lnTo>
                  <a:lnTo>
                    <a:pt x="14" y="354"/>
                  </a:lnTo>
                  <a:lnTo>
                    <a:pt x="66" y="419"/>
                  </a:lnTo>
                  <a:lnTo>
                    <a:pt x="132" y="472"/>
                  </a:lnTo>
                  <a:lnTo>
                    <a:pt x="210" y="511"/>
                  </a:lnTo>
                  <a:lnTo>
                    <a:pt x="315" y="550"/>
                  </a:lnTo>
                  <a:lnTo>
                    <a:pt x="432" y="576"/>
                  </a:lnTo>
                  <a:lnTo>
                    <a:pt x="563" y="589"/>
                  </a:lnTo>
                  <a:lnTo>
                    <a:pt x="707" y="602"/>
                  </a:lnTo>
                  <a:lnTo>
                    <a:pt x="851" y="589"/>
                  </a:lnTo>
                  <a:lnTo>
                    <a:pt x="982" y="576"/>
                  </a:lnTo>
                  <a:lnTo>
                    <a:pt x="1099" y="550"/>
                  </a:lnTo>
                  <a:lnTo>
                    <a:pt x="1204" y="511"/>
                  </a:lnTo>
                  <a:lnTo>
                    <a:pt x="1295" y="472"/>
                  </a:lnTo>
                  <a:lnTo>
                    <a:pt x="1361" y="419"/>
                  </a:lnTo>
                  <a:lnTo>
                    <a:pt x="1400" y="354"/>
                  </a:lnTo>
                  <a:lnTo>
                    <a:pt x="1413" y="302"/>
                  </a:lnTo>
                  <a:lnTo>
                    <a:pt x="1400" y="236"/>
                  </a:lnTo>
                  <a:lnTo>
                    <a:pt x="1361" y="184"/>
                  </a:lnTo>
                  <a:lnTo>
                    <a:pt x="1295" y="132"/>
                  </a:lnTo>
                  <a:lnTo>
                    <a:pt x="1204" y="92"/>
                  </a:lnTo>
                  <a:lnTo>
                    <a:pt x="1099" y="53"/>
                  </a:lnTo>
                  <a:lnTo>
                    <a:pt x="982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6" name="Google Shape;1788;p38">
              <a:extLst>
                <a:ext uri="{FF2B5EF4-FFF2-40B4-BE49-F238E27FC236}">
                  <a16:creationId xmlns:a16="http://schemas.microsoft.com/office/drawing/2014/main" id="{7FDB1B10-686C-7238-6FA5-265494F6A8FD}"/>
                </a:ext>
              </a:extLst>
            </p:cNvPr>
            <p:cNvSpPr/>
            <p:nvPr/>
          </p:nvSpPr>
          <p:spPr>
            <a:xfrm>
              <a:off x="4297700" y="2049750"/>
              <a:ext cx="25200" cy="19950"/>
            </a:xfrm>
            <a:custGeom>
              <a:avLst/>
              <a:gdLst/>
              <a:ahLst/>
              <a:cxnLst/>
              <a:rect l="l" t="t" r="r" b="b"/>
              <a:pathLst>
                <a:path w="1008" h="798" extrusionOk="0">
                  <a:moveTo>
                    <a:pt x="406" y="0"/>
                  </a:moveTo>
                  <a:lnTo>
                    <a:pt x="302" y="26"/>
                  </a:lnTo>
                  <a:lnTo>
                    <a:pt x="223" y="66"/>
                  </a:lnTo>
                  <a:lnTo>
                    <a:pt x="145" y="118"/>
                  </a:lnTo>
                  <a:lnTo>
                    <a:pt x="92" y="170"/>
                  </a:lnTo>
                  <a:lnTo>
                    <a:pt x="40" y="235"/>
                  </a:lnTo>
                  <a:lnTo>
                    <a:pt x="14" y="314"/>
                  </a:lnTo>
                  <a:lnTo>
                    <a:pt x="1" y="392"/>
                  </a:lnTo>
                  <a:lnTo>
                    <a:pt x="14" y="471"/>
                  </a:lnTo>
                  <a:lnTo>
                    <a:pt x="40" y="549"/>
                  </a:lnTo>
                  <a:lnTo>
                    <a:pt x="92" y="615"/>
                  </a:lnTo>
                  <a:lnTo>
                    <a:pt x="145" y="680"/>
                  </a:lnTo>
                  <a:lnTo>
                    <a:pt x="223" y="732"/>
                  </a:lnTo>
                  <a:lnTo>
                    <a:pt x="302" y="772"/>
                  </a:lnTo>
                  <a:lnTo>
                    <a:pt x="406" y="785"/>
                  </a:lnTo>
                  <a:lnTo>
                    <a:pt x="498" y="798"/>
                  </a:lnTo>
                  <a:lnTo>
                    <a:pt x="602" y="785"/>
                  </a:lnTo>
                  <a:lnTo>
                    <a:pt x="694" y="772"/>
                  </a:lnTo>
                  <a:lnTo>
                    <a:pt x="785" y="732"/>
                  </a:lnTo>
                  <a:lnTo>
                    <a:pt x="864" y="680"/>
                  </a:lnTo>
                  <a:lnTo>
                    <a:pt x="916" y="615"/>
                  </a:lnTo>
                  <a:lnTo>
                    <a:pt x="968" y="549"/>
                  </a:lnTo>
                  <a:lnTo>
                    <a:pt x="995" y="471"/>
                  </a:lnTo>
                  <a:lnTo>
                    <a:pt x="1008" y="392"/>
                  </a:lnTo>
                  <a:lnTo>
                    <a:pt x="995" y="314"/>
                  </a:lnTo>
                  <a:lnTo>
                    <a:pt x="968" y="235"/>
                  </a:lnTo>
                  <a:lnTo>
                    <a:pt x="916" y="170"/>
                  </a:lnTo>
                  <a:lnTo>
                    <a:pt x="864" y="118"/>
                  </a:lnTo>
                  <a:lnTo>
                    <a:pt x="785" y="66"/>
                  </a:lnTo>
                  <a:lnTo>
                    <a:pt x="694" y="26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7" name="Google Shape;1789;p38">
              <a:extLst>
                <a:ext uri="{FF2B5EF4-FFF2-40B4-BE49-F238E27FC236}">
                  <a16:creationId xmlns:a16="http://schemas.microsoft.com/office/drawing/2014/main" id="{D230EB94-3851-D150-5FBC-47D71405AA33}"/>
                </a:ext>
              </a:extLst>
            </p:cNvPr>
            <p:cNvSpPr/>
            <p:nvPr/>
          </p:nvSpPr>
          <p:spPr>
            <a:xfrm>
              <a:off x="4383025" y="206967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lnTo>
                    <a:pt x="484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40" y="367"/>
                  </a:lnTo>
                  <a:lnTo>
                    <a:pt x="14" y="485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8"/>
                  </a:lnTo>
                  <a:lnTo>
                    <a:pt x="105" y="942"/>
                  </a:lnTo>
                  <a:lnTo>
                    <a:pt x="170" y="1034"/>
                  </a:lnTo>
                  <a:lnTo>
                    <a:pt x="262" y="1099"/>
                  </a:lnTo>
                  <a:lnTo>
                    <a:pt x="367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20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34"/>
                  </a:lnTo>
                  <a:lnTo>
                    <a:pt x="1099" y="942"/>
                  </a:lnTo>
                  <a:lnTo>
                    <a:pt x="1151" y="838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5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53"/>
                  </a:lnTo>
                  <a:lnTo>
                    <a:pt x="720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8" name="Google Shape;1790;p38">
              <a:extLst>
                <a:ext uri="{FF2B5EF4-FFF2-40B4-BE49-F238E27FC236}">
                  <a16:creationId xmlns:a16="http://schemas.microsoft.com/office/drawing/2014/main" id="{C06DA858-AB19-AA03-DC7E-C5FE63B60E5F}"/>
                </a:ext>
              </a:extLst>
            </p:cNvPr>
            <p:cNvSpPr/>
            <p:nvPr/>
          </p:nvSpPr>
          <p:spPr>
            <a:xfrm>
              <a:off x="4267625" y="199940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lnTo>
                    <a:pt x="485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1" y="184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4" y="484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1" y="1033"/>
                  </a:lnTo>
                  <a:lnTo>
                    <a:pt x="262" y="1099"/>
                  </a:lnTo>
                  <a:lnTo>
                    <a:pt x="367" y="1164"/>
                  </a:lnTo>
                  <a:lnTo>
                    <a:pt x="485" y="1190"/>
                  </a:lnTo>
                  <a:lnTo>
                    <a:pt x="602" y="1203"/>
                  </a:lnTo>
                  <a:lnTo>
                    <a:pt x="720" y="1190"/>
                  </a:lnTo>
                  <a:lnTo>
                    <a:pt x="838" y="1164"/>
                  </a:lnTo>
                  <a:lnTo>
                    <a:pt x="942" y="1099"/>
                  </a:lnTo>
                  <a:lnTo>
                    <a:pt x="1034" y="1033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1" y="720"/>
                  </a:lnTo>
                  <a:lnTo>
                    <a:pt x="1204" y="602"/>
                  </a:lnTo>
                  <a:lnTo>
                    <a:pt x="1191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34" y="184"/>
                  </a:lnTo>
                  <a:lnTo>
                    <a:pt x="942" y="105"/>
                  </a:lnTo>
                  <a:lnTo>
                    <a:pt x="838" y="53"/>
                  </a:lnTo>
                  <a:lnTo>
                    <a:pt x="720" y="1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9" name="Google Shape;1791;p38">
              <a:extLst>
                <a:ext uri="{FF2B5EF4-FFF2-40B4-BE49-F238E27FC236}">
                  <a16:creationId xmlns:a16="http://schemas.microsoft.com/office/drawing/2014/main" id="{A6D01454-F01B-5E4F-A23D-C51703174ED0}"/>
                </a:ext>
              </a:extLst>
            </p:cNvPr>
            <p:cNvSpPr/>
            <p:nvPr/>
          </p:nvSpPr>
          <p:spPr>
            <a:xfrm>
              <a:off x="4613800" y="2034700"/>
              <a:ext cx="35000" cy="39900"/>
            </a:xfrm>
            <a:custGeom>
              <a:avLst/>
              <a:gdLst/>
              <a:ahLst/>
              <a:cxnLst/>
              <a:rect l="l" t="t" r="r" b="b"/>
              <a:pathLst>
                <a:path w="1400" h="1596" extrusionOk="0">
                  <a:moveTo>
                    <a:pt x="629" y="1"/>
                  </a:moveTo>
                  <a:lnTo>
                    <a:pt x="563" y="14"/>
                  </a:lnTo>
                  <a:lnTo>
                    <a:pt x="419" y="53"/>
                  </a:lnTo>
                  <a:lnTo>
                    <a:pt x="302" y="131"/>
                  </a:lnTo>
                  <a:lnTo>
                    <a:pt x="197" y="236"/>
                  </a:lnTo>
                  <a:lnTo>
                    <a:pt x="119" y="354"/>
                  </a:lnTo>
                  <a:lnTo>
                    <a:pt x="53" y="484"/>
                  </a:lnTo>
                  <a:lnTo>
                    <a:pt x="14" y="641"/>
                  </a:lnTo>
                  <a:lnTo>
                    <a:pt x="1" y="798"/>
                  </a:lnTo>
                  <a:lnTo>
                    <a:pt x="14" y="955"/>
                  </a:lnTo>
                  <a:lnTo>
                    <a:pt x="53" y="1112"/>
                  </a:lnTo>
                  <a:lnTo>
                    <a:pt x="119" y="1243"/>
                  </a:lnTo>
                  <a:lnTo>
                    <a:pt x="197" y="1361"/>
                  </a:lnTo>
                  <a:lnTo>
                    <a:pt x="302" y="1465"/>
                  </a:lnTo>
                  <a:lnTo>
                    <a:pt x="419" y="1530"/>
                  </a:lnTo>
                  <a:lnTo>
                    <a:pt x="563" y="1583"/>
                  </a:lnTo>
                  <a:lnTo>
                    <a:pt x="629" y="1596"/>
                  </a:lnTo>
                  <a:lnTo>
                    <a:pt x="772" y="1596"/>
                  </a:lnTo>
                  <a:lnTo>
                    <a:pt x="838" y="1583"/>
                  </a:lnTo>
                  <a:lnTo>
                    <a:pt x="968" y="1530"/>
                  </a:lnTo>
                  <a:lnTo>
                    <a:pt x="1086" y="1465"/>
                  </a:lnTo>
                  <a:lnTo>
                    <a:pt x="1191" y="1361"/>
                  </a:lnTo>
                  <a:lnTo>
                    <a:pt x="1282" y="1243"/>
                  </a:lnTo>
                  <a:lnTo>
                    <a:pt x="1348" y="1112"/>
                  </a:lnTo>
                  <a:lnTo>
                    <a:pt x="1387" y="955"/>
                  </a:lnTo>
                  <a:lnTo>
                    <a:pt x="1400" y="798"/>
                  </a:lnTo>
                  <a:lnTo>
                    <a:pt x="1387" y="641"/>
                  </a:lnTo>
                  <a:lnTo>
                    <a:pt x="1348" y="484"/>
                  </a:lnTo>
                  <a:lnTo>
                    <a:pt x="1282" y="354"/>
                  </a:lnTo>
                  <a:lnTo>
                    <a:pt x="1191" y="236"/>
                  </a:lnTo>
                  <a:lnTo>
                    <a:pt x="1086" y="131"/>
                  </a:lnTo>
                  <a:lnTo>
                    <a:pt x="968" y="53"/>
                  </a:lnTo>
                  <a:lnTo>
                    <a:pt x="838" y="14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0" name="Google Shape;1792;p38">
              <a:extLst>
                <a:ext uri="{FF2B5EF4-FFF2-40B4-BE49-F238E27FC236}">
                  <a16:creationId xmlns:a16="http://schemas.microsoft.com/office/drawing/2014/main" id="{8C010FEE-3EAA-593C-054E-B2B8893FB3D0}"/>
                </a:ext>
              </a:extLst>
            </p:cNvPr>
            <p:cNvSpPr/>
            <p:nvPr/>
          </p:nvSpPr>
          <p:spPr>
            <a:xfrm>
              <a:off x="4739000" y="2034700"/>
              <a:ext cx="20300" cy="30100"/>
            </a:xfrm>
            <a:custGeom>
              <a:avLst/>
              <a:gdLst/>
              <a:ahLst/>
              <a:cxnLst/>
              <a:rect l="l" t="t" r="r" b="b"/>
              <a:pathLst>
                <a:path w="812" h="1204" extrusionOk="0">
                  <a:moveTo>
                    <a:pt x="406" y="1"/>
                  </a:moveTo>
                  <a:lnTo>
                    <a:pt x="328" y="14"/>
                  </a:lnTo>
                  <a:lnTo>
                    <a:pt x="249" y="40"/>
                  </a:lnTo>
                  <a:lnTo>
                    <a:pt x="184" y="92"/>
                  </a:lnTo>
                  <a:lnTo>
                    <a:pt x="119" y="171"/>
                  </a:lnTo>
                  <a:lnTo>
                    <a:pt x="66" y="262"/>
                  </a:lnTo>
                  <a:lnTo>
                    <a:pt x="40" y="367"/>
                  </a:lnTo>
                  <a:lnTo>
                    <a:pt x="14" y="471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7"/>
                  </a:lnTo>
                  <a:lnTo>
                    <a:pt x="66" y="929"/>
                  </a:lnTo>
                  <a:lnTo>
                    <a:pt x="119" y="1021"/>
                  </a:lnTo>
                  <a:lnTo>
                    <a:pt x="184" y="1099"/>
                  </a:lnTo>
                  <a:lnTo>
                    <a:pt x="249" y="1151"/>
                  </a:lnTo>
                  <a:lnTo>
                    <a:pt x="328" y="1191"/>
                  </a:lnTo>
                  <a:lnTo>
                    <a:pt x="406" y="1204"/>
                  </a:lnTo>
                  <a:lnTo>
                    <a:pt x="485" y="1191"/>
                  </a:lnTo>
                  <a:lnTo>
                    <a:pt x="563" y="1151"/>
                  </a:lnTo>
                  <a:lnTo>
                    <a:pt x="628" y="1099"/>
                  </a:lnTo>
                  <a:lnTo>
                    <a:pt x="694" y="1021"/>
                  </a:lnTo>
                  <a:lnTo>
                    <a:pt x="733" y="929"/>
                  </a:lnTo>
                  <a:lnTo>
                    <a:pt x="772" y="837"/>
                  </a:lnTo>
                  <a:lnTo>
                    <a:pt x="798" y="720"/>
                  </a:lnTo>
                  <a:lnTo>
                    <a:pt x="812" y="602"/>
                  </a:lnTo>
                  <a:lnTo>
                    <a:pt x="798" y="471"/>
                  </a:lnTo>
                  <a:lnTo>
                    <a:pt x="772" y="367"/>
                  </a:lnTo>
                  <a:lnTo>
                    <a:pt x="733" y="262"/>
                  </a:lnTo>
                  <a:lnTo>
                    <a:pt x="694" y="171"/>
                  </a:lnTo>
                  <a:lnTo>
                    <a:pt x="628" y="92"/>
                  </a:lnTo>
                  <a:lnTo>
                    <a:pt x="563" y="40"/>
                  </a:lnTo>
                  <a:lnTo>
                    <a:pt x="485" y="1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1" name="Google Shape;1793;p38">
              <a:extLst>
                <a:ext uri="{FF2B5EF4-FFF2-40B4-BE49-F238E27FC236}">
                  <a16:creationId xmlns:a16="http://schemas.microsoft.com/office/drawing/2014/main" id="{5F32E089-5337-34D7-B5C8-5F8530D222D8}"/>
                </a:ext>
              </a:extLst>
            </p:cNvPr>
            <p:cNvSpPr/>
            <p:nvPr/>
          </p:nvSpPr>
          <p:spPr>
            <a:xfrm>
              <a:off x="4683775" y="2089625"/>
              <a:ext cx="25175" cy="20300"/>
            </a:xfrm>
            <a:custGeom>
              <a:avLst/>
              <a:gdLst/>
              <a:ahLst/>
              <a:cxnLst/>
              <a:rect l="l" t="t" r="r" b="b"/>
              <a:pathLst>
                <a:path w="1007" h="812" extrusionOk="0">
                  <a:moveTo>
                    <a:pt x="510" y="0"/>
                  </a:moveTo>
                  <a:lnTo>
                    <a:pt x="405" y="13"/>
                  </a:lnTo>
                  <a:lnTo>
                    <a:pt x="314" y="40"/>
                  </a:lnTo>
                  <a:lnTo>
                    <a:pt x="222" y="79"/>
                  </a:lnTo>
                  <a:lnTo>
                    <a:pt x="157" y="118"/>
                  </a:lnTo>
                  <a:lnTo>
                    <a:pt x="92" y="183"/>
                  </a:lnTo>
                  <a:lnTo>
                    <a:pt x="39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39" y="563"/>
                  </a:lnTo>
                  <a:lnTo>
                    <a:pt x="92" y="628"/>
                  </a:lnTo>
                  <a:lnTo>
                    <a:pt x="157" y="693"/>
                  </a:lnTo>
                  <a:lnTo>
                    <a:pt x="222" y="733"/>
                  </a:lnTo>
                  <a:lnTo>
                    <a:pt x="314" y="772"/>
                  </a:lnTo>
                  <a:lnTo>
                    <a:pt x="405" y="798"/>
                  </a:lnTo>
                  <a:lnTo>
                    <a:pt x="510" y="811"/>
                  </a:lnTo>
                  <a:lnTo>
                    <a:pt x="615" y="798"/>
                  </a:lnTo>
                  <a:lnTo>
                    <a:pt x="706" y="772"/>
                  </a:lnTo>
                  <a:lnTo>
                    <a:pt x="785" y="733"/>
                  </a:lnTo>
                  <a:lnTo>
                    <a:pt x="863" y="693"/>
                  </a:lnTo>
                  <a:lnTo>
                    <a:pt x="928" y="628"/>
                  </a:lnTo>
                  <a:lnTo>
                    <a:pt x="968" y="563"/>
                  </a:lnTo>
                  <a:lnTo>
                    <a:pt x="994" y="484"/>
                  </a:lnTo>
                  <a:lnTo>
                    <a:pt x="1007" y="406"/>
                  </a:lnTo>
                  <a:lnTo>
                    <a:pt x="994" y="327"/>
                  </a:lnTo>
                  <a:lnTo>
                    <a:pt x="968" y="249"/>
                  </a:lnTo>
                  <a:lnTo>
                    <a:pt x="928" y="183"/>
                  </a:lnTo>
                  <a:lnTo>
                    <a:pt x="863" y="118"/>
                  </a:lnTo>
                  <a:lnTo>
                    <a:pt x="785" y="79"/>
                  </a:lnTo>
                  <a:lnTo>
                    <a:pt x="706" y="40"/>
                  </a:lnTo>
                  <a:lnTo>
                    <a:pt x="615" y="13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2" name="Google Shape;1794;p38">
              <a:extLst>
                <a:ext uri="{FF2B5EF4-FFF2-40B4-BE49-F238E27FC236}">
                  <a16:creationId xmlns:a16="http://schemas.microsoft.com/office/drawing/2014/main" id="{5352EF2C-2F04-3A9B-5CE8-9F09E35CD5E3}"/>
                </a:ext>
              </a:extLst>
            </p:cNvPr>
            <p:cNvSpPr/>
            <p:nvPr/>
          </p:nvSpPr>
          <p:spPr>
            <a:xfrm>
              <a:off x="4789350" y="2109900"/>
              <a:ext cx="15050" cy="24850"/>
            </a:xfrm>
            <a:custGeom>
              <a:avLst/>
              <a:gdLst/>
              <a:ahLst/>
              <a:cxnLst/>
              <a:rect l="l" t="t" r="r" b="b"/>
              <a:pathLst>
                <a:path w="602" h="994" extrusionOk="0">
                  <a:moveTo>
                    <a:pt x="236" y="0"/>
                  </a:moveTo>
                  <a:lnTo>
                    <a:pt x="184" y="39"/>
                  </a:lnTo>
                  <a:lnTo>
                    <a:pt x="131" y="78"/>
                  </a:lnTo>
                  <a:lnTo>
                    <a:pt x="79" y="144"/>
                  </a:lnTo>
                  <a:lnTo>
                    <a:pt x="53" y="222"/>
                  </a:lnTo>
                  <a:lnTo>
                    <a:pt x="14" y="301"/>
                  </a:lnTo>
                  <a:lnTo>
                    <a:pt x="0" y="392"/>
                  </a:lnTo>
                  <a:lnTo>
                    <a:pt x="0" y="497"/>
                  </a:lnTo>
                  <a:lnTo>
                    <a:pt x="0" y="602"/>
                  </a:lnTo>
                  <a:lnTo>
                    <a:pt x="14" y="693"/>
                  </a:lnTo>
                  <a:lnTo>
                    <a:pt x="53" y="785"/>
                  </a:lnTo>
                  <a:lnTo>
                    <a:pt x="79" y="850"/>
                  </a:lnTo>
                  <a:lnTo>
                    <a:pt x="131" y="915"/>
                  </a:lnTo>
                  <a:lnTo>
                    <a:pt x="184" y="955"/>
                  </a:lnTo>
                  <a:lnTo>
                    <a:pt x="236" y="994"/>
                  </a:lnTo>
                  <a:lnTo>
                    <a:pt x="354" y="994"/>
                  </a:lnTo>
                  <a:lnTo>
                    <a:pt x="419" y="955"/>
                  </a:lnTo>
                  <a:lnTo>
                    <a:pt x="471" y="915"/>
                  </a:lnTo>
                  <a:lnTo>
                    <a:pt x="510" y="850"/>
                  </a:lnTo>
                  <a:lnTo>
                    <a:pt x="550" y="785"/>
                  </a:lnTo>
                  <a:lnTo>
                    <a:pt x="576" y="693"/>
                  </a:lnTo>
                  <a:lnTo>
                    <a:pt x="589" y="602"/>
                  </a:lnTo>
                  <a:lnTo>
                    <a:pt x="602" y="497"/>
                  </a:lnTo>
                  <a:lnTo>
                    <a:pt x="589" y="392"/>
                  </a:lnTo>
                  <a:lnTo>
                    <a:pt x="576" y="301"/>
                  </a:lnTo>
                  <a:lnTo>
                    <a:pt x="550" y="222"/>
                  </a:lnTo>
                  <a:lnTo>
                    <a:pt x="510" y="144"/>
                  </a:lnTo>
                  <a:lnTo>
                    <a:pt x="471" y="78"/>
                  </a:lnTo>
                  <a:lnTo>
                    <a:pt x="419" y="3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3" name="Google Shape;1795;p38">
              <a:extLst>
                <a:ext uri="{FF2B5EF4-FFF2-40B4-BE49-F238E27FC236}">
                  <a16:creationId xmlns:a16="http://schemas.microsoft.com/office/drawing/2014/main" id="{37DE931B-921C-FA4B-98EA-507461B2B4C7}"/>
                </a:ext>
              </a:extLst>
            </p:cNvPr>
            <p:cNvSpPr/>
            <p:nvPr/>
          </p:nvSpPr>
          <p:spPr>
            <a:xfrm>
              <a:off x="4698800" y="2149775"/>
              <a:ext cx="20300" cy="5250"/>
            </a:xfrm>
            <a:custGeom>
              <a:avLst/>
              <a:gdLst/>
              <a:ahLst/>
              <a:cxnLst/>
              <a:rect l="l" t="t" r="r" b="b"/>
              <a:pathLst>
                <a:path w="812" h="210" extrusionOk="0">
                  <a:moveTo>
                    <a:pt x="406" y="0"/>
                  </a:moveTo>
                  <a:lnTo>
                    <a:pt x="249" y="13"/>
                  </a:lnTo>
                  <a:lnTo>
                    <a:pt x="118" y="39"/>
                  </a:lnTo>
                  <a:lnTo>
                    <a:pt x="40" y="66"/>
                  </a:lnTo>
                  <a:lnTo>
                    <a:pt x="14" y="92"/>
                  </a:lnTo>
                  <a:lnTo>
                    <a:pt x="1" y="105"/>
                  </a:lnTo>
                  <a:lnTo>
                    <a:pt x="14" y="131"/>
                  </a:lnTo>
                  <a:lnTo>
                    <a:pt x="40" y="144"/>
                  </a:lnTo>
                  <a:lnTo>
                    <a:pt x="118" y="183"/>
                  </a:lnTo>
                  <a:lnTo>
                    <a:pt x="249" y="196"/>
                  </a:lnTo>
                  <a:lnTo>
                    <a:pt x="406" y="209"/>
                  </a:lnTo>
                  <a:lnTo>
                    <a:pt x="563" y="196"/>
                  </a:lnTo>
                  <a:lnTo>
                    <a:pt x="694" y="183"/>
                  </a:lnTo>
                  <a:lnTo>
                    <a:pt x="772" y="144"/>
                  </a:lnTo>
                  <a:lnTo>
                    <a:pt x="798" y="131"/>
                  </a:lnTo>
                  <a:lnTo>
                    <a:pt x="811" y="105"/>
                  </a:lnTo>
                  <a:lnTo>
                    <a:pt x="798" y="92"/>
                  </a:lnTo>
                  <a:lnTo>
                    <a:pt x="772" y="66"/>
                  </a:lnTo>
                  <a:lnTo>
                    <a:pt x="694" y="39"/>
                  </a:lnTo>
                  <a:lnTo>
                    <a:pt x="563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4" name="Google Shape;1796;p38">
              <a:extLst>
                <a:ext uri="{FF2B5EF4-FFF2-40B4-BE49-F238E27FC236}">
                  <a16:creationId xmlns:a16="http://schemas.microsoft.com/office/drawing/2014/main" id="{89BE8660-3F8F-CF01-7B03-742B40869480}"/>
                </a:ext>
              </a:extLst>
            </p:cNvPr>
            <p:cNvSpPr/>
            <p:nvPr/>
          </p:nvSpPr>
          <p:spPr>
            <a:xfrm>
              <a:off x="4814200" y="2014425"/>
              <a:ext cx="30100" cy="25200"/>
            </a:xfrm>
            <a:custGeom>
              <a:avLst/>
              <a:gdLst/>
              <a:ahLst/>
              <a:cxnLst/>
              <a:rect l="l" t="t" r="r" b="b"/>
              <a:pathLst>
                <a:path w="1204" h="1008" extrusionOk="0">
                  <a:moveTo>
                    <a:pt x="602" y="1"/>
                  </a:moveTo>
                  <a:lnTo>
                    <a:pt x="484" y="14"/>
                  </a:lnTo>
                  <a:lnTo>
                    <a:pt x="379" y="40"/>
                  </a:lnTo>
                  <a:lnTo>
                    <a:pt x="275" y="92"/>
                  </a:lnTo>
                  <a:lnTo>
                    <a:pt x="183" y="145"/>
                  </a:lnTo>
                  <a:lnTo>
                    <a:pt x="105" y="223"/>
                  </a:lnTo>
                  <a:lnTo>
                    <a:pt x="53" y="315"/>
                  </a:lnTo>
                  <a:lnTo>
                    <a:pt x="13" y="406"/>
                  </a:lnTo>
                  <a:lnTo>
                    <a:pt x="0" y="511"/>
                  </a:lnTo>
                  <a:lnTo>
                    <a:pt x="13" y="602"/>
                  </a:lnTo>
                  <a:lnTo>
                    <a:pt x="53" y="694"/>
                  </a:lnTo>
                  <a:lnTo>
                    <a:pt x="105" y="785"/>
                  </a:lnTo>
                  <a:lnTo>
                    <a:pt x="183" y="864"/>
                  </a:lnTo>
                  <a:lnTo>
                    <a:pt x="275" y="916"/>
                  </a:lnTo>
                  <a:lnTo>
                    <a:pt x="379" y="969"/>
                  </a:lnTo>
                  <a:lnTo>
                    <a:pt x="484" y="995"/>
                  </a:lnTo>
                  <a:lnTo>
                    <a:pt x="602" y="1008"/>
                  </a:lnTo>
                  <a:lnTo>
                    <a:pt x="732" y="995"/>
                  </a:lnTo>
                  <a:lnTo>
                    <a:pt x="837" y="969"/>
                  </a:lnTo>
                  <a:lnTo>
                    <a:pt x="942" y="916"/>
                  </a:lnTo>
                  <a:lnTo>
                    <a:pt x="1033" y="864"/>
                  </a:lnTo>
                  <a:lnTo>
                    <a:pt x="1112" y="785"/>
                  </a:lnTo>
                  <a:lnTo>
                    <a:pt x="1164" y="694"/>
                  </a:lnTo>
                  <a:lnTo>
                    <a:pt x="1203" y="602"/>
                  </a:lnTo>
                  <a:lnTo>
                    <a:pt x="1203" y="511"/>
                  </a:lnTo>
                  <a:lnTo>
                    <a:pt x="1203" y="406"/>
                  </a:lnTo>
                  <a:lnTo>
                    <a:pt x="1164" y="315"/>
                  </a:lnTo>
                  <a:lnTo>
                    <a:pt x="1112" y="223"/>
                  </a:lnTo>
                  <a:lnTo>
                    <a:pt x="1033" y="145"/>
                  </a:lnTo>
                  <a:lnTo>
                    <a:pt x="942" y="92"/>
                  </a:lnTo>
                  <a:lnTo>
                    <a:pt x="837" y="40"/>
                  </a:lnTo>
                  <a:lnTo>
                    <a:pt x="732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5" name="Google Shape;1797;p38">
              <a:extLst>
                <a:ext uri="{FF2B5EF4-FFF2-40B4-BE49-F238E27FC236}">
                  <a16:creationId xmlns:a16="http://schemas.microsoft.com/office/drawing/2014/main" id="{19FFF511-311C-3E10-3DD8-20DE6ED017B9}"/>
                </a:ext>
              </a:extLst>
            </p:cNvPr>
            <p:cNvSpPr/>
            <p:nvPr/>
          </p:nvSpPr>
          <p:spPr>
            <a:xfrm>
              <a:off x="4698800" y="1989275"/>
              <a:ext cx="15400" cy="25175"/>
            </a:xfrm>
            <a:custGeom>
              <a:avLst/>
              <a:gdLst/>
              <a:ahLst/>
              <a:cxnLst/>
              <a:rect l="l" t="t" r="r" b="b"/>
              <a:pathLst>
                <a:path w="616" h="1007" extrusionOk="0">
                  <a:moveTo>
                    <a:pt x="314" y="0"/>
                  </a:moveTo>
                  <a:lnTo>
                    <a:pt x="249" y="13"/>
                  </a:lnTo>
                  <a:lnTo>
                    <a:pt x="197" y="39"/>
                  </a:lnTo>
                  <a:lnTo>
                    <a:pt x="144" y="92"/>
                  </a:lnTo>
                  <a:lnTo>
                    <a:pt x="92" y="157"/>
                  </a:lnTo>
                  <a:lnTo>
                    <a:pt x="53" y="222"/>
                  </a:lnTo>
                  <a:lnTo>
                    <a:pt x="27" y="314"/>
                  </a:lnTo>
                  <a:lnTo>
                    <a:pt x="14" y="405"/>
                  </a:lnTo>
                  <a:lnTo>
                    <a:pt x="1" y="510"/>
                  </a:lnTo>
                  <a:lnTo>
                    <a:pt x="14" y="615"/>
                  </a:lnTo>
                  <a:lnTo>
                    <a:pt x="27" y="706"/>
                  </a:lnTo>
                  <a:lnTo>
                    <a:pt x="53" y="785"/>
                  </a:lnTo>
                  <a:lnTo>
                    <a:pt x="92" y="863"/>
                  </a:lnTo>
                  <a:lnTo>
                    <a:pt x="144" y="929"/>
                  </a:lnTo>
                  <a:lnTo>
                    <a:pt x="197" y="968"/>
                  </a:lnTo>
                  <a:lnTo>
                    <a:pt x="249" y="994"/>
                  </a:lnTo>
                  <a:lnTo>
                    <a:pt x="314" y="1007"/>
                  </a:lnTo>
                  <a:lnTo>
                    <a:pt x="367" y="994"/>
                  </a:lnTo>
                  <a:lnTo>
                    <a:pt x="419" y="968"/>
                  </a:lnTo>
                  <a:lnTo>
                    <a:pt x="471" y="929"/>
                  </a:lnTo>
                  <a:lnTo>
                    <a:pt x="524" y="863"/>
                  </a:lnTo>
                  <a:lnTo>
                    <a:pt x="563" y="785"/>
                  </a:lnTo>
                  <a:lnTo>
                    <a:pt x="589" y="706"/>
                  </a:lnTo>
                  <a:lnTo>
                    <a:pt x="602" y="615"/>
                  </a:lnTo>
                  <a:lnTo>
                    <a:pt x="615" y="510"/>
                  </a:lnTo>
                  <a:lnTo>
                    <a:pt x="602" y="405"/>
                  </a:lnTo>
                  <a:lnTo>
                    <a:pt x="589" y="314"/>
                  </a:lnTo>
                  <a:lnTo>
                    <a:pt x="563" y="222"/>
                  </a:lnTo>
                  <a:lnTo>
                    <a:pt x="524" y="157"/>
                  </a:lnTo>
                  <a:lnTo>
                    <a:pt x="471" y="92"/>
                  </a:lnTo>
                  <a:lnTo>
                    <a:pt x="419" y="39"/>
                  </a:lnTo>
                  <a:lnTo>
                    <a:pt x="367" y="1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6" name="Google Shape;1798;p38">
              <a:extLst>
                <a:ext uri="{FF2B5EF4-FFF2-40B4-BE49-F238E27FC236}">
                  <a16:creationId xmlns:a16="http://schemas.microsoft.com/office/drawing/2014/main" id="{105D46CF-444D-35C1-CB20-2617F03E43E3}"/>
                </a:ext>
              </a:extLst>
            </p:cNvPr>
            <p:cNvSpPr/>
            <p:nvPr/>
          </p:nvSpPr>
          <p:spPr>
            <a:xfrm>
              <a:off x="1716250" y="3796650"/>
              <a:ext cx="1671750" cy="1513850"/>
            </a:xfrm>
            <a:custGeom>
              <a:avLst/>
              <a:gdLst/>
              <a:ahLst/>
              <a:cxnLst/>
              <a:rect l="l" t="t" r="r" b="b"/>
              <a:pathLst>
                <a:path w="66870" h="60554" extrusionOk="0">
                  <a:moveTo>
                    <a:pt x="41777" y="0"/>
                  </a:moveTo>
                  <a:lnTo>
                    <a:pt x="41516" y="13"/>
                  </a:lnTo>
                  <a:lnTo>
                    <a:pt x="41267" y="40"/>
                  </a:lnTo>
                  <a:lnTo>
                    <a:pt x="41019" y="105"/>
                  </a:lnTo>
                  <a:lnTo>
                    <a:pt x="40771" y="183"/>
                  </a:lnTo>
                  <a:lnTo>
                    <a:pt x="40548" y="301"/>
                  </a:lnTo>
                  <a:lnTo>
                    <a:pt x="40313" y="432"/>
                  </a:lnTo>
                  <a:lnTo>
                    <a:pt x="40104" y="602"/>
                  </a:lnTo>
                  <a:lnTo>
                    <a:pt x="39999" y="693"/>
                  </a:lnTo>
                  <a:lnTo>
                    <a:pt x="39908" y="798"/>
                  </a:lnTo>
                  <a:lnTo>
                    <a:pt x="39816" y="903"/>
                  </a:lnTo>
                  <a:lnTo>
                    <a:pt x="39725" y="1020"/>
                  </a:lnTo>
                  <a:lnTo>
                    <a:pt x="39633" y="1138"/>
                  </a:lnTo>
                  <a:lnTo>
                    <a:pt x="39555" y="1282"/>
                  </a:lnTo>
                  <a:lnTo>
                    <a:pt x="39476" y="1412"/>
                  </a:lnTo>
                  <a:lnTo>
                    <a:pt x="39411" y="1569"/>
                  </a:lnTo>
                  <a:lnTo>
                    <a:pt x="39136" y="2145"/>
                  </a:lnTo>
                  <a:lnTo>
                    <a:pt x="38848" y="2694"/>
                  </a:lnTo>
                  <a:lnTo>
                    <a:pt x="38535" y="3243"/>
                  </a:lnTo>
                  <a:lnTo>
                    <a:pt x="38221" y="3766"/>
                  </a:lnTo>
                  <a:lnTo>
                    <a:pt x="37881" y="4276"/>
                  </a:lnTo>
                  <a:lnTo>
                    <a:pt x="37528" y="4773"/>
                  </a:lnTo>
                  <a:lnTo>
                    <a:pt x="37162" y="5244"/>
                  </a:lnTo>
                  <a:lnTo>
                    <a:pt x="36782" y="5714"/>
                  </a:lnTo>
                  <a:lnTo>
                    <a:pt x="36390" y="6159"/>
                  </a:lnTo>
                  <a:lnTo>
                    <a:pt x="35972" y="6603"/>
                  </a:lnTo>
                  <a:lnTo>
                    <a:pt x="35553" y="7022"/>
                  </a:lnTo>
                  <a:lnTo>
                    <a:pt x="35122" y="7427"/>
                  </a:lnTo>
                  <a:lnTo>
                    <a:pt x="34677" y="7833"/>
                  </a:lnTo>
                  <a:lnTo>
                    <a:pt x="34220" y="8212"/>
                  </a:lnTo>
                  <a:lnTo>
                    <a:pt x="33749" y="8591"/>
                  </a:lnTo>
                  <a:lnTo>
                    <a:pt x="33278" y="8957"/>
                  </a:lnTo>
                  <a:lnTo>
                    <a:pt x="32794" y="9310"/>
                  </a:lnTo>
                  <a:lnTo>
                    <a:pt x="32298" y="9650"/>
                  </a:lnTo>
                  <a:lnTo>
                    <a:pt x="31788" y="9977"/>
                  </a:lnTo>
                  <a:lnTo>
                    <a:pt x="31265" y="10304"/>
                  </a:lnTo>
                  <a:lnTo>
                    <a:pt x="30742" y="10618"/>
                  </a:lnTo>
                  <a:lnTo>
                    <a:pt x="30219" y="10932"/>
                  </a:lnTo>
                  <a:lnTo>
                    <a:pt x="29682" y="11232"/>
                  </a:lnTo>
                  <a:lnTo>
                    <a:pt x="29133" y="11520"/>
                  </a:lnTo>
                  <a:lnTo>
                    <a:pt x="28584" y="11808"/>
                  </a:lnTo>
                  <a:lnTo>
                    <a:pt x="28022" y="12082"/>
                  </a:lnTo>
                  <a:lnTo>
                    <a:pt x="26884" y="12631"/>
                  </a:lnTo>
                  <a:lnTo>
                    <a:pt x="25734" y="13154"/>
                  </a:lnTo>
                  <a:lnTo>
                    <a:pt x="24570" y="13664"/>
                  </a:lnTo>
                  <a:lnTo>
                    <a:pt x="23393" y="14161"/>
                  </a:lnTo>
                  <a:lnTo>
                    <a:pt x="22203" y="14645"/>
                  </a:lnTo>
                  <a:lnTo>
                    <a:pt x="19823" y="15613"/>
                  </a:lnTo>
                  <a:lnTo>
                    <a:pt x="18634" y="16096"/>
                  </a:lnTo>
                  <a:lnTo>
                    <a:pt x="17457" y="16593"/>
                  </a:lnTo>
                  <a:lnTo>
                    <a:pt x="16280" y="17103"/>
                  </a:lnTo>
                  <a:lnTo>
                    <a:pt x="15116" y="17626"/>
                  </a:lnTo>
                  <a:lnTo>
                    <a:pt x="13979" y="18162"/>
                  </a:lnTo>
                  <a:lnTo>
                    <a:pt x="13416" y="18437"/>
                  </a:lnTo>
                  <a:lnTo>
                    <a:pt x="12854" y="18712"/>
                  </a:lnTo>
                  <a:lnTo>
                    <a:pt x="12305" y="19012"/>
                  </a:lnTo>
                  <a:lnTo>
                    <a:pt x="11756" y="19300"/>
                  </a:lnTo>
                  <a:lnTo>
                    <a:pt x="11220" y="19601"/>
                  </a:lnTo>
                  <a:lnTo>
                    <a:pt x="10684" y="19914"/>
                  </a:lnTo>
                  <a:lnTo>
                    <a:pt x="10161" y="20241"/>
                  </a:lnTo>
                  <a:lnTo>
                    <a:pt x="9651" y="20568"/>
                  </a:lnTo>
                  <a:lnTo>
                    <a:pt x="9141" y="20908"/>
                  </a:lnTo>
                  <a:lnTo>
                    <a:pt x="8644" y="21248"/>
                  </a:lnTo>
                  <a:lnTo>
                    <a:pt x="8160" y="21614"/>
                  </a:lnTo>
                  <a:lnTo>
                    <a:pt x="7689" y="21980"/>
                  </a:lnTo>
                  <a:lnTo>
                    <a:pt x="7219" y="22360"/>
                  </a:lnTo>
                  <a:lnTo>
                    <a:pt x="6761" y="22752"/>
                  </a:lnTo>
                  <a:lnTo>
                    <a:pt x="6421" y="23053"/>
                  </a:lnTo>
                  <a:lnTo>
                    <a:pt x="6081" y="23380"/>
                  </a:lnTo>
                  <a:lnTo>
                    <a:pt x="5767" y="23693"/>
                  </a:lnTo>
                  <a:lnTo>
                    <a:pt x="5440" y="24033"/>
                  </a:lnTo>
                  <a:lnTo>
                    <a:pt x="5140" y="24360"/>
                  </a:lnTo>
                  <a:lnTo>
                    <a:pt x="4839" y="24713"/>
                  </a:lnTo>
                  <a:lnTo>
                    <a:pt x="4551" y="25053"/>
                  </a:lnTo>
                  <a:lnTo>
                    <a:pt x="4264" y="25419"/>
                  </a:lnTo>
                  <a:lnTo>
                    <a:pt x="3989" y="25772"/>
                  </a:lnTo>
                  <a:lnTo>
                    <a:pt x="3727" y="26138"/>
                  </a:lnTo>
                  <a:lnTo>
                    <a:pt x="3466" y="26518"/>
                  </a:lnTo>
                  <a:lnTo>
                    <a:pt x="3217" y="26897"/>
                  </a:lnTo>
                  <a:lnTo>
                    <a:pt x="2982" y="27276"/>
                  </a:lnTo>
                  <a:lnTo>
                    <a:pt x="2760" y="27668"/>
                  </a:lnTo>
                  <a:lnTo>
                    <a:pt x="2538" y="28061"/>
                  </a:lnTo>
                  <a:lnTo>
                    <a:pt x="2328" y="28453"/>
                  </a:lnTo>
                  <a:lnTo>
                    <a:pt x="2119" y="28858"/>
                  </a:lnTo>
                  <a:lnTo>
                    <a:pt x="1923" y="29264"/>
                  </a:lnTo>
                  <a:lnTo>
                    <a:pt x="1740" y="29669"/>
                  </a:lnTo>
                  <a:lnTo>
                    <a:pt x="1570" y="30087"/>
                  </a:lnTo>
                  <a:lnTo>
                    <a:pt x="1400" y="30506"/>
                  </a:lnTo>
                  <a:lnTo>
                    <a:pt x="1243" y="30924"/>
                  </a:lnTo>
                  <a:lnTo>
                    <a:pt x="1099" y="31343"/>
                  </a:lnTo>
                  <a:lnTo>
                    <a:pt x="955" y="31774"/>
                  </a:lnTo>
                  <a:lnTo>
                    <a:pt x="825" y="32192"/>
                  </a:lnTo>
                  <a:lnTo>
                    <a:pt x="707" y="32624"/>
                  </a:lnTo>
                  <a:lnTo>
                    <a:pt x="602" y="33069"/>
                  </a:lnTo>
                  <a:lnTo>
                    <a:pt x="498" y="33500"/>
                  </a:lnTo>
                  <a:lnTo>
                    <a:pt x="406" y="33932"/>
                  </a:lnTo>
                  <a:lnTo>
                    <a:pt x="315" y="34376"/>
                  </a:lnTo>
                  <a:lnTo>
                    <a:pt x="249" y="34821"/>
                  </a:lnTo>
                  <a:lnTo>
                    <a:pt x="184" y="35252"/>
                  </a:lnTo>
                  <a:lnTo>
                    <a:pt x="132" y="35697"/>
                  </a:lnTo>
                  <a:lnTo>
                    <a:pt x="79" y="36141"/>
                  </a:lnTo>
                  <a:lnTo>
                    <a:pt x="53" y="36586"/>
                  </a:lnTo>
                  <a:lnTo>
                    <a:pt x="27" y="37030"/>
                  </a:lnTo>
                  <a:lnTo>
                    <a:pt x="14" y="37475"/>
                  </a:lnTo>
                  <a:lnTo>
                    <a:pt x="1" y="37920"/>
                  </a:lnTo>
                  <a:lnTo>
                    <a:pt x="1" y="38364"/>
                  </a:lnTo>
                  <a:lnTo>
                    <a:pt x="14" y="38809"/>
                  </a:lnTo>
                  <a:lnTo>
                    <a:pt x="40" y="39266"/>
                  </a:lnTo>
                  <a:lnTo>
                    <a:pt x="79" y="39711"/>
                  </a:lnTo>
                  <a:lnTo>
                    <a:pt x="119" y="40142"/>
                  </a:lnTo>
                  <a:lnTo>
                    <a:pt x="171" y="40587"/>
                  </a:lnTo>
                  <a:lnTo>
                    <a:pt x="236" y="41032"/>
                  </a:lnTo>
                  <a:lnTo>
                    <a:pt x="302" y="41476"/>
                  </a:lnTo>
                  <a:lnTo>
                    <a:pt x="393" y="41908"/>
                  </a:lnTo>
                  <a:lnTo>
                    <a:pt x="485" y="42352"/>
                  </a:lnTo>
                  <a:lnTo>
                    <a:pt x="589" y="42784"/>
                  </a:lnTo>
                  <a:lnTo>
                    <a:pt x="694" y="43215"/>
                  </a:lnTo>
                  <a:lnTo>
                    <a:pt x="825" y="43647"/>
                  </a:lnTo>
                  <a:lnTo>
                    <a:pt x="955" y="44065"/>
                  </a:lnTo>
                  <a:lnTo>
                    <a:pt x="1099" y="44497"/>
                  </a:lnTo>
                  <a:lnTo>
                    <a:pt x="1243" y="44915"/>
                  </a:lnTo>
                  <a:lnTo>
                    <a:pt x="1413" y="45333"/>
                  </a:lnTo>
                  <a:lnTo>
                    <a:pt x="1583" y="45752"/>
                  </a:lnTo>
                  <a:lnTo>
                    <a:pt x="1766" y="46157"/>
                  </a:lnTo>
                  <a:lnTo>
                    <a:pt x="1962" y="46563"/>
                  </a:lnTo>
                  <a:lnTo>
                    <a:pt x="2171" y="46968"/>
                  </a:lnTo>
                  <a:lnTo>
                    <a:pt x="2381" y="47373"/>
                  </a:lnTo>
                  <a:lnTo>
                    <a:pt x="2616" y="47766"/>
                  </a:lnTo>
                  <a:lnTo>
                    <a:pt x="2851" y="48158"/>
                  </a:lnTo>
                  <a:lnTo>
                    <a:pt x="3100" y="48537"/>
                  </a:lnTo>
                  <a:lnTo>
                    <a:pt x="3348" y="48929"/>
                  </a:lnTo>
                  <a:lnTo>
                    <a:pt x="3636" y="49322"/>
                  </a:lnTo>
                  <a:lnTo>
                    <a:pt x="3937" y="49714"/>
                  </a:lnTo>
                  <a:lnTo>
                    <a:pt x="4250" y="50093"/>
                  </a:lnTo>
                  <a:lnTo>
                    <a:pt x="4564" y="50472"/>
                  </a:lnTo>
                  <a:lnTo>
                    <a:pt x="4891" y="50838"/>
                  </a:lnTo>
                  <a:lnTo>
                    <a:pt x="5231" y="51191"/>
                  </a:lnTo>
                  <a:lnTo>
                    <a:pt x="5584" y="51531"/>
                  </a:lnTo>
                  <a:lnTo>
                    <a:pt x="5937" y="51871"/>
                  </a:lnTo>
                  <a:lnTo>
                    <a:pt x="6303" y="52198"/>
                  </a:lnTo>
                  <a:lnTo>
                    <a:pt x="6669" y="52512"/>
                  </a:lnTo>
                  <a:lnTo>
                    <a:pt x="7049" y="52813"/>
                  </a:lnTo>
                  <a:lnTo>
                    <a:pt x="7441" y="53113"/>
                  </a:lnTo>
                  <a:lnTo>
                    <a:pt x="7833" y="53414"/>
                  </a:lnTo>
                  <a:lnTo>
                    <a:pt x="8238" y="53689"/>
                  </a:lnTo>
                  <a:lnTo>
                    <a:pt x="8657" y="53976"/>
                  </a:lnTo>
                  <a:lnTo>
                    <a:pt x="9075" y="54238"/>
                  </a:lnTo>
                  <a:lnTo>
                    <a:pt x="9494" y="54499"/>
                  </a:lnTo>
                  <a:lnTo>
                    <a:pt x="9925" y="54748"/>
                  </a:lnTo>
                  <a:lnTo>
                    <a:pt x="10357" y="54996"/>
                  </a:lnTo>
                  <a:lnTo>
                    <a:pt x="10801" y="55232"/>
                  </a:lnTo>
                  <a:lnTo>
                    <a:pt x="11259" y="55454"/>
                  </a:lnTo>
                  <a:lnTo>
                    <a:pt x="11704" y="55676"/>
                  </a:lnTo>
                  <a:lnTo>
                    <a:pt x="12161" y="55899"/>
                  </a:lnTo>
                  <a:lnTo>
                    <a:pt x="12632" y="56108"/>
                  </a:lnTo>
                  <a:lnTo>
                    <a:pt x="13103" y="56304"/>
                  </a:lnTo>
                  <a:lnTo>
                    <a:pt x="13573" y="56500"/>
                  </a:lnTo>
                  <a:lnTo>
                    <a:pt x="14528" y="56866"/>
                  </a:lnTo>
                  <a:lnTo>
                    <a:pt x="15509" y="57219"/>
                  </a:lnTo>
                  <a:lnTo>
                    <a:pt x="16489" y="57533"/>
                  </a:lnTo>
                  <a:lnTo>
                    <a:pt x="17483" y="57834"/>
                  </a:lnTo>
                  <a:lnTo>
                    <a:pt x="18490" y="58108"/>
                  </a:lnTo>
                  <a:lnTo>
                    <a:pt x="19497" y="58357"/>
                  </a:lnTo>
                  <a:lnTo>
                    <a:pt x="20516" y="58592"/>
                  </a:lnTo>
                  <a:lnTo>
                    <a:pt x="21536" y="58814"/>
                  </a:lnTo>
                  <a:lnTo>
                    <a:pt x="22556" y="59011"/>
                  </a:lnTo>
                  <a:lnTo>
                    <a:pt x="23563" y="59181"/>
                  </a:lnTo>
                  <a:lnTo>
                    <a:pt x="24583" y="59351"/>
                  </a:lnTo>
                  <a:lnTo>
                    <a:pt x="25590" y="59494"/>
                  </a:lnTo>
                  <a:lnTo>
                    <a:pt x="26584" y="59638"/>
                  </a:lnTo>
                  <a:lnTo>
                    <a:pt x="27577" y="59756"/>
                  </a:lnTo>
                  <a:lnTo>
                    <a:pt x="28558" y="59874"/>
                  </a:lnTo>
                  <a:lnTo>
                    <a:pt x="29512" y="59965"/>
                  </a:lnTo>
                  <a:lnTo>
                    <a:pt x="30467" y="60057"/>
                  </a:lnTo>
                  <a:lnTo>
                    <a:pt x="32298" y="60214"/>
                  </a:lnTo>
                  <a:lnTo>
                    <a:pt x="33317" y="60292"/>
                  </a:lnTo>
                  <a:lnTo>
                    <a:pt x="34350" y="60357"/>
                  </a:lnTo>
                  <a:lnTo>
                    <a:pt x="35370" y="60423"/>
                  </a:lnTo>
                  <a:lnTo>
                    <a:pt x="36403" y="60462"/>
                  </a:lnTo>
                  <a:lnTo>
                    <a:pt x="37423" y="60501"/>
                  </a:lnTo>
                  <a:lnTo>
                    <a:pt x="38456" y="60527"/>
                  </a:lnTo>
                  <a:lnTo>
                    <a:pt x="39489" y="60540"/>
                  </a:lnTo>
                  <a:lnTo>
                    <a:pt x="40522" y="60554"/>
                  </a:lnTo>
                  <a:lnTo>
                    <a:pt x="41568" y="60554"/>
                  </a:lnTo>
                  <a:lnTo>
                    <a:pt x="42601" y="60527"/>
                  </a:lnTo>
                  <a:lnTo>
                    <a:pt x="43634" y="60514"/>
                  </a:lnTo>
                  <a:lnTo>
                    <a:pt x="44667" y="60475"/>
                  </a:lnTo>
                  <a:lnTo>
                    <a:pt x="45713" y="60423"/>
                  </a:lnTo>
                  <a:lnTo>
                    <a:pt x="46746" y="60370"/>
                  </a:lnTo>
                  <a:lnTo>
                    <a:pt x="47779" y="60305"/>
                  </a:lnTo>
                  <a:lnTo>
                    <a:pt x="48812" y="60227"/>
                  </a:lnTo>
                  <a:lnTo>
                    <a:pt x="49845" y="60135"/>
                  </a:lnTo>
                  <a:lnTo>
                    <a:pt x="50891" y="60030"/>
                  </a:lnTo>
                  <a:lnTo>
                    <a:pt x="51911" y="59926"/>
                  </a:lnTo>
                  <a:lnTo>
                    <a:pt x="52944" y="59808"/>
                  </a:lnTo>
                  <a:lnTo>
                    <a:pt x="53977" y="59664"/>
                  </a:lnTo>
                  <a:lnTo>
                    <a:pt x="54997" y="59521"/>
                  </a:lnTo>
                  <a:lnTo>
                    <a:pt x="56030" y="59377"/>
                  </a:lnTo>
                  <a:lnTo>
                    <a:pt x="57050" y="59207"/>
                  </a:lnTo>
                  <a:lnTo>
                    <a:pt x="58070" y="59024"/>
                  </a:lnTo>
                  <a:lnTo>
                    <a:pt x="59076" y="58841"/>
                  </a:lnTo>
                  <a:lnTo>
                    <a:pt x="60096" y="58631"/>
                  </a:lnTo>
                  <a:lnTo>
                    <a:pt x="61103" y="58422"/>
                  </a:lnTo>
                  <a:lnTo>
                    <a:pt x="62097" y="58200"/>
                  </a:lnTo>
                  <a:lnTo>
                    <a:pt x="63104" y="57965"/>
                  </a:lnTo>
                  <a:lnTo>
                    <a:pt x="64097" y="57716"/>
                  </a:lnTo>
                  <a:lnTo>
                    <a:pt x="65091" y="57455"/>
                  </a:lnTo>
                  <a:lnTo>
                    <a:pt x="65248" y="57415"/>
                  </a:lnTo>
                  <a:lnTo>
                    <a:pt x="65392" y="57363"/>
                  </a:lnTo>
                  <a:lnTo>
                    <a:pt x="65536" y="57298"/>
                  </a:lnTo>
                  <a:lnTo>
                    <a:pt x="65666" y="57232"/>
                  </a:lnTo>
                  <a:lnTo>
                    <a:pt x="65797" y="57167"/>
                  </a:lnTo>
                  <a:lnTo>
                    <a:pt x="65915" y="57088"/>
                  </a:lnTo>
                  <a:lnTo>
                    <a:pt x="66020" y="57010"/>
                  </a:lnTo>
                  <a:lnTo>
                    <a:pt x="66124" y="56932"/>
                  </a:lnTo>
                  <a:lnTo>
                    <a:pt x="66229" y="56840"/>
                  </a:lnTo>
                  <a:lnTo>
                    <a:pt x="66320" y="56749"/>
                  </a:lnTo>
                  <a:lnTo>
                    <a:pt x="66477" y="56565"/>
                  </a:lnTo>
                  <a:lnTo>
                    <a:pt x="66608" y="56356"/>
                  </a:lnTo>
                  <a:lnTo>
                    <a:pt x="66713" y="56134"/>
                  </a:lnTo>
                  <a:lnTo>
                    <a:pt x="66791" y="55899"/>
                  </a:lnTo>
                  <a:lnTo>
                    <a:pt x="66843" y="55663"/>
                  </a:lnTo>
                  <a:lnTo>
                    <a:pt x="66869" y="55428"/>
                  </a:lnTo>
                  <a:lnTo>
                    <a:pt x="66869" y="55179"/>
                  </a:lnTo>
                  <a:lnTo>
                    <a:pt x="66856" y="54931"/>
                  </a:lnTo>
                  <a:lnTo>
                    <a:pt x="66817" y="54683"/>
                  </a:lnTo>
                  <a:lnTo>
                    <a:pt x="66752" y="54434"/>
                  </a:lnTo>
                  <a:lnTo>
                    <a:pt x="66660" y="54186"/>
                  </a:lnTo>
                  <a:lnTo>
                    <a:pt x="66569" y="53950"/>
                  </a:lnTo>
                  <a:lnTo>
                    <a:pt x="66438" y="53715"/>
                  </a:lnTo>
                  <a:lnTo>
                    <a:pt x="66294" y="53493"/>
                  </a:lnTo>
                  <a:lnTo>
                    <a:pt x="66137" y="53283"/>
                  </a:lnTo>
                  <a:lnTo>
                    <a:pt x="65967" y="53087"/>
                  </a:lnTo>
                  <a:lnTo>
                    <a:pt x="65771" y="52904"/>
                  </a:lnTo>
                  <a:lnTo>
                    <a:pt x="65562" y="52734"/>
                  </a:lnTo>
                  <a:lnTo>
                    <a:pt x="65340" y="52590"/>
                  </a:lnTo>
                  <a:lnTo>
                    <a:pt x="65104" y="52460"/>
                  </a:lnTo>
                  <a:lnTo>
                    <a:pt x="64856" y="52355"/>
                  </a:lnTo>
                  <a:lnTo>
                    <a:pt x="64594" y="52277"/>
                  </a:lnTo>
                  <a:lnTo>
                    <a:pt x="64320" y="52224"/>
                  </a:lnTo>
                  <a:lnTo>
                    <a:pt x="64032" y="52185"/>
                  </a:lnTo>
                  <a:lnTo>
                    <a:pt x="63731" y="52198"/>
                  </a:lnTo>
                  <a:lnTo>
                    <a:pt x="63574" y="52211"/>
                  </a:lnTo>
                  <a:lnTo>
                    <a:pt x="63431" y="52224"/>
                  </a:lnTo>
                  <a:lnTo>
                    <a:pt x="63274" y="52264"/>
                  </a:lnTo>
                  <a:lnTo>
                    <a:pt x="63104" y="52303"/>
                  </a:lnTo>
                  <a:lnTo>
                    <a:pt x="61652" y="52669"/>
                  </a:lnTo>
                  <a:lnTo>
                    <a:pt x="60096" y="53048"/>
                  </a:lnTo>
                  <a:lnTo>
                    <a:pt x="58475" y="53401"/>
                  </a:lnTo>
                  <a:lnTo>
                    <a:pt x="56788" y="53741"/>
                  </a:lnTo>
                  <a:lnTo>
                    <a:pt x="55023" y="54068"/>
                  </a:lnTo>
                  <a:lnTo>
                    <a:pt x="54121" y="54225"/>
                  </a:lnTo>
                  <a:lnTo>
                    <a:pt x="53205" y="54369"/>
                  </a:lnTo>
                  <a:lnTo>
                    <a:pt x="52277" y="54513"/>
                  </a:lnTo>
                  <a:lnTo>
                    <a:pt x="51336" y="54643"/>
                  </a:lnTo>
                  <a:lnTo>
                    <a:pt x="50381" y="54774"/>
                  </a:lnTo>
                  <a:lnTo>
                    <a:pt x="49427" y="54905"/>
                  </a:lnTo>
                  <a:lnTo>
                    <a:pt x="48459" y="55009"/>
                  </a:lnTo>
                  <a:lnTo>
                    <a:pt x="47478" y="55114"/>
                  </a:lnTo>
                  <a:lnTo>
                    <a:pt x="46485" y="55219"/>
                  </a:lnTo>
                  <a:lnTo>
                    <a:pt x="45491" y="55310"/>
                  </a:lnTo>
                  <a:lnTo>
                    <a:pt x="44484" y="55389"/>
                  </a:lnTo>
                  <a:lnTo>
                    <a:pt x="43477" y="55454"/>
                  </a:lnTo>
                  <a:lnTo>
                    <a:pt x="42470" y="55519"/>
                  </a:lnTo>
                  <a:lnTo>
                    <a:pt x="41450" y="55572"/>
                  </a:lnTo>
                  <a:lnTo>
                    <a:pt x="40431" y="55611"/>
                  </a:lnTo>
                  <a:lnTo>
                    <a:pt x="39411" y="55637"/>
                  </a:lnTo>
                  <a:lnTo>
                    <a:pt x="38391" y="55650"/>
                  </a:lnTo>
                  <a:lnTo>
                    <a:pt x="36351" y="55650"/>
                  </a:lnTo>
                  <a:lnTo>
                    <a:pt x="35331" y="55624"/>
                  </a:lnTo>
                  <a:lnTo>
                    <a:pt x="34311" y="55598"/>
                  </a:lnTo>
                  <a:lnTo>
                    <a:pt x="33291" y="55546"/>
                  </a:lnTo>
                  <a:lnTo>
                    <a:pt x="32284" y="55480"/>
                  </a:lnTo>
                  <a:lnTo>
                    <a:pt x="31265" y="55415"/>
                  </a:lnTo>
                  <a:lnTo>
                    <a:pt x="30271" y="55323"/>
                  </a:lnTo>
                  <a:lnTo>
                    <a:pt x="29264" y="55219"/>
                  </a:lnTo>
                  <a:lnTo>
                    <a:pt x="28270" y="55101"/>
                  </a:lnTo>
                  <a:lnTo>
                    <a:pt x="27290" y="54957"/>
                  </a:lnTo>
                  <a:lnTo>
                    <a:pt x="26322" y="54800"/>
                  </a:lnTo>
                  <a:lnTo>
                    <a:pt x="25354" y="54643"/>
                  </a:lnTo>
                  <a:lnTo>
                    <a:pt x="24400" y="54447"/>
                  </a:lnTo>
                  <a:lnTo>
                    <a:pt x="23445" y="54251"/>
                  </a:lnTo>
                  <a:lnTo>
                    <a:pt x="22517" y="54029"/>
                  </a:lnTo>
                  <a:lnTo>
                    <a:pt x="21602" y="53793"/>
                  </a:lnTo>
                  <a:lnTo>
                    <a:pt x="20686" y="53532"/>
                  </a:lnTo>
                  <a:lnTo>
                    <a:pt x="19797" y="53257"/>
                  </a:lnTo>
                  <a:lnTo>
                    <a:pt x="18921" y="52957"/>
                  </a:lnTo>
                  <a:lnTo>
                    <a:pt x="18058" y="52643"/>
                  </a:lnTo>
                  <a:lnTo>
                    <a:pt x="17208" y="52303"/>
                  </a:lnTo>
                  <a:lnTo>
                    <a:pt x="16385" y="51950"/>
                  </a:lnTo>
                  <a:lnTo>
                    <a:pt x="15574" y="51571"/>
                  </a:lnTo>
                  <a:lnTo>
                    <a:pt x="14776" y="51165"/>
                  </a:lnTo>
                  <a:lnTo>
                    <a:pt x="14005" y="50747"/>
                  </a:lnTo>
                  <a:lnTo>
                    <a:pt x="13260" y="50302"/>
                  </a:lnTo>
                  <a:lnTo>
                    <a:pt x="12527" y="49845"/>
                  </a:lnTo>
                  <a:lnTo>
                    <a:pt x="12174" y="49596"/>
                  </a:lnTo>
                  <a:lnTo>
                    <a:pt x="11821" y="49361"/>
                  </a:lnTo>
                  <a:lnTo>
                    <a:pt x="11468" y="49099"/>
                  </a:lnTo>
                  <a:lnTo>
                    <a:pt x="11128" y="48838"/>
                  </a:lnTo>
                  <a:lnTo>
                    <a:pt x="10801" y="48576"/>
                  </a:lnTo>
                  <a:lnTo>
                    <a:pt x="10474" y="48315"/>
                  </a:lnTo>
                  <a:lnTo>
                    <a:pt x="10148" y="48027"/>
                  </a:lnTo>
                  <a:lnTo>
                    <a:pt x="9834" y="47752"/>
                  </a:lnTo>
                  <a:lnTo>
                    <a:pt x="9533" y="47465"/>
                  </a:lnTo>
                  <a:lnTo>
                    <a:pt x="9232" y="47164"/>
                  </a:lnTo>
                  <a:lnTo>
                    <a:pt x="8931" y="46863"/>
                  </a:lnTo>
                  <a:lnTo>
                    <a:pt x="8644" y="46563"/>
                  </a:lnTo>
                  <a:lnTo>
                    <a:pt x="8369" y="46249"/>
                  </a:lnTo>
                  <a:lnTo>
                    <a:pt x="8095" y="45922"/>
                  </a:lnTo>
                  <a:lnTo>
                    <a:pt x="7820" y="45595"/>
                  </a:lnTo>
                  <a:lnTo>
                    <a:pt x="7559" y="45268"/>
                  </a:lnTo>
                  <a:lnTo>
                    <a:pt x="7310" y="44928"/>
                  </a:lnTo>
                  <a:lnTo>
                    <a:pt x="7062" y="44588"/>
                  </a:lnTo>
                  <a:lnTo>
                    <a:pt x="6696" y="44026"/>
                  </a:lnTo>
                  <a:lnTo>
                    <a:pt x="6356" y="43477"/>
                  </a:lnTo>
                  <a:lnTo>
                    <a:pt x="6055" y="42928"/>
                  </a:lnTo>
                  <a:lnTo>
                    <a:pt x="5793" y="42378"/>
                  </a:lnTo>
                  <a:lnTo>
                    <a:pt x="5558" y="41842"/>
                  </a:lnTo>
                  <a:lnTo>
                    <a:pt x="5349" y="41306"/>
                  </a:lnTo>
                  <a:lnTo>
                    <a:pt x="5179" y="40770"/>
                  </a:lnTo>
                  <a:lnTo>
                    <a:pt x="5035" y="40247"/>
                  </a:lnTo>
                  <a:lnTo>
                    <a:pt x="4930" y="39724"/>
                  </a:lnTo>
                  <a:lnTo>
                    <a:pt x="4839" y="39201"/>
                  </a:lnTo>
                  <a:lnTo>
                    <a:pt x="4787" y="38691"/>
                  </a:lnTo>
                  <a:lnTo>
                    <a:pt x="4760" y="38181"/>
                  </a:lnTo>
                  <a:lnTo>
                    <a:pt x="4760" y="37671"/>
                  </a:lnTo>
                  <a:lnTo>
                    <a:pt x="4787" y="37174"/>
                  </a:lnTo>
                  <a:lnTo>
                    <a:pt x="4839" y="36677"/>
                  </a:lnTo>
                  <a:lnTo>
                    <a:pt x="4917" y="36181"/>
                  </a:lnTo>
                  <a:lnTo>
                    <a:pt x="5022" y="35697"/>
                  </a:lnTo>
                  <a:lnTo>
                    <a:pt x="5140" y="35213"/>
                  </a:lnTo>
                  <a:lnTo>
                    <a:pt x="5283" y="34729"/>
                  </a:lnTo>
                  <a:lnTo>
                    <a:pt x="5453" y="34258"/>
                  </a:lnTo>
                  <a:lnTo>
                    <a:pt x="5636" y="33788"/>
                  </a:lnTo>
                  <a:lnTo>
                    <a:pt x="5846" y="33330"/>
                  </a:lnTo>
                  <a:lnTo>
                    <a:pt x="6081" y="32872"/>
                  </a:lnTo>
                  <a:lnTo>
                    <a:pt x="6329" y="32428"/>
                  </a:lnTo>
                  <a:lnTo>
                    <a:pt x="6591" y="31970"/>
                  </a:lnTo>
                  <a:lnTo>
                    <a:pt x="6879" y="31539"/>
                  </a:lnTo>
                  <a:lnTo>
                    <a:pt x="7179" y="31107"/>
                  </a:lnTo>
                  <a:lnTo>
                    <a:pt x="7493" y="30676"/>
                  </a:lnTo>
                  <a:lnTo>
                    <a:pt x="7820" y="30244"/>
                  </a:lnTo>
                  <a:lnTo>
                    <a:pt x="8173" y="29826"/>
                  </a:lnTo>
                  <a:lnTo>
                    <a:pt x="8526" y="29420"/>
                  </a:lnTo>
                  <a:lnTo>
                    <a:pt x="8905" y="29015"/>
                  </a:lnTo>
                  <a:lnTo>
                    <a:pt x="9285" y="28610"/>
                  </a:lnTo>
                  <a:lnTo>
                    <a:pt x="9690" y="28217"/>
                  </a:lnTo>
                  <a:lnTo>
                    <a:pt x="10095" y="27838"/>
                  </a:lnTo>
                  <a:lnTo>
                    <a:pt x="10514" y="27446"/>
                  </a:lnTo>
                  <a:lnTo>
                    <a:pt x="10945" y="27080"/>
                  </a:lnTo>
                  <a:lnTo>
                    <a:pt x="11377" y="26714"/>
                  </a:lnTo>
                  <a:lnTo>
                    <a:pt x="11821" y="26348"/>
                  </a:lnTo>
                  <a:lnTo>
                    <a:pt x="12279" y="25995"/>
                  </a:lnTo>
                  <a:lnTo>
                    <a:pt x="12736" y="25642"/>
                  </a:lnTo>
                  <a:lnTo>
                    <a:pt x="13207" y="25302"/>
                  </a:lnTo>
                  <a:lnTo>
                    <a:pt x="13678" y="24975"/>
                  </a:lnTo>
                  <a:lnTo>
                    <a:pt x="14149" y="24648"/>
                  </a:lnTo>
                  <a:lnTo>
                    <a:pt x="15103" y="24007"/>
                  </a:lnTo>
                  <a:lnTo>
                    <a:pt x="16084" y="23406"/>
                  </a:lnTo>
                  <a:lnTo>
                    <a:pt x="17051" y="22830"/>
                  </a:lnTo>
                  <a:lnTo>
                    <a:pt x="18032" y="22281"/>
                  </a:lnTo>
                  <a:lnTo>
                    <a:pt x="19000" y="21771"/>
                  </a:lnTo>
                  <a:lnTo>
                    <a:pt x="19941" y="21287"/>
                  </a:lnTo>
                  <a:lnTo>
                    <a:pt x="20883" y="20830"/>
                  </a:lnTo>
                  <a:lnTo>
                    <a:pt x="21785" y="20411"/>
                  </a:lnTo>
                  <a:lnTo>
                    <a:pt x="22661" y="20032"/>
                  </a:lnTo>
                  <a:lnTo>
                    <a:pt x="23511" y="19679"/>
                  </a:lnTo>
                  <a:lnTo>
                    <a:pt x="25093" y="19025"/>
                  </a:lnTo>
                  <a:lnTo>
                    <a:pt x="26688" y="18372"/>
                  </a:lnTo>
                  <a:lnTo>
                    <a:pt x="28257" y="17692"/>
                  </a:lnTo>
                  <a:lnTo>
                    <a:pt x="29029" y="17352"/>
                  </a:lnTo>
                  <a:lnTo>
                    <a:pt x="29800" y="16999"/>
                  </a:lnTo>
                  <a:lnTo>
                    <a:pt x="30559" y="16632"/>
                  </a:lnTo>
                  <a:lnTo>
                    <a:pt x="31317" y="16266"/>
                  </a:lnTo>
                  <a:lnTo>
                    <a:pt x="32075" y="15887"/>
                  </a:lnTo>
                  <a:lnTo>
                    <a:pt x="32808" y="15495"/>
                  </a:lnTo>
                  <a:lnTo>
                    <a:pt x="33540" y="15090"/>
                  </a:lnTo>
                  <a:lnTo>
                    <a:pt x="34259" y="14671"/>
                  </a:lnTo>
                  <a:lnTo>
                    <a:pt x="34965" y="14240"/>
                  </a:lnTo>
                  <a:lnTo>
                    <a:pt x="35658" y="13795"/>
                  </a:lnTo>
                  <a:lnTo>
                    <a:pt x="36338" y="13337"/>
                  </a:lnTo>
                  <a:lnTo>
                    <a:pt x="37005" y="12854"/>
                  </a:lnTo>
                  <a:lnTo>
                    <a:pt x="37659" y="12370"/>
                  </a:lnTo>
                  <a:lnTo>
                    <a:pt x="38286" y="11847"/>
                  </a:lnTo>
                  <a:lnTo>
                    <a:pt x="38914" y="11324"/>
                  </a:lnTo>
                  <a:lnTo>
                    <a:pt x="39515" y="10762"/>
                  </a:lnTo>
                  <a:lnTo>
                    <a:pt x="40104" y="10186"/>
                  </a:lnTo>
                  <a:lnTo>
                    <a:pt x="40666" y="9585"/>
                  </a:lnTo>
                  <a:lnTo>
                    <a:pt x="41215" y="8970"/>
                  </a:lnTo>
                  <a:lnTo>
                    <a:pt x="41477" y="8643"/>
                  </a:lnTo>
                  <a:lnTo>
                    <a:pt x="41738" y="8329"/>
                  </a:lnTo>
                  <a:lnTo>
                    <a:pt x="42000" y="7989"/>
                  </a:lnTo>
                  <a:lnTo>
                    <a:pt x="42248" y="7650"/>
                  </a:lnTo>
                  <a:lnTo>
                    <a:pt x="42483" y="7310"/>
                  </a:lnTo>
                  <a:lnTo>
                    <a:pt x="42732" y="6957"/>
                  </a:lnTo>
                  <a:lnTo>
                    <a:pt x="42954" y="6590"/>
                  </a:lnTo>
                  <a:lnTo>
                    <a:pt x="43190" y="6224"/>
                  </a:lnTo>
                  <a:lnTo>
                    <a:pt x="43412" y="5858"/>
                  </a:lnTo>
                  <a:lnTo>
                    <a:pt x="43621" y="5479"/>
                  </a:lnTo>
                  <a:lnTo>
                    <a:pt x="43830" y="5087"/>
                  </a:lnTo>
                  <a:lnTo>
                    <a:pt x="44039" y="4694"/>
                  </a:lnTo>
                  <a:lnTo>
                    <a:pt x="44236" y="4289"/>
                  </a:lnTo>
                  <a:lnTo>
                    <a:pt x="44419" y="3884"/>
                  </a:lnTo>
                  <a:lnTo>
                    <a:pt x="44484" y="3727"/>
                  </a:lnTo>
                  <a:lnTo>
                    <a:pt x="44536" y="3583"/>
                  </a:lnTo>
                  <a:lnTo>
                    <a:pt x="44589" y="3426"/>
                  </a:lnTo>
                  <a:lnTo>
                    <a:pt x="44628" y="3282"/>
                  </a:lnTo>
                  <a:lnTo>
                    <a:pt x="44654" y="3138"/>
                  </a:lnTo>
                  <a:lnTo>
                    <a:pt x="44667" y="2995"/>
                  </a:lnTo>
                  <a:lnTo>
                    <a:pt x="44693" y="2707"/>
                  </a:lnTo>
                  <a:lnTo>
                    <a:pt x="44680" y="2445"/>
                  </a:lnTo>
                  <a:lnTo>
                    <a:pt x="44628" y="2184"/>
                  </a:lnTo>
                  <a:lnTo>
                    <a:pt x="44562" y="1935"/>
                  </a:lnTo>
                  <a:lnTo>
                    <a:pt x="44471" y="1687"/>
                  </a:lnTo>
                  <a:lnTo>
                    <a:pt x="44340" y="1465"/>
                  </a:lnTo>
                  <a:lnTo>
                    <a:pt x="44209" y="1256"/>
                  </a:lnTo>
                  <a:lnTo>
                    <a:pt x="44053" y="1046"/>
                  </a:lnTo>
                  <a:lnTo>
                    <a:pt x="43869" y="863"/>
                  </a:lnTo>
                  <a:lnTo>
                    <a:pt x="43673" y="693"/>
                  </a:lnTo>
                  <a:lnTo>
                    <a:pt x="43464" y="536"/>
                  </a:lnTo>
                  <a:lnTo>
                    <a:pt x="43242" y="406"/>
                  </a:lnTo>
                  <a:lnTo>
                    <a:pt x="43020" y="288"/>
                  </a:lnTo>
                  <a:lnTo>
                    <a:pt x="42771" y="183"/>
                  </a:lnTo>
                  <a:lnTo>
                    <a:pt x="42536" y="105"/>
                  </a:lnTo>
                  <a:lnTo>
                    <a:pt x="42287" y="53"/>
                  </a:lnTo>
                  <a:lnTo>
                    <a:pt x="42026" y="13"/>
                  </a:lnTo>
                  <a:lnTo>
                    <a:pt x="4177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7" name="Google Shape;1799;p38">
              <a:extLst>
                <a:ext uri="{FF2B5EF4-FFF2-40B4-BE49-F238E27FC236}">
                  <a16:creationId xmlns:a16="http://schemas.microsoft.com/office/drawing/2014/main" id="{7954B489-4B9A-809E-2ABE-9D3DB1E01831}"/>
                </a:ext>
              </a:extLst>
            </p:cNvPr>
            <p:cNvSpPr/>
            <p:nvPr/>
          </p:nvSpPr>
          <p:spPr>
            <a:xfrm>
              <a:off x="2007850" y="2780675"/>
              <a:ext cx="1559925" cy="2232025"/>
            </a:xfrm>
            <a:custGeom>
              <a:avLst/>
              <a:gdLst/>
              <a:ahLst/>
              <a:cxnLst/>
              <a:rect l="l" t="t" r="r" b="b"/>
              <a:pathLst>
                <a:path w="62397" h="89281" extrusionOk="0">
                  <a:moveTo>
                    <a:pt x="34245" y="0"/>
                  </a:moveTo>
                  <a:lnTo>
                    <a:pt x="33670" y="13"/>
                  </a:lnTo>
                  <a:lnTo>
                    <a:pt x="33095" y="39"/>
                  </a:lnTo>
                  <a:lnTo>
                    <a:pt x="32519" y="92"/>
                  </a:lnTo>
                  <a:lnTo>
                    <a:pt x="31944" y="170"/>
                  </a:lnTo>
                  <a:lnTo>
                    <a:pt x="31369" y="262"/>
                  </a:lnTo>
                  <a:lnTo>
                    <a:pt x="30793" y="379"/>
                  </a:lnTo>
                  <a:lnTo>
                    <a:pt x="30231" y="510"/>
                  </a:lnTo>
                  <a:lnTo>
                    <a:pt x="29656" y="654"/>
                  </a:lnTo>
                  <a:lnTo>
                    <a:pt x="29080" y="837"/>
                  </a:lnTo>
                  <a:lnTo>
                    <a:pt x="28518" y="1020"/>
                  </a:lnTo>
                  <a:lnTo>
                    <a:pt x="27956" y="1229"/>
                  </a:lnTo>
                  <a:lnTo>
                    <a:pt x="27381" y="1465"/>
                  </a:lnTo>
                  <a:lnTo>
                    <a:pt x="26818" y="1713"/>
                  </a:lnTo>
                  <a:lnTo>
                    <a:pt x="26256" y="1988"/>
                  </a:lnTo>
                  <a:lnTo>
                    <a:pt x="25694" y="2275"/>
                  </a:lnTo>
                  <a:lnTo>
                    <a:pt x="25145" y="2589"/>
                  </a:lnTo>
                  <a:lnTo>
                    <a:pt x="24582" y="2916"/>
                  </a:lnTo>
                  <a:lnTo>
                    <a:pt x="24033" y="3256"/>
                  </a:lnTo>
                  <a:lnTo>
                    <a:pt x="23484" y="3622"/>
                  </a:lnTo>
                  <a:lnTo>
                    <a:pt x="22935" y="4014"/>
                  </a:lnTo>
                  <a:lnTo>
                    <a:pt x="22399" y="4420"/>
                  </a:lnTo>
                  <a:lnTo>
                    <a:pt x="21850" y="4851"/>
                  </a:lnTo>
                  <a:lnTo>
                    <a:pt x="21314" y="5296"/>
                  </a:lnTo>
                  <a:lnTo>
                    <a:pt x="20777" y="5754"/>
                  </a:lnTo>
                  <a:lnTo>
                    <a:pt x="20241" y="6237"/>
                  </a:lnTo>
                  <a:lnTo>
                    <a:pt x="19718" y="6734"/>
                  </a:lnTo>
                  <a:lnTo>
                    <a:pt x="19195" y="7257"/>
                  </a:lnTo>
                  <a:lnTo>
                    <a:pt x="18672" y="7793"/>
                  </a:lnTo>
                  <a:lnTo>
                    <a:pt x="18162" y="8356"/>
                  </a:lnTo>
                  <a:lnTo>
                    <a:pt x="17652" y="8931"/>
                  </a:lnTo>
                  <a:lnTo>
                    <a:pt x="17142" y="9519"/>
                  </a:lnTo>
                  <a:lnTo>
                    <a:pt x="16646" y="10134"/>
                  </a:lnTo>
                  <a:lnTo>
                    <a:pt x="16149" y="10775"/>
                  </a:lnTo>
                  <a:lnTo>
                    <a:pt x="15599" y="11494"/>
                  </a:lnTo>
                  <a:lnTo>
                    <a:pt x="15063" y="12213"/>
                  </a:lnTo>
                  <a:lnTo>
                    <a:pt x="14540" y="12945"/>
                  </a:lnTo>
                  <a:lnTo>
                    <a:pt x="14030" y="13690"/>
                  </a:lnTo>
                  <a:lnTo>
                    <a:pt x="13520" y="14449"/>
                  </a:lnTo>
                  <a:lnTo>
                    <a:pt x="13024" y="15220"/>
                  </a:lnTo>
                  <a:lnTo>
                    <a:pt x="12540" y="15992"/>
                  </a:lnTo>
                  <a:lnTo>
                    <a:pt x="12056" y="16776"/>
                  </a:lnTo>
                  <a:lnTo>
                    <a:pt x="11585" y="17561"/>
                  </a:lnTo>
                  <a:lnTo>
                    <a:pt x="11128" y="18358"/>
                  </a:lnTo>
                  <a:lnTo>
                    <a:pt x="10670" y="19169"/>
                  </a:lnTo>
                  <a:lnTo>
                    <a:pt x="10225" y="19993"/>
                  </a:lnTo>
                  <a:lnTo>
                    <a:pt x="9794" y="20817"/>
                  </a:lnTo>
                  <a:lnTo>
                    <a:pt x="9375" y="21640"/>
                  </a:lnTo>
                  <a:lnTo>
                    <a:pt x="8957" y="22477"/>
                  </a:lnTo>
                  <a:lnTo>
                    <a:pt x="8552" y="23327"/>
                  </a:lnTo>
                  <a:lnTo>
                    <a:pt x="8146" y="24177"/>
                  </a:lnTo>
                  <a:lnTo>
                    <a:pt x="7767" y="25040"/>
                  </a:lnTo>
                  <a:lnTo>
                    <a:pt x="7388" y="25903"/>
                  </a:lnTo>
                  <a:lnTo>
                    <a:pt x="7022" y="26779"/>
                  </a:lnTo>
                  <a:lnTo>
                    <a:pt x="6656" y="27655"/>
                  </a:lnTo>
                  <a:lnTo>
                    <a:pt x="6303" y="28531"/>
                  </a:lnTo>
                  <a:lnTo>
                    <a:pt x="5963" y="29420"/>
                  </a:lnTo>
                  <a:lnTo>
                    <a:pt x="5636" y="30310"/>
                  </a:lnTo>
                  <a:lnTo>
                    <a:pt x="5309" y="31212"/>
                  </a:lnTo>
                  <a:lnTo>
                    <a:pt x="4995" y="32114"/>
                  </a:lnTo>
                  <a:lnTo>
                    <a:pt x="4694" y="33016"/>
                  </a:lnTo>
                  <a:lnTo>
                    <a:pt x="4394" y="33918"/>
                  </a:lnTo>
                  <a:lnTo>
                    <a:pt x="4119" y="34834"/>
                  </a:lnTo>
                  <a:lnTo>
                    <a:pt x="3845" y="35749"/>
                  </a:lnTo>
                  <a:lnTo>
                    <a:pt x="3570" y="36677"/>
                  </a:lnTo>
                  <a:lnTo>
                    <a:pt x="3321" y="37593"/>
                  </a:lnTo>
                  <a:lnTo>
                    <a:pt x="3073" y="38521"/>
                  </a:lnTo>
                  <a:lnTo>
                    <a:pt x="2825" y="39449"/>
                  </a:lnTo>
                  <a:lnTo>
                    <a:pt x="2602" y="40378"/>
                  </a:lnTo>
                  <a:lnTo>
                    <a:pt x="2380" y="41306"/>
                  </a:lnTo>
                  <a:lnTo>
                    <a:pt x="2171" y="42248"/>
                  </a:lnTo>
                  <a:lnTo>
                    <a:pt x="1975" y="43176"/>
                  </a:lnTo>
                  <a:lnTo>
                    <a:pt x="1779" y="44117"/>
                  </a:lnTo>
                  <a:lnTo>
                    <a:pt x="1609" y="45059"/>
                  </a:lnTo>
                  <a:lnTo>
                    <a:pt x="1439" y="45987"/>
                  </a:lnTo>
                  <a:lnTo>
                    <a:pt x="1269" y="46929"/>
                  </a:lnTo>
                  <a:lnTo>
                    <a:pt x="1125" y="47870"/>
                  </a:lnTo>
                  <a:lnTo>
                    <a:pt x="981" y="48812"/>
                  </a:lnTo>
                  <a:lnTo>
                    <a:pt x="850" y="49753"/>
                  </a:lnTo>
                  <a:lnTo>
                    <a:pt x="719" y="50681"/>
                  </a:lnTo>
                  <a:lnTo>
                    <a:pt x="615" y="51623"/>
                  </a:lnTo>
                  <a:lnTo>
                    <a:pt x="510" y="52564"/>
                  </a:lnTo>
                  <a:lnTo>
                    <a:pt x="406" y="53493"/>
                  </a:lnTo>
                  <a:lnTo>
                    <a:pt x="327" y="54434"/>
                  </a:lnTo>
                  <a:lnTo>
                    <a:pt x="249" y="55362"/>
                  </a:lnTo>
                  <a:lnTo>
                    <a:pt x="183" y="56291"/>
                  </a:lnTo>
                  <a:lnTo>
                    <a:pt x="131" y="57219"/>
                  </a:lnTo>
                  <a:lnTo>
                    <a:pt x="92" y="58148"/>
                  </a:lnTo>
                  <a:lnTo>
                    <a:pt x="53" y="59076"/>
                  </a:lnTo>
                  <a:lnTo>
                    <a:pt x="26" y="59991"/>
                  </a:lnTo>
                  <a:lnTo>
                    <a:pt x="13" y="60907"/>
                  </a:lnTo>
                  <a:lnTo>
                    <a:pt x="0" y="61822"/>
                  </a:lnTo>
                  <a:lnTo>
                    <a:pt x="13" y="62724"/>
                  </a:lnTo>
                  <a:lnTo>
                    <a:pt x="26" y="63639"/>
                  </a:lnTo>
                  <a:lnTo>
                    <a:pt x="40" y="64542"/>
                  </a:lnTo>
                  <a:lnTo>
                    <a:pt x="79" y="65431"/>
                  </a:lnTo>
                  <a:lnTo>
                    <a:pt x="118" y="66320"/>
                  </a:lnTo>
                  <a:lnTo>
                    <a:pt x="170" y="67209"/>
                  </a:lnTo>
                  <a:lnTo>
                    <a:pt x="223" y="67824"/>
                  </a:lnTo>
                  <a:lnTo>
                    <a:pt x="275" y="68451"/>
                  </a:lnTo>
                  <a:lnTo>
                    <a:pt x="340" y="69066"/>
                  </a:lnTo>
                  <a:lnTo>
                    <a:pt x="419" y="69680"/>
                  </a:lnTo>
                  <a:lnTo>
                    <a:pt x="497" y="70295"/>
                  </a:lnTo>
                  <a:lnTo>
                    <a:pt x="602" y="70922"/>
                  </a:lnTo>
                  <a:lnTo>
                    <a:pt x="706" y="71537"/>
                  </a:lnTo>
                  <a:lnTo>
                    <a:pt x="824" y="72138"/>
                  </a:lnTo>
                  <a:lnTo>
                    <a:pt x="955" y="72753"/>
                  </a:lnTo>
                  <a:lnTo>
                    <a:pt x="1086" y="73368"/>
                  </a:lnTo>
                  <a:lnTo>
                    <a:pt x="1242" y="73969"/>
                  </a:lnTo>
                  <a:lnTo>
                    <a:pt x="1412" y="74571"/>
                  </a:lnTo>
                  <a:lnTo>
                    <a:pt x="1596" y="75159"/>
                  </a:lnTo>
                  <a:lnTo>
                    <a:pt x="1779" y="75747"/>
                  </a:lnTo>
                  <a:lnTo>
                    <a:pt x="1988" y="76336"/>
                  </a:lnTo>
                  <a:lnTo>
                    <a:pt x="2210" y="76911"/>
                  </a:lnTo>
                  <a:lnTo>
                    <a:pt x="2445" y="77486"/>
                  </a:lnTo>
                  <a:lnTo>
                    <a:pt x="2694" y="78049"/>
                  </a:lnTo>
                  <a:lnTo>
                    <a:pt x="2955" y="78611"/>
                  </a:lnTo>
                  <a:lnTo>
                    <a:pt x="3230" y="79160"/>
                  </a:lnTo>
                  <a:lnTo>
                    <a:pt x="3531" y="79696"/>
                  </a:lnTo>
                  <a:lnTo>
                    <a:pt x="3831" y="80219"/>
                  </a:lnTo>
                  <a:lnTo>
                    <a:pt x="4158" y="80742"/>
                  </a:lnTo>
                  <a:lnTo>
                    <a:pt x="4498" y="81252"/>
                  </a:lnTo>
                  <a:lnTo>
                    <a:pt x="4851" y="81762"/>
                  </a:lnTo>
                  <a:lnTo>
                    <a:pt x="5231" y="82246"/>
                  </a:lnTo>
                  <a:lnTo>
                    <a:pt x="5623" y="82717"/>
                  </a:lnTo>
                  <a:lnTo>
                    <a:pt x="6028" y="83187"/>
                  </a:lnTo>
                  <a:lnTo>
                    <a:pt x="6460" y="83645"/>
                  </a:lnTo>
                  <a:lnTo>
                    <a:pt x="6904" y="84077"/>
                  </a:lnTo>
                  <a:lnTo>
                    <a:pt x="7362" y="84508"/>
                  </a:lnTo>
                  <a:lnTo>
                    <a:pt x="7846" y="84913"/>
                  </a:lnTo>
                  <a:lnTo>
                    <a:pt x="8264" y="85253"/>
                  </a:lnTo>
                  <a:lnTo>
                    <a:pt x="8709" y="85567"/>
                  </a:lnTo>
                  <a:lnTo>
                    <a:pt x="9153" y="85868"/>
                  </a:lnTo>
                  <a:lnTo>
                    <a:pt x="9598" y="86156"/>
                  </a:lnTo>
                  <a:lnTo>
                    <a:pt x="10068" y="86430"/>
                  </a:lnTo>
                  <a:lnTo>
                    <a:pt x="10552" y="86692"/>
                  </a:lnTo>
                  <a:lnTo>
                    <a:pt x="11036" y="86927"/>
                  </a:lnTo>
                  <a:lnTo>
                    <a:pt x="11520" y="87162"/>
                  </a:lnTo>
                  <a:lnTo>
                    <a:pt x="12030" y="87372"/>
                  </a:lnTo>
                  <a:lnTo>
                    <a:pt x="12540" y="87581"/>
                  </a:lnTo>
                  <a:lnTo>
                    <a:pt x="13063" y="87764"/>
                  </a:lnTo>
                  <a:lnTo>
                    <a:pt x="13586" y="87947"/>
                  </a:lnTo>
                  <a:lnTo>
                    <a:pt x="14122" y="88104"/>
                  </a:lnTo>
                  <a:lnTo>
                    <a:pt x="14671" y="88261"/>
                  </a:lnTo>
                  <a:lnTo>
                    <a:pt x="15220" y="88391"/>
                  </a:lnTo>
                  <a:lnTo>
                    <a:pt x="15783" y="88522"/>
                  </a:lnTo>
                  <a:lnTo>
                    <a:pt x="16345" y="88640"/>
                  </a:lnTo>
                  <a:lnTo>
                    <a:pt x="16907" y="88745"/>
                  </a:lnTo>
                  <a:lnTo>
                    <a:pt x="17482" y="88836"/>
                  </a:lnTo>
                  <a:lnTo>
                    <a:pt x="18058" y="88914"/>
                  </a:lnTo>
                  <a:lnTo>
                    <a:pt x="18646" y="88993"/>
                  </a:lnTo>
                  <a:lnTo>
                    <a:pt x="19234" y="89058"/>
                  </a:lnTo>
                  <a:lnTo>
                    <a:pt x="19836" y="89111"/>
                  </a:lnTo>
                  <a:lnTo>
                    <a:pt x="20424" y="89163"/>
                  </a:lnTo>
                  <a:lnTo>
                    <a:pt x="21026" y="89202"/>
                  </a:lnTo>
                  <a:lnTo>
                    <a:pt x="21640" y="89228"/>
                  </a:lnTo>
                  <a:lnTo>
                    <a:pt x="22856" y="89268"/>
                  </a:lnTo>
                  <a:lnTo>
                    <a:pt x="24086" y="89281"/>
                  </a:lnTo>
                  <a:lnTo>
                    <a:pt x="25328" y="89268"/>
                  </a:lnTo>
                  <a:lnTo>
                    <a:pt x="26570" y="89228"/>
                  </a:lnTo>
                  <a:lnTo>
                    <a:pt x="27812" y="89163"/>
                  </a:lnTo>
                  <a:lnTo>
                    <a:pt x="29054" y="89084"/>
                  </a:lnTo>
                  <a:lnTo>
                    <a:pt x="30283" y="88993"/>
                  </a:lnTo>
                  <a:lnTo>
                    <a:pt x="31526" y="88888"/>
                  </a:lnTo>
                  <a:lnTo>
                    <a:pt x="32755" y="88784"/>
                  </a:lnTo>
                  <a:lnTo>
                    <a:pt x="35161" y="88535"/>
                  </a:lnTo>
                  <a:lnTo>
                    <a:pt x="37514" y="88287"/>
                  </a:lnTo>
                  <a:lnTo>
                    <a:pt x="39789" y="88052"/>
                  </a:lnTo>
                  <a:lnTo>
                    <a:pt x="40888" y="87947"/>
                  </a:lnTo>
                  <a:lnTo>
                    <a:pt x="41947" y="87855"/>
                  </a:lnTo>
                  <a:lnTo>
                    <a:pt x="42993" y="87777"/>
                  </a:lnTo>
                  <a:lnTo>
                    <a:pt x="43987" y="87725"/>
                  </a:lnTo>
                  <a:lnTo>
                    <a:pt x="44536" y="87685"/>
                  </a:lnTo>
                  <a:lnTo>
                    <a:pt x="45085" y="87646"/>
                  </a:lnTo>
                  <a:lnTo>
                    <a:pt x="45608" y="87594"/>
                  </a:lnTo>
                  <a:lnTo>
                    <a:pt x="46131" y="87542"/>
                  </a:lnTo>
                  <a:lnTo>
                    <a:pt x="46641" y="87476"/>
                  </a:lnTo>
                  <a:lnTo>
                    <a:pt x="47138" y="87411"/>
                  </a:lnTo>
                  <a:lnTo>
                    <a:pt x="47622" y="87332"/>
                  </a:lnTo>
                  <a:lnTo>
                    <a:pt x="48092" y="87241"/>
                  </a:lnTo>
                  <a:lnTo>
                    <a:pt x="48550" y="87149"/>
                  </a:lnTo>
                  <a:lnTo>
                    <a:pt x="49008" y="87045"/>
                  </a:lnTo>
                  <a:lnTo>
                    <a:pt x="49452" y="86927"/>
                  </a:lnTo>
                  <a:lnTo>
                    <a:pt x="49884" y="86809"/>
                  </a:lnTo>
                  <a:lnTo>
                    <a:pt x="50315" y="86679"/>
                  </a:lnTo>
                  <a:lnTo>
                    <a:pt x="50720" y="86535"/>
                  </a:lnTo>
                  <a:lnTo>
                    <a:pt x="51126" y="86391"/>
                  </a:lnTo>
                  <a:lnTo>
                    <a:pt x="51518" y="86247"/>
                  </a:lnTo>
                  <a:lnTo>
                    <a:pt x="51910" y="86077"/>
                  </a:lnTo>
                  <a:lnTo>
                    <a:pt x="52290" y="85920"/>
                  </a:lnTo>
                  <a:lnTo>
                    <a:pt x="52656" y="85737"/>
                  </a:lnTo>
                  <a:lnTo>
                    <a:pt x="53009" y="85554"/>
                  </a:lnTo>
                  <a:lnTo>
                    <a:pt x="53362" y="85358"/>
                  </a:lnTo>
                  <a:lnTo>
                    <a:pt x="53702" y="85162"/>
                  </a:lnTo>
                  <a:lnTo>
                    <a:pt x="54029" y="84953"/>
                  </a:lnTo>
                  <a:lnTo>
                    <a:pt x="54356" y="84730"/>
                  </a:lnTo>
                  <a:lnTo>
                    <a:pt x="54669" y="84508"/>
                  </a:lnTo>
                  <a:lnTo>
                    <a:pt x="54970" y="84273"/>
                  </a:lnTo>
                  <a:lnTo>
                    <a:pt x="55271" y="84037"/>
                  </a:lnTo>
                  <a:lnTo>
                    <a:pt x="55558" y="83789"/>
                  </a:lnTo>
                  <a:lnTo>
                    <a:pt x="55846" y="83527"/>
                  </a:lnTo>
                  <a:lnTo>
                    <a:pt x="56121" y="83266"/>
                  </a:lnTo>
                  <a:lnTo>
                    <a:pt x="56382" y="82991"/>
                  </a:lnTo>
                  <a:lnTo>
                    <a:pt x="56644" y="82717"/>
                  </a:lnTo>
                  <a:lnTo>
                    <a:pt x="56892" y="82429"/>
                  </a:lnTo>
                  <a:lnTo>
                    <a:pt x="57141" y="82128"/>
                  </a:lnTo>
                  <a:lnTo>
                    <a:pt x="57376" y="81828"/>
                  </a:lnTo>
                  <a:lnTo>
                    <a:pt x="57611" y="81514"/>
                  </a:lnTo>
                  <a:lnTo>
                    <a:pt x="57834" y="81187"/>
                  </a:lnTo>
                  <a:lnTo>
                    <a:pt x="58056" y="80860"/>
                  </a:lnTo>
                  <a:lnTo>
                    <a:pt x="58265" y="80520"/>
                  </a:lnTo>
                  <a:lnTo>
                    <a:pt x="58474" y="80180"/>
                  </a:lnTo>
                  <a:lnTo>
                    <a:pt x="58670" y="79827"/>
                  </a:lnTo>
                  <a:lnTo>
                    <a:pt x="58867" y="79474"/>
                  </a:lnTo>
                  <a:lnTo>
                    <a:pt x="59050" y="79095"/>
                  </a:lnTo>
                  <a:lnTo>
                    <a:pt x="59233" y="78729"/>
                  </a:lnTo>
                  <a:lnTo>
                    <a:pt x="59403" y="78336"/>
                  </a:lnTo>
                  <a:lnTo>
                    <a:pt x="59573" y="77944"/>
                  </a:lnTo>
                  <a:lnTo>
                    <a:pt x="59743" y="77552"/>
                  </a:lnTo>
                  <a:lnTo>
                    <a:pt x="59900" y="77146"/>
                  </a:lnTo>
                  <a:lnTo>
                    <a:pt x="60200" y="76297"/>
                  </a:lnTo>
                  <a:lnTo>
                    <a:pt x="60488" y="75434"/>
                  </a:lnTo>
                  <a:lnTo>
                    <a:pt x="60749" y="74531"/>
                  </a:lnTo>
                  <a:lnTo>
                    <a:pt x="60998" y="73590"/>
                  </a:lnTo>
                  <a:lnTo>
                    <a:pt x="61233" y="72622"/>
                  </a:lnTo>
                  <a:lnTo>
                    <a:pt x="61442" y="71629"/>
                  </a:lnTo>
                  <a:lnTo>
                    <a:pt x="61652" y="70596"/>
                  </a:lnTo>
                  <a:lnTo>
                    <a:pt x="61835" y="69536"/>
                  </a:lnTo>
                  <a:lnTo>
                    <a:pt x="61992" y="68608"/>
                  </a:lnTo>
                  <a:lnTo>
                    <a:pt x="62109" y="67640"/>
                  </a:lnTo>
                  <a:lnTo>
                    <a:pt x="62214" y="66647"/>
                  </a:lnTo>
                  <a:lnTo>
                    <a:pt x="62292" y="65627"/>
                  </a:lnTo>
                  <a:lnTo>
                    <a:pt x="62345" y="64594"/>
                  </a:lnTo>
                  <a:lnTo>
                    <a:pt x="62384" y="63522"/>
                  </a:lnTo>
                  <a:lnTo>
                    <a:pt x="62397" y="62436"/>
                  </a:lnTo>
                  <a:lnTo>
                    <a:pt x="62397" y="61325"/>
                  </a:lnTo>
                  <a:lnTo>
                    <a:pt x="62384" y="60200"/>
                  </a:lnTo>
                  <a:lnTo>
                    <a:pt x="62345" y="59063"/>
                  </a:lnTo>
                  <a:lnTo>
                    <a:pt x="62292" y="57899"/>
                  </a:lnTo>
                  <a:lnTo>
                    <a:pt x="62227" y="56722"/>
                  </a:lnTo>
                  <a:lnTo>
                    <a:pt x="62135" y="55532"/>
                  </a:lnTo>
                  <a:lnTo>
                    <a:pt x="62031" y="54329"/>
                  </a:lnTo>
                  <a:lnTo>
                    <a:pt x="61913" y="53127"/>
                  </a:lnTo>
                  <a:lnTo>
                    <a:pt x="61782" y="51897"/>
                  </a:lnTo>
                  <a:lnTo>
                    <a:pt x="61652" y="50668"/>
                  </a:lnTo>
                  <a:lnTo>
                    <a:pt x="61495" y="49439"/>
                  </a:lnTo>
                  <a:lnTo>
                    <a:pt x="61325" y="48197"/>
                  </a:lnTo>
                  <a:lnTo>
                    <a:pt x="61142" y="46955"/>
                  </a:lnTo>
                  <a:lnTo>
                    <a:pt x="60946" y="45700"/>
                  </a:lnTo>
                  <a:lnTo>
                    <a:pt x="60749" y="44457"/>
                  </a:lnTo>
                  <a:lnTo>
                    <a:pt x="60540" y="43215"/>
                  </a:lnTo>
                  <a:lnTo>
                    <a:pt x="60318" y="41960"/>
                  </a:lnTo>
                  <a:lnTo>
                    <a:pt x="60096" y="40718"/>
                  </a:lnTo>
                  <a:lnTo>
                    <a:pt x="59860" y="39489"/>
                  </a:lnTo>
                  <a:lnTo>
                    <a:pt x="59612" y="38260"/>
                  </a:lnTo>
                  <a:lnTo>
                    <a:pt x="59363" y="37030"/>
                  </a:lnTo>
                  <a:lnTo>
                    <a:pt x="58854" y="34611"/>
                  </a:lnTo>
                  <a:lnTo>
                    <a:pt x="58317" y="32245"/>
                  </a:lnTo>
                  <a:lnTo>
                    <a:pt x="57768" y="29930"/>
                  </a:lnTo>
                  <a:lnTo>
                    <a:pt x="57219" y="27681"/>
                  </a:lnTo>
                  <a:lnTo>
                    <a:pt x="56657" y="25524"/>
                  </a:lnTo>
                  <a:lnTo>
                    <a:pt x="56095" y="23445"/>
                  </a:lnTo>
                  <a:lnTo>
                    <a:pt x="55545" y="21483"/>
                  </a:lnTo>
                  <a:lnTo>
                    <a:pt x="55009" y="19627"/>
                  </a:lnTo>
                  <a:lnTo>
                    <a:pt x="54486" y="17888"/>
                  </a:lnTo>
                  <a:lnTo>
                    <a:pt x="53976" y="16292"/>
                  </a:lnTo>
                  <a:lnTo>
                    <a:pt x="53506" y="14854"/>
                  </a:lnTo>
                  <a:lnTo>
                    <a:pt x="53061" y="13560"/>
                  </a:lnTo>
                  <a:lnTo>
                    <a:pt x="52643" y="12448"/>
                  </a:lnTo>
                  <a:lnTo>
                    <a:pt x="52276" y="11507"/>
                  </a:lnTo>
                  <a:lnTo>
                    <a:pt x="52107" y="11115"/>
                  </a:lnTo>
                  <a:lnTo>
                    <a:pt x="51950" y="10761"/>
                  </a:lnTo>
                  <a:lnTo>
                    <a:pt x="51806" y="10474"/>
                  </a:lnTo>
                  <a:lnTo>
                    <a:pt x="51675" y="10225"/>
                  </a:lnTo>
                  <a:lnTo>
                    <a:pt x="51570" y="10029"/>
                  </a:lnTo>
                  <a:lnTo>
                    <a:pt x="51466" y="9898"/>
                  </a:lnTo>
                  <a:lnTo>
                    <a:pt x="51414" y="9846"/>
                  </a:lnTo>
                  <a:lnTo>
                    <a:pt x="51374" y="9820"/>
                  </a:lnTo>
                  <a:lnTo>
                    <a:pt x="51335" y="9794"/>
                  </a:lnTo>
                  <a:lnTo>
                    <a:pt x="51309" y="9794"/>
                  </a:lnTo>
                  <a:lnTo>
                    <a:pt x="50799" y="9166"/>
                  </a:lnTo>
                  <a:lnTo>
                    <a:pt x="50289" y="8552"/>
                  </a:lnTo>
                  <a:lnTo>
                    <a:pt x="49779" y="7963"/>
                  </a:lnTo>
                  <a:lnTo>
                    <a:pt x="49269" y="7401"/>
                  </a:lnTo>
                  <a:lnTo>
                    <a:pt x="48746" y="6852"/>
                  </a:lnTo>
                  <a:lnTo>
                    <a:pt x="48210" y="6329"/>
                  </a:lnTo>
                  <a:lnTo>
                    <a:pt x="47687" y="5832"/>
                  </a:lnTo>
                  <a:lnTo>
                    <a:pt x="47151" y="5348"/>
                  </a:lnTo>
                  <a:lnTo>
                    <a:pt x="46615" y="4877"/>
                  </a:lnTo>
                  <a:lnTo>
                    <a:pt x="46079" y="4446"/>
                  </a:lnTo>
                  <a:lnTo>
                    <a:pt x="45529" y="4028"/>
                  </a:lnTo>
                  <a:lnTo>
                    <a:pt x="44993" y="3622"/>
                  </a:lnTo>
                  <a:lnTo>
                    <a:pt x="44444" y="3256"/>
                  </a:lnTo>
                  <a:lnTo>
                    <a:pt x="43882" y="2890"/>
                  </a:lnTo>
                  <a:lnTo>
                    <a:pt x="43333" y="2563"/>
                  </a:lnTo>
                  <a:lnTo>
                    <a:pt x="42771" y="2249"/>
                  </a:lnTo>
                  <a:lnTo>
                    <a:pt x="42221" y="1948"/>
                  </a:lnTo>
                  <a:lnTo>
                    <a:pt x="41659" y="1674"/>
                  </a:lnTo>
                  <a:lnTo>
                    <a:pt x="41097" y="1425"/>
                  </a:lnTo>
                  <a:lnTo>
                    <a:pt x="40535" y="1190"/>
                  </a:lnTo>
                  <a:lnTo>
                    <a:pt x="39959" y="981"/>
                  </a:lnTo>
                  <a:lnTo>
                    <a:pt x="39397" y="798"/>
                  </a:lnTo>
                  <a:lnTo>
                    <a:pt x="38822" y="628"/>
                  </a:lnTo>
                  <a:lnTo>
                    <a:pt x="38259" y="471"/>
                  </a:lnTo>
                  <a:lnTo>
                    <a:pt x="37684" y="340"/>
                  </a:lnTo>
                  <a:lnTo>
                    <a:pt x="37109" y="236"/>
                  </a:lnTo>
                  <a:lnTo>
                    <a:pt x="36533" y="144"/>
                  </a:lnTo>
                  <a:lnTo>
                    <a:pt x="35971" y="79"/>
                  </a:lnTo>
                  <a:lnTo>
                    <a:pt x="35396" y="26"/>
                  </a:lnTo>
                  <a:lnTo>
                    <a:pt x="34821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8" name="Google Shape;1800;p38">
              <a:extLst>
                <a:ext uri="{FF2B5EF4-FFF2-40B4-BE49-F238E27FC236}">
                  <a16:creationId xmlns:a16="http://schemas.microsoft.com/office/drawing/2014/main" id="{2986A879-1A8C-AA40-AD6D-BD2311A38530}"/>
                </a:ext>
              </a:extLst>
            </p:cNvPr>
            <p:cNvSpPr/>
            <p:nvPr/>
          </p:nvSpPr>
          <p:spPr>
            <a:xfrm>
              <a:off x="2007850" y="2781000"/>
              <a:ext cx="879675" cy="2231700"/>
            </a:xfrm>
            <a:custGeom>
              <a:avLst/>
              <a:gdLst/>
              <a:ahLst/>
              <a:cxnLst/>
              <a:rect l="l" t="t" r="r" b="b"/>
              <a:pathLst>
                <a:path w="35187" h="89268" extrusionOk="0">
                  <a:moveTo>
                    <a:pt x="33945" y="0"/>
                  </a:moveTo>
                  <a:lnTo>
                    <a:pt x="33330" y="26"/>
                  </a:lnTo>
                  <a:lnTo>
                    <a:pt x="32702" y="79"/>
                  </a:lnTo>
                  <a:lnTo>
                    <a:pt x="32088" y="144"/>
                  </a:lnTo>
                  <a:lnTo>
                    <a:pt x="31460" y="236"/>
                  </a:lnTo>
                  <a:lnTo>
                    <a:pt x="30846" y="366"/>
                  </a:lnTo>
                  <a:lnTo>
                    <a:pt x="30218" y="497"/>
                  </a:lnTo>
                  <a:lnTo>
                    <a:pt x="29603" y="667"/>
                  </a:lnTo>
                  <a:lnTo>
                    <a:pt x="28989" y="863"/>
                  </a:lnTo>
                  <a:lnTo>
                    <a:pt x="28374" y="1073"/>
                  </a:lnTo>
                  <a:lnTo>
                    <a:pt x="27760" y="1308"/>
                  </a:lnTo>
                  <a:lnTo>
                    <a:pt x="27145" y="1556"/>
                  </a:lnTo>
                  <a:lnTo>
                    <a:pt x="26531" y="1844"/>
                  </a:lnTo>
                  <a:lnTo>
                    <a:pt x="25929" y="2145"/>
                  </a:lnTo>
                  <a:lnTo>
                    <a:pt x="25328" y="2472"/>
                  </a:lnTo>
                  <a:lnTo>
                    <a:pt x="24726" y="2825"/>
                  </a:lnTo>
                  <a:lnTo>
                    <a:pt x="24125" y="3191"/>
                  </a:lnTo>
                  <a:lnTo>
                    <a:pt x="23523" y="3583"/>
                  </a:lnTo>
                  <a:lnTo>
                    <a:pt x="22935" y="4001"/>
                  </a:lnTo>
                  <a:lnTo>
                    <a:pt x="22346" y="4446"/>
                  </a:lnTo>
                  <a:lnTo>
                    <a:pt x="21758" y="4904"/>
                  </a:lnTo>
                  <a:lnTo>
                    <a:pt x="21183" y="5387"/>
                  </a:lnTo>
                  <a:lnTo>
                    <a:pt x="20594" y="5897"/>
                  </a:lnTo>
                  <a:lnTo>
                    <a:pt x="20032" y="6434"/>
                  </a:lnTo>
                  <a:lnTo>
                    <a:pt x="19457" y="6983"/>
                  </a:lnTo>
                  <a:lnTo>
                    <a:pt x="18895" y="7558"/>
                  </a:lnTo>
                  <a:lnTo>
                    <a:pt x="18332" y="8159"/>
                  </a:lnTo>
                  <a:lnTo>
                    <a:pt x="17783" y="8774"/>
                  </a:lnTo>
                  <a:lnTo>
                    <a:pt x="17221" y="9415"/>
                  </a:lnTo>
                  <a:lnTo>
                    <a:pt x="16685" y="10069"/>
                  </a:lnTo>
                  <a:lnTo>
                    <a:pt x="16149" y="10762"/>
                  </a:lnTo>
                  <a:lnTo>
                    <a:pt x="15599" y="11481"/>
                  </a:lnTo>
                  <a:lnTo>
                    <a:pt x="15063" y="12200"/>
                  </a:lnTo>
                  <a:lnTo>
                    <a:pt x="14540" y="12932"/>
                  </a:lnTo>
                  <a:lnTo>
                    <a:pt x="14030" y="13677"/>
                  </a:lnTo>
                  <a:lnTo>
                    <a:pt x="13520" y="14436"/>
                  </a:lnTo>
                  <a:lnTo>
                    <a:pt x="13024" y="15207"/>
                  </a:lnTo>
                  <a:lnTo>
                    <a:pt x="12540" y="15979"/>
                  </a:lnTo>
                  <a:lnTo>
                    <a:pt x="12056" y="16763"/>
                  </a:lnTo>
                  <a:lnTo>
                    <a:pt x="11585" y="17548"/>
                  </a:lnTo>
                  <a:lnTo>
                    <a:pt x="11128" y="18345"/>
                  </a:lnTo>
                  <a:lnTo>
                    <a:pt x="10670" y="19156"/>
                  </a:lnTo>
                  <a:lnTo>
                    <a:pt x="10225" y="19980"/>
                  </a:lnTo>
                  <a:lnTo>
                    <a:pt x="9794" y="20804"/>
                  </a:lnTo>
                  <a:lnTo>
                    <a:pt x="9375" y="21627"/>
                  </a:lnTo>
                  <a:lnTo>
                    <a:pt x="8957" y="22464"/>
                  </a:lnTo>
                  <a:lnTo>
                    <a:pt x="8552" y="23314"/>
                  </a:lnTo>
                  <a:lnTo>
                    <a:pt x="8146" y="24164"/>
                  </a:lnTo>
                  <a:lnTo>
                    <a:pt x="7767" y="25027"/>
                  </a:lnTo>
                  <a:lnTo>
                    <a:pt x="7388" y="25890"/>
                  </a:lnTo>
                  <a:lnTo>
                    <a:pt x="7022" y="26766"/>
                  </a:lnTo>
                  <a:lnTo>
                    <a:pt x="6656" y="27642"/>
                  </a:lnTo>
                  <a:lnTo>
                    <a:pt x="6303" y="28518"/>
                  </a:lnTo>
                  <a:lnTo>
                    <a:pt x="5963" y="29407"/>
                  </a:lnTo>
                  <a:lnTo>
                    <a:pt x="5636" y="30297"/>
                  </a:lnTo>
                  <a:lnTo>
                    <a:pt x="5309" y="31199"/>
                  </a:lnTo>
                  <a:lnTo>
                    <a:pt x="4995" y="32101"/>
                  </a:lnTo>
                  <a:lnTo>
                    <a:pt x="4694" y="33003"/>
                  </a:lnTo>
                  <a:lnTo>
                    <a:pt x="4394" y="33905"/>
                  </a:lnTo>
                  <a:lnTo>
                    <a:pt x="4119" y="34821"/>
                  </a:lnTo>
                  <a:lnTo>
                    <a:pt x="3845" y="35736"/>
                  </a:lnTo>
                  <a:lnTo>
                    <a:pt x="3570" y="36664"/>
                  </a:lnTo>
                  <a:lnTo>
                    <a:pt x="3321" y="37580"/>
                  </a:lnTo>
                  <a:lnTo>
                    <a:pt x="3073" y="38508"/>
                  </a:lnTo>
                  <a:lnTo>
                    <a:pt x="2825" y="39436"/>
                  </a:lnTo>
                  <a:lnTo>
                    <a:pt x="2602" y="40365"/>
                  </a:lnTo>
                  <a:lnTo>
                    <a:pt x="2380" y="41293"/>
                  </a:lnTo>
                  <a:lnTo>
                    <a:pt x="2171" y="42235"/>
                  </a:lnTo>
                  <a:lnTo>
                    <a:pt x="1975" y="43163"/>
                  </a:lnTo>
                  <a:lnTo>
                    <a:pt x="1779" y="44104"/>
                  </a:lnTo>
                  <a:lnTo>
                    <a:pt x="1609" y="45046"/>
                  </a:lnTo>
                  <a:lnTo>
                    <a:pt x="1439" y="45974"/>
                  </a:lnTo>
                  <a:lnTo>
                    <a:pt x="1269" y="46916"/>
                  </a:lnTo>
                  <a:lnTo>
                    <a:pt x="1125" y="47857"/>
                  </a:lnTo>
                  <a:lnTo>
                    <a:pt x="981" y="48799"/>
                  </a:lnTo>
                  <a:lnTo>
                    <a:pt x="850" y="49740"/>
                  </a:lnTo>
                  <a:lnTo>
                    <a:pt x="719" y="50668"/>
                  </a:lnTo>
                  <a:lnTo>
                    <a:pt x="615" y="51610"/>
                  </a:lnTo>
                  <a:lnTo>
                    <a:pt x="510" y="52551"/>
                  </a:lnTo>
                  <a:lnTo>
                    <a:pt x="406" y="53480"/>
                  </a:lnTo>
                  <a:lnTo>
                    <a:pt x="327" y="54421"/>
                  </a:lnTo>
                  <a:lnTo>
                    <a:pt x="249" y="55349"/>
                  </a:lnTo>
                  <a:lnTo>
                    <a:pt x="183" y="56278"/>
                  </a:lnTo>
                  <a:lnTo>
                    <a:pt x="131" y="57206"/>
                  </a:lnTo>
                  <a:lnTo>
                    <a:pt x="92" y="58135"/>
                  </a:lnTo>
                  <a:lnTo>
                    <a:pt x="53" y="59063"/>
                  </a:lnTo>
                  <a:lnTo>
                    <a:pt x="26" y="59978"/>
                  </a:lnTo>
                  <a:lnTo>
                    <a:pt x="13" y="60894"/>
                  </a:lnTo>
                  <a:lnTo>
                    <a:pt x="0" y="61809"/>
                  </a:lnTo>
                  <a:lnTo>
                    <a:pt x="13" y="62711"/>
                  </a:lnTo>
                  <a:lnTo>
                    <a:pt x="26" y="63626"/>
                  </a:lnTo>
                  <a:lnTo>
                    <a:pt x="40" y="64529"/>
                  </a:lnTo>
                  <a:lnTo>
                    <a:pt x="79" y="65418"/>
                  </a:lnTo>
                  <a:lnTo>
                    <a:pt x="118" y="66307"/>
                  </a:lnTo>
                  <a:lnTo>
                    <a:pt x="170" y="67196"/>
                  </a:lnTo>
                  <a:lnTo>
                    <a:pt x="223" y="67811"/>
                  </a:lnTo>
                  <a:lnTo>
                    <a:pt x="275" y="68438"/>
                  </a:lnTo>
                  <a:lnTo>
                    <a:pt x="340" y="69053"/>
                  </a:lnTo>
                  <a:lnTo>
                    <a:pt x="419" y="69667"/>
                  </a:lnTo>
                  <a:lnTo>
                    <a:pt x="497" y="70282"/>
                  </a:lnTo>
                  <a:lnTo>
                    <a:pt x="602" y="70909"/>
                  </a:lnTo>
                  <a:lnTo>
                    <a:pt x="706" y="71524"/>
                  </a:lnTo>
                  <a:lnTo>
                    <a:pt x="824" y="72125"/>
                  </a:lnTo>
                  <a:lnTo>
                    <a:pt x="955" y="72740"/>
                  </a:lnTo>
                  <a:lnTo>
                    <a:pt x="1086" y="73355"/>
                  </a:lnTo>
                  <a:lnTo>
                    <a:pt x="1242" y="73956"/>
                  </a:lnTo>
                  <a:lnTo>
                    <a:pt x="1412" y="74558"/>
                  </a:lnTo>
                  <a:lnTo>
                    <a:pt x="1596" y="75146"/>
                  </a:lnTo>
                  <a:lnTo>
                    <a:pt x="1779" y="75734"/>
                  </a:lnTo>
                  <a:lnTo>
                    <a:pt x="1988" y="76323"/>
                  </a:lnTo>
                  <a:lnTo>
                    <a:pt x="2210" y="76898"/>
                  </a:lnTo>
                  <a:lnTo>
                    <a:pt x="2445" y="77473"/>
                  </a:lnTo>
                  <a:lnTo>
                    <a:pt x="2694" y="78036"/>
                  </a:lnTo>
                  <a:lnTo>
                    <a:pt x="2955" y="78598"/>
                  </a:lnTo>
                  <a:lnTo>
                    <a:pt x="3230" y="79147"/>
                  </a:lnTo>
                  <a:lnTo>
                    <a:pt x="3531" y="79683"/>
                  </a:lnTo>
                  <a:lnTo>
                    <a:pt x="3831" y="80206"/>
                  </a:lnTo>
                  <a:lnTo>
                    <a:pt x="4158" y="80729"/>
                  </a:lnTo>
                  <a:lnTo>
                    <a:pt x="4498" y="81239"/>
                  </a:lnTo>
                  <a:lnTo>
                    <a:pt x="4851" y="81749"/>
                  </a:lnTo>
                  <a:lnTo>
                    <a:pt x="5231" y="82233"/>
                  </a:lnTo>
                  <a:lnTo>
                    <a:pt x="5623" y="82704"/>
                  </a:lnTo>
                  <a:lnTo>
                    <a:pt x="6028" y="83174"/>
                  </a:lnTo>
                  <a:lnTo>
                    <a:pt x="6460" y="83632"/>
                  </a:lnTo>
                  <a:lnTo>
                    <a:pt x="6904" y="84064"/>
                  </a:lnTo>
                  <a:lnTo>
                    <a:pt x="7362" y="84495"/>
                  </a:lnTo>
                  <a:lnTo>
                    <a:pt x="7846" y="84900"/>
                  </a:lnTo>
                  <a:lnTo>
                    <a:pt x="8316" y="85266"/>
                  </a:lnTo>
                  <a:lnTo>
                    <a:pt x="8787" y="85620"/>
                  </a:lnTo>
                  <a:lnTo>
                    <a:pt x="9284" y="85946"/>
                  </a:lnTo>
                  <a:lnTo>
                    <a:pt x="9794" y="86260"/>
                  </a:lnTo>
                  <a:lnTo>
                    <a:pt x="10304" y="86548"/>
                  </a:lnTo>
                  <a:lnTo>
                    <a:pt x="10840" y="86822"/>
                  </a:lnTo>
                  <a:lnTo>
                    <a:pt x="11376" y="87084"/>
                  </a:lnTo>
                  <a:lnTo>
                    <a:pt x="11925" y="87319"/>
                  </a:lnTo>
                  <a:lnTo>
                    <a:pt x="12487" y="87542"/>
                  </a:lnTo>
                  <a:lnTo>
                    <a:pt x="13063" y="87751"/>
                  </a:lnTo>
                  <a:lnTo>
                    <a:pt x="13638" y="87947"/>
                  </a:lnTo>
                  <a:lnTo>
                    <a:pt x="14240" y="88117"/>
                  </a:lnTo>
                  <a:lnTo>
                    <a:pt x="14841" y="88287"/>
                  </a:lnTo>
                  <a:lnTo>
                    <a:pt x="15443" y="88431"/>
                  </a:lnTo>
                  <a:lnTo>
                    <a:pt x="16057" y="88562"/>
                  </a:lnTo>
                  <a:lnTo>
                    <a:pt x="16685" y="88692"/>
                  </a:lnTo>
                  <a:lnTo>
                    <a:pt x="17312" y="88797"/>
                  </a:lnTo>
                  <a:lnTo>
                    <a:pt x="17953" y="88888"/>
                  </a:lnTo>
                  <a:lnTo>
                    <a:pt x="18594" y="88980"/>
                  </a:lnTo>
                  <a:lnTo>
                    <a:pt x="19234" y="89045"/>
                  </a:lnTo>
                  <a:lnTo>
                    <a:pt x="19888" y="89111"/>
                  </a:lnTo>
                  <a:lnTo>
                    <a:pt x="20555" y="89163"/>
                  </a:lnTo>
                  <a:lnTo>
                    <a:pt x="21209" y="89202"/>
                  </a:lnTo>
                  <a:lnTo>
                    <a:pt x="21889" y="89228"/>
                  </a:lnTo>
                  <a:lnTo>
                    <a:pt x="22556" y="89255"/>
                  </a:lnTo>
                  <a:lnTo>
                    <a:pt x="23223" y="89268"/>
                  </a:lnTo>
                  <a:lnTo>
                    <a:pt x="24582" y="89268"/>
                  </a:lnTo>
                  <a:lnTo>
                    <a:pt x="25942" y="89228"/>
                  </a:lnTo>
                  <a:lnTo>
                    <a:pt x="27315" y="89176"/>
                  </a:lnTo>
                  <a:lnTo>
                    <a:pt x="26125" y="89176"/>
                  </a:lnTo>
                  <a:lnTo>
                    <a:pt x="24962" y="89150"/>
                  </a:lnTo>
                  <a:lnTo>
                    <a:pt x="23798" y="89098"/>
                  </a:lnTo>
                  <a:lnTo>
                    <a:pt x="23223" y="89058"/>
                  </a:lnTo>
                  <a:lnTo>
                    <a:pt x="22647" y="89019"/>
                  </a:lnTo>
                  <a:lnTo>
                    <a:pt x="22072" y="88967"/>
                  </a:lnTo>
                  <a:lnTo>
                    <a:pt x="21510" y="88901"/>
                  </a:lnTo>
                  <a:lnTo>
                    <a:pt x="20947" y="88836"/>
                  </a:lnTo>
                  <a:lnTo>
                    <a:pt x="20385" y="88745"/>
                  </a:lnTo>
                  <a:lnTo>
                    <a:pt x="19836" y="88666"/>
                  </a:lnTo>
                  <a:lnTo>
                    <a:pt x="19287" y="88562"/>
                  </a:lnTo>
                  <a:lnTo>
                    <a:pt x="18751" y="88457"/>
                  </a:lnTo>
                  <a:lnTo>
                    <a:pt x="18215" y="88339"/>
                  </a:lnTo>
                  <a:lnTo>
                    <a:pt x="17692" y="88208"/>
                  </a:lnTo>
                  <a:lnTo>
                    <a:pt x="17169" y="88065"/>
                  </a:lnTo>
                  <a:lnTo>
                    <a:pt x="16646" y="87921"/>
                  </a:lnTo>
                  <a:lnTo>
                    <a:pt x="16136" y="87751"/>
                  </a:lnTo>
                  <a:lnTo>
                    <a:pt x="15639" y="87581"/>
                  </a:lnTo>
                  <a:lnTo>
                    <a:pt x="15142" y="87398"/>
                  </a:lnTo>
                  <a:lnTo>
                    <a:pt x="14645" y="87202"/>
                  </a:lnTo>
                  <a:lnTo>
                    <a:pt x="14174" y="86992"/>
                  </a:lnTo>
                  <a:lnTo>
                    <a:pt x="13704" y="86770"/>
                  </a:lnTo>
                  <a:lnTo>
                    <a:pt x="13233" y="86535"/>
                  </a:lnTo>
                  <a:lnTo>
                    <a:pt x="12775" y="86273"/>
                  </a:lnTo>
                  <a:lnTo>
                    <a:pt x="12331" y="86012"/>
                  </a:lnTo>
                  <a:lnTo>
                    <a:pt x="11899" y="85737"/>
                  </a:lnTo>
                  <a:lnTo>
                    <a:pt x="11468" y="85450"/>
                  </a:lnTo>
                  <a:lnTo>
                    <a:pt x="11062" y="85136"/>
                  </a:lnTo>
                  <a:lnTo>
                    <a:pt x="10657" y="84822"/>
                  </a:lnTo>
                  <a:lnTo>
                    <a:pt x="10173" y="84403"/>
                  </a:lnTo>
                  <a:lnTo>
                    <a:pt x="9702" y="83985"/>
                  </a:lnTo>
                  <a:lnTo>
                    <a:pt x="9271" y="83540"/>
                  </a:lnTo>
                  <a:lnTo>
                    <a:pt x="8839" y="83083"/>
                  </a:lnTo>
                  <a:lnTo>
                    <a:pt x="8434" y="82625"/>
                  </a:lnTo>
                  <a:lnTo>
                    <a:pt x="8042" y="82141"/>
                  </a:lnTo>
                  <a:lnTo>
                    <a:pt x="7663" y="81658"/>
                  </a:lnTo>
                  <a:lnTo>
                    <a:pt x="7310" y="81161"/>
                  </a:lnTo>
                  <a:lnTo>
                    <a:pt x="6970" y="80651"/>
                  </a:lnTo>
                  <a:lnTo>
                    <a:pt x="6643" y="80128"/>
                  </a:lnTo>
                  <a:lnTo>
                    <a:pt x="6329" y="79592"/>
                  </a:lnTo>
                  <a:lnTo>
                    <a:pt x="6041" y="79056"/>
                  </a:lnTo>
                  <a:lnTo>
                    <a:pt x="5767" y="78506"/>
                  </a:lnTo>
                  <a:lnTo>
                    <a:pt x="5505" y="77944"/>
                  </a:lnTo>
                  <a:lnTo>
                    <a:pt x="5257" y="77382"/>
                  </a:lnTo>
                  <a:lnTo>
                    <a:pt x="5021" y="76820"/>
                  </a:lnTo>
                  <a:lnTo>
                    <a:pt x="4799" y="76231"/>
                  </a:lnTo>
                  <a:lnTo>
                    <a:pt x="4590" y="75656"/>
                  </a:lnTo>
                  <a:lnTo>
                    <a:pt x="4394" y="75067"/>
                  </a:lnTo>
                  <a:lnTo>
                    <a:pt x="4224" y="74466"/>
                  </a:lnTo>
                  <a:lnTo>
                    <a:pt x="4054" y="73865"/>
                  </a:lnTo>
                  <a:lnTo>
                    <a:pt x="3897" y="73263"/>
                  </a:lnTo>
                  <a:lnTo>
                    <a:pt x="3753" y="72662"/>
                  </a:lnTo>
                  <a:lnTo>
                    <a:pt x="3622" y="72047"/>
                  </a:lnTo>
                  <a:lnTo>
                    <a:pt x="3505" y="71432"/>
                  </a:lnTo>
                  <a:lnTo>
                    <a:pt x="3400" y="70818"/>
                  </a:lnTo>
                  <a:lnTo>
                    <a:pt x="3308" y="70203"/>
                  </a:lnTo>
                  <a:lnTo>
                    <a:pt x="3217" y="69589"/>
                  </a:lnTo>
                  <a:lnTo>
                    <a:pt x="3152" y="68961"/>
                  </a:lnTo>
                  <a:lnTo>
                    <a:pt x="3086" y="68347"/>
                  </a:lnTo>
                  <a:lnTo>
                    <a:pt x="3034" y="67732"/>
                  </a:lnTo>
                  <a:lnTo>
                    <a:pt x="2982" y="67118"/>
                  </a:lnTo>
                  <a:lnTo>
                    <a:pt x="2929" y="66228"/>
                  </a:lnTo>
                  <a:lnTo>
                    <a:pt x="2890" y="65339"/>
                  </a:lnTo>
                  <a:lnTo>
                    <a:pt x="2851" y="64437"/>
                  </a:lnTo>
                  <a:lnTo>
                    <a:pt x="2825" y="63535"/>
                  </a:lnTo>
                  <a:lnTo>
                    <a:pt x="2812" y="62633"/>
                  </a:lnTo>
                  <a:lnTo>
                    <a:pt x="2812" y="61717"/>
                  </a:lnTo>
                  <a:lnTo>
                    <a:pt x="2825" y="60815"/>
                  </a:lnTo>
                  <a:lnTo>
                    <a:pt x="2838" y="59887"/>
                  </a:lnTo>
                  <a:lnTo>
                    <a:pt x="2864" y="58971"/>
                  </a:lnTo>
                  <a:lnTo>
                    <a:pt x="2890" y="58043"/>
                  </a:lnTo>
                  <a:lnTo>
                    <a:pt x="2942" y="57128"/>
                  </a:lnTo>
                  <a:lnTo>
                    <a:pt x="2995" y="56199"/>
                  </a:lnTo>
                  <a:lnTo>
                    <a:pt x="3060" y="55271"/>
                  </a:lnTo>
                  <a:lnTo>
                    <a:pt x="3138" y="54330"/>
                  </a:lnTo>
                  <a:lnTo>
                    <a:pt x="3217" y="53401"/>
                  </a:lnTo>
                  <a:lnTo>
                    <a:pt x="3308" y="52460"/>
                  </a:lnTo>
                  <a:lnTo>
                    <a:pt x="3413" y="51531"/>
                  </a:lnTo>
                  <a:lnTo>
                    <a:pt x="3531" y="50590"/>
                  </a:lnTo>
                  <a:lnTo>
                    <a:pt x="3648" y="49648"/>
                  </a:lnTo>
                  <a:lnTo>
                    <a:pt x="3779" y="48707"/>
                  </a:lnTo>
                  <a:lnTo>
                    <a:pt x="3923" y="47779"/>
                  </a:lnTo>
                  <a:lnTo>
                    <a:pt x="4080" y="46837"/>
                  </a:lnTo>
                  <a:lnTo>
                    <a:pt x="4237" y="45896"/>
                  </a:lnTo>
                  <a:lnTo>
                    <a:pt x="4407" y="44954"/>
                  </a:lnTo>
                  <a:lnTo>
                    <a:pt x="4590" y="44013"/>
                  </a:lnTo>
                  <a:lnTo>
                    <a:pt x="4786" y="43085"/>
                  </a:lnTo>
                  <a:lnTo>
                    <a:pt x="4982" y="42143"/>
                  </a:lnTo>
                  <a:lnTo>
                    <a:pt x="5191" y="41215"/>
                  </a:lnTo>
                  <a:lnTo>
                    <a:pt x="5414" y="40286"/>
                  </a:lnTo>
                  <a:lnTo>
                    <a:pt x="5636" y="39345"/>
                  </a:lnTo>
                  <a:lnTo>
                    <a:pt x="5871" y="38417"/>
                  </a:lnTo>
                  <a:lnTo>
                    <a:pt x="6120" y="37501"/>
                  </a:lnTo>
                  <a:lnTo>
                    <a:pt x="6381" y="36573"/>
                  </a:lnTo>
                  <a:lnTo>
                    <a:pt x="6643" y="35658"/>
                  </a:lnTo>
                  <a:lnTo>
                    <a:pt x="6917" y="34742"/>
                  </a:lnTo>
                  <a:lnTo>
                    <a:pt x="7205" y="33827"/>
                  </a:lnTo>
                  <a:lnTo>
                    <a:pt x="7506" y="32912"/>
                  </a:lnTo>
                  <a:lnTo>
                    <a:pt x="7806" y="32009"/>
                  </a:lnTo>
                  <a:lnTo>
                    <a:pt x="8120" y="31107"/>
                  </a:lnTo>
                  <a:lnTo>
                    <a:pt x="8434" y="30205"/>
                  </a:lnTo>
                  <a:lnTo>
                    <a:pt x="8774" y="29316"/>
                  </a:lnTo>
                  <a:lnTo>
                    <a:pt x="9114" y="28427"/>
                  </a:lnTo>
                  <a:lnTo>
                    <a:pt x="9467" y="27551"/>
                  </a:lnTo>
                  <a:lnTo>
                    <a:pt x="9820" y="26675"/>
                  </a:lnTo>
                  <a:lnTo>
                    <a:pt x="10199" y="25799"/>
                  </a:lnTo>
                  <a:lnTo>
                    <a:pt x="10565" y="24936"/>
                  </a:lnTo>
                  <a:lnTo>
                    <a:pt x="10958" y="24086"/>
                  </a:lnTo>
                  <a:lnTo>
                    <a:pt x="11350" y="23223"/>
                  </a:lnTo>
                  <a:lnTo>
                    <a:pt x="11755" y="22386"/>
                  </a:lnTo>
                  <a:lnTo>
                    <a:pt x="12174" y="21549"/>
                  </a:lnTo>
                  <a:lnTo>
                    <a:pt x="12605" y="20712"/>
                  </a:lnTo>
                  <a:lnTo>
                    <a:pt x="13037" y="19888"/>
                  </a:lnTo>
                  <a:lnTo>
                    <a:pt x="13481" y="19078"/>
                  </a:lnTo>
                  <a:lnTo>
                    <a:pt x="13926" y="18267"/>
                  </a:lnTo>
                  <a:lnTo>
                    <a:pt x="14397" y="17469"/>
                  </a:lnTo>
                  <a:lnTo>
                    <a:pt x="14867" y="16672"/>
                  </a:lnTo>
                  <a:lnTo>
                    <a:pt x="15338" y="15887"/>
                  </a:lnTo>
                  <a:lnTo>
                    <a:pt x="15835" y="15116"/>
                  </a:lnTo>
                  <a:lnTo>
                    <a:pt x="16332" y="14357"/>
                  </a:lnTo>
                  <a:lnTo>
                    <a:pt x="16829" y="13599"/>
                  </a:lnTo>
                  <a:lnTo>
                    <a:pt x="17352" y="12854"/>
                  </a:lnTo>
                  <a:lnTo>
                    <a:pt x="17875" y="12121"/>
                  </a:lnTo>
                  <a:lnTo>
                    <a:pt x="18411" y="11389"/>
                  </a:lnTo>
                  <a:lnTo>
                    <a:pt x="18947" y="10670"/>
                  </a:lnTo>
                  <a:lnTo>
                    <a:pt x="19418" y="10082"/>
                  </a:lnTo>
                  <a:lnTo>
                    <a:pt x="19875" y="9506"/>
                  </a:lnTo>
                  <a:lnTo>
                    <a:pt x="20346" y="8957"/>
                  </a:lnTo>
                  <a:lnTo>
                    <a:pt x="20830" y="8408"/>
                  </a:lnTo>
                  <a:lnTo>
                    <a:pt x="21300" y="7885"/>
                  </a:lnTo>
                  <a:lnTo>
                    <a:pt x="21784" y="7375"/>
                  </a:lnTo>
                  <a:lnTo>
                    <a:pt x="22268" y="6891"/>
                  </a:lnTo>
                  <a:lnTo>
                    <a:pt x="22765" y="6420"/>
                  </a:lnTo>
                  <a:lnTo>
                    <a:pt x="23249" y="5950"/>
                  </a:lnTo>
                  <a:lnTo>
                    <a:pt x="23746" y="5518"/>
                  </a:lnTo>
                  <a:lnTo>
                    <a:pt x="24242" y="5087"/>
                  </a:lnTo>
                  <a:lnTo>
                    <a:pt x="24752" y="4681"/>
                  </a:lnTo>
                  <a:lnTo>
                    <a:pt x="25249" y="4289"/>
                  </a:lnTo>
                  <a:lnTo>
                    <a:pt x="25759" y="3910"/>
                  </a:lnTo>
                  <a:lnTo>
                    <a:pt x="26269" y="3544"/>
                  </a:lnTo>
                  <a:lnTo>
                    <a:pt x="26779" y="3204"/>
                  </a:lnTo>
                  <a:lnTo>
                    <a:pt x="27289" y="2877"/>
                  </a:lnTo>
                  <a:lnTo>
                    <a:pt x="27812" y="2576"/>
                  </a:lnTo>
                  <a:lnTo>
                    <a:pt x="28322" y="2275"/>
                  </a:lnTo>
                  <a:lnTo>
                    <a:pt x="28845" y="2001"/>
                  </a:lnTo>
                  <a:lnTo>
                    <a:pt x="29368" y="1739"/>
                  </a:lnTo>
                  <a:lnTo>
                    <a:pt x="29891" y="1504"/>
                  </a:lnTo>
                  <a:lnTo>
                    <a:pt x="30414" y="1282"/>
                  </a:lnTo>
                  <a:lnTo>
                    <a:pt x="30937" y="1073"/>
                  </a:lnTo>
                  <a:lnTo>
                    <a:pt x="31473" y="876"/>
                  </a:lnTo>
                  <a:lnTo>
                    <a:pt x="31996" y="706"/>
                  </a:lnTo>
                  <a:lnTo>
                    <a:pt x="32532" y="549"/>
                  </a:lnTo>
                  <a:lnTo>
                    <a:pt x="33055" y="406"/>
                  </a:lnTo>
                  <a:lnTo>
                    <a:pt x="33591" y="288"/>
                  </a:lnTo>
                  <a:lnTo>
                    <a:pt x="34128" y="170"/>
                  </a:lnTo>
                  <a:lnTo>
                    <a:pt x="34664" y="92"/>
                  </a:lnTo>
                  <a:lnTo>
                    <a:pt x="35187" y="13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9" name="Google Shape;1801;p38">
              <a:extLst>
                <a:ext uri="{FF2B5EF4-FFF2-40B4-BE49-F238E27FC236}">
                  <a16:creationId xmlns:a16="http://schemas.microsoft.com/office/drawing/2014/main" id="{43366EC6-BF9D-0F04-5310-EA78A5F53CEB}"/>
                </a:ext>
              </a:extLst>
            </p:cNvPr>
            <p:cNvSpPr/>
            <p:nvPr/>
          </p:nvSpPr>
          <p:spPr>
            <a:xfrm>
              <a:off x="1924500" y="1438775"/>
              <a:ext cx="632550" cy="729650"/>
            </a:xfrm>
            <a:custGeom>
              <a:avLst/>
              <a:gdLst/>
              <a:ahLst/>
              <a:cxnLst/>
              <a:rect l="l" t="t" r="r" b="b"/>
              <a:pathLst>
                <a:path w="25302" h="29186" extrusionOk="0">
                  <a:moveTo>
                    <a:pt x="4668" y="1"/>
                  </a:moveTo>
                  <a:lnTo>
                    <a:pt x="4498" y="14"/>
                  </a:lnTo>
                  <a:lnTo>
                    <a:pt x="4341" y="40"/>
                  </a:lnTo>
                  <a:lnTo>
                    <a:pt x="4197" y="92"/>
                  </a:lnTo>
                  <a:lnTo>
                    <a:pt x="4040" y="171"/>
                  </a:lnTo>
                  <a:lnTo>
                    <a:pt x="3870" y="288"/>
                  </a:lnTo>
                  <a:lnTo>
                    <a:pt x="3713" y="419"/>
                  </a:lnTo>
                  <a:lnTo>
                    <a:pt x="3544" y="576"/>
                  </a:lnTo>
                  <a:lnTo>
                    <a:pt x="3387" y="759"/>
                  </a:lnTo>
                  <a:lnTo>
                    <a:pt x="3243" y="955"/>
                  </a:lnTo>
                  <a:lnTo>
                    <a:pt x="3086" y="1178"/>
                  </a:lnTo>
                  <a:lnTo>
                    <a:pt x="2942" y="1413"/>
                  </a:lnTo>
                  <a:lnTo>
                    <a:pt x="2785" y="1674"/>
                  </a:lnTo>
                  <a:lnTo>
                    <a:pt x="2641" y="1949"/>
                  </a:lnTo>
                  <a:lnTo>
                    <a:pt x="2511" y="2250"/>
                  </a:lnTo>
                  <a:lnTo>
                    <a:pt x="2367" y="2564"/>
                  </a:lnTo>
                  <a:lnTo>
                    <a:pt x="2236" y="2890"/>
                  </a:lnTo>
                  <a:lnTo>
                    <a:pt x="2105" y="3244"/>
                  </a:lnTo>
                  <a:lnTo>
                    <a:pt x="1974" y="3610"/>
                  </a:lnTo>
                  <a:lnTo>
                    <a:pt x="1857" y="3989"/>
                  </a:lnTo>
                  <a:lnTo>
                    <a:pt x="1608" y="4786"/>
                  </a:lnTo>
                  <a:lnTo>
                    <a:pt x="1386" y="5636"/>
                  </a:lnTo>
                  <a:lnTo>
                    <a:pt x="1177" y="6526"/>
                  </a:lnTo>
                  <a:lnTo>
                    <a:pt x="981" y="7467"/>
                  </a:lnTo>
                  <a:lnTo>
                    <a:pt x="811" y="8448"/>
                  </a:lnTo>
                  <a:lnTo>
                    <a:pt x="641" y="9454"/>
                  </a:lnTo>
                  <a:lnTo>
                    <a:pt x="497" y="10474"/>
                  </a:lnTo>
                  <a:lnTo>
                    <a:pt x="366" y="11533"/>
                  </a:lnTo>
                  <a:lnTo>
                    <a:pt x="262" y="12606"/>
                  </a:lnTo>
                  <a:lnTo>
                    <a:pt x="170" y="13678"/>
                  </a:lnTo>
                  <a:lnTo>
                    <a:pt x="105" y="14763"/>
                  </a:lnTo>
                  <a:lnTo>
                    <a:pt x="52" y="15848"/>
                  </a:lnTo>
                  <a:lnTo>
                    <a:pt x="13" y="16934"/>
                  </a:lnTo>
                  <a:lnTo>
                    <a:pt x="0" y="17993"/>
                  </a:lnTo>
                  <a:lnTo>
                    <a:pt x="13" y="19052"/>
                  </a:lnTo>
                  <a:lnTo>
                    <a:pt x="39" y="20085"/>
                  </a:lnTo>
                  <a:lnTo>
                    <a:pt x="92" y="21092"/>
                  </a:lnTo>
                  <a:lnTo>
                    <a:pt x="170" y="22072"/>
                  </a:lnTo>
                  <a:lnTo>
                    <a:pt x="275" y="23001"/>
                  </a:lnTo>
                  <a:lnTo>
                    <a:pt x="392" y="23903"/>
                  </a:lnTo>
                  <a:lnTo>
                    <a:pt x="471" y="24335"/>
                  </a:lnTo>
                  <a:lnTo>
                    <a:pt x="549" y="24753"/>
                  </a:lnTo>
                  <a:lnTo>
                    <a:pt x="628" y="25158"/>
                  </a:lnTo>
                  <a:lnTo>
                    <a:pt x="719" y="25551"/>
                  </a:lnTo>
                  <a:lnTo>
                    <a:pt x="824" y="25930"/>
                  </a:lnTo>
                  <a:lnTo>
                    <a:pt x="915" y="26296"/>
                  </a:lnTo>
                  <a:lnTo>
                    <a:pt x="1033" y="26649"/>
                  </a:lnTo>
                  <a:lnTo>
                    <a:pt x="1151" y="26976"/>
                  </a:lnTo>
                  <a:lnTo>
                    <a:pt x="1216" y="27133"/>
                  </a:lnTo>
                  <a:lnTo>
                    <a:pt x="1281" y="27290"/>
                  </a:lnTo>
                  <a:lnTo>
                    <a:pt x="1360" y="27433"/>
                  </a:lnTo>
                  <a:lnTo>
                    <a:pt x="1451" y="27577"/>
                  </a:lnTo>
                  <a:lnTo>
                    <a:pt x="1543" y="27708"/>
                  </a:lnTo>
                  <a:lnTo>
                    <a:pt x="1648" y="27839"/>
                  </a:lnTo>
                  <a:lnTo>
                    <a:pt x="1752" y="27956"/>
                  </a:lnTo>
                  <a:lnTo>
                    <a:pt x="1870" y="28074"/>
                  </a:lnTo>
                  <a:lnTo>
                    <a:pt x="1988" y="28179"/>
                  </a:lnTo>
                  <a:lnTo>
                    <a:pt x="2118" y="28283"/>
                  </a:lnTo>
                  <a:lnTo>
                    <a:pt x="2249" y="28375"/>
                  </a:lnTo>
                  <a:lnTo>
                    <a:pt x="2393" y="28466"/>
                  </a:lnTo>
                  <a:lnTo>
                    <a:pt x="2537" y="28558"/>
                  </a:lnTo>
                  <a:lnTo>
                    <a:pt x="2694" y="28636"/>
                  </a:lnTo>
                  <a:lnTo>
                    <a:pt x="3020" y="28780"/>
                  </a:lnTo>
                  <a:lnTo>
                    <a:pt x="3360" y="28898"/>
                  </a:lnTo>
                  <a:lnTo>
                    <a:pt x="3727" y="29003"/>
                  </a:lnTo>
                  <a:lnTo>
                    <a:pt x="4119" y="29081"/>
                  </a:lnTo>
                  <a:lnTo>
                    <a:pt x="4524" y="29133"/>
                  </a:lnTo>
                  <a:lnTo>
                    <a:pt x="4956" y="29173"/>
                  </a:lnTo>
                  <a:lnTo>
                    <a:pt x="5400" y="29186"/>
                  </a:lnTo>
                  <a:lnTo>
                    <a:pt x="5858" y="29186"/>
                  </a:lnTo>
                  <a:lnTo>
                    <a:pt x="6329" y="29173"/>
                  </a:lnTo>
                  <a:lnTo>
                    <a:pt x="6812" y="29133"/>
                  </a:lnTo>
                  <a:lnTo>
                    <a:pt x="7309" y="29081"/>
                  </a:lnTo>
                  <a:lnTo>
                    <a:pt x="7832" y="29003"/>
                  </a:lnTo>
                  <a:lnTo>
                    <a:pt x="8355" y="28911"/>
                  </a:lnTo>
                  <a:lnTo>
                    <a:pt x="8878" y="28806"/>
                  </a:lnTo>
                  <a:lnTo>
                    <a:pt x="9428" y="28689"/>
                  </a:lnTo>
                  <a:lnTo>
                    <a:pt x="9964" y="28558"/>
                  </a:lnTo>
                  <a:lnTo>
                    <a:pt x="10526" y="28401"/>
                  </a:lnTo>
                  <a:lnTo>
                    <a:pt x="11088" y="28244"/>
                  </a:lnTo>
                  <a:lnTo>
                    <a:pt x="11650" y="28061"/>
                  </a:lnTo>
                  <a:lnTo>
                    <a:pt x="12213" y="27878"/>
                  </a:lnTo>
                  <a:lnTo>
                    <a:pt x="12775" y="27669"/>
                  </a:lnTo>
                  <a:lnTo>
                    <a:pt x="13350" y="27460"/>
                  </a:lnTo>
                  <a:lnTo>
                    <a:pt x="13912" y="27224"/>
                  </a:lnTo>
                  <a:lnTo>
                    <a:pt x="14475" y="26989"/>
                  </a:lnTo>
                  <a:lnTo>
                    <a:pt x="15037" y="26740"/>
                  </a:lnTo>
                  <a:lnTo>
                    <a:pt x="15599" y="26479"/>
                  </a:lnTo>
                  <a:lnTo>
                    <a:pt x="16161" y="26217"/>
                  </a:lnTo>
                  <a:lnTo>
                    <a:pt x="16711" y="25943"/>
                  </a:lnTo>
                  <a:lnTo>
                    <a:pt x="17247" y="25655"/>
                  </a:lnTo>
                  <a:lnTo>
                    <a:pt x="17783" y="25354"/>
                  </a:lnTo>
                  <a:lnTo>
                    <a:pt x="18306" y="25054"/>
                  </a:lnTo>
                  <a:lnTo>
                    <a:pt x="18816" y="24753"/>
                  </a:lnTo>
                  <a:lnTo>
                    <a:pt x="19326" y="24426"/>
                  </a:lnTo>
                  <a:lnTo>
                    <a:pt x="19810" y="24112"/>
                  </a:lnTo>
                  <a:lnTo>
                    <a:pt x="20293" y="23785"/>
                  </a:lnTo>
                  <a:lnTo>
                    <a:pt x="20751" y="23445"/>
                  </a:lnTo>
                  <a:lnTo>
                    <a:pt x="21196" y="23118"/>
                  </a:lnTo>
                  <a:lnTo>
                    <a:pt x="21627" y="22765"/>
                  </a:lnTo>
                  <a:lnTo>
                    <a:pt x="22032" y="22425"/>
                  </a:lnTo>
                  <a:lnTo>
                    <a:pt x="22425" y="22072"/>
                  </a:lnTo>
                  <a:lnTo>
                    <a:pt x="22804" y="21732"/>
                  </a:lnTo>
                  <a:lnTo>
                    <a:pt x="23157" y="21379"/>
                  </a:lnTo>
                  <a:lnTo>
                    <a:pt x="23484" y="21013"/>
                  </a:lnTo>
                  <a:lnTo>
                    <a:pt x="23785" y="20660"/>
                  </a:lnTo>
                  <a:lnTo>
                    <a:pt x="24059" y="20307"/>
                  </a:lnTo>
                  <a:lnTo>
                    <a:pt x="24321" y="19954"/>
                  </a:lnTo>
                  <a:lnTo>
                    <a:pt x="24543" y="19588"/>
                  </a:lnTo>
                  <a:lnTo>
                    <a:pt x="24752" y="19235"/>
                  </a:lnTo>
                  <a:lnTo>
                    <a:pt x="24922" y="18882"/>
                  </a:lnTo>
                  <a:lnTo>
                    <a:pt x="25053" y="18529"/>
                  </a:lnTo>
                  <a:lnTo>
                    <a:pt x="25171" y="18176"/>
                  </a:lnTo>
                  <a:lnTo>
                    <a:pt x="25210" y="18006"/>
                  </a:lnTo>
                  <a:lnTo>
                    <a:pt x="25249" y="17836"/>
                  </a:lnTo>
                  <a:lnTo>
                    <a:pt x="25275" y="17653"/>
                  </a:lnTo>
                  <a:lnTo>
                    <a:pt x="25288" y="17483"/>
                  </a:lnTo>
                  <a:lnTo>
                    <a:pt x="25301" y="17313"/>
                  </a:lnTo>
                  <a:lnTo>
                    <a:pt x="25301" y="17143"/>
                  </a:lnTo>
                  <a:lnTo>
                    <a:pt x="25288" y="16973"/>
                  </a:lnTo>
                  <a:lnTo>
                    <a:pt x="25275" y="16816"/>
                  </a:lnTo>
                  <a:lnTo>
                    <a:pt x="25249" y="16646"/>
                  </a:lnTo>
                  <a:lnTo>
                    <a:pt x="25210" y="16476"/>
                  </a:lnTo>
                  <a:lnTo>
                    <a:pt x="25171" y="16319"/>
                  </a:lnTo>
                  <a:lnTo>
                    <a:pt x="25105" y="16149"/>
                  </a:lnTo>
                  <a:lnTo>
                    <a:pt x="24974" y="15822"/>
                  </a:lnTo>
                  <a:lnTo>
                    <a:pt x="24831" y="15495"/>
                  </a:lnTo>
                  <a:lnTo>
                    <a:pt x="24661" y="15155"/>
                  </a:lnTo>
                  <a:lnTo>
                    <a:pt x="24478" y="14815"/>
                  </a:lnTo>
                  <a:lnTo>
                    <a:pt x="24281" y="14476"/>
                  </a:lnTo>
                  <a:lnTo>
                    <a:pt x="24072" y="14136"/>
                  </a:lnTo>
                  <a:lnTo>
                    <a:pt x="23837" y="13782"/>
                  </a:lnTo>
                  <a:lnTo>
                    <a:pt x="23588" y="13429"/>
                  </a:lnTo>
                  <a:lnTo>
                    <a:pt x="23327" y="13076"/>
                  </a:lnTo>
                  <a:lnTo>
                    <a:pt x="23052" y="12723"/>
                  </a:lnTo>
                  <a:lnTo>
                    <a:pt x="22765" y="12357"/>
                  </a:lnTo>
                  <a:lnTo>
                    <a:pt x="22464" y="12004"/>
                  </a:lnTo>
                  <a:lnTo>
                    <a:pt x="22150" y="11638"/>
                  </a:lnTo>
                  <a:lnTo>
                    <a:pt x="21836" y="11285"/>
                  </a:lnTo>
                  <a:lnTo>
                    <a:pt x="21156" y="10566"/>
                  </a:lnTo>
                  <a:lnTo>
                    <a:pt x="20437" y="9834"/>
                  </a:lnTo>
                  <a:lnTo>
                    <a:pt x="19679" y="9128"/>
                  </a:lnTo>
                  <a:lnTo>
                    <a:pt x="18907" y="8421"/>
                  </a:lnTo>
                  <a:lnTo>
                    <a:pt x="18097" y="7715"/>
                  </a:lnTo>
                  <a:lnTo>
                    <a:pt x="17273" y="7035"/>
                  </a:lnTo>
                  <a:lnTo>
                    <a:pt x="16436" y="6356"/>
                  </a:lnTo>
                  <a:lnTo>
                    <a:pt x="15586" y="5715"/>
                  </a:lnTo>
                  <a:lnTo>
                    <a:pt x="14723" y="5074"/>
                  </a:lnTo>
                  <a:lnTo>
                    <a:pt x="13873" y="4473"/>
                  </a:lnTo>
                  <a:lnTo>
                    <a:pt x="13023" y="3897"/>
                  </a:lnTo>
                  <a:lnTo>
                    <a:pt x="12186" y="3335"/>
                  </a:lnTo>
                  <a:lnTo>
                    <a:pt x="11350" y="2825"/>
                  </a:lnTo>
                  <a:lnTo>
                    <a:pt x="10539" y="2341"/>
                  </a:lnTo>
                  <a:lnTo>
                    <a:pt x="9754" y="1884"/>
                  </a:lnTo>
                  <a:lnTo>
                    <a:pt x="8996" y="1478"/>
                  </a:lnTo>
                  <a:lnTo>
                    <a:pt x="8264" y="1125"/>
                  </a:lnTo>
                  <a:lnTo>
                    <a:pt x="7584" y="798"/>
                  </a:lnTo>
                  <a:lnTo>
                    <a:pt x="6930" y="537"/>
                  </a:lnTo>
                  <a:lnTo>
                    <a:pt x="6629" y="419"/>
                  </a:lnTo>
                  <a:lnTo>
                    <a:pt x="6329" y="315"/>
                  </a:lnTo>
                  <a:lnTo>
                    <a:pt x="6054" y="223"/>
                  </a:lnTo>
                  <a:lnTo>
                    <a:pt x="5779" y="145"/>
                  </a:lnTo>
                  <a:lnTo>
                    <a:pt x="5531" y="92"/>
                  </a:lnTo>
                  <a:lnTo>
                    <a:pt x="5296" y="40"/>
                  </a:lnTo>
                  <a:lnTo>
                    <a:pt x="5073" y="14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0" name="Google Shape;1802;p38">
              <a:extLst>
                <a:ext uri="{FF2B5EF4-FFF2-40B4-BE49-F238E27FC236}">
                  <a16:creationId xmlns:a16="http://schemas.microsoft.com/office/drawing/2014/main" id="{A851F9FF-EEEE-1335-FEE8-504E9672BC1B}"/>
                </a:ext>
              </a:extLst>
            </p:cNvPr>
            <p:cNvSpPr/>
            <p:nvPr/>
          </p:nvSpPr>
          <p:spPr>
            <a:xfrm>
              <a:off x="1949325" y="1452175"/>
              <a:ext cx="607725" cy="716250"/>
            </a:xfrm>
            <a:custGeom>
              <a:avLst/>
              <a:gdLst/>
              <a:ahLst/>
              <a:cxnLst/>
              <a:rect l="l" t="t" r="r" b="b"/>
              <a:pathLst>
                <a:path w="24309" h="28650" extrusionOk="0">
                  <a:moveTo>
                    <a:pt x="5937" y="1"/>
                  </a:moveTo>
                  <a:lnTo>
                    <a:pt x="6434" y="354"/>
                  </a:lnTo>
                  <a:lnTo>
                    <a:pt x="6931" y="720"/>
                  </a:lnTo>
                  <a:lnTo>
                    <a:pt x="7428" y="1112"/>
                  </a:lnTo>
                  <a:lnTo>
                    <a:pt x="7938" y="1518"/>
                  </a:lnTo>
                  <a:lnTo>
                    <a:pt x="8461" y="1936"/>
                  </a:lnTo>
                  <a:lnTo>
                    <a:pt x="8971" y="2354"/>
                  </a:lnTo>
                  <a:lnTo>
                    <a:pt x="9481" y="2799"/>
                  </a:lnTo>
                  <a:lnTo>
                    <a:pt x="10004" y="3244"/>
                  </a:lnTo>
                  <a:lnTo>
                    <a:pt x="10514" y="3714"/>
                  </a:lnTo>
                  <a:lnTo>
                    <a:pt x="11023" y="4185"/>
                  </a:lnTo>
                  <a:lnTo>
                    <a:pt x="11533" y="4656"/>
                  </a:lnTo>
                  <a:lnTo>
                    <a:pt x="12043" y="5140"/>
                  </a:lnTo>
                  <a:lnTo>
                    <a:pt x="12527" y="5636"/>
                  </a:lnTo>
                  <a:lnTo>
                    <a:pt x="13024" y="6133"/>
                  </a:lnTo>
                  <a:lnTo>
                    <a:pt x="13495" y="6630"/>
                  </a:lnTo>
                  <a:lnTo>
                    <a:pt x="13965" y="7140"/>
                  </a:lnTo>
                  <a:lnTo>
                    <a:pt x="14423" y="7650"/>
                  </a:lnTo>
                  <a:lnTo>
                    <a:pt x="14868" y="8147"/>
                  </a:lnTo>
                  <a:lnTo>
                    <a:pt x="15299" y="8670"/>
                  </a:lnTo>
                  <a:lnTo>
                    <a:pt x="15718" y="9180"/>
                  </a:lnTo>
                  <a:lnTo>
                    <a:pt x="16110" y="9677"/>
                  </a:lnTo>
                  <a:lnTo>
                    <a:pt x="16489" y="10187"/>
                  </a:lnTo>
                  <a:lnTo>
                    <a:pt x="16855" y="10697"/>
                  </a:lnTo>
                  <a:lnTo>
                    <a:pt x="17195" y="11194"/>
                  </a:lnTo>
                  <a:lnTo>
                    <a:pt x="17509" y="11690"/>
                  </a:lnTo>
                  <a:lnTo>
                    <a:pt x="17810" y="12187"/>
                  </a:lnTo>
                  <a:lnTo>
                    <a:pt x="18071" y="12671"/>
                  </a:lnTo>
                  <a:lnTo>
                    <a:pt x="18320" y="13142"/>
                  </a:lnTo>
                  <a:lnTo>
                    <a:pt x="18542" y="13613"/>
                  </a:lnTo>
                  <a:lnTo>
                    <a:pt x="18725" y="14070"/>
                  </a:lnTo>
                  <a:lnTo>
                    <a:pt x="18895" y="14528"/>
                  </a:lnTo>
                  <a:lnTo>
                    <a:pt x="19026" y="14959"/>
                  </a:lnTo>
                  <a:lnTo>
                    <a:pt x="19078" y="15208"/>
                  </a:lnTo>
                  <a:lnTo>
                    <a:pt x="19104" y="15443"/>
                  </a:lnTo>
                  <a:lnTo>
                    <a:pt x="19117" y="15692"/>
                  </a:lnTo>
                  <a:lnTo>
                    <a:pt x="19117" y="15927"/>
                  </a:lnTo>
                  <a:lnTo>
                    <a:pt x="19091" y="16175"/>
                  </a:lnTo>
                  <a:lnTo>
                    <a:pt x="19052" y="16424"/>
                  </a:lnTo>
                  <a:lnTo>
                    <a:pt x="18987" y="16659"/>
                  </a:lnTo>
                  <a:lnTo>
                    <a:pt x="18908" y="16908"/>
                  </a:lnTo>
                  <a:lnTo>
                    <a:pt x="18817" y="17156"/>
                  </a:lnTo>
                  <a:lnTo>
                    <a:pt x="18699" y="17391"/>
                  </a:lnTo>
                  <a:lnTo>
                    <a:pt x="18568" y="17640"/>
                  </a:lnTo>
                  <a:lnTo>
                    <a:pt x="18424" y="17875"/>
                  </a:lnTo>
                  <a:lnTo>
                    <a:pt x="18267" y="18124"/>
                  </a:lnTo>
                  <a:lnTo>
                    <a:pt x="18097" y="18359"/>
                  </a:lnTo>
                  <a:lnTo>
                    <a:pt x="17901" y="18594"/>
                  </a:lnTo>
                  <a:lnTo>
                    <a:pt x="17705" y="18843"/>
                  </a:lnTo>
                  <a:lnTo>
                    <a:pt x="17483" y="19078"/>
                  </a:lnTo>
                  <a:lnTo>
                    <a:pt x="17261" y="19314"/>
                  </a:lnTo>
                  <a:lnTo>
                    <a:pt x="17012" y="19549"/>
                  </a:lnTo>
                  <a:lnTo>
                    <a:pt x="16764" y="19784"/>
                  </a:lnTo>
                  <a:lnTo>
                    <a:pt x="16489" y="20007"/>
                  </a:lnTo>
                  <a:lnTo>
                    <a:pt x="16214" y="20242"/>
                  </a:lnTo>
                  <a:lnTo>
                    <a:pt x="15927" y="20464"/>
                  </a:lnTo>
                  <a:lnTo>
                    <a:pt x="15626" y="20687"/>
                  </a:lnTo>
                  <a:lnTo>
                    <a:pt x="14998" y="21131"/>
                  </a:lnTo>
                  <a:lnTo>
                    <a:pt x="14332" y="21550"/>
                  </a:lnTo>
                  <a:lnTo>
                    <a:pt x="13626" y="21968"/>
                  </a:lnTo>
                  <a:lnTo>
                    <a:pt x="12906" y="22373"/>
                  </a:lnTo>
                  <a:lnTo>
                    <a:pt x="12148" y="22766"/>
                  </a:lnTo>
                  <a:lnTo>
                    <a:pt x="11363" y="23132"/>
                  </a:lnTo>
                  <a:lnTo>
                    <a:pt x="10566" y="23485"/>
                  </a:lnTo>
                  <a:lnTo>
                    <a:pt x="9755" y="23825"/>
                  </a:lnTo>
                  <a:lnTo>
                    <a:pt x="8931" y="24138"/>
                  </a:lnTo>
                  <a:lnTo>
                    <a:pt x="8095" y="24439"/>
                  </a:lnTo>
                  <a:lnTo>
                    <a:pt x="7245" y="24714"/>
                  </a:lnTo>
                  <a:lnTo>
                    <a:pt x="6408" y="24962"/>
                  </a:lnTo>
                  <a:lnTo>
                    <a:pt x="5571" y="25185"/>
                  </a:lnTo>
                  <a:lnTo>
                    <a:pt x="4721" y="25394"/>
                  </a:lnTo>
                  <a:lnTo>
                    <a:pt x="3897" y="25564"/>
                  </a:lnTo>
                  <a:lnTo>
                    <a:pt x="3087" y="25708"/>
                  </a:lnTo>
                  <a:lnTo>
                    <a:pt x="2276" y="25825"/>
                  </a:lnTo>
                  <a:lnTo>
                    <a:pt x="1504" y="25917"/>
                  </a:lnTo>
                  <a:lnTo>
                    <a:pt x="733" y="25969"/>
                  </a:lnTo>
                  <a:lnTo>
                    <a:pt x="367" y="25982"/>
                  </a:lnTo>
                  <a:lnTo>
                    <a:pt x="1" y="25982"/>
                  </a:lnTo>
                  <a:lnTo>
                    <a:pt x="158" y="26440"/>
                  </a:lnTo>
                  <a:lnTo>
                    <a:pt x="223" y="26597"/>
                  </a:lnTo>
                  <a:lnTo>
                    <a:pt x="288" y="26754"/>
                  </a:lnTo>
                  <a:lnTo>
                    <a:pt x="367" y="26897"/>
                  </a:lnTo>
                  <a:lnTo>
                    <a:pt x="458" y="27041"/>
                  </a:lnTo>
                  <a:lnTo>
                    <a:pt x="550" y="27172"/>
                  </a:lnTo>
                  <a:lnTo>
                    <a:pt x="655" y="27303"/>
                  </a:lnTo>
                  <a:lnTo>
                    <a:pt x="759" y="27420"/>
                  </a:lnTo>
                  <a:lnTo>
                    <a:pt x="877" y="27538"/>
                  </a:lnTo>
                  <a:lnTo>
                    <a:pt x="995" y="27643"/>
                  </a:lnTo>
                  <a:lnTo>
                    <a:pt x="1125" y="27747"/>
                  </a:lnTo>
                  <a:lnTo>
                    <a:pt x="1256" y="27839"/>
                  </a:lnTo>
                  <a:lnTo>
                    <a:pt x="1400" y="27930"/>
                  </a:lnTo>
                  <a:lnTo>
                    <a:pt x="1544" y="28022"/>
                  </a:lnTo>
                  <a:lnTo>
                    <a:pt x="1701" y="28100"/>
                  </a:lnTo>
                  <a:lnTo>
                    <a:pt x="2027" y="28244"/>
                  </a:lnTo>
                  <a:lnTo>
                    <a:pt x="2367" y="28362"/>
                  </a:lnTo>
                  <a:lnTo>
                    <a:pt x="2734" y="28467"/>
                  </a:lnTo>
                  <a:lnTo>
                    <a:pt x="3126" y="28545"/>
                  </a:lnTo>
                  <a:lnTo>
                    <a:pt x="3531" y="28597"/>
                  </a:lnTo>
                  <a:lnTo>
                    <a:pt x="3963" y="28637"/>
                  </a:lnTo>
                  <a:lnTo>
                    <a:pt x="4407" y="28650"/>
                  </a:lnTo>
                  <a:lnTo>
                    <a:pt x="4865" y="28650"/>
                  </a:lnTo>
                  <a:lnTo>
                    <a:pt x="5336" y="28637"/>
                  </a:lnTo>
                  <a:lnTo>
                    <a:pt x="5819" y="28597"/>
                  </a:lnTo>
                  <a:lnTo>
                    <a:pt x="6316" y="28545"/>
                  </a:lnTo>
                  <a:lnTo>
                    <a:pt x="6839" y="28467"/>
                  </a:lnTo>
                  <a:lnTo>
                    <a:pt x="7362" y="28375"/>
                  </a:lnTo>
                  <a:lnTo>
                    <a:pt x="7885" y="28270"/>
                  </a:lnTo>
                  <a:lnTo>
                    <a:pt x="8435" y="28153"/>
                  </a:lnTo>
                  <a:lnTo>
                    <a:pt x="8971" y="28022"/>
                  </a:lnTo>
                  <a:lnTo>
                    <a:pt x="9533" y="27865"/>
                  </a:lnTo>
                  <a:lnTo>
                    <a:pt x="10095" y="27708"/>
                  </a:lnTo>
                  <a:lnTo>
                    <a:pt x="10657" y="27525"/>
                  </a:lnTo>
                  <a:lnTo>
                    <a:pt x="11220" y="27342"/>
                  </a:lnTo>
                  <a:lnTo>
                    <a:pt x="11782" y="27133"/>
                  </a:lnTo>
                  <a:lnTo>
                    <a:pt x="12357" y="26924"/>
                  </a:lnTo>
                  <a:lnTo>
                    <a:pt x="12919" y="26688"/>
                  </a:lnTo>
                  <a:lnTo>
                    <a:pt x="13482" y="26453"/>
                  </a:lnTo>
                  <a:lnTo>
                    <a:pt x="14044" y="26204"/>
                  </a:lnTo>
                  <a:lnTo>
                    <a:pt x="14606" y="25943"/>
                  </a:lnTo>
                  <a:lnTo>
                    <a:pt x="15168" y="25681"/>
                  </a:lnTo>
                  <a:lnTo>
                    <a:pt x="15718" y="25407"/>
                  </a:lnTo>
                  <a:lnTo>
                    <a:pt x="16254" y="25119"/>
                  </a:lnTo>
                  <a:lnTo>
                    <a:pt x="16790" y="24818"/>
                  </a:lnTo>
                  <a:lnTo>
                    <a:pt x="17313" y="24518"/>
                  </a:lnTo>
                  <a:lnTo>
                    <a:pt x="17823" y="24217"/>
                  </a:lnTo>
                  <a:lnTo>
                    <a:pt x="18333" y="23890"/>
                  </a:lnTo>
                  <a:lnTo>
                    <a:pt x="18817" y="23576"/>
                  </a:lnTo>
                  <a:lnTo>
                    <a:pt x="19300" y="23249"/>
                  </a:lnTo>
                  <a:lnTo>
                    <a:pt x="19758" y="22909"/>
                  </a:lnTo>
                  <a:lnTo>
                    <a:pt x="20203" y="22582"/>
                  </a:lnTo>
                  <a:lnTo>
                    <a:pt x="20634" y="22229"/>
                  </a:lnTo>
                  <a:lnTo>
                    <a:pt x="21039" y="21889"/>
                  </a:lnTo>
                  <a:lnTo>
                    <a:pt x="21432" y="21536"/>
                  </a:lnTo>
                  <a:lnTo>
                    <a:pt x="21811" y="21196"/>
                  </a:lnTo>
                  <a:lnTo>
                    <a:pt x="22164" y="20843"/>
                  </a:lnTo>
                  <a:lnTo>
                    <a:pt x="22491" y="20477"/>
                  </a:lnTo>
                  <a:lnTo>
                    <a:pt x="22792" y="20124"/>
                  </a:lnTo>
                  <a:lnTo>
                    <a:pt x="23066" y="19771"/>
                  </a:lnTo>
                  <a:lnTo>
                    <a:pt x="23328" y="19418"/>
                  </a:lnTo>
                  <a:lnTo>
                    <a:pt x="23550" y="19052"/>
                  </a:lnTo>
                  <a:lnTo>
                    <a:pt x="23759" y="18699"/>
                  </a:lnTo>
                  <a:lnTo>
                    <a:pt x="23929" y="18346"/>
                  </a:lnTo>
                  <a:lnTo>
                    <a:pt x="24060" y="17993"/>
                  </a:lnTo>
                  <a:lnTo>
                    <a:pt x="24178" y="17640"/>
                  </a:lnTo>
                  <a:lnTo>
                    <a:pt x="24217" y="17470"/>
                  </a:lnTo>
                  <a:lnTo>
                    <a:pt x="24256" y="17300"/>
                  </a:lnTo>
                  <a:lnTo>
                    <a:pt x="24282" y="17117"/>
                  </a:lnTo>
                  <a:lnTo>
                    <a:pt x="24295" y="16947"/>
                  </a:lnTo>
                  <a:lnTo>
                    <a:pt x="24308" y="16777"/>
                  </a:lnTo>
                  <a:lnTo>
                    <a:pt x="24308" y="16607"/>
                  </a:lnTo>
                  <a:lnTo>
                    <a:pt x="24295" y="16437"/>
                  </a:lnTo>
                  <a:lnTo>
                    <a:pt x="24282" y="16280"/>
                  </a:lnTo>
                  <a:lnTo>
                    <a:pt x="24256" y="16110"/>
                  </a:lnTo>
                  <a:lnTo>
                    <a:pt x="24217" y="15940"/>
                  </a:lnTo>
                  <a:lnTo>
                    <a:pt x="24178" y="15783"/>
                  </a:lnTo>
                  <a:lnTo>
                    <a:pt x="24112" y="15613"/>
                  </a:lnTo>
                  <a:lnTo>
                    <a:pt x="24008" y="15352"/>
                  </a:lnTo>
                  <a:lnTo>
                    <a:pt x="23903" y="15090"/>
                  </a:lnTo>
                  <a:lnTo>
                    <a:pt x="23772" y="14816"/>
                  </a:lnTo>
                  <a:lnTo>
                    <a:pt x="23628" y="14541"/>
                  </a:lnTo>
                  <a:lnTo>
                    <a:pt x="23485" y="14266"/>
                  </a:lnTo>
                  <a:lnTo>
                    <a:pt x="23315" y="13979"/>
                  </a:lnTo>
                  <a:lnTo>
                    <a:pt x="22961" y="13416"/>
                  </a:lnTo>
                  <a:lnTo>
                    <a:pt x="22569" y="12854"/>
                  </a:lnTo>
                  <a:lnTo>
                    <a:pt x="22138" y="12266"/>
                  </a:lnTo>
                  <a:lnTo>
                    <a:pt x="21667" y="11690"/>
                  </a:lnTo>
                  <a:lnTo>
                    <a:pt x="21157" y="11102"/>
                  </a:lnTo>
                  <a:lnTo>
                    <a:pt x="20634" y="10514"/>
                  </a:lnTo>
                  <a:lnTo>
                    <a:pt x="20072" y="9938"/>
                  </a:lnTo>
                  <a:lnTo>
                    <a:pt x="19483" y="9350"/>
                  </a:lnTo>
                  <a:lnTo>
                    <a:pt x="18882" y="8762"/>
                  </a:lnTo>
                  <a:lnTo>
                    <a:pt x="18254" y="8186"/>
                  </a:lnTo>
                  <a:lnTo>
                    <a:pt x="17601" y="7611"/>
                  </a:lnTo>
                  <a:lnTo>
                    <a:pt x="16947" y="7049"/>
                  </a:lnTo>
                  <a:lnTo>
                    <a:pt x="16280" y="6499"/>
                  </a:lnTo>
                  <a:lnTo>
                    <a:pt x="15600" y="5950"/>
                  </a:lnTo>
                  <a:lnTo>
                    <a:pt x="14907" y="5414"/>
                  </a:lnTo>
                  <a:lnTo>
                    <a:pt x="14214" y="4891"/>
                  </a:lnTo>
                  <a:lnTo>
                    <a:pt x="13521" y="4381"/>
                  </a:lnTo>
                  <a:lnTo>
                    <a:pt x="12828" y="3897"/>
                  </a:lnTo>
                  <a:lnTo>
                    <a:pt x="12135" y="3427"/>
                  </a:lnTo>
                  <a:lnTo>
                    <a:pt x="11442" y="2969"/>
                  </a:lnTo>
                  <a:lnTo>
                    <a:pt x="10762" y="2538"/>
                  </a:lnTo>
                  <a:lnTo>
                    <a:pt x="10095" y="2132"/>
                  </a:lnTo>
                  <a:lnTo>
                    <a:pt x="9441" y="1740"/>
                  </a:lnTo>
                  <a:lnTo>
                    <a:pt x="8801" y="1374"/>
                  </a:lnTo>
                  <a:lnTo>
                    <a:pt x="8186" y="1047"/>
                  </a:lnTo>
                  <a:lnTo>
                    <a:pt x="7585" y="733"/>
                  </a:lnTo>
                  <a:lnTo>
                    <a:pt x="7009" y="459"/>
                  </a:lnTo>
                  <a:lnTo>
                    <a:pt x="6460" y="210"/>
                  </a:lnTo>
                  <a:lnTo>
                    <a:pt x="593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1" name="Google Shape;1803;p38">
              <a:extLst>
                <a:ext uri="{FF2B5EF4-FFF2-40B4-BE49-F238E27FC236}">
                  <a16:creationId xmlns:a16="http://schemas.microsoft.com/office/drawing/2014/main" id="{40BCD1F2-15D8-F9F0-6A2B-F47A3069F28D}"/>
                </a:ext>
              </a:extLst>
            </p:cNvPr>
            <p:cNvSpPr/>
            <p:nvPr/>
          </p:nvSpPr>
          <p:spPr>
            <a:xfrm>
              <a:off x="1990525" y="1715975"/>
              <a:ext cx="347825" cy="401125"/>
            </a:xfrm>
            <a:custGeom>
              <a:avLst/>
              <a:gdLst/>
              <a:ahLst/>
              <a:cxnLst/>
              <a:rect l="l" t="t" r="r" b="b"/>
              <a:pathLst>
                <a:path w="13913" h="16045" extrusionOk="0">
                  <a:moveTo>
                    <a:pt x="2472" y="1"/>
                  </a:moveTo>
                  <a:lnTo>
                    <a:pt x="2393" y="27"/>
                  </a:lnTo>
                  <a:lnTo>
                    <a:pt x="2315" y="53"/>
                  </a:lnTo>
                  <a:lnTo>
                    <a:pt x="2223" y="92"/>
                  </a:lnTo>
                  <a:lnTo>
                    <a:pt x="2132" y="158"/>
                  </a:lnTo>
                  <a:lnTo>
                    <a:pt x="2040" y="223"/>
                  </a:lnTo>
                  <a:lnTo>
                    <a:pt x="1949" y="315"/>
                  </a:lnTo>
                  <a:lnTo>
                    <a:pt x="1870" y="406"/>
                  </a:lnTo>
                  <a:lnTo>
                    <a:pt x="1779" y="524"/>
                  </a:lnTo>
                  <a:lnTo>
                    <a:pt x="1622" y="772"/>
                  </a:lnTo>
                  <a:lnTo>
                    <a:pt x="1452" y="1073"/>
                  </a:lnTo>
                  <a:lnTo>
                    <a:pt x="1308" y="1400"/>
                  </a:lnTo>
                  <a:lnTo>
                    <a:pt x="1164" y="1779"/>
                  </a:lnTo>
                  <a:lnTo>
                    <a:pt x="1020" y="2185"/>
                  </a:lnTo>
                  <a:lnTo>
                    <a:pt x="889" y="2629"/>
                  </a:lnTo>
                  <a:lnTo>
                    <a:pt x="759" y="3087"/>
                  </a:lnTo>
                  <a:lnTo>
                    <a:pt x="654" y="3584"/>
                  </a:lnTo>
                  <a:lnTo>
                    <a:pt x="536" y="4107"/>
                  </a:lnTo>
                  <a:lnTo>
                    <a:pt x="445" y="4643"/>
                  </a:lnTo>
                  <a:lnTo>
                    <a:pt x="353" y="5192"/>
                  </a:lnTo>
                  <a:lnTo>
                    <a:pt x="275" y="5754"/>
                  </a:lnTo>
                  <a:lnTo>
                    <a:pt x="209" y="6343"/>
                  </a:lnTo>
                  <a:lnTo>
                    <a:pt x="144" y="6918"/>
                  </a:lnTo>
                  <a:lnTo>
                    <a:pt x="92" y="7519"/>
                  </a:lnTo>
                  <a:lnTo>
                    <a:pt x="53" y="8108"/>
                  </a:lnTo>
                  <a:lnTo>
                    <a:pt x="26" y="8709"/>
                  </a:lnTo>
                  <a:lnTo>
                    <a:pt x="13" y="9298"/>
                  </a:lnTo>
                  <a:lnTo>
                    <a:pt x="0" y="9886"/>
                  </a:lnTo>
                  <a:lnTo>
                    <a:pt x="13" y="10474"/>
                  </a:lnTo>
                  <a:lnTo>
                    <a:pt x="26" y="11037"/>
                  </a:lnTo>
                  <a:lnTo>
                    <a:pt x="53" y="11586"/>
                  </a:lnTo>
                  <a:lnTo>
                    <a:pt x="92" y="12122"/>
                  </a:lnTo>
                  <a:lnTo>
                    <a:pt x="157" y="12645"/>
                  </a:lnTo>
                  <a:lnTo>
                    <a:pt x="223" y="13142"/>
                  </a:lnTo>
                  <a:lnTo>
                    <a:pt x="301" y="13600"/>
                  </a:lnTo>
                  <a:lnTo>
                    <a:pt x="406" y="14044"/>
                  </a:lnTo>
                  <a:lnTo>
                    <a:pt x="510" y="14449"/>
                  </a:lnTo>
                  <a:lnTo>
                    <a:pt x="641" y="14829"/>
                  </a:lnTo>
                  <a:lnTo>
                    <a:pt x="706" y="14999"/>
                  </a:lnTo>
                  <a:lnTo>
                    <a:pt x="798" y="15156"/>
                  </a:lnTo>
                  <a:lnTo>
                    <a:pt x="903" y="15299"/>
                  </a:lnTo>
                  <a:lnTo>
                    <a:pt x="1033" y="15430"/>
                  </a:lnTo>
                  <a:lnTo>
                    <a:pt x="1164" y="15548"/>
                  </a:lnTo>
                  <a:lnTo>
                    <a:pt x="1321" y="15652"/>
                  </a:lnTo>
                  <a:lnTo>
                    <a:pt x="1478" y="15744"/>
                  </a:lnTo>
                  <a:lnTo>
                    <a:pt x="1661" y="15822"/>
                  </a:lnTo>
                  <a:lnTo>
                    <a:pt x="1857" y="15888"/>
                  </a:lnTo>
                  <a:lnTo>
                    <a:pt x="2053" y="15940"/>
                  </a:lnTo>
                  <a:lnTo>
                    <a:pt x="2262" y="15979"/>
                  </a:lnTo>
                  <a:lnTo>
                    <a:pt x="2485" y="16005"/>
                  </a:lnTo>
                  <a:lnTo>
                    <a:pt x="2720" y="16032"/>
                  </a:lnTo>
                  <a:lnTo>
                    <a:pt x="2968" y="16045"/>
                  </a:lnTo>
                  <a:lnTo>
                    <a:pt x="3217" y="16045"/>
                  </a:lnTo>
                  <a:lnTo>
                    <a:pt x="3478" y="16032"/>
                  </a:lnTo>
                  <a:lnTo>
                    <a:pt x="3753" y="16005"/>
                  </a:lnTo>
                  <a:lnTo>
                    <a:pt x="4028" y="15979"/>
                  </a:lnTo>
                  <a:lnTo>
                    <a:pt x="4302" y="15940"/>
                  </a:lnTo>
                  <a:lnTo>
                    <a:pt x="4590" y="15888"/>
                  </a:lnTo>
                  <a:lnTo>
                    <a:pt x="5178" y="15770"/>
                  </a:lnTo>
                  <a:lnTo>
                    <a:pt x="5793" y="15613"/>
                  </a:lnTo>
                  <a:lnTo>
                    <a:pt x="6407" y="15430"/>
                  </a:lnTo>
                  <a:lnTo>
                    <a:pt x="7022" y="15208"/>
                  </a:lnTo>
                  <a:lnTo>
                    <a:pt x="7650" y="14959"/>
                  </a:lnTo>
                  <a:lnTo>
                    <a:pt x="8277" y="14698"/>
                  </a:lnTo>
                  <a:lnTo>
                    <a:pt x="8879" y="14410"/>
                  </a:lnTo>
                  <a:lnTo>
                    <a:pt x="9480" y="14096"/>
                  </a:lnTo>
                  <a:lnTo>
                    <a:pt x="10068" y="13770"/>
                  </a:lnTo>
                  <a:lnTo>
                    <a:pt x="10618" y="13430"/>
                  </a:lnTo>
                  <a:lnTo>
                    <a:pt x="11154" y="13063"/>
                  </a:lnTo>
                  <a:lnTo>
                    <a:pt x="11651" y="12697"/>
                  </a:lnTo>
                  <a:lnTo>
                    <a:pt x="11886" y="12514"/>
                  </a:lnTo>
                  <a:lnTo>
                    <a:pt x="12121" y="12318"/>
                  </a:lnTo>
                  <a:lnTo>
                    <a:pt x="12331" y="12135"/>
                  </a:lnTo>
                  <a:lnTo>
                    <a:pt x="12540" y="11939"/>
                  </a:lnTo>
                  <a:lnTo>
                    <a:pt x="12723" y="11743"/>
                  </a:lnTo>
                  <a:lnTo>
                    <a:pt x="12906" y="11547"/>
                  </a:lnTo>
                  <a:lnTo>
                    <a:pt x="13076" y="11351"/>
                  </a:lnTo>
                  <a:lnTo>
                    <a:pt x="13233" y="11154"/>
                  </a:lnTo>
                  <a:lnTo>
                    <a:pt x="13364" y="10958"/>
                  </a:lnTo>
                  <a:lnTo>
                    <a:pt x="13494" y="10762"/>
                  </a:lnTo>
                  <a:lnTo>
                    <a:pt x="13599" y="10566"/>
                  </a:lnTo>
                  <a:lnTo>
                    <a:pt x="13704" y="10370"/>
                  </a:lnTo>
                  <a:lnTo>
                    <a:pt x="13769" y="10187"/>
                  </a:lnTo>
                  <a:lnTo>
                    <a:pt x="13834" y="9991"/>
                  </a:lnTo>
                  <a:lnTo>
                    <a:pt x="13873" y="9795"/>
                  </a:lnTo>
                  <a:lnTo>
                    <a:pt x="13900" y="9611"/>
                  </a:lnTo>
                  <a:lnTo>
                    <a:pt x="13913" y="9415"/>
                  </a:lnTo>
                  <a:lnTo>
                    <a:pt x="13887" y="9232"/>
                  </a:lnTo>
                  <a:lnTo>
                    <a:pt x="13860" y="9049"/>
                  </a:lnTo>
                  <a:lnTo>
                    <a:pt x="13808" y="8879"/>
                  </a:lnTo>
                  <a:lnTo>
                    <a:pt x="13730" y="8696"/>
                  </a:lnTo>
                  <a:lnTo>
                    <a:pt x="13651" y="8513"/>
                  </a:lnTo>
                  <a:lnTo>
                    <a:pt x="13455" y="8147"/>
                  </a:lnTo>
                  <a:lnTo>
                    <a:pt x="13233" y="7768"/>
                  </a:lnTo>
                  <a:lnTo>
                    <a:pt x="12971" y="7376"/>
                  </a:lnTo>
                  <a:lnTo>
                    <a:pt x="12671" y="6983"/>
                  </a:lnTo>
                  <a:lnTo>
                    <a:pt x="12344" y="6591"/>
                  </a:lnTo>
                  <a:lnTo>
                    <a:pt x="12004" y="6199"/>
                  </a:lnTo>
                  <a:lnTo>
                    <a:pt x="11624" y="5806"/>
                  </a:lnTo>
                  <a:lnTo>
                    <a:pt x="11232" y="5401"/>
                  </a:lnTo>
                  <a:lnTo>
                    <a:pt x="10814" y="5009"/>
                  </a:lnTo>
                  <a:lnTo>
                    <a:pt x="10395" y="4630"/>
                  </a:lnTo>
                  <a:lnTo>
                    <a:pt x="9951" y="4237"/>
                  </a:lnTo>
                  <a:lnTo>
                    <a:pt x="9493" y="3858"/>
                  </a:lnTo>
                  <a:lnTo>
                    <a:pt x="9036" y="3492"/>
                  </a:lnTo>
                  <a:lnTo>
                    <a:pt x="8565" y="3139"/>
                  </a:lnTo>
                  <a:lnTo>
                    <a:pt x="8094" y="2786"/>
                  </a:lnTo>
                  <a:lnTo>
                    <a:pt x="7623" y="2459"/>
                  </a:lnTo>
                  <a:lnTo>
                    <a:pt x="7166" y="2132"/>
                  </a:lnTo>
                  <a:lnTo>
                    <a:pt x="6695" y="1832"/>
                  </a:lnTo>
                  <a:lnTo>
                    <a:pt x="6237" y="1544"/>
                  </a:lnTo>
                  <a:lnTo>
                    <a:pt x="5793" y="1282"/>
                  </a:lnTo>
                  <a:lnTo>
                    <a:pt x="5361" y="1034"/>
                  </a:lnTo>
                  <a:lnTo>
                    <a:pt x="4943" y="812"/>
                  </a:lnTo>
                  <a:lnTo>
                    <a:pt x="4551" y="615"/>
                  </a:lnTo>
                  <a:lnTo>
                    <a:pt x="4171" y="445"/>
                  </a:lnTo>
                  <a:lnTo>
                    <a:pt x="3818" y="289"/>
                  </a:lnTo>
                  <a:lnTo>
                    <a:pt x="3478" y="171"/>
                  </a:lnTo>
                  <a:lnTo>
                    <a:pt x="3178" y="79"/>
                  </a:lnTo>
                  <a:lnTo>
                    <a:pt x="2916" y="2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2" name="Google Shape;1804;p38">
              <a:extLst>
                <a:ext uri="{FF2B5EF4-FFF2-40B4-BE49-F238E27FC236}">
                  <a16:creationId xmlns:a16="http://schemas.microsoft.com/office/drawing/2014/main" id="{1621B74B-8E72-43BB-91CC-03CF7577AA2C}"/>
                </a:ext>
              </a:extLst>
            </p:cNvPr>
            <p:cNvSpPr/>
            <p:nvPr/>
          </p:nvSpPr>
          <p:spPr>
            <a:xfrm>
              <a:off x="3258200" y="1587200"/>
              <a:ext cx="656100" cy="709375"/>
            </a:xfrm>
            <a:custGeom>
              <a:avLst/>
              <a:gdLst/>
              <a:ahLst/>
              <a:cxnLst/>
              <a:rect l="l" t="t" r="r" b="b"/>
              <a:pathLst>
                <a:path w="26244" h="28375" extrusionOk="0">
                  <a:moveTo>
                    <a:pt x="23157" y="0"/>
                  </a:moveTo>
                  <a:lnTo>
                    <a:pt x="22870" y="13"/>
                  </a:lnTo>
                  <a:lnTo>
                    <a:pt x="22556" y="26"/>
                  </a:lnTo>
                  <a:lnTo>
                    <a:pt x="22229" y="65"/>
                  </a:lnTo>
                  <a:lnTo>
                    <a:pt x="21536" y="157"/>
                  </a:lnTo>
                  <a:lnTo>
                    <a:pt x="20791" y="275"/>
                  </a:lnTo>
                  <a:lnTo>
                    <a:pt x="19993" y="432"/>
                  </a:lnTo>
                  <a:lnTo>
                    <a:pt x="19156" y="628"/>
                  </a:lnTo>
                  <a:lnTo>
                    <a:pt x="18280" y="850"/>
                  </a:lnTo>
                  <a:lnTo>
                    <a:pt x="17365" y="1112"/>
                  </a:lnTo>
                  <a:lnTo>
                    <a:pt x="16423" y="1399"/>
                  </a:lnTo>
                  <a:lnTo>
                    <a:pt x="15469" y="1700"/>
                  </a:lnTo>
                  <a:lnTo>
                    <a:pt x="14501" y="2040"/>
                  </a:lnTo>
                  <a:lnTo>
                    <a:pt x="13521" y="2406"/>
                  </a:lnTo>
                  <a:lnTo>
                    <a:pt x="12527" y="2785"/>
                  </a:lnTo>
                  <a:lnTo>
                    <a:pt x="11533" y="3191"/>
                  </a:lnTo>
                  <a:lnTo>
                    <a:pt x="10552" y="3622"/>
                  </a:lnTo>
                  <a:lnTo>
                    <a:pt x="9572" y="4067"/>
                  </a:lnTo>
                  <a:lnTo>
                    <a:pt x="8617" y="4524"/>
                  </a:lnTo>
                  <a:lnTo>
                    <a:pt x="7676" y="5008"/>
                  </a:lnTo>
                  <a:lnTo>
                    <a:pt x="6760" y="5492"/>
                  </a:lnTo>
                  <a:lnTo>
                    <a:pt x="5871" y="6002"/>
                  </a:lnTo>
                  <a:lnTo>
                    <a:pt x="5035" y="6525"/>
                  </a:lnTo>
                  <a:lnTo>
                    <a:pt x="4629" y="6786"/>
                  </a:lnTo>
                  <a:lnTo>
                    <a:pt x="4224" y="7048"/>
                  </a:lnTo>
                  <a:lnTo>
                    <a:pt x="3845" y="7309"/>
                  </a:lnTo>
                  <a:lnTo>
                    <a:pt x="3479" y="7584"/>
                  </a:lnTo>
                  <a:lnTo>
                    <a:pt x="3112" y="7859"/>
                  </a:lnTo>
                  <a:lnTo>
                    <a:pt x="2772" y="8133"/>
                  </a:lnTo>
                  <a:lnTo>
                    <a:pt x="2446" y="8408"/>
                  </a:lnTo>
                  <a:lnTo>
                    <a:pt x="2132" y="8682"/>
                  </a:lnTo>
                  <a:lnTo>
                    <a:pt x="1831" y="8957"/>
                  </a:lnTo>
                  <a:lnTo>
                    <a:pt x="1543" y="9232"/>
                  </a:lnTo>
                  <a:lnTo>
                    <a:pt x="1282" y="9519"/>
                  </a:lnTo>
                  <a:lnTo>
                    <a:pt x="1033" y="9794"/>
                  </a:lnTo>
                  <a:lnTo>
                    <a:pt x="798" y="10081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65" y="26805"/>
                  </a:lnTo>
                  <a:lnTo>
                    <a:pt x="21261" y="26504"/>
                  </a:lnTo>
                  <a:lnTo>
                    <a:pt x="21457" y="26178"/>
                  </a:lnTo>
                  <a:lnTo>
                    <a:pt x="21654" y="25838"/>
                  </a:lnTo>
                  <a:lnTo>
                    <a:pt x="21837" y="25485"/>
                  </a:lnTo>
                  <a:lnTo>
                    <a:pt x="22033" y="25105"/>
                  </a:lnTo>
                  <a:lnTo>
                    <a:pt x="22216" y="24726"/>
                  </a:lnTo>
                  <a:lnTo>
                    <a:pt x="22399" y="24334"/>
                  </a:lnTo>
                  <a:lnTo>
                    <a:pt x="22752" y="23497"/>
                  </a:lnTo>
                  <a:lnTo>
                    <a:pt x="23092" y="22608"/>
                  </a:lnTo>
                  <a:lnTo>
                    <a:pt x="23419" y="21693"/>
                  </a:lnTo>
                  <a:lnTo>
                    <a:pt x="23746" y="20738"/>
                  </a:lnTo>
                  <a:lnTo>
                    <a:pt x="24046" y="19744"/>
                  </a:lnTo>
                  <a:lnTo>
                    <a:pt x="24334" y="18737"/>
                  </a:lnTo>
                  <a:lnTo>
                    <a:pt x="24596" y="17705"/>
                  </a:lnTo>
                  <a:lnTo>
                    <a:pt x="24844" y="16645"/>
                  </a:lnTo>
                  <a:lnTo>
                    <a:pt x="25079" y="15586"/>
                  </a:lnTo>
                  <a:lnTo>
                    <a:pt x="25302" y="14527"/>
                  </a:lnTo>
                  <a:lnTo>
                    <a:pt x="25498" y="13455"/>
                  </a:lnTo>
                  <a:lnTo>
                    <a:pt x="25668" y="12396"/>
                  </a:lnTo>
                  <a:lnTo>
                    <a:pt x="25825" y="11350"/>
                  </a:lnTo>
                  <a:lnTo>
                    <a:pt x="25955" y="10317"/>
                  </a:lnTo>
                  <a:lnTo>
                    <a:pt x="26060" y="9297"/>
                  </a:lnTo>
                  <a:lnTo>
                    <a:pt x="26152" y="8316"/>
                  </a:lnTo>
                  <a:lnTo>
                    <a:pt x="26204" y="7362"/>
                  </a:lnTo>
                  <a:lnTo>
                    <a:pt x="26243" y="6433"/>
                  </a:lnTo>
                  <a:lnTo>
                    <a:pt x="26243" y="5557"/>
                  </a:lnTo>
                  <a:lnTo>
                    <a:pt x="26230" y="4720"/>
                  </a:lnTo>
                  <a:lnTo>
                    <a:pt x="26204" y="4328"/>
                  </a:lnTo>
                  <a:lnTo>
                    <a:pt x="26178" y="3949"/>
                  </a:lnTo>
                  <a:lnTo>
                    <a:pt x="26139" y="3570"/>
                  </a:lnTo>
                  <a:lnTo>
                    <a:pt x="26099" y="3217"/>
                  </a:lnTo>
                  <a:lnTo>
                    <a:pt x="26047" y="2877"/>
                  </a:lnTo>
                  <a:lnTo>
                    <a:pt x="25995" y="2563"/>
                  </a:lnTo>
                  <a:lnTo>
                    <a:pt x="25929" y="2249"/>
                  </a:lnTo>
                  <a:lnTo>
                    <a:pt x="25851" y="1961"/>
                  </a:lnTo>
                  <a:lnTo>
                    <a:pt x="25772" y="1687"/>
                  </a:lnTo>
                  <a:lnTo>
                    <a:pt x="25681" y="1438"/>
                  </a:lnTo>
                  <a:lnTo>
                    <a:pt x="25589" y="1203"/>
                  </a:lnTo>
                  <a:lnTo>
                    <a:pt x="25485" y="994"/>
                  </a:lnTo>
                  <a:lnTo>
                    <a:pt x="25367" y="798"/>
                  </a:lnTo>
                  <a:lnTo>
                    <a:pt x="25249" y="628"/>
                  </a:lnTo>
                  <a:lnTo>
                    <a:pt x="25119" y="484"/>
                  </a:lnTo>
                  <a:lnTo>
                    <a:pt x="24988" y="353"/>
                  </a:lnTo>
                  <a:lnTo>
                    <a:pt x="24857" y="275"/>
                  </a:lnTo>
                  <a:lnTo>
                    <a:pt x="24713" y="196"/>
                  </a:lnTo>
                  <a:lnTo>
                    <a:pt x="24556" y="144"/>
                  </a:lnTo>
                  <a:lnTo>
                    <a:pt x="24373" y="92"/>
                  </a:lnTo>
                  <a:lnTo>
                    <a:pt x="24164" y="52"/>
                  </a:lnTo>
                  <a:lnTo>
                    <a:pt x="23942" y="26"/>
                  </a:lnTo>
                  <a:lnTo>
                    <a:pt x="23693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3" name="Google Shape;1805;p38">
              <a:extLst>
                <a:ext uri="{FF2B5EF4-FFF2-40B4-BE49-F238E27FC236}">
                  <a16:creationId xmlns:a16="http://schemas.microsoft.com/office/drawing/2014/main" id="{5A0BD5C6-A4DE-AB85-7919-130810881E7F}"/>
                </a:ext>
              </a:extLst>
            </p:cNvPr>
            <p:cNvSpPr/>
            <p:nvPr/>
          </p:nvSpPr>
          <p:spPr>
            <a:xfrm>
              <a:off x="3258200" y="1587200"/>
              <a:ext cx="586475" cy="709375"/>
            </a:xfrm>
            <a:custGeom>
              <a:avLst/>
              <a:gdLst/>
              <a:ahLst/>
              <a:cxnLst/>
              <a:rect l="l" t="t" r="r" b="b"/>
              <a:pathLst>
                <a:path w="23459" h="28375" extrusionOk="0">
                  <a:moveTo>
                    <a:pt x="22974" y="0"/>
                  </a:moveTo>
                  <a:lnTo>
                    <a:pt x="22425" y="39"/>
                  </a:lnTo>
                  <a:lnTo>
                    <a:pt x="21837" y="105"/>
                  </a:lnTo>
                  <a:lnTo>
                    <a:pt x="21196" y="209"/>
                  </a:lnTo>
                  <a:lnTo>
                    <a:pt x="20529" y="327"/>
                  </a:lnTo>
                  <a:lnTo>
                    <a:pt x="19810" y="471"/>
                  </a:lnTo>
                  <a:lnTo>
                    <a:pt x="19078" y="654"/>
                  </a:lnTo>
                  <a:lnTo>
                    <a:pt x="18306" y="850"/>
                  </a:lnTo>
                  <a:lnTo>
                    <a:pt x="17509" y="1072"/>
                  </a:lnTo>
                  <a:lnTo>
                    <a:pt x="16698" y="1308"/>
                  </a:lnTo>
                  <a:lnTo>
                    <a:pt x="15861" y="1569"/>
                  </a:lnTo>
                  <a:lnTo>
                    <a:pt x="15011" y="1857"/>
                  </a:lnTo>
                  <a:lnTo>
                    <a:pt x="14161" y="2158"/>
                  </a:lnTo>
                  <a:lnTo>
                    <a:pt x="13298" y="2484"/>
                  </a:lnTo>
                  <a:lnTo>
                    <a:pt x="12422" y="2824"/>
                  </a:lnTo>
                  <a:lnTo>
                    <a:pt x="11559" y="3177"/>
                  </a:lnTo>
                  <a:lnTo>
                    <a:pt x="10696" y="3557"/>
                  </a:lnTo>
                  <a:lnTo>
                    <a:pt x="9833" y="3936"/>
                  </a:lnTo>
                  <a:lnTo>
                    <a:pt x="8983" y="4341"/>
                  </a:lnTo>
                  <a:lnTo>
                    <a:pt x="8160" y="4747"/>
                  </a:lnTo>
                  <a:lnTo>
                    <a:pt x="7336" y="5178"/>
                  </a:lnTo>
                  <a:lnTo>
                    <a:pt x="6551" y="5610"/>
                  </a:lnTo>
                  <a:lnTo>
                    <a:pt x="5780" y="6054"/>
                  </a:lnTo>
                  <a:lnTo>
                    <a:pt x="5048" y="6512"/>
                  </a:lnTo>
                  <a:lnTo>
                    <a:pt x="4342" y="6969"/>
                  </a:lnTo>
                  <a:lnTo>
                    <a:pt x="3662" y="7440"/>
                  </a:lnTo>
                  <a:lnTo>
                    <a:pt x="3034" y="7924"/>
                  </a:lnTo>
                  <a:lnTo>
                    <a:pt x="2733" y="8159"/>
                  </a:lnTo>
                  <a:lnTo>
                    <a:pt x="2446" y="8395"/>
                  </a:lnTo>
                  <a:lnTo>
                    <a:pt x="2171" y="8643"/>
                  </a:lnTo>
                  <a:lnTo>
                    <a:pt x="1896" y="8892"/>
                  </a:lnTo>
                  <a:lnTo>
                    <a:pt x="1648" y="9127"/>
                  </a:lnTo>
                  <a:lnTo>
                    <a:pt x="1413" y="9375"/>
                  </a:lnTo>
                  <a:lnTo>
                    <a:pt x="1177" y="9624"/>
                  </a:lnTo>
                  <a:lnTo>
                    <a:pt x="968" y="9859"/>
                  </a:lnTo>
                  <a:lnTo>
                    <a:pt x="772" y="10108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78" y="26779"/>
                  </a:lnTo>
                  <a:lnTo>
                    <a:pt x="21301" y="26426"/>
                  </a:lnTo>
                  <a:lnTo>
                    <a:pt x="20961" y="26295"/>
                  </a:lnTo>
                  <a:lnTo>
                    <a:pt x="20608" y="26151"/>
                  </a:lnTo>
                  <a:lnTo>
                    <a:pt x="20255" y="25994"/>
                  </a:lnTo>
                  <a:lnTo>
                    <a:pt x="19901" y="25838"/>
                  </a:lnTo>
                  <a:lnTo>
                    <a:pt x="19195" y="25471"/>
                  </a:lnTo>
                  <a:lnTo>
                    <a:pt x="18476" y="25079"/>
                  </a:lnTo>
                  <a:lnTo>
                    <a:pt x="17744" y="24648"/>
                  </a:lnTo>
                  <a:lnTo>
                    <a:pt x="17012" y="24190"/>
                  </a:lnTo>
                  <a:lnTo>
                    <a:pt x="16293" y="23706"/>
                  </a:lnTo>
                  <a:lnTo>
                    <a:pt x="15573" y="23183"/>
                  </a:lnTo>
                  <a:lnTo>
                    <a:pt x="14854" y="22647"/>
                  </a:lnTo>
                  <a:lnTo>
                    <a:pt x="14148" y="22085"/>
                  </a:lnTo>
                  <a:lnTo>
                    <a:pt x="13455" y="21510"/>
                  </a:lnTo>
                  <a:lnTo>
                    <a:pt x="12775" y="20908"/>
                  </a:lnTo>
                  <a:lnTo>
                    <a:pt x="12121" y="20293"/>
                  </a:lnTo>
                  <a:lnTo>
                    <a:pt x="11481" y="19666"/>
                  </a:lnTo>
                  <a:lnTo>
                    <a:pt x="10879" y="19038"/>
                  </a:lnTo>
                  <a:lnTo>
                    <a:pt x="10291" y="18398"/>
                  </a:lnTo>
                  <a:lnTo>
                    <a:pt x="9742" y="17744"/>
                  </a:lnTo>
                  <a:lnTo>
                    <a:pt x="9219" y="17103"/>
                  </a:lnTo>
                  <a:lnTo>
                    <a:pt x="8735" y="16449"/>
                  </a:lnTo>
                  <a:lnTo>
                    <a:pt x="8500" y="16122"/>
                  </a:lnTo>
                  <a:lnTo>
                    <a:pt x="8290" y="15809"/>
                  </a:lnTo>
                  <a:lnTo>
                    <a:pt x="8081" y="15482"/>
                  </a:lnTo>
                  <a:lnTo>
                    <a:pt x="7885" y="15168"/>
                  </a:lnTo>
                  <a:lnTo>
                    <a:pt x="7702" y="14841"/>
                  </a:lnTo>
                  <a:lnTo>
                    <a:pt x="7532" y="14527"/>
                  </a:lnTo>
                  <a:lnTo>
                    <a:pt x="7375" y="14213"/>
                  </a:lnTo>
                  <a:lnTo>
                    <a:pt x="7218" y="13913"/>
                  </a:lnTo>
                  <a:lnTo>
                    <a:pt x="7087" y="13599"/>
                  </a:lnTo>
                  <a:lnTo>
                    <a:pt x="6970" y="13298"/>
                  </a:lnTo>
                  <a:lnTo>
                    <a:pt x="6852" y="12997"/>
                  </a:lnTo>
                  <a:lnTo>
                    <a:pt x="6760" y="12697"/>
                  </a:lnTo>
                  <a:lnTo>
                    <a:pt x="6682" y="12409"/>
                  </a:lnTo>
                  <a:lnTo>
                    <a:pt x="6617" y="12121"/>
                  </a:lnTo>
                  <a:lnTo>
                    <a:pt x="6564" y="11834"/>
                  </a:lnTo>
                  <a:lnTo>
                    <a:pt x="6525" y="11559"/>
                  </a:lnTo>
                  <a:lnTo>
                    <a:pt x="6512" y="11284"/>
                  </a:lnTo>
                  <a:lnTo>
                    <a:pt x="6499" y="11010"/>
                  </a:lnTo>
                  <a:lnTo>
                    <a:pt x="6512" y="10748"/>
                  </a:lnTo>
                  <a:lnTo>
                    <a:pt x="6538" y="10500"/>
                  </a:lnTo>
                  <a:lnTo>
                    <a:pt x="6591" y="10251"/>
                  </a:lnTo>
                  <a:lnTo>
                    <a:pt x="6656" y="10016"/>
                  </a:lnTo>
                  <a:lnTo>
                    <a:pt x="6734" y="9781"/>
                  </a:lnTo>
                  <a:lnTo>
                    <a:pt x="6839" y="9545"/>
                  </a:lnTo>
                  <a:lnTo>
                    <a:pt x="6957" y="9336"/>
                  </a:lnTo>
                  <a:lnTo>
                    <a:pt x="7087" y="9127"/>
                  </a:lnTo>
                  <a:lnTo>
                    <a:pt x="7349" y="8774"/>
                  </a:lnTo>
                  <a:lnTo>
                    <a:pt x="7637" y="8434"/>
                  </a:lnTo>
                  <a:lnTo>
                    <a:pt x="7950" y="8094"/>
                  </a:lnTo>
                  <a:lnTo>
                    <a:pt x="8290" y="7754"/>
                  </a:lnTo>
                  <a:lnTo>
                    <a:pt x="8656" y="7414"/>
                  </a:lnTo>
                  <a:lnTo>
                    <a:pt x="9049" y="7074"/>
                  </a:lnTo>
                  <a:lnTo>
                    <a:pt x="9467" y="6747"/>
                  </a:lnTo>
                  <a:lnTo>
                    <a:pt x="9899" y="6407"/>
                  </a:lnTo>
                  <a:lnTo>
                    <a:pt x="10343" y="6080"/>
                  </a:lnTo>
                  <a:lnTo>
                    <a:pt x="10827" y="5753"/>
                  </a:lnTo>
                  <a:lnTo>
                    <a:pt x="11311" y="5427"/>
                  </a:lnTo>
                  <a:lnTo>
                    <a:pt x="11821" y="5113"/>
                  </a:lnTo>
                  <a:lnTo>
                    <a:pt x="12331" y="4799"/>
                  </a:lnTo>
                  <a:lnTo>
                    <a:pt x="12867" y="4485"/>
                  </a:lnTo>
                  <a:lnTo>
                    <a:pt x="13416" y="4171"/>
                  </a:lnTo>
                  <a:lnTo>
                    <a:pt x="13978" y="3871"/>
                  </a:lnTo>
                  <a:lnTo>
                    <a:pt x="14540" y="3583"/>
                  </a:lnTo>
                  <a:lnTo>
                    <a:pt x="15116" y="3282"/>
                  </a:lnTo>
                  <a:lnTo>
                    <a:pt x="15704" y="3008"/>
                  </a:lnTo>
                  <a:lnTo>
                    <a:pt x="16293" y="2720"/>
                  </a:lnTo>
                  <a:lnTo>
                    <a:pt x="16894" y="2458"/>
                  </a:lnTo>
                  <a:lnTo>
                    <a:pt x="17496" y="2184"/>
                  </a:lnTo>
                  <a:lnTo>
                    <a:pt x="18699" y="1687"/>
                  </a:lnTo>
                  <a:lnTo>
                    <a:pt x="19915" y="1203"/>
                  </a:lnTo>
                  <a:lnTo>
                    <a:pt x="21117" y="772"/>
                  </a:lnTo>
                  <a:lnTo>
                    <a:pt x="22307" y="366"/>
                  </a:lnTo>
                  <a:lnTo>
                    <a:pt x="23458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4" name="Google Shape;1806;p38">
              <a:extLst>
                <a:ext uri="{FF2B5EF4-FFF2-40B4-BE49-F238E27FC236}">
                  <a16:creationId xmlns:a16="http://schemas.microsoft.com/office/drawing/2014/main" id="{1E1C6F25-71E2-F1B0-C07F-5886B9898161}"/>
                </a:ext>
              </a:extLst>
            </p:cNvPr>
            <p:cNvSpPr/>
            <p:nvPr/>
          </p:nvSpPr>
          <p:spPr>
            <a:xfrm>
              <a:off x="3466750" y="1829425"/>
              <a:ext cx="360575" cy="390000"/>
            </a:xfrm>
            <a:custGeom>
              <a:avLst/>
              <a:gdLst/>
              <a:ahLst/>
              <a:cxnLst/>
              <a:rect l="l" t="t" r="r" b="b"/>
              <a:pathLst>
                <a:path w="14423" h="15600" extrusionOk="0">
                  <a:moveTo>
                    <a:pt x="12880" y="0"/>
                  </a:moveTo>
                  <a:lnTo>
                    <a:pt x="12566" y="13"/>
                  </a:lnTo>
                  <a:lnTo>
                    <a:pt x="12213" y="39"/>
                  </a:lnTo>
                  <a:lnTo>
                    <a:pt x="11834" y="92"/>
                  </a:lnTo>
                  <a:lnTo>
                    <a:pt x="11429" y="157"/>
                  </a:lnTo>
                  <a:lnTo>
                    <a:pt x="10984" y="249"/>
                  </a:lnTo>
                  <a:lnTo>
                    <a:pt x="10526" y="353"/>
                  </a:lnTo>
                  <a:lnTo>
                    <a:pt x="10043" y="484"/>
                  </a:lnTo>
                  <a:lnTo>
                    <a:pt x="9546" y="615"/>
                  </a:lnTo>
                  <a:lnTo>
                    <a:pt x="9036" y="772"/>
                  </a:lnTo>
                  <a:lnTo>
                    <a:pt x="8500" y="942"/>
                  </a:lnTo>
                  <a:lnTo>
                    <a:pt x="7964" y="1125"/>
                  </a:lnTo>
                  <a:lnTo>
                    <a:pt x="7428" y="1334"/>
                  </a:lnTo>
                  <a:lnTo>
                    <a:pt x="6878" y="1543"/>
                  </a:lnTo>
                  <a:lnTo>
                    <a:pt x="6342" y="1765"/>
                  </a:lnTo>
                  <a:lnTo>
                    <a:pt x="5793" y="2001"/>
                  </a:lnTo>
                  <a:lnTo>
                    <a:pt x="5257" y="2236"/>
                  </a:lnTo>
                  <a:lnTo>
                    <a:pt x="4734" y="2498"/>
                  </a:lnTo>
                  <a:lnTo>
                    <a:pt x="4211" y="2759"/>
                  </a:lnTo>
                  <a:lnTo>
                    <a:pt x="3714" y="3034"/>
                  </a:lnTo>
                  <a:lnTo>
                    <a:pt x="3230" y="3308"/>
                  </a:lnTo>
                  <a:lnTo>
                    <a:pt x="2760" y="3596"/>
                  </a:lnTo>
                  <a:lnTo>
                    <a:pt x="2328" y="3884"/>
                  </a:lnTo>
                  <a:lnTo>
                    <a:pt x="1910" y="4184"/>
                  </a:lnTo>
                  <a:lnTo>
                    <a:pt x="1517" y="4472"/>
                  </a:lnTo>
                  <a:lnTo>
                    <a:pt x="1164" y="4786"/>
                  </a:lnTo>
                  <a:lnTo>
                    <a:pt x="851" y="5087"/>
                  </a:lnTo>
                  <a:lnTo>
                    <a:pt x="563" y="5400"/>
                  </a:lnTo>
                  <a:lnTo>
                    <a:pt x="445" y="5544"/>
                  </a:lnTo>
                  <a:lnTo>
                    <a:pt x="328" y="5701"/>
                  </a:lnTo>
                  <a:lnTo>
                    <a:pt x="223" y="5858"/>
                  </a:lnTo>
                  <a:lnTo>
                    <a:pt x="144" y="6028"/>
                  </a:lnTo>
                  <a:lnTo>
                    <a:pt x="79" y="6198"/>
                  </a:lnTo>
                  <a:lnTo>
                    <a:pt x="40" y="6381"/>
                  </a:lnTo>
                  <a:lnTo>
                    <a:pt x="14" y="6577"/>
                  </a:lnTo>
                  <a:lnTo>
                    <a:pt x="1" y="6773"/>
                  </a:lnTo>
                  <a:lnTo>
                    <a:pt x="14" y="6969"/>
                  </a:lnTo>
                  <a:lnTo>
                    <a:pt x="27" y="7179"/>
                  </a:lnTo>
                  <a:lnTo>
                    <a:pt x="66" y="7388"/>
                  </a:lnTo>
                  <a:lnTo>
                    <a:pt x="131" y="7610"/>
                  </a:lnTo>
                  <a:lnTo>
                    <a:pt x="197" y="7832"/>
                  </a:lnTo>
                  <a:lnTo>
                    <a:pt x="275" y="8055"/>
                  </a:lnTo>
                  <a:lnTo>
                    <a:pt x="380" y="8290"/>
                  </a:lnTo>
                  <a:lnTo>
                    <a:pt x="484" y="8512"/>
                  </a:lnTo>
                  <a:lnTo>
                    <a:pt x="602" y="8761"/>
                  </a:lnTo>
                  <a:lnTo>
                    <a:pt x="746" y="8996"/>
                  </a:lnTo>
                  <a:lnTo>
                    <a:pt x="890" y="9232"/>
                  </a:lnTo>
                  <a:lnTo>
                    <a:pt x="1047" y="9467"/>
                  </a:lnTo>
                  <a:lnTo>
                    <a:pt x="1217" y="9715"/>
                  </a:lnTo>
                  <a:lnTo>
                    <a:pt x="1400" y="9964"/>
                  </a:lnTo>
                  <a:lnTo>
                    <a:pt x="1779" y="10448"/>
                  </a:lnTo>
                  <a:lnTo>
                    <a:pt x="2197" y="10931"/>
                  </a:lnTo>
                  <a:lnTo>
                    <a:pt x="2642" y="11402"/>
                  </a:lnTo>
                  <a:lnTo>
                    <a:pt x="3126" y="11873"/>
                  </a:lnTo>
                  <a:lnTo>
                    <a:pt x="3623" y="12330"/>
                  </a:lnTo>
                  <a:lnTo>
                    <a:pt x="4133" y="12775"/>
                  </a:lnTo>
                  <a:lnTo>
                    <a:pt x="4656" y="13193"/>
                  </a:lnTo>
                  <a:lnTo>
                    <a:pt x="5205" y="13599"/>
                  </a:lnTo>
                  <a:lnTo>
                    <a:pt x="5741" y="13965"/>
                  </a:lnTo>
                  <a:lnTo>
                    <a:pt x="6290" y="14305"/>
                  </a:lnTo>
                  <a:lnTo>
                    <a:pt x="6826" y="14619"/>
                  </a:lnTo>
                  <a:lnTo>
                    <a:pt x="7362" y="14893"/>
                  </a:lnTo>
                  <a:lnTo>
                    <a:pt x="7637" y="15011"/>
                  </a:lnTo>
                  <a:lnTo>
                    <a:pt x="7898" y="15129"/>
                  </a:lnTo>
                  <a:lnTo>
                    <a:pt x="8147" y="15233"/>
                  </a:lnTo>
                  <a:lnTo>
                    <a:pt x="8408" y="15325"/>
                  </a:lnTo>
                  <a:lnTo>
                    <a:pt x="8657" y="15403"/>
                  </a:lnTo>
                  <a:lnTo>
                    <a:pt x="8892" y="15469"/>
                  </a:lnTo>
                  <a:lnTo>
                    <a:pt x="9127" y="15521"/>
                  </a:lnTo>
                  <a:lnTo>
                    <a:pt x="9363" y="15560"/>
                  </a:lnTo>
                  <a:lnTo>
                    <a:pt x="9585" y="15586"/>
                  </a:lnTo>
                  <a:lnTo>
                    <a:pt x="9807" y="15599"/>
                  </a:lnTo>
                  <a:lnTo>
                    <a:pt x="10017" y="15599"/>
                  </a:lnTo>
                  <a:lnTo>
                    <a:pt x="10213" y="15586"/>
                  </a:lnTo>
                  <a:lnTo>
                    <a:pt x="10409" y="15560"/>
                  </a:lnTo>
                  <a:lnTo>
                    <a:pt x="10592" y="15521"/>
                  </a:lnTo>
                  <a:lnTo>
                    <a:pt x="10762" y="15456"/>
                  </a:lnTo>
                  <a:lnTo>
                    <a:pt x="10932" y="15377"/>
                  </a:lnTo>
                  <a:lnTo>
                    <a:pt x="11076" y="15286"/>
                  </a:lnTo>
                  <a:lnTo>
                    <a:pt x="11219" y="15181"/>
                  </a:lnTo>
                  <a:lnTo>
                    <a:pt x="11350" y="15050"/>
                  </a:lnTo>
                  <a:lnTo>
                    <a:pt x="11468" y="14906"/>
                  </a:lnTo>
                  <a:lnTo>
                    <a:pt x="11690" y="14579"/>
                  </a:lnTo>
                  <a:lnTo>
                    <a:pt x="11899" y="14213"/>
                  </a:lnTo>
                  <a:lnTo>
                    <a:pt x="12109" y="13808"/>
                  </a:lnTo>
                  <a:lnTo>
                    <a:pt x="12305" y="13390"/>
                  </a:lnTo>
                  <a:lnTo>
                    <a:pt x="12501" y="12919"/>
                  </a:lnTo>
                  <a:lnTo>
                    <a:pt x="12697" y="12435"/>
                  </a:lnTo>
                  <a:lnTo>
                    <a:pt x="12880" y="11938"/>
                  </a:lnTo>
                  <a:lnTo>
                    <a:pt x="13050" y="11402"/>
                  </a:lnTo>
                  <a:lnTo>
                    <a:pt x="13220" y="10866"/>
                  </a:lnTo>
                  <a:lnTo>
                    <a:pt x="13377" y="10304"/>
                  </a:lnTo>
                  <a:lnTo>
                    <a:pt x="13521" y="9741"/>
                  </a:lnTo>
                  <a:lnTo>
                    <a:pt x="13665" y="9166"/>
                  </a:lnTo>
                  <a:lnTo>
                    <a:pt x="13782" y="8578"/>
                  </a:lnTo>
                  <a:lnTo>
                    <a:pt x="13900" y="7989"/>
                  </a:lnTo>
                  <a:lnTo>
                    <a:pt x="14018" y="7414"/>
                  </a:lnTo>
                  <a:lnTo>
                    <a:pt x="14109" y="6826"/>
                  </a:lnTo>
                  <a:lnTo>
                    <a:pt x="14188" y="6250"/>
                  </a:lnTo>
                  <a:lnTo>
                    <a:pt x="14266" y="5675"/>
                  </a:lnTo>
                  <a:lnTo>
                    <a:pt x="14331" y="5126"/>
                  </a:lnTo>
                  <a:lnTo>
                    <a:pt x="14371" y="4577"/>
                  </a:lnTo>
                  <a:lnTo>
                    <a:pt x="14410" y="4054"/>
                  </a:lnTo>
                  <a:lnTo>
                    <a:pt x="14423" y="3544"/>
                  </a:lnTo>
                  <a:lnTo>
                    <a:pt x="14423" y="3060"/>
                  </a:lnTo>
                  <a:lnTo>
                    <a:pt x="14410" y="2602"/>
                  </a:lnTo>
                  <a:lnTo>
                    <a:pt x="14384" y="2184"/>
                  </a:lnTo>
                  <a:lnTo>
                    <a:pt x="14345" y="1778"/>
                  </a:lnTo>
                  <a:lnTo>
                    <a:pt x="14292" y="1412"/>
                  </a:lnTo>
                  <a:lnTo>
                    <a:pt x="14214" y="1085"/>
                  </a:lnTo>
                  <a:lnTo>
                    <a:pt x="14122" y="798"/>
                  </a:lnTo>
                  <a:lnTo>
                    <a:pt x="14070" y="667"/>
                  </a:lnTo>
                  <a:lnTo>
                    <a:pt x="14005" y="549"/>
                  </a:lnTo>
                  <a:lnTo>
                    <a:pt x="13952" y="445"/>
                  </a:lnTo>
                  <a:lnTo>
                    <a:pt x="13874" y="353"/>
                  </a:lnTo>
                  <a:lnTo>
                    <a:pt x="13808" y="275"/>
                  </a:lnTo>
                  <a:lnTo>
                    <a:pt x="13730" y="196"/>
                  </a:lnTo>
                  <a:lnTo>
                    <a:pt x="13665" y="157"/>
                  </a:lnTo>
                  <a:lnTo>
                    <a:pt x="13586" y="118"/>
                  </a:lnTo>
                  <a:lnTo>
                    <a:pt x="13495" y="79"/>
                  </a:lnTo>
                  <a:lnTo>
                    <a:pt x="13390" y="52"/>
                  </a:lnTo>
                  <a:lnTo>
                    <a:pt x="13155" y="26"/>
                  </a:lnTo>
                  <a:lnTo>
                    <a:pt x="12880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5" name="Google Shape;1807;p38">
              <a:extLst>
                <a:ext uri="{FF2B5EF4-FFF2-40B4-BE49-F238E27FC236}">
                  <a16:creationId xmlns:a16="http://schemas.microsoft.com/office/drawing/2014/main" id="{B37EE76A-3F74-E77D-6FA9-EC178C2D3B3E}"/>
                </a:ext>
              </a:extLst>
            </p:cNvPr>
            <p:cNvSpPr/>
            <p:nvPr/>
          </p:nvSpPr>
          <p:spPr>
            <a:xfrm>
              <a:off x="1733575" y="1624450"/>
              <a:ext cx="2190850" cy="1864300"/>
            </a:xfrm>
            <a:custGeom>
              <a:avLst/>
              <a:gdLst/>
              <a:ahLst/>
              <a:cxnLst/>
              <a:rect l="l" t="t" r="r" b="b"/>
              <a:pathLst>
                <a:path w="87634" h="74572" extrusionOk="0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6" name="Google Shape;1808;p38">
              <a:extLst>
                <a:ext uri="{FF2B5EF4-FFF2-40B4-BE49-F238E27FC236}">
                  <a16:creationId xmlns:a16="http://schemas.microsoft.com/office/drawing/2014/main" id="{91D5008B-6983-A407-6D75-F2953A1E93DD}"/>
                </a:ext>
              </a:extLst>
            </p:cNvPr>
            <p:cNvSpPr/>
            <p:nvPr/>
          </p:nvSpPr>
          <p:spPr>
            <a:xfrm>
              <a:off x="1733575" y="1624450"/>
              <a:ext cx="2190850" cy="1864300"/>
            </a:xfrm>
            <a:custGeom>
              <a:avLst/>
              <a:gdLst/>
              <a:ahLst/>
              <a:cxnLst/>
              <a:rect l="l" t="t" r="r" b="b"/>
              <a:pathLst>
                <a:path w="87634" h="74572" extrusionOk="0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7" name="Google Shape;1809;p38">
              <a:extLst>
                <a:ext uri="{FF2B5EF4-FFF2-40B4-BE49-F238E27FC236}">
                  <a16:creationId xmlns:a16="http://schemas.microsoft.com/office/drawing/2014/main" id="{4BD9621D-F1FF-02D2-3082-7336CD54FE3D}"/>
                </a:ext>
              </a:extLst>
            </p:cNvPr>
            <p:cNvSpPr/>
            <p:nvPr/>
          </p:nvSpPr>
          <p:spPr>
            <a:xfrm>
              <a:off x="1733575" y="2679975"/>
              <a:ext cx="2190200" cy="808775"/>
            </a:xfrm>
            <a:custGeom>
              <a:avLst/>
              <a:gdLst/>
              <a:ahLst/>
              <a:cxnLst/>
              <a:rect l="l" t="t" r="r" b="b"/>
              <a:pathLst>
                <a:path w="87608" h="32351" extrusionOk="0">
                  <a:moveTo>
                    <a:pt x="145" y="1"/>
                  </a:moveTo>
                  <a:lnTo>
                    <a:pt x="92" y="472"/>
                  </a:lnTo>
                  <a:lnTo>
                    <a:pt x="53" y="942"/>
                  </a:lnTo>
                  <a:lnTo>
                    <a:pt x="27" y="1400"/>
                  </a:lnTo>
                  <a:lnTo>
                    <a:pt x="14" y="1845"/>
                  </a:lnTo>
                  <a:lnTo>
                    <a:pt x="1" y="2302"/>
                  </a:lnTo>
                  <a:lnTo>
                    <a:pt x="1" y="2747"/>
                  </a:lnTo>
                  <a:lnTo>
                    <a:pt x="14" y="3191"/>
                  </a:lnTo>
                  <a:lnTo>
                    <a:pt x="27" y="3636"/>
                  </a:lnTo>
                  <a:lnTo>
                    <a:pt x="53" y="4067"/>
                  </a:lnTo>
                  <a:lnTo>
                    <a:pt x="79" y="4499"/>
                  </a:lnTo>
                  <a:lnTo>
                    <a:pt x="119" y="4930"/>
                  </a:lnTo>
                  <a:lnTo>
                    <a:pt x="171" y="5362"/>
                  </a:lnTo>
                  <a:lnTo>
                    <a:pt x="236" y="5780"/>
                  </a:lnTo>
                  <a:lnTo>
                    <a:pt x="302" y="6199"/>
                  </a:lnTo>
                  <a:lnTo>
                    <a:pt x="367" y="6617"/>
                  </a:lnTo>
                  <a:lnTo>
                    <a:pt x="459" y="7023"/>
                  </a:lnTo>
                  <a:lnTo>
                    <a:pt x="550" y="7428"/>
                  </a:lnTo>
                  <a:lnTo>
                    <a:pt x="642" y="7833"/>
                  </a:lnTo>
                  <a:lnTo>
                    <a:pt x="746" y="8239"/>
                  </a:lnTo>
                  <a:lnTo>
                    <a:pt x="864" y="8631"/>
                  </a:lnTo>
                  <a:lnTo>
                    <a:pt x="982" y="9023"/>
                  </a:lnTo>
                  <a:lnTo>
                    <a:pt x="1099" y="9415"/>
                  </a:lnTo>
                  <a:lnTo>
                    <a:pt x="1243" y="9795"/>
                  </a:lnTo>
                  <a:lnTo>
                    <a:pt x="1387" y="10174"/>
                  </a:lnTo>
                  <a:lnTo>
                    <a:pt x="1531" y="10553"/>
                  </a:lnTo>
                  <a:lnTo>
                    <a:pt x="1688" y="10932"/>
                  </a:lnTo>
                  <a:lnTo>
                    <a:pt x="2015" y="11664"/>
                  </a:lnTo>
                  <a:lnTo>
                    <a:pt x="2381" y="12384"/>
                  </a:lnTo>
                  <a:lnTo>
                    <a:pt x="2760" y="13103"/>
                  </a:lnTo>
                  <a:lnTo>
                    <a:pt x="3178" y="13796"/>
                  </a:lnTo>
                  <a:lnTo>
                    <a:pt x="3610" y="14476"/>
                  </a:lnTo>
                  <a:lnTo>
                    <a:pt x="4067" y="15143"/>
                  </a:lnTo>
                  <a:lnTo>
                    <a:pt x="4551" y="15796"/>
                  </a:lnTo>
                  <a:lnTo>
                    <a:pt x="5061" y="16424"/>
                  </a:lnTo>
                  <a:lnTo>
                    <a:pt x="5584" y="17052"/>
                  </a:lnTo>
                  <a:lnTo>
                    <a:pt x="6133" y="17666"/>
                  </a:lnTo>
                  <a:lnTo>
                    <a:pt x="6696" y="18268"/>
                  </a:lnTo>
                  <a:lnTo>
                    <a:pt x="7284" y="18843"/>
                  </a:lnTo>
                  <a:lnTo>
                    <a:pt x="7899" y="19418"/>
                  </a:lnTo>
                  <a:lnTo>
                    <a:pt x="8526" y="19980"/>
                  </a:lnTo>
                  <a:lnTo>
                    <a:pt x="9167" y="20517"/>
                  </a:lnTo>
                  <a:lnTo>
                    <a:pt x="9821" y="21053"/>
                  </a:lnTo>
                  <a:lnTo>
                    <a:pt x="10501" y="21563"/>
                  </a:lnTo>
                  <a:lnTo>
                    <a:pt x="11194" y="22073"/>
                  </a:lnTo>
                  <a:lnTo>
                    <a:pt x="11900" y="22556"/>
                  </a:lnTo>
                  <a:lnTo>
                    <a:pt x="12619" y="23040"/>
                  </a:lnTo>
                  <a:lnTo>
                    <a:pt x="13351" y="23498"/>
                  </a:lnTo>
                  <a:lnTo>
                    <a:pt x="14096" y="23955"/>
                  </a:lnTo>
                  <a:lnTo>
                    <a:pt x="14855" y="24387"/>
                  </a:lnTo>
                  <a:lnTo>
                    <a:pt x="15626" y="24818"/>
                  </a:lnTo>
                  <a:lnTo>
                    <a:pt x="16398" y="25224"/>
                  </a:lnTo>
                  <a:lnTo>
                    <a:pt x="17195" y="25629"/>
                  </a:lnTo>
                  <a:lnTo>
                    <a:pt x="17993" y="26021"/>
                  </a:lnTo>
                  <a:lnTo>
                    <a:pt x="18790" y="26388"/>
                  </a:lnTo>
                  <a:lnTo>
                    <a:pt x="19601" y="26754"/>
                  </a:lnTo>
                  <a:lnTo>
                    <a:pt x="20425" y="27107"/>
                  </a:lnTo>
                  <a:lnTo>
                    <a:pt x="21249" y="27447"/>
                  </a:lnTo>
                  <a:lnTo>
                    <a:pt x="22086" y="27774"/>
                  </a:lnTo>
                  <a:lnTo>
                    <a:pt x="22922" y="28087"/>
                  </a:lnTo>
                  <a:lnTo>
                    <a:pt x="23759" y="28388"/>
                  </a:lnTo>
                  <a:lnTo>
                    <a:pt x="24609" y="28676"/>
                  </a:lnTo>
                  <a:lnTo>
                    <a:pt x="25446" y="28950"/>
                  </a:lnTo>
                  <a:lnTo>
                    <a:pt x="26296" y="29225"/>
                  </a:lnTo>
                  <a:lnTo>
                    <a:pt x="27146" y="29473"/>
                  </a:lnTo>
                  <a:lnTo>
                    <a:pt x="27996" y="29722"/>
                  </a:lnTo>
                  <a:lnTo>
                    <a:pt x="28846" y="29957"/>
                  </a:lnTo>
                  <a:lnTo>
                    <a:pt x="29682" y="30166"/>
                  </a:lnTo>
                  <a:lnTo>
                    <a:pt x="30532" y="30376"/>
                  </a:lnTo>
                  <a:lnTo>
                    <a:pt x="31369" y="30572"/>
                  </a:lnTo>
                  <a:lnTo>
                    <a:pt x="32219" y="30755"/>
                  </a:lnTo>
                  <a:lnTo>
                    <a:pt x="33043" y="30938"/>
                  </a:lnTo>
                  <a:lnTo>
                    <a:pt x="33880" y="31095"/>
                  </a:lnTo>
                  <a:lnTo>
                    <a:pt x="34703" y="31252"/>
                  </a:lnTo>
                  <a:lnTo>
                    <a:pt x="35527" y="31382"/>
                  </a:lnTo>
                  <a:lnTo>
                    <a:pt x="36338" y="31513"/>
                  </a:lnTo>
                  <a:lnTo>
                    <a:pt x="37136" y="31631"/>
                  </a:lnTo>
                  <a:lnTo>
                    <a:pt x="37933" y="31749"/>
                  </a:lnTo>
                  <a:lnTo>
                    <a:pt x="38783" y="31853"/>
                  </a:lnTo>
                  <a:lnTo>
                    <a:pt x="39633" y="31945"/>
                  </a:lnTo>
                  <a:lnTo>
                    <a:pt x="40509" y="32036"/>
                  </a:lnTo>
                  <a:lnTo>
                    <a:pt x="41385" y="32102"/>
                  </a:lnTo>
                  <a:lnTo>
                    <a:pt x="42274" y="32180"/>
                  </a:lnTo>
                  <a:lnTo>
                    <a:pt x="43163" y="32232"/>
                  </a:lnTo>
                  <a:lnTo>
                    <a:pt x="44066" y="32272"/>
                  </a:lnTo>
                  <a:lnTo>
                    <a:pt x="44968" y="32311"/>
                  </a:lnTo>
                  <a:lnTo>
                    <a:pt x="45883" y="32337"/>
                  </a:lnTo>
                  <a:lnTo>
                    <a:pt x="46811" y="32350"/>
                  </a:lnTo>
                  <a:lnTo>
                    <a:pt x="48655" y="32350"/>
                  </a:lnTo>
                  <a:lnTo>
                    <a:pt x="49584" y="32324"/>
                  </a:lnTo>
                  <a:lnTo>
                    <a:pt x="50525" y="32298"/>
                  </a:lnTo>
                  <a:lnTo>
                    <a:pt x="51466" y="32245"/>
                  </a:lnTo>
                  <a:lnTo>
                    <a:pt x="52395" y="32193"/>
                  </a:lnTo>
                  <a:lnTo>
                    <a:pt x="53336" y="32115"/>
                  </a:lnTo>
                  <a:lnTo>
                    <a:pt x="54278" y="32036"/>
                  </a:lnTo>
                  <a:lnTo>
                    <a:pt x="55219" y="31945"/>
                  </a:lnTo>
                  <a:lnTo>
                    <a:pt x="56161" y="31827"/>
                  </a:lnTo>
                  <a:lnTo>
                    <a:pt x="57089" y="31709"/>
                  </a:lnTo>
                  <a:lnTo>
                    <a:pt x="58030" y="31566"/>
                  </a:lnTo>
                  <a:lnTo>
                    <a:pt x="58959" y="31422"/>
                  </a:lnTo>
                  <a:lnTo>
                    <a:pt x="59887" y="31252"/>
                  </a:lnTo>
                  <a:lnTo>
                    <a:pt x="60815" y="31069"/>
                  </a:lnTo>
                  <a:lnTo>
                    <a:pt x="61731" y="30872"/>
                  </a:lnTo>
                  <a:lnTo>
                    <a:pt x="62646" y="30663"/>
                  </a:lnTo>
                  <a:lnTo>
                    <a:pt x="63561" y="30441"/>
                  </a:lnTo>
                  <a:lnTo>
                    <a:pt x="64464" y="30193"/>
                  </a:lnTo>
                  <a:lnTo>
                    <a:pt x="65353" y="29944"/>
                  </a:lnTo>
                  <a:lnTo>
                    <a:pt x="66242" y="29670"/>
                  </a:lnTo>
                  <a:lnTo>
                    <a:pt x="67118" y="29382"/>
                  </a:lnTo>
                  <a:lnTo>
                    <a:pt x="67994" y="29068"/>
                  </a:lnTo>
                  <a:lnTo>
                    <a:pt x="68844" y="28741"/>
                  </a:lnTo>
                  <a:lnTo>
                    <a:pt x="69694" y="28401"/>
                  </a:lnTo>
                  <a:lnTo>
                    <a:pt x="70531" y="28048"/>
                  </a:lnTo>
                  <a:lnTo>
                    <a:pt x="71367" y="27669"/>
                  </a:lnTo>
                  <a:lnTo>
                    <a:pt x="72178" y="27277"/>
                  </a:lnTo>
                  <a:lnTo>
                    <a:pt x="72976" y="26858"/>
                  </a:lnTo>
                  <a:lnTo>
                    <a:pt x="73760" y="26427"/>
                  </a:lnTo>
                  <a:lnTo>
                    <a:pt x="74545" y="25982"/>
                  </a:lnTo>
                  <a:lnTo>
                    <a:pt x="75303" y="25511"/>
                  </a:lnTo>
                  <a:lnTo>
                    <a:pt x="76035" y="25028"/>
                  </a:lnTo>
                  <a:lnTo>
                    <a:pt x="76768" y="24518"/>
                  </a:lnTo>
                  <a:lnTo>
                    <a:pt x="77474" y="23995"/>
                  </a:lnTo>
                  <a:lnTo>
                    <a:pt x="78167" y="23459"/>
                  </a:lnTo>
                  <a:lnTo>
                    <a:pt x="78847" y="22883"/>
                  </a:lnTo>
                  <a:lnTo>
                    <a:pt x="79500" y="22295"/>
                  </a:lnTo>
                  <a:lnTo>
                    <a:pt x="80141" y="21693"/>
                  </a:lnTo>
                  <a:lnTo>
                    <a:pt x="80756" y="21066"/>
                  </a:lnTo>
                  <a:lnTo>
                    <a:pt x="81357" y="20425"/>
                  </a:lnTo>
                  <a:lnTo>
                    <a:pt x="81933" y="19745"/>
                  </a:lnTo>
                  <a:lnTo>
                    <a:pt x="82482" y="19052"/>
                  </a:lnTo>
                  <a:lnTo>
                    <a:pt x="82743" y="18699"/>
                  </a:lnTo>
                  <a:lnTo>
                    <a:pt x="83018" y="18346"/>
                  </a:lnTo>
                  <a:lnTo>
                    <a:pt x="83266" y="17980"/>
                  </a:lnTo>
                  <a:lnTo>
                    <a:pt x="83515" y="17614"/>
                  </a:lnTo>
                  <a:lnTo>
                    <a:pt x="83763" y="17235"/>
                  </a:lnTo>
                  <a:lnTo>
                    <a:pt x="83998" y="16855"/>
                  </a:lnTo>
                  <a:lnTo>
                    <a:pt x="84234" y="16463"/>
                  </a:lnTo>
                  <a:lnTo>
                    <a:pt x="84469" y="16071"/>
                  </a:lnTo>
                  <a:lnTo>
                    <a:pt x="84691" y="15679"/>
                  </a:lnTo>
                  <a:lnTo>
                    <a:pt x="84901" y="15273"/>
                  </a:lnTo>
                  <a:lnTo>
                    <a:pt x="85110" y="14868"/>
                  </a:lnTo>
                  <a:lnTo>
                    <a:pt x="85306" y="14450"/>
                  </a:lnTo>
                  <a:lnTo>
                    <a:pt x="85502" y="14031"/>
                  </a:lnTo>
                  <a:lnTo>
                    <a:pt x="85698" y="13600"/>
                  </a:lnTo>
                  <a:lnTo>
                    <a:pt x="85868" y="13168"/>
                  </a:lnTo>
                  <a:lnTo>
                    <a:pt x="86051" y="12724"/>
                  </a:lnTo>
                  <a:lnTo>
                    <a:pt x="86221" y="12279"/>
                  </a:lnTo>
                  <a:lnTo>
                    <a:pt x="86378" y="11834"/>
                  </a:lnTo>
                  <a:lnTo>
                    <a:pt x="86535" y="11377"/>
                  </a:lnTo>
                  <a:lnTo>
                    <a:pt x="86679" y="10906"/>
                  </a:lnTo>
                  <a:lnTo>
                    <a:pt x="86823" y="10435"/>
                  </a:lnTo>
                  <a:lnTo>
                    <a:pt x="86954" y="9965"/>
                  </a:lnTo>
                  <a:lnTo>
                    <a:pt x="87110" y="9324"/>
                  </a:lnTo>
                  <a:lnTo>
                    <a:pt x="87241" y="8670"/>
                  </a:lnTo>
                  <a:lnTo>
                    <a:pt x="87359" y="8016"/>
                  </a:lnTo>
                  <a:lnTo>
                    <a:pt x="87450" y="7363"/>
                  </a:lnTo>
                  <a:lnTo>
                    <a:pt x="87516" y="6696"/>
                  </a:lnTo>
                  <a:lnTo>
                    <a:pt x="87568" y="6029"/>
                  </a:lnTo>
                  <a:lnTo>
                    <a:pt x="87594" y="5362"/>
                  </a:lnTo>
                  <a:lnTo>
                    <a:pt x="87607" y="4695"/>
                  </a:lnTo>
                  <a:lnTo>
                    <a:pt x="87516" y="5453"/>
                  </a:lnTo>
                  <a:lnTo>
                    <a:pt x="87411" y="6212"/>
                  </a:lnTo>
                  <a:lnTo>
                    <a:pt x="87333" y="6591"/>
                  </a:lnTo>
                  <a:lnTo>
                    <a:pt x="87254" y="6957"/>
                  </a:lnTo>
                  <a:lnTo>
                    <a:pt x="87176" y="7336"/>
                  </a:lnTo>
                  <a:lnTo>
                    <a:pt x="87084" y="7702"/>
                  </a:lnTo>
                  <a:lnTo>
                    <a:pt x="86954" y="8186"/>
                  </a:lnTo>
                  <a:lnTo>
                    <a:pt x="86810" y="8644"/>
                  </a:lnTo>
                  <a:lnTo>
                    <a:pt x="86666" y="9115"/>
                  </a:lnTo>
                  <a:lnTo>
                    <a:pt x="86509" y="9572"/>
                  </a:lnTo>
                  <a:lnTo>
                    <a:pt x="86352" y="10017"/>
                  </a:lnTo>
                  <a:lnTo>
                    <a:pt x="86182" y="10461"/>
                  </a:lnTo>
                  <a:lnTo>
                    <a:pt x="85999" y="10906"/>
                  </a:lnTo>
                  <a:lnTo>
                    <a:pt x="85829" y="11338"/>
                  </a:lnTo>
                  <a:lnTo>
                    <a:pt x="85633" y="11769"/>
                  </a:lnTo>
                  <a:lnTo>
                    <a:pt x="85437" y="12187"/>
                  </a:lnTo>
                  <a:lnTo>
                    <a:pt x="85241" y="12606"/>
                  </a:lnTo>
                  <a:lnTo>
                    <a:pt x="85031" y="13011"/>
                  </a:lnTo>
                  <a:lnTo>
                    <a:pt x="84809" y="13417"/>
                  </a:lnTo>
                  <a:lnTo>
                    <a:pt x="84600" y="13809"/>
                  </a:lnTo>
                  <a:lnTo>
                    <a:pt x="84365" y="14201"/>
                  </a:lnTo>
                  <a:lnTo>
                    <a:pt x="84129" y="14593"/>
                  </a:lnTo>
                  <a:lnTo>
                    <a:pt x="83894" y="14973"/>
                  </a:lnTo>
                  <a:lnTo>
                    <a:pt x="83645" y="15352"/>
                  </a:lnTo>
                  <a:lnTo>
                    <a:pt x="83397" y="15718"/>
                  </a:lnTo>
                  <a:lnTo>
                    <a:pt x="83149" y="16084"/>
                  </a:lnTo>
                  <a:lnTo>
                    <a:pt x="82874" y="16437"/>
                  </a:lnTo>
                  <a:lnTo>
                    <a:pt x="82612" y="16803"/>
                  </a:lnTo>
                  <a:lnTo>
                    <a:pt x="82063" y="17483"/>
                  </a:lnTo>
                  <a:lnTo>
                    <a:pt x="81488" y="18163"/>
                  </a:lnTo>
                  <a:lnTo>
                    <a:pt x="80886" y="18804"/>
                  </a:lnTo>
                  <a:lnTo>
                    <a:pt x="80272" y="19431"/>
                  </a:lnTo>
                  <a:lnTo>
                    <a:pt x="79631" y="20046"/>
                  </a:lnTo>
                  <a:lnTo>
                    <a:pt x="78977" y="20621"/>
                  </a:lnTo>
                  <a:lnTo>
                    <a:pt x="78297" y="21197"/>
                  </a:lnTo>
                  <a:lnTo>
                    <a:pt x="77604" y="21733"/>
                  </a:lnTo>
                  <a:lnTo>
                    <a:pt x="76898" y="22256"/>
                  </a:lnTo>
                  <a:lnTo>
                    <a:pt x="76166" y="22766"/>
                  </a:lnTo>
                  <a:lnTo>
                    <a:pt x="75421" y="23249"/>
                  </a:lnTo>
                  <a:lnTo>
                    <a:pt x="74662" y="23720"/>
                  </a:lnTo>
                  <a:lnTo>
                    <a:pt x="73891" y="24178"/>
                  </a:lnTo>
                  <a:lnTo>
                    <a:pt x="73106" y="24596"/>
                  </a:lnTo>
                  <a:lnTo>
                    <a:pt x="72309" y="25015"/>
                  </a:lnTo>
                  <a:lnTo>
                    <a:pt x="71498" y="25407"/>
                  </a:lnTo>
                  <a:lnTo>
                    <a:pt x="70661" y="25786"/>
                  </a:lnTo>
                  <a:lnTo>
                    <a:pt x="69825" y="26139"/>
                  </a:lnTo>
                  <a:lnTo>
                    <a:pt x="68975" y="26479"/>
                  </a:lnTo>
                  <a:lnTo>
                    <a:pt x="68125" y="26806"/>
                  </a:lnTo>
                  <a:lnTo>
                    <a:pt x="67249" y="27120"/>
                  </a:lnTo>
                  <a:lnTo>
                    <a:pt x="66373" y="27407"/>
                  </a:lnTo>
                  <a:lnTo>
                    <a:pt x="65483" y="27682"/>
                  </a:lnTo>
                  <a:lnTo>
                    <a:pt x="64594" y="27930"/>
                  </a:lnTo>
                  <a:lnTo>
                    <a:pt x="63692" y="28179"/>
                  </a:lnTo>
                  <a:lnTo>
                    <a:pt x="62777" y="28401"/>
                  </a:lnTo>
                  <a:lnTo>
                    <a:pt x="61861" y="28610"/>
                  </a:lnTo>
                  <a:lnTo>
                    <a:pt x="60946" y="28807"/>
                  </a:lnTo>
                  <a:lnTo>
                    <a:pt x="60018" y="28990"/>
                  </a:lnTo>
                  <a:lnTo>
                    <a:pt x="59089" y="29160"/>
                  </a:lnTo>
                  <a:lnTo>
                    <a:pt x="58161" y="29316"/>
                  </a:lnTo>
                  <a:lnTo>
                    <a:pt x="57220" y="29447"/>
                  </a:lnTo>
                  <a:lnTo>
                    <a:pt x="56291" y="29565"/>
                  </a:lnTo>
                  <a:lnTo>
                    <a:pt x="55350" y="29683"/>
                  </a:lnTo>
                  <a:lnTo>
                    <a:pt x="54408" y="29774"/>
                  </a:lnTo>
                  <a:lnTo>
                    <a:pt x="53467" y="29866"/>
                  </a:lnTo>
                  <a:lnTo>
                    <a:pt x="52526" y="29931"/>
                  </a:lnTo>
                  <a:lnTo>
                    <a:pt x="51597" y="29983"/>
                  </a:lnTo>
                  <a:lnTo>
                    <a:pt x="50656" y="30036"/>
                  </a:lnTo>
                  <a:lnTo>
                    <a:pt x="49714" y="30062"/>
                  </a:lnTo>
                  <a:lnTo>
                    <a:pt x="48786" y="30088"/>
                  </a:lnTo>
                  <a:lnTo>
                    <a:pt x="46929" y="30088"/>
                  </a:lnTo>
                  <a:lnTo>
                    <a:pt x="46014" y="30075"/>
                  </a:lnTo>
                  <a:lnTo>
                    <a:pt x="45099" y="30049"/>
                  </a:lnTo>
                  <a:lnTo>
                    <a:pt x="44196" y="30023"/>
                  </a:lnTo>
                  <a:lnTo>
                    <a:pt x="43294" y="29970"/>
                  </a:lnTo>
                  <a:lnTo>
                    <a:pt x="42405" y="29918"/>
                  </a:lnTo>
                  <a:lnTo>
                    <a:pt x="41516" y="29853"/>
                  </a:lnTo>
                  <a:lnTo>
                    <a:pt x="40640" y="29774"/>
                  </a:lnTo>
                  <a:lnTo>
                    <a:pt x="39764" y="29683"/>
                  </a:lnTo>
                  <a:lnTo>
                    <a:pt x="38914" y="29591"/>
                  </a:lnTo>
                  <a:lnTo>
                    <a:pt x="38064" y="29486"/>
                  </a:lnTo>
                  <a:lnTo>
                    <a:pt x="37292" y="29382"/>
                  </a:lnTo>
                  <a:lnTo>
                    <a:pt x="36521" y="29264"/>
                  </a:lnTo>
                  <a:lnTo>
                    <a:pt x="35750" y="29147"/>
                  </a:lnTo>
                  <a:lnTo>
                    <a:pt x="34965" y="29016"/>
                  </a:lnTo>
                  <a:lnTo>
                    <a:pt x="34167" y="28872"/>
                  </a:lnTo>
                  <a:lnTo>
                    <a:pt x="33370" y="28715"/>
                  </a:lnTo>
                  <a:lnTo>
                    <a:pt x="32572" y="28545"/>
                  </a:lnTo>
                  <a:lnTo>
                    <a:pt x="31761" y="28375"/>
                  </a:lnTo>
                  <a:lnTo>
                    <a:pt x="30951" y="28192"/>
                  </a:lnTo>
                  <a:lnTo>
                    <a:pt x="30140" y="27996"/>
                  </a:lnTo>
                  <a:lnTo>
                    <a:pt x="29329" y="27787"/>
                  </a:lnTo>
                  <a:lnTo>
                    <a:pt x="28519" y="27564"/>
                  </a:lnTo>
                  <a:lnTo>
                    <a:pt x="27695" y="27342"/>
                  </a:lnTo>
                  <a:lnTo>
                    <a:pt x="26884" y="27107"/>
                  </a:lnTo>
                  <a:lnTo>
                    <a:pt x="26074" y="26845"/>
                  </a:lnTo>
                  <a:lnTo>
                    <a:pt x="25250" y="26584"/>
                  </a:lnTo>
                  <a:lnTo>
                    <a:pt x="24439" y="26322"/>
                  </a:lnTo>
                  <a:lnTo>
                    <a:pt x="23628" y="26035"/>
                  </a:lnTo>
                  <a:lnTo>
                    <a:pt x="22831" y="25747"/>
                  </a:lnTo>
                  <a:lnTo>
                    <a:pt x="22020" y="25433"/>
                  </a:lnTo>
                  <a:lnTo>
                    <a:pt x="21223" y="25119"/>
                  </a:lnTo>
                  <a:lnTo>
                    <a:pt x="20438" y="24792"/>
                  </a:lnTo>
                  <a:lnTo>
                    <a:pt x="19640" y="24452"/>
                  </a:lnTo>
                  <a:lnTo>
                    <a:pt x="18869" y="24099"/>
                  </a:lnTo>
                  <a:lnTo>
                    <a:pt x="18097" y="23746"/>
                  </a:lnTo>
                  <a:lnTo>
                    <a:pt x="17326" y="23367"/>
                  </a:lnTo>
                  <a:lnTo>
                    <a:pt x="16568" y="22988"/>
                  </a:lnTo>
                  <a:lnTo>
                    <a:pt x="15822" y="22583"/>
                  </a:lnTo>
                  <a:lnTo>
                    <a:pt x="15077" y="22177"/>
                  </a:lnTo>
                  <a:lnTo>
                    <a:pt x="14345" y="21759"/>
                  </a:lnTo>
                  <a:lnTo>
                    <a:pt x="13626" y="21327"/>
                  </a:lnTo>
                  <a:lnTo>
                    <a:pt x="12920" y="20883"/>
                  </a:lnTo>
                  <a:lnTo>
                    <a:pt x="12227" y="20425"/>
                  </a:lnTo>
                  <a:lnTo>
                    <a:pt x="11547" y="19954"/>
                  </a:lnTo>
                  <a:lnTo>
                    <a:pt x="10880" y="19484"/>
                  </a:lnTo>
                  <a:lnTo>
                    <a:pt x="10213" y="18987"/>
                  </a:lnTo>
                  <a:lnTo>
                    <a:pt x="9572" y="18477"/>
                  </a:lnTo>
                  <a:lnTo>
                    <a:pt x="8958" y="17967"/>
                  </a:lnTo>
                  <a:lnTo>
                    <a:pt x="8343" y="17431"/>
                  </a:lnTo>
                  <a:lnTo>
                    <a:pt x="7755" y="16895"/>
                  </a:lnTo>
                  <a:lnTo>
                    <a:pt x="7179" y="16345"/>
                  </a:lnTo>
                  <a:lnTo>
                    <a:pt x="6617" y="15770"/>
                  </a:lnTo>
                  <a:lnTo>
                    <a:pt x="6081" y="15195"/>
                  </a:lnTo>
                  <a:lnTo>
                    <a:pt x="5558" y="14606"/>
                  </a:lnTo>
                  <a:lnTo>
                    <a:pt x="5061" y="13992"/>
                  </a:lnTo>
                  <a:lnTo>
                    <a:pt x="4577" y="13377"/>
                  </a:lnTo>
                  <a:lnTo>
                    <a:pt x="4120" y="12750"/>
                  </a:lnTo>
                  <a:lnTo>
                    <a:pt x="3675" y="12109"/>
                  </a:lnTo>
                  <a:lnTo>
                    <a:pt x="3270" y="11455"/>
                  </a:lnTo>
                  <a:lnTo>
                    <a:pt x="2878" y="10775"/>
                  </a:lnTo>
                  <a:lnTo>
                    <a:pt x="2498" y="10095"/>
                  </a:lnTo>
                  <a:lnTo>
                    <a:pt x="2158" y="9402"/>
                  </a:lnTo>
                  <a:lnTo>
                    <a:pt x="1831" y="8696"/>
                  </a:lnTo>
                  <a:lnTo>
                    <a:pt x="1544" y="7977"/>
                  </a:lnTo>
                  <a:lnTo>
                    <a:pt x="1269" y="7232"/>
                  </a:lnTo>
                  <a:lnTo>
                    <a:pt x="1034" y="6486"/>
                  </a:lnTo>
                  <a:lnTo>
                    <a:pt x="825" y="5728"/>
                  </a:lnTo>
                  <a:lnTo>
                    <a:pt x="629" y="4944"/>
                  </a:lnTo>
                  <a:lnTo>
                    <a:pt x="472" y="4159"/>
                  </a:lnTo>
                  <a:lnTo>
                    <a:pt x="406" y="3754"/>
                  </a:lnTo>
                  <a:lnTo>
                    <a:pt x="354" y="3361"/>
                  </a:lnTo>
                  <a:lnTo>
                    <a:pt x="302" y="2956"/>
                  </a:lnTo>
                  <a:lnTo>
                    <a:pt x="249" y="2538"/>
                  </a:lnTo>
                  <a:lnTo>
                    <a:pt x="210" y="2132"/>
                  </a:lnTo>
                  <a:lnTo>
                    <a:pt x="184" y="1714"/>
                  </a:lnTo>
                  <a:lnTo>
                    <a:pt x="158" y="1282"/>
                  </a:lnTo>
                  <a:lnTo>
                    <a:pt x="145" y="864"/>
                  </a:lnTo>
                  <a:lnTo>
                    <a:pt x="145" y="43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8" name="Google Shape;1810;p38">
              <a:extLst>
                <a:ext uri="{FF2B5EF4-FFF2-40B4-BE49-F238E27FC236}">
                  <a16:creationId xmlns:a16="http://schemas.microsoft.com/office/drawing/2014/main" id="{02A63A20-A2E8-2088-28C7-FA3072E72235}"/>
                </a:ext>
              </a:extLst>
            </p:cNvPr>
            <p:cNvSpPr/>
            <p:nvPr/>
          </p:nvSpPr>
          <p:spPr>
            <a:xfrm>
              <a:off x="2347800" y="2612975"/>
              <a:ext cx="929700" cy="748600"/>
            </a:xfrm>
            <a:custGeom>
              <a:avLst/>
              <a:gdLst/>
              <a:ahLst/>
              <a:cxnLst/>
              <a:rect l="l" t="t" r="r" b="b"/>
              <a:pathLst>
                <a:path w="37188" h="29944" extrusionOk="0">
                  <a:moveTo>
                    <a:pt x="17914" y="0"/>
                  </a:moveTo>
                  <a:lnTo>
                    <a:pt x="17522" y="14"/>
                  </a:lnTo>
                  <a:lnTo>
                    <a:pt x="17143" y="40"/>
                  </a:lnTo>
                  <a:lnTo>
                    <a:pt x="16764" y="66"/>
                  </a:lnTo>
                  <a:lnTo>
                    <a:pt x="16372" y="118"/>
                  </a:lnTo>
                  <a:lnTo>
                    <a:pt x="15992" y="170"/>
                  </a:lnTo>
                  <a:lnTo>
                    <a:pt x="15600" y="236"/>
                  </a:lnTo>
                  <a:lnTo>
                    <a:pt x="15221" y="314"/>
                  </a:lnTo>
                  <a:lnTo>
                    <a:pt x="14829" y="406"/>
                  </a:lnTo>
                  <a:lnTo>
                    <a:pt x="14449" y="510"/>
                  </a:lnTo>
                  <a:lnTo>
                    <a:pt x="14057" y="615"/>
                  </a:lnTo>
                  <a:lnTo>
                    <a:pt x="13678" y="733"/>
                  </a:lnTo>
                  <a:lnTo>
                    <a:pt x="13286" y="863"/>
                  </a:lnTo>
                  <a:lnTo>
                    <a:pt x="12907" y="1007"/>
                  </a:lnTo>
                  <a:lnTo>
                    <a:pt x="12527" y="1164"/>
                  </a:lnTo>
                  <a:lnTo>
                    <a:pt x="12148" y="1321"/>
                  </a:lnTo>
                  <a:lnTo>
                    <a:pt x="11769" y="1491"/>
                  </a:lnTo>
                  <a:lnTo>
                    <a:pt x="11403" y="1661"/>
                  </a:lnTo>
                  <a:lnTo>
                    <a:pt x="11024" y="1844"/>
                  </a:lnTo>
                  <a:lnTo>
                    <a:pt x="10658" y="2040"/>
                  </a:lnTo>
                  <a:lnTo>
                    <a:pt x="10291" y="2249"/>
                  </a:lnTo>
                  <a:lnTo>
                    <a:pt x="9925" y="2459"/>
                  </a:lnTo>
                  <a:lnTo>
                    <a:pt x="9559" y="2681"/>
                  </a:lnTo>
                  <a:lnTo>
                    <a:pt x="9206" y="2903"/>
                  </a:lnTo>
                  <a:lnTo>
                    <a:pt x="8853" y="3139"/>
                  </a:lnTo>
                  <a:lnTo>
                    <a:pt x="8500" y="3387"/>
                  </a:lnTo>
                  <a:lnTo>
                    <a:pt x="8147" y="3635"/>
                  </a:lnTo>
                  <a:lnTo>
                    <a:pt x="7807" y="3884"/>
                  </a:lnTo>
                  <a:lnTo>
                    <a:pt x="7467" y="4158"/>
                  </a:lnTo>
                  <a:lnTo>
                    <a:pt x="7140" y="4420"/>
                  </a:lnTo>
                  <a:lnTo>
                    <a:pt x="6813" y="4708"/>
                  </a:lnTo>
                  <a:lnTo>
                    <a:pt x="6486" y="4982"/>
                  </a:lnTo>
                  <a:lnTo>
                    <a:pt x="6173" y="5283"/>
                  </a:lnTo>
                  <a:lnTo>
                    <a:pt x="5859" y="5571"/>
                  </a:lnTo>
                  <a:lnTo>
                    <a:pt x="5545" y="5871"/>
                  </a:lnTo>
                  <a:lnTo>
                    <a:pt x="5244" y="6185"/>
                  </a:lnTo>
                  <a:lnTo>
                    <a:pt x="4943" y="6499"/>
                  </a:lnTo>
                  <a:lnTo>
                    <a:pt x="4656" y="6813"/>
                  </a:lnTo>
                  <a:lnTo>
                    <a:pt x="4381" y="7140"/>
                  </a:lnTo>
                  <a:lnTo>
                    <a:pt x="4107" y="7467"/>
                  </a:lnTo>
                  <a:lnTo>
                    <a:pt x="3832" y="7807"/>
                  </a:lnTo>
                  <a:lnTo>
                    <a:pt x="3571" y="8147"/>
                  </a:lnTo>
                  <a:lnTo>
                    <a:pt x="3309" y="8487"/>
                  </a:lnTo>
                  <a:lnTo>
                    <a:pt x="3074" y="8840"/>
                  </a:lnTo>
                  <a:lnTo>
                    <a:pt x="2825" y="9180"/>
                  </a:lnTo>
                  <a:lnTo>
                    <a:pt x="2603" y="9546"/>
                  </a:lnTo>
                  <a:lnTo>
                    <a:pt x="2368" y="9899"/>
                  </a:lnTo>
                  <a:lnTo>
                    <a:pt x="2158" y="10265"/>
                  </a:lnTo>
                  <a:lnTo>
                    <a:pt x="1949" y="10631"/>
                  </a:lnTo>
                  <a:lnTo>
                    <a:pt x="1753" y="10997"/>
                  </a:lnTo>
                  <a:lnTo>
                    <a:pt x="1570" y="11363"/>
                  </a:lnTo>
                  <a:lnTo>
                    <a:pt x="1387" y="11742"/>
                  </a:lnTo>
                  <a:lnTo>
                    <a:pt x="1217" y="12122"/>
                  </a:lnTo>
                  <a:lnTo>
                    <a:pt x="1060" y="12501"/>
                  </a:lnTo>
                  <a:lnTo>
                    <a:pt x="903" y="12880"/>
                  </a:lnTo>
                  <a:lnTo>
                    <a:pt x="759" y="13272"/>
                  </a:lnTo>
                  <a:lnTo>
                    <a:pt x="629" y="13651"/>
                  </a:lnTo>
                  <a:lnTo>
                    <a:pt x="511" y="14044"/>
                  </a:lnTo>
                  <a:lnTo>
                    <a:pt x="406" y="14423"/>
                  </a:lnTo>
                  <a:lnTo>
                    <a:pt x="289" y="14880"/>
                  </a:lnTo>
                  <a:lnTo>
                    <a:pt x="197" y="15325"/>
                  </a:lnTo>
                  <a:lnTo>
                    <a:pt x="119" y="15757"/>
                  </a:lnTo>
                  <a:lnTo>
                    <a:pt x="66" y="16188"/>
                  </a:lnTo>
                  <a:lnTo>
                    <a:pt x="27" y="16606"/>
                  </a:lnTo>
                  <a:lnTo>
                    <a:pt x="14" y="17025"/>
                  </a:lnTo>
                  <a:lnTo>
                    <a:pt x="1" y="17430"/>
                  </a:lnTo>
                  <a:lnTo>
                    <a:pt x="14" y="17836"/>
                  </a:lnTo>
                  <a:lnTo>
                    <a:pt x="53" y="18228"/>
                  </a:lnTo>
                  <a:lnTo>
                    <a:pt x="92" y="18607"/>
                  </a:lnTo>
                  <a:lnTo>
                    <a:pt x="158" y="18986"/>
                  </a:lnTo>
                  <a:lnTo>
                    <a:pt x="236" y="19352"/>
                  </a:lnTo>
                  <a:lnTo>
                    <a:pt x="328" y="19718"/>
                  </a:lnTo>
                  <a:lnTo>
                    <a:pt x="432" y="20085"/>
                  </a:lnTo>
                  <a:lnTo>
                    <a:pt x="550" y="20425"/>
                  </a:lnTo>
                  <a:lnTo>
                    <a:pt x="681" y="20778"/>
                  </a:lnTo>
                  <a:lnTo>
                    <a:pt x="838" y="21104"/>
                  </a:lnTo>
                  <a:lnTo>
                    <a:pt x="995" y="21431"/>
                  </a:lnTo>
                  <a:lnTo>
                    <a:pt x="1165" y="21758"/>
                  </a:lnTo>
                  <a:lnTo>
                    <a:pt x="1348" y="22072"/>
                  </a:lnTo>
                  <a:lnTo>
                    <a:pt x="1557" y="22386"/>
                  </a:lnTo>
                  <a:lnTo>
                    <a:pt x="1766" y="22687"/>
                  </a:lnTo>
                  <a:lnTo>
                    <a:pt x="1975" y="22974"/>
                  </a:lnTo>
                  <a:lnTo>
                    <a:pt x="2211" y="23262"/>
                  </a:lnTo>
                  <a:lnTo>
                    <a:pt x="2459" y="23550"/>
                  </a:lnTo>
                  <a:lnTo>
                    <a:pt x="2708" y="23824"/>
                  </a:lnTo>
                  <a:lnTo>
                    <a:pt x="2969" y="24086"/>
                  </a:lnTo>
                  <a:lnTo>
                    <a:pt x="3244" y="24347"/>
                  </a:lnTo>
                  <a:lnTo>
                    <a:pt x="3518" y="24609"/>
                  </a:lnTo>
                  <a:lnTo>
                    <a:pt x="3806" y="24857"/>
                  </a:lnTo>
                  <a:lnTo>
                    <a:pt x="4107" y="25093"/>
                  </a:lnTo>
                  <a:lnTo>
                    <a:pt x="4407" y="25328"/>
                  </a:lnTo>
                  <a:lnTo>
                    <a:pt x="4721" y="25563"/>
                  </a:lnTo>
                  <a:lnTo>
                    <a:pt x="5048" y="25786"/>
                  </a:lnTo>
                  <a:lnTo>
                    <a:pt x="5375" y="25995"/>
                  </a:lnTo>
                  <a:lnTo>
                    <a:pt x="5702" y="26204"/>
                  </a:lnTo>
                  <a:lnTo>
                    <a:pt x="6042" y="26413"/>
                  </a:lnTo>
                  <a:lnTo>
                    <a:pt x="6382" y="26609"/>
                  </a:lnTo>
                  <a:lnTo>
                    <a:pt x="7088" y="26989"/>
                  </a:lnTo>
                  <a:lnTo>
                    <a:pt x="7807" y="27342"/>
                  </a:lnTo>
                  <a:lnTo>
                    <a:pt x="8552" y="27668"/>
                  </a:lnTo>
                  <a:lnTo>
                    <a:pt x="9298" y="27969"/>
                  </a:lnTo>
                  <a:lnTo>
                    <a:pt x="10056" y="28257"/>
                  </a:lnTo>
                  <a:lnTo>
                    <a:pt x="10827" y="28505"/>
                  </a:lnTo>
                  <a:lnTo>
                    <a:pt x="11586" y="28741"/>
                  </a:lnTo>
                  <a:lnTo>
                    <a:pt x="12357" y="28950"/>
                  </a:lnTo>
                  <a:lnTo>
                    <a:pt x="13129" y="29146"/>
                  </a:lnTo>
                  <a:lnTo>
                    <a:pt x="13887" y="29316"/>
                  </a:lnTo>
                  <a:lnTo>
                    <a:pt x="14632" y="29460"/>
                  </a:lnTo>
                  <a:lnTo>
                    <a:pt x="15378" y="29578"/>
                  </a:lnTo>
                  <a:lnTo>
                    <a:pt x="16097" y="29682"/>
                  </a:lnTo>
                  <a:lnTo>
                    <a:pt x="16829" y="29774"/>
                  </a:lnTo>
                  <a:lnTo>
                    <a:pt x="17574" y="29839"/>
                  </a:lnTo>
                  <a:lnTo>
                    <a:pt x="18320" y="29891"/>
                  </a:lnTo>
                  <a:lnTo>
                    <a:pt x="19091" y="29931"/>
                  </a:lnTo>
                  <a:lnTo>
                    <a:pt x="19863" y="29944"/>
                  </a:lnTo>
                  <a:lnTo>
                    <a:pt x="20660" y="29944"/>
                  </a:lnTo>
                  <a:lnTo>
                    <a:pt x="21445" y="29917"/>
                  </a:lnTo>
                  <a:lnTo>
                    <a:pt x="22242" y="29878"/>
                  </a:lnTo>
                  <a:lnTo>
                    <a:pt x="23040" y="29813"/>
                  </a:lnTo>
                  <a:lnTo>
                    <a:pt x="23838" y="29721"/>
                  </a:lnTo>
                  <a:lnTo>
                    <a:pt x="24635" y="29617"/>
                  </a:lnTo>
                  <a:lnTo>
                    <a:pt x="25420" y="29473"/>
                  </a:lnTo>
                  <a:lnTo>
                    <a:pt x="26204" y="29316"/>
                  </a:lnTo>
                  <a:lnTo>
                    <a:pt x="26976" y="29133"/>
                  </a:lnTo>
                  <a:lnTo>
                    <a:pt x="27747" y="28924"/>
                  </a:lnTo>
                  <a:lnTo>
                    <a:pt x="28493" y="28675"/>
                  </a:lnTo>
                  <a:lnTo>
                    <a:pt x="28859" y="28545"/>
                  </a:lnTo>
                  <a:lnTo>
                    <a:pt x="29225" y="28414"/>
                  </a:lnTo>
                  <a:lnTo>
                    <a:pt x="29591" y="28270"/>
                  </a:lnTo>
                  <a:lnTo>
                    <a:pt x="29944" y="28113"/>
                  </a:lnTo>
                  <a:lnTo>
                    <a:pt x="30297" y="27956"/>
                  </a:lnTo>
                  <a:lnTo>
                    <a:pt x="30637" y="27786"/>
                  </a:lnTo>
                  <a:lnTo>
                    <a:pt x="30977" y="27616"/>
                  </a:lnTo>
                  <a:lnTo>
                    <a:pt x="31317" y="27433"/>
                  </a:lnTo>
                  <a:lnTo>
                    <a:pt x="31644" y="27237"/>
                  </a:lnTo>
                  <a:lnTo>
                    <a:pt x="31958" y="27041"/>
                  </a:lnTo>
                  <a:lnTo>
                    <a:pt x="32271" y="26832"/>
                  </a:lnTo>
                  <a:lnTo>
                    <a:pt x="32585" y="26622"/>
                  </a:lnTo>
                  <a:lnTo>
                    <a:pt x="32886" y="26400"/>
                  </a:lnTo>
                  <a:lnTo>
                    <a:pt x="33187" y="26165"/>
                  </a:lnTo>
                  <a:lnTo>
                    <a:pt x="33461" y="25929"/>
                  </a:lnTo>
                  <a:lnTo>
                    <a:pt x="33749" y="25681"/>
                  </a:lnTo>
                  <a:lnTo>
                    <a:pt x="34011" y="25419"/>
                  </a:lnTo>
                  <a:lnTo>
                    <a:pt x="34285" y="25158"/>
                  </a:lnTo>
                  <a:lnTo>
                    <a:pt x="34534" y="24883"/>
                  </a:lnTo>
                  <a:lnTo>
                    <a:pt x="34782" y="24596"/>
                  </a:lnTo>
                  <a:lnTo>
                    <a:pt x="35017" y="24295"/>
                  </a:lnTo>
                  <a:lnTo>
                    <a:pt x="35240" y="23994"/>
                  </a:lnTo>
                  <a:lnTo>
                    <a:pt x="35449" y="23680"/>
                  </a:lnTo>
                  <a:lnTo>
                    <a:pt x="35658" y="23367"/>
                  </a:lnTo>
                  <a:lnTo>
                    <a:pt x="35854" y="23027"/>
                  </a:lnTo>
                  <a:lnTo>
                    <a:pt x="36037" y="22687"/>
                  </a:lnTo>
                  <a:lnTo>
                    <a:pt x="36207" y="22347"/>
                  </a:lnTo>
                  <a:lnTo>
                    <a:pt x="36377" y="21981"/>
                  </a:lnTo>
                  <a:lnTo>
                    <a:pt x="36521" y="21614"/>
                  </a:lnTo>
                  <a:lnTo>
                    <a:pt x="36665" y="21235"/>
                  </a:lnTo>
                  <a:lnTo>
                    <a:pt x="36796" y="20843"/>
                  </a:lnTo>
                  <a:lnTo>
                    <a:pt x="36913" y="20438"/>
                  </a:lnTo>
                  <a:lnTo>
                    <a:pt x="37018" y="20006"/>
                  </a:lnTo>
                  <a:lnTo>
                    <a:pt x="37096" y="19588"/>
                  </a:lnTo>
                  <a:lnTo>
                    <a:pt x="37149" y="19182"/>
                  </a:lnTo>
                  <a:lnTo>
                    <a:pt x="37175" y="18777"/>
                  </a:lnTo>
                  <a:lnTo>
                    <a:pt x="37188" y="18385"/>
                  </a:lnTo>
                  <a:lnTo>
                    <a:pt x="37175" y="17992"/>
                  </a:lnTo>
                  <a:lnTo>
                    <a:pt x="37149" y="17613"/>
                  </a:lnTo>
                  <a:lnTo>
                    <a:pt x="37096" y="17247"/>
                  </a:lnTo>
                  <a:lnTo>
                    <a:pt x="37031" y="16881"/>
                  </a:lnTo>
                  <a:lnTo>
                    <a:pt x="36939" y="16515"/>
                  </a:lnTo>
                  <a:lnTo>
                    <a:pt x="36835" y="16162"/>
                  </a:lnTo>
                  <a:lnTo>
                    <a:pt x="36730" y="15809"/>
                  </a:lnTo>
                  <a:lnTo>
                    <a:pt x="36599" y="15456"/>
                  </a:lnTo>
                  <a:lnTo>
                    <a:pt x="36456" y="15116"/>
                  </a:lnTo>
                  <a:lnTo>
                    <a:pt x="36299" y="14763"/>
                  </a:lnTo>
                  <a:lnTo>
                    <a:pt x="36129" y="14436"/>
                  </a:lnTo>
                  <a:lnTo>
                    <a:pt x="35946" y="14096"/>
                  </a:lnTo>
                  <a:lnTo>
                    <a:pt x="35763" y="13756"/>
                  </a:lnTo>
                  <a:lnTo>
                    <a:pt x="35357" y="13102"/>
                  </a:lnTo>
                  <a:lnTo>
                    <a:pt x="34939" y="12435"/>
                  </a:lnTo>
                  <a:lnTo>
                    <a:pt x="34494" y="11782"/>
                  </a:lnTo>
                  <a:lnTo>
                    <a:pt x="33579" y="10435"/>
                  </a:lnTo>
                  <a:lnTo>
                    <a:pt x="33121" y="9755"/>
                  </a:lnTo>
                  <a:lnTo>
                    <a:pt x="32690" y="9062"/>
                  </a:lnTo>
                  <a:lnTo>
                    <a:pt x="32232" y="8330"/>
                  </a:lnTo>
                  <a:lnTo>
                    <a:pt x="31788" y="7610"/>
                  </a:lnTo>
                  <a:lnTo>
                    <a:pt x="31317" y="6917"/>
                  </a:lnTo>
                  <a:lnTo>
                    <a:pt x="31082" y="6564"/>
                  </a:lnTo>
                  <a:lnTo>
                    <a:pt x="30833" y="6224"/>
                  </a:lnTo>
                  <a:lnTo>
                    <a:pt x="30572" y="5898"/>
                  </a:lnTo>
                  <a:lnTo>
                    <a:pt x="30310" y="5558"/>
                  </a:lnTo>
                  <a:lnTo>
                    <a:pt x="30049" y="5244"/>
                  </a:lnTo>
                  <a:lnTo>
                    <a:pt x="29761" y="4917"/>
                  </a:lnTo>
                  <a:lnTo>
                    <a:pt x="29460" y="4616"/>
                  </a:lnTo>
                  <a:lnTo>
                    <a:pt x="29159" y="4302"/>
                  </a:lnTo>
                  <a:lnTo>
                    <a:pt x="28833" y="4002"/>
                  </a:lnTo>
                  <a:lnTo>
                    <a:pt x="28506" y="3714"/>
                  </a:lnTo>
                  <a:lnTo>
                    <a:pt x="28153" y="3426"/>
                  </a:lnTo>
                  <a:lnTo>
                    <a:pt x="27773" y="3152"/>
                  </a:lnTo>
                  <a:lnTo>
                    <a:pt x="27394" y="2877"/>
                  </a:lnTo>
                  <a:lnTo>
                    <a:pt x="26976" y="2616"/>
                  </a:lnTo>
                  <a:lnTo>
                    <a:pt x="26557" y="2367"/>
                  </a:lnTo>
                  <a:lnTo>
                    <a:pt x="26100" y="2119"/>
                  </a:lnTo>
                  <a:lnTo>
                    <a:pt x="25629" y="1883"/>
                  </a:lnTo>
                  <a:lnTo>
                    <a:pt x="25132" y="1661"/>
                  </a:lnTo>
                  <a:lnTo>
                    <a:pt x="24609" y="1439"/>
                  </a:lnTo>
                  <a:lnTo>
                    <a:pt x="24060" y="1230"/>
                  </a:lnTo>
                  <a:lnTo>
                    <a:pt x="23498" y="1033"/>
                  </a:lnTo>
                  <a:lnTo>
                    <a:pt x="22883" y="837"/>
                  </a:lnTo>
                  <a:lnTo>
                    <a:pt x="22256" y="667"/>
                  </a:lnTo>
                  <a:lnTo>
                    <a:pt x="21602" y="497"/>
                  </a:lnTo>
                  <a:lnTo>
                    <a:pt x="20909" y="340"/>
                  </a:lnTo>
                  <a:lnTo>
                    <a:pt x="20177" y="197"/>
                  </a:lnTo>
                  <a:lnTo>
                    <a:pt x="19810" y="131"/>
                  </a:lnTo>
                  <a:lnTo>
                    <a:pt x="19431" y="79"/>
                  </a:lnTo>
                  <a:lnTo>
                    <a:pt x="19052" y="40"/>
                  </a:lnTo>
                  <a:lnTo>
                    <a:pt x="18673" y="14"/>
                  </a:lnTo>
                  <a:lnTo>
                    <a:pt x="18294" y="0"/>
                  </a:ln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9" name="Google Shape;1811;p38">
              <a:extLst>
                <a:ext uri="{FF2B5EF4-FFF2-40B4-BE49-F238E27FC236}">
                  <a16:creationId xmlns:a16="http://schemas.microsoft.com/office/drawing/2014/main" id="{219D22C1-3899-1402-0913-34DEDDAC2DA3}"/>
                </a:ext>
              </a:extLst>
            </p:cNvPr>
            <p:cNvSpPr/>
            <p:nvPr/>
          </p:nvSpPr>
          <p:spPr>
            <a:xfrm>
              <a:off x="2554075" y="2838200"/>
              <a:ext cx="501150" cy="300450"/>
            </a:xfrm>
            <a:custGeom>
              <a:avLst/>
              <a:gdLst/>
              <a:ahLst/>
              <a:cxnLst/>
              <a:rect l="l" t="t" r="r" b="b"/>
              <a:pathLst>
                <a:path w="20046" h="12018" extrusionOk="0">
                  <a:moveTo>
                    <a:pt x="2171" y="1"/>
                  </a:moveTo>
                  <a:lnTo>
                    <a:pt x="2080" y="14"/>
                  </a:lnTo>
                  <a:lnTo>
                    <a:pt x="1975" y="27"/>
                  </a:lnTo>
                  <a:lnTo>
                    <a:pt x="1883" y="66"/>
                  </a:lnTo>
                  <a:lnTo>
                    <a:pt x="1792" y="118"/>
                  </a:lnTo>
                  <a:lnTo>
                    <a:pt x="1700" y="171"/>
                  </a:lnTo>
                  <a:lnTo>
                    <a:pt x="1622" y="249"/>
                  </a:lnTo>
                  <a:lnTo>
                    <a:pt x="1374" y="550"/>
                  </a:lnTo>
                  <a:lnTo>
                    <a:pt x="1138" y="864"/>
                  </a:lnTo>
                  <a:lnTo>
                    <a:pt x="929" y="1190"/>
                  </a:lnTo>
                  <a:lnTo>
                    <a:pt x="733" y="1543"/>
                  </a:lnTo>
                  <a:lnTo>
                    <a:pt x="576" y="1897"/>
                  </a:lnTo>
                  <a:lnTo>
                    <a:pt x="432" y="2263"/>
                  </a:lnTo>
                  <a:lnTo>
                    <a:pt x="301" y="2642"/>
                  </a:lnTo>
                  <a:lnTo>
                    <a:pt x="197" y="3021"/>
                  </a:lnTo>
                  <a:lnTo>
                    <a:pt x="118" y="3413"/>
                  </a:lnTo>
                  <a:lnTo>
                    <a:pt x="66" y="3806"/>
                  </a:lnTo>
                  <a:lnTo>
                    <a:pt x="27" y="4198"/>
                  </a:lnTo>
                  <a:lnTo>
                    <a:pt x="1" y="4590"/>
                  </a:lnTo>
                  <a:lnTo>
                    <a:pt x="1" y="4982"/>
                  </a:lnTo>
                  <a:lnTo>
                    <a:pt x="27" y="5375"/>
                  </a:lnTo>
                  <a:lnTo>
                    <a:pt x="66" y="5767"/>
                  </a:lnTo>
                  <a:lnTo>
                    <a:pt x="118" y="6146"/>
                  </a:lnTo>
                  <a:lnTo>
                    <a:pt x="197" y="6525"/>
                  </a:lnTo>
                  <a:lnTo>
                    <a:pt x="301" y="6878"/>
                  </a:lnTo>
                  <a:lnTo>
                    <a:pt x="406" y="7244"/>
                  </a:lnTo>
                  <a:lnTo>
                    <a:pt x="537" y="7584"/>
                  </a:lnTo>
                  <a:lnTo>
                    <a:pt x="694" y="7911"/>
                  </a:lnTo>
                  <a:lnTo>
                    <a:pt x="851" y="8225"/>
                  </a:lnTo>
                  <a:lnTo>
                    <a:pt x="1034" y="8526"/>
                  </a:lnTo>
                  <a:lnTo>
                    <a:pt x="1243" y="8800"/>
                  </a:lnTo>
                  <a:lnTo>
                    <a:pt x="1452" y="9049"/>
                  </a:lnTo>
                  <a:lnTo>
                    <a:pt x="1687" y="9284"/>
                  </a:lnTo>
                  <a:lnTo>
                    <a:pt x="1936" y="9507"/>
                  </a:lnTo>
                  <a:lnTo>
                    <a:pt x="2197" y="9690"/>
                  </a:lnTo>
                  <a:lnTo>
                    <a:pt x="2328" y="9768"/>
                  </a:lnTo>
                  <a:lnTo>
                    <a:pt x="2472" y="9846"/>
                  </a:lnTo>
                  <a:lnTo>
                    <a:pt x="2616" y="9925"/>
                  </a:lnTo>
                  <a:lnTo>
                    <a:pt x="2760" y="9977"/>
                  </a:lnTo>
                  <a:lnTo>
                    <a:pt x="2916" y="10030"/>
                  </a:lnTo>
                  <a:lnTo>
                    <a:pt x="3073" y="10082"/>
                  </a:lnTo>
                  <a:lnTo>
                    <a:pt x="3230" y="10121"/>
                  </a:lnTo>
                  <a:lnTo>
                    <a:pt x="3387" y="10147"/>
                  </a:lnTo>
                  <a:lnTo>
                    <a:pt x="3688" y="10200"/>
                  </a:lnTo>
                  <a:lnTo>
                    <a:pt x="3976" y="10226"/>
                  </a:lnTo>
                  <a:lnTo>
                    <a:pt x="4263" y="10239"/>
                  </a:lnTo>
                  <a:lnTo>
                    <a:pt x="4538" y="10239"/>
                  </a:lnTo>
                  <a:lnTo>
                    <a:pt x="4812" y="10226"/>
                  </a:lnTo>
                  <a:lnTo>
                    <a:pt x="5074" y="10213"/>
                  </a:lnTo>
                  <a:lnTo>
                    <a:pt x="5335" y="10173"/>
                  </a:lnTo>
                  <a:lnTo>
                    <a:pt x="5584" y="10121"/>
                  </a:lnTo>
                  <a:lnTo>
                    <a:pt x="5832" y="10069"/>
                  </a:lnTo>
                  <a:lnTo>
                    <a:pt x="6081" y="9990"/>
                  </a:lnTo>
                  <a:lnTo>
                    <a:pt x="6316" y="9912"/>
                  </a:lnTo>
                  <a:lnTo>
                    <a:pt x="6538" y="9820"/>
                  </a:lnTo>
                  <a:lnTo>
                    <a:pt x="6761" y="9716"/>
                  </a:lnTo>
                  <a:lnTo>
                    <a:pt x="6970" y="9611"/>
                  </a:lnTo>
                  <a:lnTo>
                    <a:pt x="7179" y="9480"/>
                  </a:lnTo>
                  <a:lnTo>
                    <a:pt x="7388" y="9350"/>
                  </a:lnTo>
                  <a:lnTo>
                    <a:pt x="7584" y="9219"/>
                  </a:lnTo>
                  <a:lnTo>
                    <a:pt x="7767" y="9062"/>
                  </a:lnTo>
                  <a:lnTo>
                    <a:pt x="7951" y="8905"/>
                  </a:lnTo>
                  <a:lnTo>
                    <a:pt x="8134" y="8735"/>
                  </a:lnTo>
                  <a:lnTo>
                    <a:pt x="8304" y="8565"/>
                  </a:lnTo>
                  <a:lnTo>
                    <a:pt x="8474" y="8382"/>
                  </a:lnTo>
                  <a:lnTo>
                    <a:pt x="8630" y="8199"/>
                  </a:lnTo>
                  <a:lnTo>
                    <a:pt x="8787" y="8003"/>
                  </a:lnTo>
                  <a:lnTo>
                    <a:pt x="8931" y="7807"/>
                  </a:lnTo>
                  <a:lnTo>
                    <a:pt x="9075" y="7597"/>
                  </a:lnTo>
                  <a:lnTo>
                    <a:pt x="9219" y="7388"/>
                  </a:lnTo>
                  <a:lnTo>
                    <a:pt x="9350" y="7166"/>
                  </a:lnTo>
                  <a:lnTo>
                    <a:pt x="9585" y="6708"/>
                  </a:lnTo>
                  <a:lnTo>
                    <a:pt x="9807" y="6238"/>
                  </a:lnTo>
                  <a:lnTo>
                    <a:pt x="9860" y="6565"/>
                  </a:lnTo>
                  <a:lnTo>
                    <a:pt x="9912" y="6878"/>
                  </a:lnTo>
                  <a:lnTo>
                    <a:pt x="9977" y="7205"/>
                  </a:lnTo>
                  <a:lnTo>
                    <a:pt x="10069" y="7519"/>
                  </a:lnTo>
                  <a:lnTo>
                    <a:pt x="10160" y="7820"/>
                  </a:lnTo>
                  <a:lnTo>
                    <a:pt x="10265" y="8121"/>
                  </a:lnTo>
                  <a:lnTo>
                    <a:pt x="10383" y="8421"/>
                  </a:lnTo>
                  <a:lnTo>
                    <a:pt x="10513" y="8709"/>
                  </a:lnTo>
                  <a:lnTo>
                    <a:pt x="10657" y="8997"/>
                  </a:lnTo>
                  <a:lnTo>
                    <a:pt x="10814" y="9271"/>
                  </a:lnTo>
                  <a:lnTo>
                    <a:pt x="10984" y="9546"/>
                  </a:lnTo>
                  <a:lnTo>
                    <a:pt x="11167" y="9794"/>
                  </a:lnTo>
                  <a:lnTo>
                    <a:pt x="11350" y="10043"/>
                  </a:lnTo>
                  <a:lnTo>
                    <a:pt x="11546" y="10278"/>
                  </a:lnTo>
                  <a:lnTo>
                    <a:pt x="11769" y="10500"/>
                  </a:lnTo>
                  <a:lnTo>
                    <a:pt x="11978" y="10723"/>
                  </a:lnTo>
                  <a:lnTo>
                    <a:pt x="12213" y="10919"/>
                  </a:lnTo>
                  <a:lnTo>
                    <a:pt x="12462" y="11102"/>
                  </a:lnTo>
                  <a:lnTo>
                    <a:pt x="12710" y="11272"/>
                  </a:lnTo>
                  <a:lnTo>
                    <a:pt x="12972" y="11429"/>
                  </a:lnTo>
                  <a:lnTo>
                    <a:pt x="13233" y="11559"/>
                  </a:lnTo>
                  <a:lnTo>
                    <a:pt x="13508" y="11690"/>
                  </a:lnTo>
                  <a:lnTo>
                    <a:pt x="13795" y="11795"/>
                  </a:lnTo>
                  <a:lnTo>
                    <a:pt x="14096" y="11873"/>
                  </a:lnTo>
                  <a:lnTo>
                    <a:pt x="14397" y="11939"/>
                  </a:lnTo>
                  <a:lnTo>
                    <a:pt x="14711" y="11991"/>
                  </a:lnTo>
                  <a:lnTo>
                    <a:pt x="15038" y="12017"/>
                  </a:lnTo>
                  <a:lnTo>
                    <a:pt x="15364" y="12017"/>
                  </a:lnTo>
                  <a:lnTo>
                    <a:pt x="15691" y="12004"/>
                  </a:lnTo>
                  <a:lnTo>
                    <a:pt x="16044" y="11965"/>
                  </a:lnTo>
                  <a:lnTo>
                    <a:pt x="16384" y="11899"/>
                  </a:lnTo>
                  <a:lnTo>
                    <a:pt x="16750" y="11808"/>
                  </a:lnTo>
                  <a:lnTo>
                    <a:pt x="17077" y="11703"/>
                  </a:lnTo>
                  <a:lnTo>
                    <a:pt x="17391" y="11572"/>
                  </a:lnTo>
                  <a:lnTo>
                    <a:pt x="17692" y="11416"/>
                  </a:lnTo>
                  <a:lnTo>
                    <a:pt x="17966" y="11246"/>
                  </a:lnTo>
                  <a:lnTo>
                    <a:pt x="18228" y="11049"/>
                  </a:lnTo>
                  <a:lnTo>
                    <a:pt x="18463" y="10840"/>
                  </a:lnTo>
                  <a:lnTo>
                    <a:pt x="18686" y="10605"/>
                  </a:lnTo>
                  <a:lnTo>
                    <a:pt x="18882" y="10370"/>
                  </a:lnTo>
                  <a:lnTo>
                    <a:pt x="19065" y="10108"/>
                  </a:lnTo>
                  <a:lnTo>
                    <a:pt x="19235" y="9833"/>
                  </a:lnTo>
                  <a:lnTo>
                    <a:pt x="19392" y="9546"/>
                  </a:lnTo>
                  <a:lnTo>
                    <a:pt x="19522" y="9258"/>
                  </a:lnTo>
                  <a:lnTo>
                    <a:pt x="19640" y="8944"/>
                  </a:lnTo>
                  <a:lnTo>
                    <a:pt x="19745" y="8630"/>
                  </a:lnTo>
                  <a:lnTo>
                    <a:pt x="19836" y="8304"/>
                  </a:lnTo>
                  <a:lnTo>
                    <a:pt x="19902" y="7977"/>
                  </a:lnTo>
                  <a:lnTo>
                    <a:pt x="19967" y="7650"/>
                  </a:lnTo>
                  <a:lnTo>
                    <a:pt x="20006" y="7310"/>
                  </a:lnTo>
                  <a:lnTo>
                    <a:pt x="20032" y="6970"/>
                  </a:lnTo>
                  <a:lnTo>
                    <a:pt x="20045" y="6630"/>
                  </a:lnTo>
                  <a:lnTo>
                    <a:pt x="20045" y="6277"/>
                  </a:lnTo>
                  <a:lnTo>
                    <a:pt x="20045" y="5937"/>
                  </a:lnTo>
                  <a:lnTo>
                    <a:pt x="20019" y="5597"/>
                  </a:lnTo>
                  <a:lnTo>
                    <a:pt x="19980" y="5270"/>
                  </a:lnTo>
                  <a:lnTo>
                    <a:pt x="19928" y="4930"/>
                  </a:lnTo>
                  <a:lnTo>
                    <a:pt x="19875" y="4603"/>
                  </a:lnTo>
                  <a:lnTo>
                    <a:pt x="19797" y="4289"/>
                  </a:lnTo>
                  <a:lnTo>
                    <a:pt x="19719" y="3976"/>
                  </a:lnTo>
                  <a:lnTo>
                    <a:pt x="19627" y="3662"/>
                  </a:lnTo>
                  <a:lnTo>
                    <a:pt x="19522" y="3374"/>
                  </a:lnTo>
                  <a:lnTo>
                    <a:pt x="19405" y="3086"/>
                  </a:lnTo>
                  <a:lnTo>
                    <a:pt x="19287" y="2825"/>
                  </a:lnTo>
                  <a:lnTo>
                    <a:pt x="19235" y="2733"/>
                  </a:lnTo>
                  <a:lnTo>
                    <a:pt x="19169" y="2668"/>
                  </a:lnTo>
                  <a:lnTo>
                    <a:pt x="19091" y="2616"/>
                  </a:lnTo>
                  <a:lnTo>
                    <a:pt x="19013" y="2590"/>
                  </a:lnTo>
                  <a:lnTo>
                    <a:pt x="18856" y="2590"/>
                  </a:lnTo>
                  <a:lnTo>
                    <a:pt x="18764" y="2616"/>
                  </a:lnTo>
                  <a:lnTo>
                    <a:pt x="18699" y="2655"/>
                  </a:lnTo>
                  <a:lnTo>
                    <a:pt x="18620" y="2707"/>
                  </a:lnTo>
                  <a:lnTo>
                    <a:pt x="18555" y="2773"/>
                  </a:lnTo>
                  <a:lnTo>
                    <a:pt x="18503" y="2838"/>
                  </a:lnTo>
                  <a:lnTo>
                    <a:pt x="18463" y="2916"/>
                  </a:lnTo>
                  <a:lnTo>
                    <a:pt x="18450" y="3008"/>
                  </a:lnTo>
                  <a:lnTo>
                    <a:pt x="18437" y="3099"/>
                  </a:lnTo>
                  <a:lnTo>
                    <a:pt x="18450" y="3191"/>
                  </a:lnTo>
                  <a:lnTo>
                    <a:pt x="18489" y="3296"/>
                  </a:lnTo>
                  <a:lnTo>
                    <a:pt x="18594" y="3505"/>
                  </a:lnTo>
                  <a:lnTo>
                    <a:pt x="18686" y="3727"/>
                  </a:lnTo>
                  <a:lnTo>
                    <a:pt x="18764" y="3962"/>
                  </a:lnTo>
                  <a:lnTo>
                    <a:pt x="18843" y="4198"/>
                  </a:lnTo>
                  <a:lnTo>
                    <a:pt x="18921" y="4433"/>
                  </a:lnTo>
                  <a:lnTo>
                    <a:pt x="18973" y="4669"/>
                  </a:lnTo>
                  <a:lnTo>
                    <a:pt x="19026" y="4917"/>
                  </a:lnTo>
                  <a:lnTo>
                    <a:pt x="19078" y="5152"/>
                  </a:lnTo>
                  <a:lnTo>
                    <a:pt x="19117" y="5401"/>
                  </a:lnTo>
                  <a:lnTo>
                    <a:pt x="19143" y="5649"/>
                  </a:lnTo>
                  <a:lnTo>
                    <a:pt x="19156" y="5898"/>
                  </a:lnTo>
                  <a:lnTo>
                    <a:pt x="19169" y="6159"/>
                  </a:lnTo>
                  <a:lnTo>
                    <a:pt x="19169" y="6408"/>
                  </a:lnTo>
                  <a:lnTo>
                    <a:pt x="19169" y="6656"/>
                  </a:lnTo>
                  <a:lnTo>
                    <a:pt x="19143" y="6904"/>
                  </a:lnTo>
                  <a:lnTo>
                    <a:pt x="19117" y="7153"/>
                  </a:lnTo>
                  <a:lnTo>
                    <a:pt x="19091" y="7401"/>
                  </a:lnTo>
                  <a:lnTo>
                    <a:pt x="19039" y="7650"/>
                  </a:lnTo>
                  <a:lnTo>
                    <a:pt x="18986" y="7885"/>
                  </a:lnTo>
                  <a:lnTo>
                    <a:pt x="18921" y="8121"/>
                  </a:lnTo>
                  <a:lnTo>
                    <a:pt x="18843" y="8356"/>
                  </a:lnTo>
                  <a:lnTo>
                    <a:pt x="18751" y="8591"/>
                  </a:lnTo>
                  <a:lnTo>
                    <a:pt x="18659" y="8814"/>
                  </a:lnTo>
                  <a:lnTo>
                    <a:pt x="18555" y="9023"/>
                  </a:lnTo>
                  <a:lnTo>
                    <a:pt x="18437" y="9245"/>
                  </a:lnTo>
                  <a:lnTo>
                    <a:pt x="18306" y="9441"/>
                  </a:lnTo>
                  <a:lnTo>
                    <a:pt x="18163" y="9650"/>
                  </a:lnTo>
                  <a:lnTo>
                    <a:pt x="18006" y="9833"/>
                  </a:lnTo>
                  <a:lnTo>
                    <a:pt x="17849" y="10016"/>
                  </a:lnTo>
                  <a:lnTo>
                    <a:pt x="17666" y="10200"/>
                  </a:lnTo>
                  <a:lnTo>
                    <a:pt x="17483" y="10370"/>
                  </a:lnTo>
                  <a:lnTo>
                    <a:pt x="17287" y="10526"/>
                  </a:lnTo>
                  <a:lnTo>
                    <a:pt x="17156" y="10618"/>
                  </a:lnTo>
                  <a:lnTo>
                    <a:pt x="17012" y="10696"/>
                  </a:lnTo>
                  <a:lnTo>
                    <a:pt x="16868" y="10775"/>
                  </a:lnTo>
                  <a:lnTo>
                    <a:pt x="16724" y="10840"/>
                  </a:lnTo>
                  <a:lnTo>
                    <a:pt x="16580" y="10906"/>
                  </a:lnTo>
                  <a:lnTo>
                    <a:pt x="16437" y="10958"/>
                  </a:lnTo>
                  <a:lnTo>
                    <a:pt x="16280" y="10997"/>
                  </a:lnTo>
                  <a:lnTo>
                    <a:pt x="16136" y="11036"/>
                  </a:lnTo>
                  <a:lnTo>
                    <a:pt x="15822" y="11089"/>
                  </a:lnTo>
                  <a:lnTo>
                    <a:pt x="15508" y="11102"/>
                  </a:lnTo>
                  <a:lnTo>
                    <a:pt x="15194" y="11102"/>
                  </a:lnTo>
                  <a:lnTo>
                    <a:pt x="14881" y="11063"/>
                  </a:lnTo>
                  <a:lnTo>
                    <a:pt x="14567" y="11010"/>
                  </a:lnTo>
                  <a:lnTo>
                    <a:pt x="14253" y="10932"/>
                  </a:lnTo>
                  <a:lnTo>
                    <a:pt x="13952" y="10827"/>
                  </a:lnTo>
                  <a:lnTo>
                    <a:pt x="13652" y="10709"/>
                  </a:lnTo>
                  <a:lnTo>
                    <a:pt x="13364" y="10579"/>
                  </a:lnTo>
                  <a:lnTo>
                    <a:pt x="13089" y="10422"/>
                  </a:lnTo>
                  <a:lnTo>
                    <a:pt x="12828" y="10252"/>
                  </a:lnTo>
                  <a:lnTo>
                    <a:pt x="12579" y="10069"/>
                  </a:lnTo>
                  <a:lnTo>
                    <a:pt x="12422" y="9938"/>
                  </a:lnTo>
                  <a:lnTo>
                    <a:pt x="12279" y="9794"/>
                  </a:lnTo>
                  <a:lnTo>
                    <a:pt x="12135" y="9663"/>
                  </a:lnTo>
                  <a:lnTo>
                    <a:pt x="11991" y="9507"/>
                  </a:lnTo>
                  <a:lnTo>
                    <a:pt x="11873" y="9350"/>
                  </a:lnTo>
                  <a:lnTo>
                    <a:pt x="11742" y="9193"/>
                  </a:lnTo>
                  <a:lnTo>
                    <a:pt x="11625" y="9036"/>
                  </a:lnTo>
                  <a:lnTo>
                    <a:pt x="11520" y="8866"/>
                  </a:lnTo>
                  <a:lnTo>
                    <a:pt x="11324" y="8513"/>
                  </a:lnTo>
                  <a:lnTo>
                    <a:pt x="11154" y="8147"/>
                  </a:lnTo>
                  <a:lnTo>
                    <a:pt x="11010" y="7767"/>
                  </a:lnTo>
                  <a:lnTo>
                    <a:pt x="10893" y="7375"/>
                  </a:lnTo>
                  <a:lnTo>
                    <a:pt x="10801" y="6970"/>
                  </a:lnTo>
                  <a:lnTo>
                    <a:pt x="10736" y="6578"/>
                  </a:lnTo>
                  <a:lnTo>
                    <a:pt x="10683" y="6172"/>
                  </a:lnTo>
                  <a:lnTo>
                    <a:pt x="10657" y="5767"/>
                  </a:lnTo>
                  <a:lnTo>
                    <a:pt x="10670" y="5362"/>
                  </a:lnTo>
                  <a:lnTo>
                    <a:pt x="10683" y="4956"/>
                  </a:lnTo>
                  <a:lnTo>
                    <a:pt x="10736" y="4564"/>
                  </a:lnTo>
                  <a:lnTo>
                    <a:pt x="10801" y="4185"/>
                  </a:lnTo>
                  <a:lnTo>
                    <a:pt x="10814" y="4119"/>
                  </a:lnTo>
                  <a:lnTo>
                    <a:pt x="10814" y="4054"/>
                  </a:lnTo>
                  <a:lnTo>
                    <a:pt x="10801" y="3936"/>
                  </a:lnTo>
                  <a:lnTo>
                    <a:pt x="10749" y="3845"/>
                  </a:lnTo>
                  <a:lnTo>
                    <a:pt x="10683" y="3753"/>
                  </a:lnTo>
                  <a:lnTo>
                    <a:pt x="10592" y="3688"/>
                  </a:lnTo>
                  <a:lnTo>
                    <a:pt x="10500" y="3649"/>
                  </a:lnTo>
                  <a:lnTo>
                    <a:pt x="10396" y="3622"/>
                  </a:lnTo>
                  <a:lnTo>
                    <a:pt x="10291" y="3609"/>
                  </a:lnTo>
                  <a:lnTo>
                    <a:pt x="10200" y="3570"/>
                  </a:lnTo>
                  <a:lnTo>
                    <a:pt x="10095" y="3544"/>
                  </a:lnTo>
                  <a:lnTo>
                    <a:pt x="9990" y="3544"/>
                  </a:lnTo>
                  <a:lnTo>
                    <a:pt x="9886" y="3557"/>
                  </a:lnTo>
                  <a:lnTo>
                    <a:pt x="9794" y="3596"/>
                  </a:lnTo>
                  <a:lnTo>
                    <a:pt x="9716" y="3662"/>
                  </a:lnTo>
                  <a:lnTo>
                    <a:pt x="9677" y="3701"/>
                  </a:lnTo>
                  <a:lnTo>
                    <a:pt x="9650" y="3753"/>
                  </a:lnTo>
                  <a:lnTo>
                    <a:pt x="9624" y="3819"/>
                  </a:lnTo>
                  <a:lnTo>
                    <a:pt x="9611" y="3871"/>
                  </a:lnTo>
                  <a:lnTo>
                    <a:pt x="9480" y="4394"/>
                  </a:lnTo>
                  <a:lnTo>
                    <a:pt x="9337" y="4904"/>
                  </a:lnTo>
                  <a:lnTo>
                    <a:pt x="9180" y="5401"/>
                  </a:lnTo>
                  <a:lnTo>
                    <a:pt x="8997" y="5871"/>
                  </a:lnTo>
                  <a:lnTo>
                    <a:pt x="8800" y="6316"/>
                  </a:lnTo>
                  <a:lnTo>
                    <a:pt x="8683" y="6538"/>
                  </a:lnTo>
                  <a:lnTo>
                    <a:pt x="8565" y="6748"/>
                  </a:lnTo>
                  <a:lnTo>
                    <a:pt x="8447" y="6944"/>
                  </a:lnTo>
                  <a:lnTo>
                    <a:pt x="8317" y="7140"/>
                  </a:lnTo>
                  <a:lnTo>
                    <a:pt x="8186" y="7336"/>
                  </a:lnTo>
                  <a:lnTo>
                    <a:pt x="8042" y="7519"/>
                  </a:lnTo>
                  <a:lnTo>
                    <a:pt x="7885" y="7702"/>
                  </a:lnTo>
                  <a:lnTo>
                    <a:pt x="7728" y="7859"/>
                  </a:lnTo>
                  <a:lnTo>
                    <a:pt x="7558" y="8029"/>
                  </a:lnTo>
                  <a:lnTo>
                    <a:pt x="7388" y="8173"/>
                  </a:lnTo>
                  <a:lnTo>
                    <a:pt x="7205" y="8330"/>
                  </a:lnTo>
                  <a:lnTo>
                    <a:pt x="7009" y="8460"/>
                  </a:lnTo>
                  <a:lnTo>
                    <a:pt x="6813" y="8591"/>
                  </a:lnTo>
                  <a:lnTo>
                    <a:pt x="6604" y="8709"/>
                  </a:lnTo>
                  <a:lnTo>
                    <a:pt x="6395" y="8814"/>
                  </a:lnTo>
                  <a:lnTo>
                    <a:pt x="6159" y="8918"/>
                  </a:lnTo>
                  <a:lnTo>
                    <a:pt x="5924" y="9010"/>
                  </a:lnTo>
                  <a:lnTo>
                    <a:pt x="5688" y="9088"/>
                  </a:lnTo>
                  <a:lnTo>
                    <a:pt x="5427" y="9153"/>
                  </a:lnTo>
                  <a:lnTo>
                    <a:pt x="5165" y="9219"/>
                  </a:lnTo>
                  <a:lnTo>
                    <a:pt x="4891" y="9258"/>
                  </a:lnTo>
                  <a:lnTo>
                    <a:pt x="4603" y="9297"/>
                  </a:lnTo>
                  <a:lnTo>
                    <a:pt x="4433" y="9310"/>
                  </a:lnTo>
                  <a:lnTo>
                    <a:pt x="4276" y="9323"/>
                  </a:lnTo>
                  <a:lnTo>
                    <a:pt x="4119" y="9310"/>
                  </a:lnTo>
                  <a:lnTo>
                    <a:pt x="3976" y="9297"/>
                  </a:lnTo>
                  <a:lnTo>
                    <a:pt x="3819" y="9284"/>
                  </a:lnTo>
                  <a:lnTo>
                    <a:pt x="3675" y="9258"/>
                  </a:lnTo>
                  <a:lnTo>
                    <a:pt x="3544" y="9219"/>
                  </a:lnTo>
                  <a:lnTo>
                    <a:pt x="3400" y="9167"/>
                  </a:lnTo>
                  <a:lnTo>
                    <a:pt x="3269" y="9114"/>
                  </a:lnTo>
                  <a:lnTo>
                    <a:pt x="3139" y="9062"/>
                  </a:lnTo>
                  <a:lnTo>
                    <a:pt x="3021" y="8997"/>
                  </a:lnTo>
                  <a:lnTo>
                    <a:pt x="2903" y="8918"/>
                  </a:lnTo>
                  <a:lnTo>
                    <a:pt x="2681" y="8748"/>
                  </a:lnTo>
                  <a:lnTo>
                    <a:pt x="2459" y="8565"/>
                  </a:lnTo>
                  <a:lnTo>
                    <a:pt x="2276" y="8343"/>
                  </a:lnTo>
                  <a:lnTo>
                    <a:pt x="2093" y="8107"/>
                  </a:lnTo>
                  <a:lnTo>
                    <a:pt x="1936" y="7846"/>
                  </a:lnTo>
                  <a:lnTo>
                    <a:pt x="1792" y="7571"/>
                  </a:lnTo>
                  <a:lnTo>
                    <a:pt x="1661" y="7284"/>
                  </a:lnTo>
                  <a:lnTo>
                    <a:pt x="1544" y="6970"/>
                  </a:lnTo>
                  <a:lnTo>
                    <a:pt x="1452" y="6643"/>
                  </a:lnTo>
                  <a:lnTo>
                    <a:pt x="1374" y="6303"/>
                  </a:lnTo>
                  <a:lnTo>
                    <a:pt x="1321" y="5963"/>
                  </a:lnTo>
                  <a:lnTo>
                    <a:pt x="1269" y="5597"/>
                  </a:lnTo>
                  <a:lnTo>
                    <a:pt x="1243" y="5231"/>
                  </a:lnTo>
                  <a:lnTo>
                    <a:pt x="1243" y="4865"/>
                  </a:lnTo>
                  <a:lnTo>
                    <a:pt x="1243" y="4485"/>
                  </a:lnTo>
                  <a:lnTo>
                    <a:pt x="1269" y="4106"/>
                  </a:lnTo>
                  <a:lnTo>
                    <a:pt x="1321" y="3727"/>
                  </a:lnTo>
                  <a:lnTo>
                    <a:pt x="1374" y="3348"/>
                  </a:lnTo>
                  <a:lnTo>
                    <a:pt x="1465" y="2956"/>
                  </a:lnTo>
                  <a:lnTo>
                    <a:pt x="1557" y="2590"/>
                  </a:lnTo>
                  <a:lnTo>
                    <a:pt x="1674" y="2210"/>
                  </a:lnTo>
                  <a:lnTo>
                    <a:pt x="1805" y="1844"/>
                  </a:lnTo>
                  <a:lnTo>
                    <a:pt x="1962" y="1491"/>
                  </a:lnTo>
                  <a:lnTo>
                    <a:pt x="2132" y="1138"/>
                  </a:lnTo>
                  <a:lnTo>
                    <a:pt x="2315" y="798"/>
                  </a:lnTo>
                  <a:lnTo>
                    <a:pt x="2524" y="471"/>
                  </a:lnTo>
                  <a:lnTo>
                    <a:pt x="2563" y="393"/>
                  </a:lnTo>
                  <a:lnTo>
                    <a:pt x="2590" y="314"/>
                  </a:lnTo>
                  <a:lnTo>
                    <a:pt x="2590" y="236"/>
                  </a:lnTo>
                  <a:lnTo>
                    <a:pt x="2576" y="171"/>
                  </a:lnTo>
                  <a:lnTo>
                    <a:pt x="2537" y="118"/>
                  </a:lnTo>
                  <a:lnTo>
                    <a:pt x="2485" y="79"/>
                  </a:lnTo>
                  <a:lnTo>
                    <a:pt x="2420" y="40"/>
                  </a:lnTo>
                  <a:lnTo>
                    <a:pt x="2341" y="14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0" name="Google Shape;1812;p38">
              <a:extLst>
                <a:ext uri="{FF2B5EF4-FFF2-40B4-BE49-F238E27FC236}">
                  <a16:creationId xmlns:a16="http://schemas.microsoft.com/office/drawing/2014/main" id="{C39E9030-79DB-FC8E-FADD-0F927674A181}"/>
                </a:ext>
              </a:extLst>
            </p:cNvPr>
            <p:cNvSpPr/>
            <p:nvPr/>
          </p:nvSpPr>
          <p:spPr>
            <a:xfrm>
              <a:off x="2750550" y="2839175"/>
              <a:ext cx="134700" cy="98750"/>
            </a:xfrm>
            <a:custGeom>
              <a:avLst/>
              <a:gdLst/>
              <a:ahLst/>
              <a:cxnLst/>
              <a:rect l="l" t="t" r="r" b="b"/>
              <a:pathLst>
                <a:path w="5388" h="3950" extrusionOk="0">
                  <a:moveTo>
                    <a:pt x="2066" y="1"/>
                  </a:moveTo>
                  <a:lnTo>
                    <a:pt x="1818" y="14"/>
                  </a:lnTo>
                  <a:lnTo>
                    <a:pt x="1569" y="40"/>
                  </a:lnTo>
                  <a:lnTo>
                    <a:pt x="1347" y="79"/>
                  </a:lnTo>
                  <a:lnTo>
                    <a:pt x="1125" y="132"/>
                  </a:lnTo>
                  <a:lnTo>
                    <a:pt x="928" y="197"/>
                  </a:lnTo>
                  <a:lnTo>
                    <a:pt x="732" y="275"/>
                  </a:lnTo>
                  <a:lnTo>
                    <a:pt x="562" y="367"/>
                  </a:lnTo>
                  <a:lnTo>
                    <a:pt x="418" y="458"/>
                  </a:lnTo>
                  <a:lnTo>
                    <a:pt x="288" y="563"/>
                  </a:lnTo>
                  <a:lnTo>
                    <a:pt x="183" y="681"/>
                  </a:lnTo>
                  <a:lnTo>
                    <a:pt x="92" y="811"/>
                  </a:lnTo>
                  <a:lnTo>
                    <a:pt x="39" y="942"/>
                  </a:lnTo>
                  <a:lnTo>
                    <a:pt x="0" y="1086"/>
                  </a:lnTo>
                  <a:lnTo>
                    <a:pt x="0" y="1164"/>
                  </a:lnTo>
                  <a:lnTo>
                    <a:pt x="0" y="1243"/>
                  </a:lnTo>
                  <a:lnTo>
                    <a:pt x="26" y="1426"/>
                  </a:lnTo>
                  <a:lnTo>
                    <a:pt x="92" y="1622"/>
                  </a:lnTo>
                  <a:lnTo>
                    <a:pt x="170" y="1831"/>
                  </a:lnTo>
                  <a:lnTo>
                    <a:pt x="288" y="2054"/>
                  </a:lnTo>
                  <a:lnTo>
                    <a:pt x="418" y="2276"/>
                  </a:lnTo>
                  <a:lnTo>
                    <a:pt x="575" y="2498"/>
                  </a:lnTo>
                  <a:lnTo>
                    <a:pt x="745" y="2720"/>
                  </a:lnTo>
                  <a:lnTo>
                    <a:pt x="915" y="2930"/>
                  </a:lnTo>
                  <a:lnTo>
                    <a:pt x="1111" y="3139"/>
                  </a:lnTo>
                  <a:lnTo>
                    <a:pt x="1321" y="3335"/>
                  </a:lnTo>
                  <a:lnTo>
                    <a:pt x="1530" y="3505"/>
                  </a:lnTo>
                  <a:lnTo>
                    <a:pt x="1739" y="3649"/>
                  </a:lnTo>
                  <a:lnTo>
                    <a:pt x="1948" y="3780"/>
                  </a:lnTo>
                  <a:lnTo>
                    <a:pt x="2157" y="3871"/>
                  </a:lnTo>
                  <a:lnTo>
                    <a:pt x="2262" y="3910"/>
                  </a:lnTo>
                  <a:lnTo>
                    <a:pt x="2354" y="3937"/>
                  </a:lnTo>
                  <a:lnTo>
                    <a:pt x="2432" y="3950"/>
                  </a:lnTo>
                  <a:lnTo>
                    <a:pt x="2511" y="3950"/>
                  </a:lnTo>
                  <a:lnTo>
                    <a:pt x="2681" y="3923"/>
                  </a:lnTo>
                  <a:lnTo>
                    <a:pt x="2890" y="3871"/>
                  </a:lnTo>
                  <a:lnTo>
                    <a:pt x="3112" y="3780"/>
                  </a:lnTo>
                  <a:lnTo>
                    <a:pt x="3347" y="3675"/>
                  </a:lnTo>
                  <a:lnTo>
                    <a:pt x="3596" y="3544"/>
                  </a:lnTo>
                  <a:lnTo>
                    <a:pt x="3844" y="3387"/>
                  </a:lnTo>
                  <a:lnTo>
                    <a:pt x="4093" y="3230"/>
                  </a:lnTo>
                  <a:lnTo>
                    <a:pt x="4328" y="3047"/>
                  </a:lnTo>
                  <a:lnTo>
                    <a:pt x="4563" y="2864"/>
                  </a:lnTo>
                  <a:lnTo>
                    <a:pt x="4773" y="2681"/>
                  </a:lnTo>
                  <a:lnTo>
                    <a:pt x="4956" y="2498"/>
                  </a:lnTo>
                  <a:lnTo>
                    <a:pt x="5126" y="2315"/>
                  </a:lnTo>
                  <a:lnTo>
                    <a:pt x="5243" y="2132"/>
                  </a:lnTo>
                  <a:lnTo>
                    <a:pt x="5296" y="2041"/>
                  </a:lnTo>
                  <a:lnTo>
                    <a:pt x="5335" y="1962"/>
                  </a:lnTo>
                  <a:lnTo>
                    <a:pt x="5361" y="1884"/>
                  </a:lnTo>
                  <a:lnTo>
                    <a:pt x="5374" y="1805"/>
                  </a:lnTo>
                  <a:lnTo>
                    <a:pt x="5387" y="1661"/>
                  </a:lnTo>
                  <a:lnTo>
                    <a:pt x="5361" y="1518"/>
                  </a:lnTo>
                  <a:lnTo>
                    <a:pt x="5309" y="1374"/>
                  </a:lnTo>
                  <a:lnTo>
                    <a:pt x="5243" y="1230"/>
                  </a:lnTo>
                  <a:lnTo>
                    <a:pt x="5139" y="1099"/>
                  </a:lnTo>
                  <a:lnTo>
                    <a:pt x="5021" y="955"/>
                  </a:lnTo>
                  <a:lnTo>
                    <a:pt x="4877" y="825"/>
                  </a:lnTo>
                  <a:lnTo>
                    <a:pt x="4720" y="707"/>
                  </a:lnTo>
                  <a:lnTo>
                    <a:pt x="4550" y="589"/>
                  </a:lnTo>
                  <a:lnTo>
                    <a:pt x="4354" y="485"/>
                  </a:lnTo>
                  <a:lnTo>
                    <a:pt x="4132" y="380"/>
                  </a:lnTo>
                  <a:lnTo>
                    <a:pt x="3910" y="288"/>
                  </a:lnTo>
                  <a:lnTo>
                    <a:pt x="3674" y="210"/>
                  </a:lnTo>
                  <a:lnTo>
                    <a:pt x="3413" y="145"/>
                  </a:lnTo>
                  <a:lnTo>
                    <a:pt x="3151" y="79"/>
                  </a:lnTo>
                  <a:lnTo>
                    <a:pt x="2877" y="40"/>
                  </a:lnTo>
                  <a:lnTo>
                    <a:pt x="2602" y="14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1" name="Google Shape;1813;p38">
              <a:extLst>
                <a:ext uri="{FF2B5EF4-FFF2-40B4-BE49-F238E27FC236}">
                  <a16:creationId xmlns:a16="http://schemas.microsoft.com/office/drawing/2014/main" id="{F83071BB-5DF7-E45D-69C5-C89EE04B986D}"/>
                </a:ext>
              </a:extLst>
            </p:cNvPr>
            <p:cNvSpPr/>
            <p:nvPr/>
          </p:nvSpPr>
          <p:spPr>
            <a:xfrm>
              <a:off x="3084950" y="2543675"/>
              <a:ext cx="166075" cy="120975"/>
            </a:xfrm>
            <a:custGeom>
              <a:avLst/>
              <a:gdLst/>
              <a:ahLst/>
              <a:cxnLst/>
              <a:rect l="l" t="t" r="r" b="b"/>
              <a:pathLst>
                <a:path w="6643" h="4839" extrusionOk="0">
                  <a:moveTo>
                    <a:pt x="3322" y="0"/>
                  </a:moveTo>
                  <a:lnTo>
                    <a:pt x="3099" y="27"/>
                  </a:lnTo>
                  <a:lnTo>
                    <a:pt x="2877" y="53"/>
                  </a:lnTo>
                  <a:lnTo>
                    <a:pt x="2694" y="92"/>
                  </a:lnTo>
                  <a:lnTo>
                    <a:pt x="2498" y="131"/>
                  </a:lnTo>
                  <a:lnTo>
                    <a:pt x="2315" y="197"/>
                  </a:lnTo>
                  <a:lnTo>
                    <a:pt x="2145" y="249"/>
                  </a:lnTo>
                  <a:lnTo>
                    <a:pt x="1975" y="327"/>
                  </a:lnTo>
                  <a:lnTo>
                    <a:pt x="1805" y="406"/>
                  </a:lnTo>
                  <a:lnTo>
                    <a:pt x="1648" y="497"/>
                  </a:lnTo>
                  <a:lnTo>
                    <a:pt x="1491" y="589"/>
                  </a:lnTo>
                  <a:lnTo>
                    <a:pt x="1334" y="693"/>
                  </a:lnTo>
                  <a:lnTo>
                    <a:pt x="1203" y="798"/>
                  </a:lnTo>
                  <a:lnTo>
                    <a:pt x="1059" y="916"/>
                  </a:lnTo>
                  <a:lnTo>
                    <a:pt x="929" y="1046"/>
                  </a:lnTo>
                  <a:lnTo>
                    <a:pt x="811" y="1177"/>
                  </a:lnTo>
                  <a:lnTo>
                    <a:pt x="693" y="1308"/>
                  </a:lnTo>
                  <a:lnTo>
                    <a:pt x="589" y="1452"/>
                  </a:lnTo>
                  <a:lnTo>
                    <a:pt x="484" y="1596"/>
                  </a:lnTo>
                  <a:lnTo>
                    <a:pt x="406" y="1739"/>
                  </a:lnTo>
                  <a:lnTo>
                    <a:pt x="314" y="1896"/>
                  </a:lnTo>
                  <a:lnTo>
                    <a:pt x="249" y="2053"/>
                  </a:lnTo>
                  <a:lnTo>
                    <a:pt x="183" y="2223"/>
                  </a:lnTo>
                  <a:lnTo>
                    <a:pt x="131" y="2380"/>
                  </a:lnTo>
                  <a:lnTo>
                    <a:pt x="79" y="2550"/>
                  </a:lnTo>
                  <a:lnTo>
                    <a:pt x="53" y="2733"/>
                  </a:lnTo>
                  <a:lnTo>
                    <a:pt x="27" y="2903"/>
                  </a:lnTo>
                  <a:lnTo>
                    <a:pt x="13" y="3086"/>
                  </a:lnTo>
                  <a:lnTo>
                    <a:pt x="0" y="3269"/>
                  </a:lnTo>
                  <a:lnTo>
                    <a:pt x="13" y="3452"/>
                  </a:lnTo>
                  <a:lnTo>
                    <a:pt x="40" y="3635"/>
                  </a:lnTo>
                  <a:lnTo>
                    <a:pt x="66" y="3818"/>
                  </a:lnTo>
                  <a:lnTo>
                    <a:pt x="105" y="4002"/>
                  </a:lnTo>
                  <a:lnTo>
                    <a:pt x="170" y="4198"/>
                  </a:lnTo>
                  <a:lnTo>
                    <a:pt x="236" y="4381"/>
                  </a:lnTo>
                  <a:lnTo>
                    <a:pt x="262" y="4459"/>
                  </a:lnTo>
                  <a:lnTo>
                    <a:pt x="301" y="4525"/>
                  </a:lnTo>
                  <a:lnTo>
                    <a:pt x="393" y="4629"/>
                  </a:lnTo>
                  <a:lnTo>
                    <a:pt x="497" y="4721"/>
                  </a:lnTo>
                  <a:lnTo>
                    <a:pt x="615" y="4786"/>
                  </a:lnTo>
                  <a:lnTo>
                    <a:pt x="746" y="4825"/>
                  </a:lnTo>
                  <a:lnTo>
                    <a:pt x="876" y="4838"/>
                  </a:lnTo>
                  <a:lnTo>
                    <a:pt x="1007" y="4838"/>
                  </a:lnTo>
                  <a:lnTo>
                    <a:pt x="1138" y="4812"/>
                  </a:lnTo>
                  <a:lnTo>
                    <a:pt x="1256" y="4760"/>
                  </a:lnTo>
                  <a:lnTo>
                    <a:pt x="1373" y="4708"/>
                  </a:lnTo>
                  <a:lnTo>
                    <a:pt x="1465" y="4629"/>
                  </a:lnTo>
                  <a:lnTo>
                    <a:pt x="1530" y="4525"/>
                  </a:lnTo>
                  <a:lnTo>
                    <a:pt x="1582" y="4420"/>
                  </a:lnTo>
                  <a:lnTo>
                    <a:pt x="1609" y="4355"/>
                  </a:lnTo>
                  <a:lnTo>
                    <a:pt x="1609" y="4289"/>
                  </a:lnTo>
                  <a:lnTo>
                    <a:pt x="1609" y="4224"/>
                  </a:lnTo>
                  <a:lnTo>
                    <a:pt x="1609" y="4158"/>
                  </a:lnTo>
                  <a:lnTo>
                    <a:pt x="1582" y="4080"/>
                  </a:lnTo>
                  <a:lnTo>
                    <a:pt x="1556" y="4002"/>
                  </a:lnTo>
                  <a:lnTo>
                    <a:pt x="1478" y="3779"/>
                  </a:lnTo>
                  <a:lnTo>
                    <a:pt x="1426" y="3557"/>
                  </a:lnTo>
                  <a:lnTo>
                    <a:pt x="1399" y="3335"/>
                  </a:lnTo>
                  <a:lnTo>
                    <a:pt x="1399" y="3125"/>
                  </a:lnTo>
                  <a:lnTo>
                    <a:pt x="1426" y="2929"/>
                  </a:lnTo>
                  <a:lnTo>
                    <a:pt x="1465" y="2733"/>
                  </a:lnTo>
                  <a:lnTo>
                    <a:pt x="1530" y="2550"/>
                  </a:lnTo>
                  <a:lnTo>
                    <a:pt x="1622" y="2380"/>
                  </a:lnTo>
                  <a:lnTo>
                    <a:pt x="1726" y="2223"/>
                  </a:lnTo>
                  <a:lnTo>
                    <a:pt x="1857" y="2066"/>
                  </a:lnTo>
                  <a:lnTo>
                    <a:pt x="2001" y="1923"/>
                  </a:lnTo>
                  <a:lnTo>
                    <a:pt x="2171" y="1805"/>
                  </a:lnTo>
                  <a:lnTo>
                    <a:pt x="2341" y="1687"/>
                  </a:lnTo>
                  <a:lnTo>
                    <a:pt x="2537" y="1596"/>
                  </a:lnTo>
                  <a:lnTo>
                    <a:pt x="2759" y="1504"/>
                  </a:lnTo>
                  <a:lnTo>
                    <a:pt x="2982" y="1439"/>
                  </a:lnTo>
                  <a:lnTo>
                    <a:pt x="3125" y="1399"/>
                  </a:lnTo>
                  <a:lnTo>
                    <a:pt x="3282" y="1373"/>
                  </a:lnTo>
                  <a:lnTo>
                    <a:pt x="3413" y="1360"/>
                  </a:lnTo>
                  <a:lnTo>
                    <a:pt x="3557" y="1360"/>
                  </a:lnTo>
                  <a:lnTo>
                    <a:pt x="3675" y="1373"/>
                  </a:lnTo>
                  <a:lnTo>
                    <a:pt x="3805" y="1386"/>
                  </a:lnTo>
                  <a:lnTo>
                    <a:pt x="3923" y="1413"/>
                  </a:lnTo>
                  <a:lnTo>
                    <a:pt x="4041" y="1452"/>
                  </a:lnTo>
                  <a:lnTo>
                    <a:pt x="4145" y="1491"/>
                  </a:lnTo>
                  <a:lnTo>
                    <a:pt x="4250" y="1543"/>
                  </a:lnTo>
                  <a:lnTo>
                    <a:pt x="4341" y="1609"/>
                  </a:lnTo>
                  <a:lnTo>
                    <a:pt x="4433" y="1674"/>
                  </a:lnTo>
                  <a:lnTo>
                    <a:pt x="4525" y="1739"/>
                  </a:lnTo>
                  <a:lnTo>
                    <a:pt x="4603" y="1831"/>
                  </a:lnTo>
                  <a:lnTo>
                    <a:pt x="4747" y="2001"/>
                  </a:lnTo>
                  <a:lnTo>
                    <a:pt x="4878" y="2210"/>
                  </a:lnTo>
                  <a:lnTo>
                    <a:pt x="4982" y="2419"/>
                  </a:lnTo>
                  <a:lnTo>
                    <a:pt x="5074" y="2655"/>
                  </a:lnTo>
                  <a:lnTo>
                    <a:pt x="5152" y="2903"/>
                  </a:lnTo>
                  <a:lnTo>
                    <a:pt x="5204" y="3152"/>
                  </a:lnTo>
                  <a:lnTo>
                    <a:pt x="5244" y="3413"/>
                  </a:lnTo>
                  <a:lnTo>
                    <a:pt x="5270" y="3675"/>
                  </a:lnTo>
                  <a:lnTo>
                    <a:pt x="5270" y="3923"/>
                  </a:lnTo>
                  <a:lnTo>
                    <a:pt x="5270" y="4015"/>
                  </a:lnTo>
                  <a:lnTo>
                    <a:pt x="5283" y="4080"/>
                  </a:lnTo>
                  <a:lnTo>
                    <a:pt x="5296" y="4158"/>
                  </a:lnTo>
                  <a:lnTo>
                    <a:pt x="5322" y="4224"/>
                  </a:lnTo>
                  <a:lnTo>
                    <a:pt x="5387" y="4328"/>
                  </a:lnTo>
                  <a:lnTo>
                    <a:pt x="5479" y="4433"/>
                  </a:lnTo>
                  <a:lnTo>
                    <a:pt x="5584" y="4498"/>
                  </a:lnTo>
                  <a:lnTo>
                    <a:pt x="5688" y="4551"/>
                  </a:lnTo>
                  <a:lnTo>
                    <a:pt x="5819" y="4577"/>
                  </a:lnTo>
                  <a:lnTo>
                    <a:pt x="5950" y="4590"/>
                  </a:lnTo>
                  <a:lnTo>
                    <a:pt x="6081" y="4577"/>
                  </a:lnTo>
                  <a:lnTo>
                    <a:pt x="6198" y="4551"/>
                  </a:lnTo>
                  <a:lnTo>
                    <a:pt x="6316" y="4498"/>
                  </a:lnTo>
                  <a:lnTo>
                    <a:pt x="6420" y="4420"/>
                  </a:lnTo>
                  <a:lnTo>
                    <a:pt x="6512" y="4328"/>
                  </a:lnTo>
                  <a:lnTo>
                    <a:pt x="6577" y="4211"/>
                  </a:lnTo>
                  <a:lnTo>
                    <a:pt x="6604" y="4145"/>
                  </a:lnTo>
                  <a:lnTo>
                    <a:pt x="6630" y="4080"/>
                  </a:lnTo>
                  <a:lnTo>
                    <a:pt x="6643" y="4002"/>
                  </a:lnTo>
                  <a:lnTo>
                    <a:pt x="6643" y="3923"/>
                  </a:lnTo>
                  <a:lnTo>
                    <a:pt x="6643" y="3714"/>
                  </a:lnTo>
                  <a:lnTo>
                    <a:pt x="6643" y="3505"/>
                  </a:lnTo>
                  <a:lnTo>
                    <a:pt x="6617" y="3295"/>
                  </a:lnTo>
                  <a:lnTo>
                    <a:pt x="6590" y="3099"/>
                  </a:lnTo>
                  <a:lnTo>
                    <a:pt x="6564" y="2903"/>
                  </a:lnTo>
                  <a:lnTo>
                    <a:pt x="6525" y="2707"/>
                  </a:lnTo>
                  <a:lnTo>
                    <a:pt x="6473" y="2511"/>
                  </a:lnTo>
                  <a:lnTo>
                    <a:pt x="6420" y="2315"/>
                  </a:lnTo>
                  <a:lnTo>
                    <a:pt x="6355" y="2132"/>
                  </a:lnTo>
                  <a:lnTo>
                    <a:pt x="6277" y="1949"/>
                  </a:lnTo>
                  <a:lnTo>
                    <a:pt x="6198" y="1779"/>
                  </a:lnTo>
                  <a:lnTo>
                    <a:pt x="6120" y="1609"/>
                  </a:lnTo>
                  <a:lnTo>
                    <a:pt x="6015" y="1452"/>
                  </a:lnTo>
                  <a:lnTo>
                    <a:pt x="5924" y="1295"/>
                  </a:lnTo>
                  <a:lnTo>
                    <a:pt x="5806" y="1138"/>
                  </a:lnTo>
                  <a:lnTo>
                    <a:pt x="5688" y="994"/>
                  </a:lnTo>
                  <a:lnTo>
                    <a:pt x="5571" y="863"/>
                  </a:lnTo>
                  <a:lnTo>
                    <a:pt x="5440" y="733"/>
                  </a:lnTo>
                  <a:lnTo>
                    <a:pt x="5296" y="615"/>
                  </a:lnTo>
                  <a:lnTo>
                    <a:pt x="5152" y="510"/>
                  </a:lnTo>
                  <a:lnTo>
                    <a:pt x="5008" y="406"/>
                  </a:lnTo>
                  <a:lnTo>
                    <a:pt x="4838" y="314"/>
                  </a:lnTo>
                  <a:lnTo>
                    <a:pt x="4681" y="236"/>
                  </a:lnTo>
                  <a:lnTo>
                    <a:pt x="4498" y="170"/>
                  </a:lnTo>
                  <a:lnTo>
                    <a:pt x="4328" y="118"/>
                  </a:lnTo>
                  <a:lnTo>
                    <a:pt x="4132" y="66"/>
                  </a:lnTo>
                  <a:lnTo>
                    <a:pt x="3949" y="27"/>
                  </a:lnTo>
                  <a:lnTo>
                    <a:pt x="3740" y="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2" name="Google Shape;1814;p38">
              <a:extLst>
                <a:ext uri="{FF2B5EF4-FFF2-40B4-BE49-F238E27FC236}">
                  <a16:creationId xmlns:a16="http://schemas.microsoft.com/office/drawing/2014/main" id="{4337227C-C269-B6F7-A1B8-946D1B2EFDD2}"/>
                </a:ext>
              </a:extLst>
            </p:cNvPr>
            <p:cNvSpPr/>
            <p:nvPr/>
          </p:nvSpPr>
          <p:spPr>
            <a:xfrm>
              <a:off x="2491650" y="2463575"/>
              <a:ext cx="168050" cy="137000"/>
            </a:xfrm>
            <a:custGeom>
              <a:avLst/>
              <a:gdLst/>
              <a:ahLst/>
              <a:cxnLst/>
              <a:rect l="l" t="t" r="r" b="b"/>
              <a:pathLst>
                <a:path w="6722" h="5480" extrusionOk="0">
                  <a:moveTo>
                    <a:pt x="3269" y="1"/>
                  </a:moveTo>
                  <a:lnTo>
                    <a:pt x="3086" y="14"/>
                  </a:lnTo>
                  <a:lnTo>
                    <a:pt x="2890" y="27"/>
                  </a:lnTo>
                  <a:lnTo>
                    <a:pt x="2720" y="66"/>
                  </a:lnTo>
                  <a:lnTo>
                    <a:pt x="2537" y="105"/>
                  </a:lnTo>
                  <a:lnTo>
                    <a:pt x="2367" y="171"/>
                  </a:lnTo>
                  <a:lnTo>
                    <a:pt x="2197" y="236"/>
                  </a:lnTo>
                  <a:lnTo>
                    <a:pt x="2027" y="315"/>
                  </a:lnTo>
                  <a:lnTo>
                    <a:pt x="1870" y="393"/>
                  </a:lnTo>
                  <a:lnTo>
                    <a:pt x="1713" y="498"/>
                  </a:lnTo>
                  <a:lnTo>
                    <a:pt x="1569" y="602"/>
                  </a:lnTo>
                  <a:lnTo>
                    <a:pt x="1425" y="720"/>
                  </a:lnTo>
                  <a:lnTo>
                    <a:pt x="1282" y="838"/>
                  </a:lnTo>
                  <a:lnTo>
                    <a:pt x="1151" y="982"/>
                  </a:lnTo>
                  <a:lnTo>
                    <a:pt x="1020" y="1112"/>
                  </a:lnTo>
                  <a:lnTo>
                    <a:pt x="902" y="1269"/>
                  </a:lnTo>
                  <a:lnTo>
                    <a:pt x="785" y="1413"/>
                  </a:lnTo>
                  <a:lnTo>
                    <a:pt x="667" y="1583"/>
                  </a:lnTo>
                  <a:lnTo>
                    <a:pt x="562" y="1753"/>
                  </a:lnTo>
                  <a:lnTo>
                    <a:pt x="471" y="1923"/>
                  </a:lnTo>
                  <a:lnTo>
                    <a:pt x="379" y="2106"/>
                  </a:lnTo>
                  <a:lnTo>
                    <a:pt x="288" y="2289"/>
                  </a:lnTo>
                  <a:lnTo>
                    <a:pt x="222" y="2472"/>
                  </a:lnTo>
                  <a:lnTo>
                    <a:pt x="144" y="2668"/>
                  </a:lnTo>
                  <a:lnTo>
                    <a:pt x="79" y="2864"/>
                  </a:lnTo>
                  <a:lnTo>
                    <a:pt x="26" y="3061"/>
                  </a:lnTo>
                  <a:lnTo>
                    <a:pt x="13" y="3139"/>
                  </a:lnTo>
                  <a:lnTo>
                    <a:pt x="0" y="3217"/>
                  </a:lnTo>
                  <a:lnTo>
                    <a:pt x="0" y="3296"/>
                  </a:lnTo>
                  <a:lnTo>
                    <a:pt x="13" y="3361"/>
                  </a:lnTo>
                  <a:lnTo>
                    <a:pt x="52" y="3492"/>
                  </a:lnTo>
                  <a:lnTo>
                    <a:pt x="118" y="3610"/>
                  </a:lnTo>
                  <a:lnTo>
                    <a:pt x="196" y="3701"/>
                  </a:lnTo>
                  <a:lnTo>
                    <a:pt x="301" y="3793"/>
                  </a:lnTo>
                  <a:lnTo>
                    <a:pt x="406" y="3858"/>
                  </a:lnTo>
                  <a:lnTo>
                    <a:pt x="523" y="3897"/>
                  </a:lnTo>
                  <a:lnTo>
                    <a:pt x="654" y="3924"/>
                  </a:lnTo>
                  <a:lnTo>
                    <a:pt x="785" y="3924"/>
                  </a:lnTo>
                  <a:lnTo>
                    <a:pt x="902" y="3910"/>
                  </a:lnTo>
                  <a:lnTo>
                    <a:pt x="1020" y="3858"/>
                  </a:lnTo>
                  <a:lnTo>
                    <a:pt x="1138" y="3793"/>
                  </a:lnTo>
                  <a:lnTo>
                    <a:pt x="1229" y="3701"/>
                  </a:lnTo>
                  <a:lnTo>
                    <a:pt x="1268" y="3649"/>
                  </a:lnTo>
                  <a:lnTo>
                    <a:pt x="1308" y="3584"/>
                  </a:lnTo>
                  <a:lnTo>
                    <a:pt x="1334" y="3518"/>
                  </a:lnTo>
                  <a:lnTo>
                    <a:pt x="1360" y="3440"/>
                  </a:lnTo>
                  <a:lnTo>
                    <a:pt x="1425" y="3191"/>
                  </a:lnTo>
                  <a:lnTo>
                    <a:pt x="1517" y="2943"/>
                  </a:lnTo>
                  <a:lnTo>
                    <a:pt x="1622" y="2708"/>
                  </a:lnTo>
                  <a:lnTo>
                    <a:pt x="1739" y="2472"/>
                  </a:lnTo>
                  <a:lnTo>
                    <a:pt x="1870" y="2263"/>
                  </a:lnTo>
                  <a:lnTo>
                    <a:pt x="2027" y="2054"/>
                  </a:lnTo>
                  <a:lnTo>
                    <a:pt x="2184" y="1871"/>
                  </a:lnTo>
                  <a:lnTo>
                    <a:pt x="2367" y="1714"/>
                  </a:lnTo>
                  <a:lnTo>
                    <a:pt x="2550" y="1583"/>
                  </a:lnTo>
                  <a:lnTo>
                    <a:pt x="2655" y="1531"/>
                  </a:lnTo>
                  <a:lnTo>
                    <a:pt x="2759" y="1478"/>
                  </a:lnTo>
                  <a:lnTo>
                    <a:pt x="2864" y="1439"/>
                  </a:lnTo>
                  <a:lnTo>
                    <a:pt x="2968" y="1400"/>
                  </a:lnTo>
                  <a:lnTo>
                    <a:pt x="3086" y="1374"/>
                  </a:lnTo>
                  <a:lnTo>
                    <a:pt x="3204" y="1361"/>
                  </a:lnTo>
                  <a:lnTo>
                    <a:pt x="3439" y="1361"/>
                  </a:lnTo>
                  <a:lnTo>
                    <a:pt x="3557" y="1387"/>
                  </a:lnTo>
                  <a:lnTo>
                    <a:pt x="3687" y="1413"/>
                  </a:lnTo>
                  <a:lnTo>
                    <a:pt x="3818" y="1452"/>
                  </a:lnTo>
                  <a:lnTo>
                    <a:pt x="3949" y="1491"/>
                  </a:lnTo>
                  <a:lnTo>
                    <a:pt x="4080" y="1557"/>
                  </a:lnTo>
                  <a:lnTo>
                    <a:pt x="4224" y="1635"/>
                  </a:lnTo>
                  <a:lnTo>
                    <a:pt x="4420" y="1753"/>
                  </a:lnTo>
                  <a:lnTo>
                    <a:pt x="4603" y="1897"/>
                  </a:lnTo>
                  <a:lnTo>
                    <a:pt x="4760" y="2041"/>
                  </a:lnTo>
                  <a:lnTo>
                    <a:pt x="4904" y="2198"/>
                  </a:lnTo>
                  <a:lnTo>
                    <a:pt x="5034" y="2368"/>
                  </a:lnTo>
                  <a:lnTo>
                    <a:pt x="5139" y="2538"/>
                  </a:lnTo>
                  <a:lnTo>
                    <a:pt x="5217" y="2721"/>
                  </a:lnTo>
                  <a:lnTo>
                    <a:pt x="5283" y="2904"/>
                  </a:lnTo>
                  <a:lnTo>
                    <a:pt x="5322" y="3087"/>
                  </a:lnTo>
                  <a:lnTo>
                    <a:pt x="5335" y="3283"/>
                  </a:lnTo>
                  <a:lnTo>
                    <a:pt x="5322" y="3479"/>
                  </a:lnTo>
                  <a:lnTo>
                    <a:pt x="5296" y="3675"/>
                  </a:lnTo>
                  <a:lnTo>
                    <a:pt x="5243" y="3884"/>
                  </a:lnTo>
                  <a:lnTo>
                    <a:pt x="5152" y="4080"/>
                  </a:lnTo>
                  <a:lnTo>
                    <a:pt x="5047" y="4277"/>
                  </a:lnTo>
                  <a:lnTo>
                    <a:pt x="4917" y="4486"/>
                  </a:lnTo>
                  <a:lnTo>
                    <a:pt x="4864" y="4551"/>
                  </a:lnTo>
                  <a:lnTo>
                    <a:pt x="4838" y="4617"/>
                  </a:lnTo>
                  <a:lnTo>
                    <a:pt x="4812" y="4682"/>
                  </a:lnTo>
                  <a:lnTo>
                    <a:pt x="4786" y="4747"/>
                  </a:lnTo>
                  <a:lnTo>
                    <a:pt x="4786" y="4813"/>
                  </a:lnTo>
                  <a:lnTo>
                    <a:pt x="4773" y="4878"/>
                  </a:lnTo>
                  <a:lnTo>
                    <a:pt x="4799" y="4996"/>
                  </a:lnTo>
                  <a:lnTo>
                    <a:pt x="4851" y="5100"/>
                  </a:lnTo>
                  <a:lnTo>
                    <a:pt x="4917" y="5205"/>
                  </a:lnTo>
                  <a:lnTo>
                    <a:pt x="5008" y="5297"/>
                  </a:lnTo>
                  <a:lnTo>
                    <a:pt x="5113" y="5375"/>
                  </a:lnTo>
                  <a:lnTo>
                    <a:pt x="5230" y="5427"/>
                  </a:lnTo>
                  <a:lnTo>
                    <a:pt x="5348" y="5466"/>
                  </a:lnTo>
                  <a:lnTo>
                    <a:pt x="5479" y="5480"/>
                  </a:lnTo>
                  <a:lnTo>
                    <a:pt x="5610" y="5480"/>
                  </a:lnTo>
                  <a:lnTo>
                    <a:pt x="5740" y="5453"/>
                  </a:lnTo>
                  <a:lnTo>
                    <a:pt x="5871" y="5401"/>
                  </a:lnTo>
                  <a:lnTo>
                    <a:pt x="5989" y="5310"/>
                  </a:lnTo>
                  <a:lnTo>
                    <a:pt x="6041" y="5257"/>
                  </a:lnTo>
                  <a:lnTo>
                    <a:pt x="6093" y="5192"/>
                  </a:lnTo>
                  <a:lnTo>
                    <a:pt x="6211" y="5035"/>
                  </a:lnTo>
                  <a:lnTo>
                    <a:pt x="6316" y="4865"/>
                  </a:lnTo>
                  <a:lnTo>
                    <a:pt x="6407" y="4695"/>
                  </a:lnTo>
                  <a:lnTo>
                    <a:pt x="6486" y="4525"/>
                  </a:lnTo>
                  <a:lnTo>
                    <a:pt x="6551" y="4355"/>
                  </a:lnTo>
                  <a:lnTo>
                    <a:pt x="6603" y="4172"/>
                  </a:lnTo>
                  <a:lnTo>
                    <a:pt x="6656" y="4002"/>
                  </a:lnTo>
                  <a:lnTo>
                    <a:pt x="6682" y="3832"/>
                  </a:lnTo>
                  <a:lnTo>
                    <a:pt x="6708" y="3649"/>
                  </a:lnTo>
                  <a:lnTo>
                    <a:pt x="6721" y="3479"/>
                  </a:lnTo>
                  <a:lnTo>
                    <a:pt x="6721" y="3296"/>
                  </a:lnTo>
                  <a:lnTo>
                    <a:pt x="6708" y="3126"/>
                  </a:lnTo>
                  <a:lnTo>
                    <a:pt x="6695" y="2956"/>
                  </a:lnTo>
                  <a:lnTo>
                    <a:pt x="6669" y="2773"/>
                  </a:lnTo>
                  <a:lnTo>
                    <a:pt x="6629" y="2603"/>
                  </a:lnTo>
                  <a:lnTo>
                    <a:pt x="6577" y="2433"/>
                  </a:lnTo>
                  <a:lnTo>
                    <a:pt x="6525" y="2276"/>
                  </a:lnTo>
                  <a:lnTo>
                    <a:pt x="6460" y="2106"/>
                  </a:lnTo>
                  <a:lnTo>
                    <a:pt x="6381" y="1949"/>
                  </a:lnTo>
                  <a:lnTo>
                    <a:pt x="6303" y="1792"/>
                  </a:lnTo>
                  <a:lnTo>
                    <a:pt x="6198" y="1635"/>
                  </a:lnTo>
                  <a:lnTo>
                    <a:pt x="6106" y="1491"/>
                  </a:lnTo>
                  <a:lnTo>
                    <a:pt x="5989" y="1348"/>
                  </a:lnTo>
                  <a:lnTo>
                    <a:pt x="5884" y="1217"/>
                  </a:lnTo>
                  <a:lnTo>
                    <a:pt x="5753" y="1073"/>
                  </a:lnTo>
                  <a:lnTo>
                    <a:pt x="5623" y="955"/>
                  </a:lnTo>
                  <a:lnTo>
                    <a:pt x="5479" y="825"/>
                  </a:lnTo>
                  <a:lnTo>
                    <a:pt x="5335" y="720"/>
                  </a:lnTo>
                  <a:lnTo>
                    <a:pt x="5178" y="602"/>
                  </a:lnTo>
                  <a:lnTo>
                    <a:pt x="5021" y="511"/>
                  </a:lnTo>
                  <a:lnTo>
                    <a:pt x="4851" y="406"/>
                  </a:lnTo>
                  <a:lnTo>
                    <a:pt x="4681" y="328"/>
                  </a:lnTo>
                  <a:lnTo>
                    <a:pt x="4472" y="236"/>
                  </a:lnTo>
                  <a:lnTo>
                    <a:pt x="4263" y="158"/>
                  </a:lnTo>
                  <a:lnTo>
                    <a:pt x="4054" y="105"/>
                  </a:lnTo>
                  <a:lnTo>
                    <a:pt x="3857" y="53"/>
                  </a:lnTo>
                  <a:lnTo>
                    <a:pt x="3661" y="27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3" name="Google Shape;1815;p38">
              <a:extLst>
                <a:ext uri="{FF2B5EF4-FFF2-40B4-BE49-F238E27FC236}">
                  <a16:creationId xmlns:a16="http://schemas.microsoft.com/office/drawing/2014/main" id="{4DCBAE65-3754-2587-BE65-746390A8C8C4}"/>
                </a:ext>
              </a:extLst>
            </p:cNvPr>
            <p:cNvSpPr/>
            <p:nvPr/>
          </p:nvSpPr>
          <p:spPr>
            <a:xfrm>
              <a:off x="2446850" y="3662300"/>
              <a:ext cx="393600" cy="1423625"/>
            </a:xfrm>
            <a:custGeom>
              <a:avLst/>
              <a:gdLst/>
              <a:ahLst/>
              <a:cxnLst/>
              <a:rect l="l" t="t" r="r" b="b"/>
              <a:pathLst>
                <a:path w="15744" h="56945" extrusionOk="0">
                  <a:moveTo>
                    <a:pt x="6539" y="0"/>
                  </a:moveTo>
                  <a:lnTo>
                    <a:pt x="6342" y="26"/>
                  </a:lnTo>
                  <a:lnTo>
                    <a:pt x="6133" y="53"/>
                  </a:lnTo>
                  <a:lnTo>
                    <a:pt x="5937" y="105"/>
                  </a:lnTo>
                  <a:lnTo>
                    <a:pt x="5754" y="157"/>
                  </a:lnTo>
                  <a:lnTo>
                    <a:pt x="5571" y="236"/>
                  </a:lnTo>
                  <a:lnTo>
                    <a:pt x="5388" y="327"/>
                  </a:lnTo>
                  <a:lnTo>
                    <a:pt x="5218" y="432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811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7" y="1282"/>
                  </a:lnTo>
                  <a:lnTo>
                    <a:pt x="4133" y="1465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4" y="2053"/>
                  </a:lnTo>
                  <a:lnTo>
                    <a:pt x="3623" y="2262"/>
                  </a:lnTo>
                  <a:lnTo>
                    <a:pt x="3400" y="2707"/>
                  </a:lnTo>
                  <a:lnTo>
                    <a:pt x="3191" y="3191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42" y="4721"/>
                  </a:lnTo>
                  <a:lnTo>
                    <a:pt x="2498" y="5257"/>
                  </a:lnTo>
                  <a:lnTo>
                    <a:pt x="2367" y="5793"/>
                  </a:lnTo>
                  <a:lnTo>
                    <a:pt x="2237" y="6342"/>
                  </a:lnTo>
                  <a:lnTo>
                    <a:pt x="2132" y="6878"/>
                  </a:lnTo>
                  <a:lnTo>
                    <a:pt x="2028" y="7414"/>
                  </a:lnTo>
                  <a:lnTo>
                    <a:pt x="1949" y="7950"/>
                  </a:lnTo>
                  <a:lnTo>
                    <a:pt x="1871" y="8460"/>
                  </a:lnTo>
                  <a:lnTo>
                    <a:pt x="1805" y="8970"/>
                  </a:lnTo>
                  <a:lnTo>
                    <a:pt x="1701" y="9898"/>
                  </a:lnTo>
                  <a:lnTo>
                    <a:pt x="1635" y="10735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404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34"/>
                  </a:lnTo>
                  <a:lnTo>
                    <a:pt x="223" y="28244"/>
                  </a:lnTo>
                  <a:lnTo>
                    <a:pt x="171" y="29355"/>
                  </a:lnTo>
                  <a:lnTo>
                    <a:pt x="118" y="30466"/>
                  </a:lnTo>
                  <a:lnTo>
                    <a:pt x="66" y="31565"/>
                  </a:lnTo>
                  <a:lnTo>
                    <a:pt x="40" y="32676"/>
                  </a:lnTo>
                  <a:lnTo>
                    <a:pt x="14" y="33775"/>
                  </a:lnTo>
                  <a:lnTo>
                    <a:pt x="1" y="34886"/>
                  </a:lnTo>
                  <a:lnTo>
                    <a:pt x="1" y="35984"/>
                  </a:lnTo>
                  <a:lnTo>
                    <a:pt x="14" y="37070"/>
                  </a:lnTo>
                  <a:lnTo>
                    <a:pt x="40" y="38168"/>
                  </a:lnTo>
                  <a:lnTo>
                    <a:pt x="79" y="39253"/>
                  </a:lnTo>
                  <a:lnTo>
                    <a:pt x="132" y="40339"/>
                  </a:lnTo>
                  <a:lnTo>
                    <a:pt x="210" y="41424"/>
                  </a:lnTo>
                  <a:lnTo>
                    <a:pt x="302" y="42496"/>
                  </a:lnTo>
                  <a:lnTo>
                    <a:pt x="406" y="43568"/>
                  </a:lnTo>
                  <a:lnTo>
                    <a:pt x="537" y="44627"/>
                  </a:lnTo>
                  <a:lnTo>
                    <a:pt x="681" y="45686"/>
                  </a:lnTo>
                  <a:lnTo>
                    <a:pt x="720" y="45935"/>
                  </a:lnTo>
                  <a:lnTo>
                    <a:pt x="772" y="46196"/>
                  </a:lnTo>
                  <a:lnTo>
                    <a:pt x="838" y="46471"/>
                  </a:lnTo>
                  <a:lnTo>
                    <a:pt x="916" y="46746"/>
                  </a:lnTo>
                  <a:lnTo>
                    <a:pt x="1086" y="47321"/>
                  </a:lnTo>
                  <a:lnTo>
                    <a:pt x="1308" y="47922"/>
                  </a:lnTo>
                  <a:lnTo>
                    <a:pt x="1557" y="48537"/>
                  </a:lnTo>
                  <a:lnTo>
                    <a:pt x="1831" y="49165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70" y="51727"/>
                  </a:lnTo>
                  <a:lnTo>
                    <a:pt x="3688" y="52342"/>
                  </a:lnTo>
                  <a:lnTo>
                    <a:pt x="4120" y="52956"/>
                  </a:lnTo>
                  <a:lnTo>
                    <a:pt x="4577" y="53532"/>
                  </a:lnTo>
                  <a:lnTo>
                    <a:pt x="4826" y="53806"/>
                  </a:lnTo>
                  <a:lnTo>
                    <a:pt x="5061" y="54081"/>
                  </a:lnTo>
                  <a:lnTo>
                    <a:pt x="5309" y="54356"/>
                  </a:lnTo>
                  <a:lnTo>
                    <a:pt x="5545" y="54604"/>
                  </a:lnTo>
                  <a:lnTo>
                    <a:pt x="5806" y="54852"/>
                  </a:lnTo>
                  <a:lnTo>
                    <a:pt x="6055" y="55088"/>
                  </a:lnTo>
                  <a:lnTo>
                    <a:pt x="6316" y="55310"/>
                  </a:lnTo>
                  <a:lnTo>
                    <a:pt x="6565" y="55519"/>
                  </a:lnTo>
                  <a:lnTo>
                    <a:pt x="6826" y="55729"/>
                  </a:lnTo>
                  <a:lnTo>
                    <a:pt x="7088" y="55912"/>
                  </a:lnTo>
                  <a:lnTo>
                    <a:pt x="7362" y="56082"/>
                  </a:lnTo>
                  <a:lnTo>
                    <a:pt x="7624" y="56252"/>
                  </a:lnTo>
                  <a:lnTo>
                    <a:pt x="7885" y="56395"/>
                  </a:lnTo>
                  <a:lnTo>
                    <a:pt x="8160" y="56526"/>
                  </a:lnTo>
                  <a:lnTo>
                    <a:pt x="8421" y="56631"/>
                  </a:lnTo>
                  <a:lnTo>
                    <a:pt x="8696" y="56735"/>
                  </a:lnTo>
                  <a:lnTo>
                    <a:pt x="8958" y="56814"/>
                  </a:lnTo>
                  <a:lnTo>
                    <a:pt x="9232" y="56879"/>
                  </a:lnTo>
                  <a:lnTo>
                    <a:pt x="9494" y="56918"/>
                  </a:lnTo>
                  <a:lnTo>
                    <a:pt x="9768" y="56945"/>
                  </a:lnTo>
                  <a:lnTo>
                    <a:pt x="10030" y="56945"/>
                  </a:lnTo>
                  <a:lnTo>
                    <a:pt x="10291" y="56931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6" y="56513"/>
                  </a:lnTo>
                  <a:lnTo>
                    <a:pt x="11847" y="56356"/>
                  </a:lnTo>
                  <a:lnTo>
                    <a:pt x="12096" y="56186"/>
                  </a:lnTo>
                  <a:lnTo>
                    <a:pt x="12331" y="55977"/>
                  </a:lnTo>
                  <a:lnTo>
                    <a:pt x="12580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73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9" y="53323"/>
                  </a:lnTo>
                  <a:lnTo>
                    <a:pt x="14397" y="52747"/>
                  </a:lnTo>
                  <a:lnTo>
                    <a:pt x="14619" y="52159"/>
                  </a:lnTo>
                  <a:lnTo>
                    <a:pt x="14829" y="51570"/>
                  </a:lnTo>
                  <a:lnTo>
                    <a:pt x="15012" y="50969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25"/>
                  </a:lnTo>
                  <a:lnTo>
                    <a:pt x="15508" y="48498"/>
                  </a:lnTo>
                  <a:lnTo>
                    <a:pt x="15587" y="47870"/>
                  </a:lnTo>
                  <a:lnTo>
                    <a:pt x="15652" y="47229"/>
                  </a:lnTo>
                  <a:lnTo>
                    <a:pt x="15705" y="46589"/>
                  </a:lnTo>
                  <a:lnTo>
                    <a:pt x="15731" y="45948"/>
                  </a:lnTo>
                  <a:lnTo>
                    <a:pt x="15744" y="45307"/>
                  </a:lnTo>
                  <a:lnTo>
                    <a:pt x="15744" y="44653"/>
                  </a:lnTo>
                  <a:lnTo>
                    <a:pt x="15744" y="44013"/>
                  </a:lnTo>
                  <a:lnTo>
                    <a:pt x="15718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5" y="40757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18"/>
                  </a:lnTo>
                  <a:lnTo>
                    <a:pt x="14763" y="34363"/>
                  </a:lnTo>
                  <a:lnTo>
                    <a:pt x="14606" y="33147"/>
                  </a:lnTo>
                  <a:lnTo>
                    <a:pt x="14109" y="28923"/>
                  </a:lnTo>
                  <a:lnTo>
                    <a:pt x="13495" y="23968"/>
                  </a:lnTo>
                  <a:lnTo>
                    <a:pt x="13155" y="21327"/>
                  </a:lnTo>
                  <a:lnTo>
                    <a:pt x="12802" y="18672"/>
                  </a:lnTo>
                  <a:lnTo>
                    <a:pt x="12436" y="16018"/>
                  </a:lnTo>
                  <a:lnTo>
                    <a:pt x="12070" y="13429"/>
                  </a:lnTo>
                  <a:lnTo>
                    <a:pt x="11703" y="10971"/>
                  </a:lnTo>
                  <a:lnTo>
                    <a:pt x="11337" y="8669"/>
                  </a:lnTo>
                  <a:lnTo>
                    <a:pt x="10984" y="6577"/>
                  </a:lnTo>
                  <a:lnTo>
                    <a:pt x="10801" y="5636"/>
                  </a:lnTo>
                  <a:lnTo>
                    <a:pt x="10644" y="4760"/>
                  </a:lnTo>
                  <a:lnTo>
                    <a:pt x="10474" y="3975"/>
                  </a:lnTo>
                  <a:lnTo>
                    <a:pt x="10317" y="3269"/>
                  </a:lnTo>
                  <a:lnTo>
                    <a:pt x="10161" y="2641"/>
                  </a:lnTo>
                  <a:lnTo>
                    <a:pt x="10017" y="2132"/>
                  </a:lnTo>
                  <a:lnTo>
                    <a:pt x="9873" y="1713"/>
                  </a:lnTo>
                  <a:lnTo>
                    <a:pt x="9807" y="1556"/>
                  </a:lnTo>
                  <a:lnTo>
                    <a:pt x="9742" y="1412"/>
                  </a:lnTo>
                  <a:lnTo>
                    <a:pt x="9677" y="1308"/>
                  </a:lnTo>
                  <a:lnTo>
                    <a:pt x="9611" y="1229"/>
                  </a:lnTo>
                  <a:lnTo>
                    <a:pt x="9559" y="1177"/>
                  </a:lnTo>
                  <a:lnTo>
                    <a:pt x="9494" y="1164"/>
                  </a:lnTo>
                  <a:lnTo>
                    <a:pt x="9219" y="968"/>
                  </a:lnTo>
                  <a:lnTo>
                    <a:pt x="8945" y="785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2" y="249"/>
                  </a:lnTo>
                  <a:lnTo>
                    <a:pt x="7663" y="170"/>
                  </a:lnTo>
                  <a:lnTo>
                    <a:pt x="7428" y="105"/>
                  </a:lnTo>
                  <a:lnTo>
                    <a:pt x="7192" y="53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4" name="Google Shape;1816;p38">
              <a:extLst>
                <a:ext uri="{FF2B5EF4-FFF2-40B4-BE49-F238E27FC236}">
                  <a16:creationId xmlns:a16="http://schemas.microsoft.com/office/drawing/2014/main" id="{B6DFC067-0ED2-C5FB-D55A-93512B4FFD4B}"/>
                </a:ext>
              </a:extLst>
            </p:cNvPr>
            <p:cNvSpPr/>
            <p:nvPr/>
          </p:nvSpPr>
          <p:spPr>
            <a:xfrm>
              <a:off x="2373300" y="4816550"/>
              <a:ext cx="606425" cy="295200"/>
            </a:xfrm>
            <a:custGeom>
              <a:avLst/>
              <a:gdLst/>
              <a:ahLst/>
              <a:cxnLst/>
              <a:rect l="l" t="t" r="r" b="b"/>
              <a:pathLst>
                <a:path w="24257" h="11808" extrusionOk="0">
                  <a:moveTo>
                    <a:pt x="14541" y="0"/>
                  </a:moveTo>
                  <a:lnTo>
                    <a:pt x="14057" y="13"/>
                  </a:lnTo>
                  <a:lnTo>
                    <a:pt x="13586" y="39"/>
                  </a:lnTo>
                  <a:lnTo>
                    <a:pt x="13116" y="66"/>
                  </a:lnTo>
                  <a:lnTo>
                    <a:pt x="12671" y="118"/>
                  </a:lnTo>
                  <a:lnTo>
                    <a:pt x="12240" y="157"/>
                  </a:lnTo>
                  <a:lnTo>
                    <a:pt x="11363" y="157"/>
                  </a:lnTo>
                  <a:lnTo>
                    <a:pt x="10448" y="183"/>
                  </a:lnTo>
                  <a:lnTo>
                    <a:pt x="9494" y="223"/>
                  </a:lnTo>
                  <a:lnTo>
                    <a:pt x="9010" y="262"/>
                  </a:lnTo>
                  <a:lnTo>
                    <a:pt x="8526" y="301"/>
                  </a:lnTo>
                  <a:lnTo>
                    <a:pt x="8042" y="353"/>
                  </a:lnTo>
                  <a:lnTo>
                    <a:pt x="7545" y="419"/>
                  </a:lnTo>
                  <a:lnTo>
                    <a:pt x="7062" y="497"/>
                  </a:lnTo>
                  <a:lnTo>
                    <a:pt x="6591" y="576"/>
                  </a:lnTo>
                  <a:lnTo>
                    <a:pt x="6107" y="667"/>
                  </a:lnTo>
                  <a:lnTo>
                    <a:pt x="5636" y="772"/>
                  </a:lnTo>
                  <a:lnTo>
                    <a:pt x="5179" y="889"/>
                  </a:lnTo>
                  <a:lnTo>
                    <a:pt x="4721" y="1020"/>
                  </a:lnTo>
                  <a:lnTo>
                    <a:pt x="4277" y="1164"/>
                  </a:lnTo>
                  <a:lnTo>
                    <a:pt x="3858" y="1334"/>
                  </a:lnTo>
                  <a:lnTo>
                    <a:pt x="3440" y="1504"/>
                  </a:lnTo>
                  <a:lnTo>
                    <a:pt x="3034" y="1687"/>
                  </a:lnTo>
                  <a:lnTo>
                    <a:pt x="2655" y="1896"/>
                  </a:lnTo>
                  <a:lnTo>
                    <a:pt x="2289" y="2118"/>
                  </a:lnTo>
                  <a:lnTo>
                    <a:pt x="1949" y="2354"/>
                  </a:lnTo>
                  <a:lnTo>
                    <a:pt x="1635" y="2615"/>
                  </a:lnTo>
                  <a:lnTo>
                    <a:pt x="1335" y="2890"/>
                  </a:lnTo>
                  <a:lnTo>
                    <a:pt x="1191" y="3034"/>
                  </a:lnTo>
                  <a:lnTo>
                    <a:pt x="1060" y="3191"/>
                  </a:lnTo>
                  <a:lnTo>
                    <a:pt x="929" y="3335"/>
                  </a:lnTo>
                  <a:lnTo>
                    <a:pt x="811" y="3505"/>
                  </a:lnTo>
                  <a:lnTo>
                    <a:pt x="707" y="3661"/>
                  </a:lnTo>
                  <a:lnTo>
                    <a:pt x="602" y="3831"/>
                  </a:lnTo>
                  <a:lnTo>
                    <a:pt x="498" y="4001"/>
                  </a:lnTo>
                  <a:lnTo>
                    <a:pt x="406" y="4184"/>
                  </a:lnTo>
                  <a:lnTo>
                    <a:pt x="328" y="4368"/>
                  </a:lnTo>
                  <a:lnTo>
                    <a:pt x="249" y="4564"/>
                  </a:lnTo>
                  <a:lnTo>
                    <a:pt x="184" y="4760"/>
                  </a:lnTo>
                  <a:lnTo>
                    <a:pt x="132" y="4956"/>
                  </a:lnTo>
                  <a:lnTo>
                    <a:pt x="79" y="5165"/>
                  </a:lnTo>
                  <a:lnTo>
                    <a:pt x="40" y="5374"/>
                  </a:lnTo>
                  <a:lnTo>
                    <a:pt x="14" y="5570"/>
                  </a:lnTo>
                  <a:lnTo>
                    <a:pt x="1" y="5767"/>
                  </a:lnTo>
                  <a:lnTo>
                    <a:pt x="1" y="5950"/>
                  </a:lnTo>
                  <a:lnTo>
                    <a:pt x="1" y="6133"/>
                  </a:lnTo>
                  <a:lnTo>
                    <a:pt x="27" y="6316"/>
                  </a:lnTo>
                  <a:lnTo>
                    <a:pt x="53" y="6499"/>
                  </a:lnTo>
                  <a:lnTo>
                    <a:pt x="105" y="6669"/>
                  </a:lnTo>
                  <a:lnTo>
                    <a:pt x="158" y="6852"/>
                  </a:lnTo>
                  <a:lnTo>
                    <a:pt x="210" y="7022"/>
                  </a:lnTo>
                  <a:lnTo>
                    <a:pt x="288" y="7192"/>
                  </a:lnTo>
                  <a:lnTo>
                    <a:pt x="367" y="7362"/>
                  </a:lnTo>
                  <a:lnTo>
                    <a:pt x="458" y="7519"/>
                  </a:lnTo>
                  <a:lnTo>
                    <a:pt x="550" y="7676"/>
                  </a:lnTo>
                  <a:lnTo>
                    <a:pt x="655" y="7833"/>
                  </a:lnTo>
                  <a:lnTo>
                    <a:pt x="890" y="8146"/>
                  </a:lnTo>
                  <a:lnTo>
                    <a:pt x="1151" y="8434"/>
                  </a:lnTo>
                  <a:lnTo>
                    <a:pt x="1426" y="8722"/>
                  </a:lnTo>
                  <a:lnTo>
                    <a:pt x="1727" y="8983"/>
                  </a:lnTo>
                  <a:lnTo>
                    <a:pt x="2054" y="9245"/>
                  </a:lnTo>
                  <a:lnTo>
                    <a:pt x="2381" y="9480"/>
                  </a:lnTo>
                  <a:lnTo>
                    <a:pt x="2734" y="9702"/>
                  </a:lnTo>
                  <a:lnTo>
                    <a:pt x="3087" y="9912"/>
                  </a:lnTo>
                  <a:lnTo>
                    <a:pt x="3453" y="10095"/>
                  </a:lnTo>
                  <a:lnTo>
                    <a:pt x="3976" y="10343"/>
                  </a:lnTo>
                  <a:lnTo>
                    <a:pt x="4512" y="10565"/>
                  </a:lnTo>
                  <a:lnTo>
                    <a:pt x="5061" y="10761"/>
                  </a:lnTo>
                  <a:lnTo>
                    <a:pt x="5623" y="10945"/>
                  </a:lnTo>
                  <a:lnTo>
                    <a:pt x="6199" y="11101"/>
                  </a:lnTo>
                  <a:lnTo>
                    <a:pt x="6774" y="11232"/>
                  </a:lnTo>
                  <a:lnTo>
                    <a:pt x="7362" y="11350"/>
                  </a:lnTo>
                  <a:lnTo>
                    <a:pt x="7964" y="11454"/>
                  </a:lnTo>
                  <a:lnTo>
                    <a:pt x="8565" y="11533"/>
                  </a:lnTo>
                  <a:lnTo>
                    <a:pt x="9167" y="11611"/>
                  </a:lnTo>
                  <a:lnTo>
                    <a:pt x="9768" y="11664"/>
                  </a:lnTo>
                  <a:lnTo>
                    <a:pt x="10370" y="11716"/>
                  </a:lnTo>
                  <a:lnTo>
                    <a:pt x="10958" y="11742"/>
                  </a:lnTo>
                  <a:lnTo>
                    <a:pt x="11547" y="11768"/>
                  </a:lnTo>
                  <a:lnTo>
                    <a:pt x="12710" y="11808"/>
                  </a:lnTo>
                  <a:lnTo>
                    <a:pt x="13142" y="11808"/>
                  </a:lnTo>
                  <a:lnTo>
                    <a:pt x="13573" y="11794"/>
                  </a:lnTo>
                  <a:lnTo>
                    <a:pt x="14018" y="11781"/>
                  </a:lnTo>
                  <a:lnTo>
                    <a:pt x="14462" y="11742"/>
                  </a:lnTo>
                  <a:lnTo>
                    <a:pt x="14920" y="11716"/>
                  </a:lnTo>
                  <a:lnTo>
                    <a:pt x="15391" y="11664"/>
                  </a:lnTo>
                  <a:lnTo>
                    <a:pt x="15861" y="11598"/>
                  </a:lnTo>
                  <a:lnTo>
                    <a:pt x="16345" y="11533"/>
                  </a:lnTo>
                  <a:lnTo>
                    <a:pt x="16816" y="11454"/>
                  </a:lnTo>
                  <a:lnTo>
                    <a:pt x="17300" y="11363"/>
                  </a:lnTo>
                  <a:lnTo>
                    <a:pt x="17771" y="11258"/>
                  </a:lnTo>
                  <a:lnTo>
                    <a:pt x="18241" y="11141"/>
                  </a:lnTo>
                  <a:lnTo>
                    <a:pt x="18699" y="11010"/>
                  </a:lnTo>
                  <a:lnTo>
                    <a:pt x="19157" y="10866"/>
                  </a:lnTo>
                  <a:lnTo>
                    <a:pt x="19614" y="10709"/>
                  </a:lnTo>
                  <a:lnTo>
                    <a:pt x="20046" y="10539"/>
                  </a:lnTo>
                  <a:lnTo>
                    <a:pt x="20477" y="10356"/>
                  </a:lnTo>
                  <a:lnTo>
                    <a:pt x="20883" y="10160"/>
                  </a:lnTo>
                  <a:lnTo>
                    <a:pt x="21275" y="9951"/>
                  </a:lnTo>
                  <a:lnTo>
                    <a:pt x="21654" y="9729"/>
                  </a:lnTo>
                  <a:lnTo>
                    <a:pt x="22020" y="9480"/>
                  </a:lnTo>
                  <a:lnTo>
                    <a:pt x="22360" y="9232"/>
                  </a:lnTo>
                  <a:lnTo>
                    <a:pt x="22674" y="8957"/>
                  </a:lnTo>
                  <a:lnTo>
                    <a:pt x="22975" y="8669"/>
                  </a:lnTo>
                  <a:lnTo>
                    <a:pt x="23236" y="8356"/>
                  </a:lnTo>
                  <a:lnTo>
                    <a:pt x="23354" y="8199"/>
                  </a:lnTo>
                  <a:lnTo>
                    <a:pt x="23471" y="8042"/>
                  </a:lnTo>
                  <a:lnTo>
                    <a:pt x="23589" y="7872"/>
                  </a:lnTo>
                  <a:lnTo>
                    <a:pt x="23681" y="7702"/>
                  </a:lnTo>
                  <a:lnTo>
                    <a:pt x="23785" y="7519"/>
                  </a:lnTo>
                  <a:lnTo>
                    <a:pt x="23864" y="7336"/>
                  </a:lnTo>
                  <a:lnTo>
                    <a:pt x="23942" y="7153"/>
                  </a:lnTo>
                  <a:lnTo>
                    <a:pt x="24008" y="6970"/>
                  </a:lnTo>
                  <a:lnTo>
                    <a:pt x="24073" y="6773"/>
                  </a:lnTo>
                  <a:lnTo>
                    <a:pt x="24125" y="6577"/>
                  </a:lnTo>
                  <a:lnTo>
                    <a:pt x="24164" y="6368"/>
                  </a:lnTo>
                  <a:lnTo>
                    <a:pt x="24204" y="6159"/>
                  </a:lnTo>
                  <a:lnTo>
                    <a:pt x="24230" y="5950"/>
                  </a:lnTo>
                  <a:lnTo>
                    <a:pt x="24243" y="5727"/>
                  </a:lnTo>
                  <a:lnTo>
                    <a:pt x="24256" y="5479"/>
                  </a:lnTo>
                  <a:lnTo>
                    <a:pt x="24243" y="5244"/>
                  </a:lnTo>
                  <a:lnTo>
                    <a:pt x="24230" y="5008"/>
                  </a:lnTo>
                  <a:lnTo>
                    <a:pt x="24204" y="4773"/>
                  </a:lnTo>
                  <a:lnTo>
                    <a:pt x="24164" y="4551"/>
                  </a:lnTo>
                  <a:lnTo>
                    <a:pt x="24112" y="4341"/>
                  </a:lnTo>
                  <a:lnTo>
                    <a:pt x="24060" y="4132"/>
                  </a:lnTo>
                  <a:lnTo>
                    <a:pt x="23981" y="3923"/>
                  </a:lnTo>
                  <a:lnTo>
                    <a:pt x="23903" y="3727"/>
                  </a:lnTo>
                  <a:lnTo>
                    <a:pt x="23811" y="3531"/>
                  </a:lnTo>
                  <a:lnTo>
                    <a:pt x="23720" y="3348"/>
                  </a:lnTo>
                  <a:lnTo>
                    <a:pt x="23615" y="3165"/>
                  </a:lnTo>
                  <a:lnTo>
                    <a:pt x="23498" y="2995"/>
                  </a:lnTo>
                  <a:lnTo>
                    <a:pt x="23380" y="2825"/>
                  </a:lnTo>
                  <a:lnTo>
                    <a:pt x="23249" y="2668"/>
                  </a:lnTo>
                  <a:lnTo>
                    <a:pt x="23105" y="2511"/>
                  </a:lnTo>
                  <a:lnTo>
                    <a:pt x="22962" y="2354"/>
                  </a:lnTo>
                  <a:lnTo>
                    <a:pt x="22805" y="2210"/>
                  </a:lnTo>
                  <a:lnTo>
                    <a:pt x="22648" y="2079"/>
                  </a:lnTo>
                  <a:lnTo>
                    <a:pt x="22478" y="1935"/>
                  </a:lnTo>
                  <a:lnTo>
                    <a:pt x="22295" y="1805"/>
                  </a:lnTo>
                  <a:lnTo>
                    <a:pt x="22125" y="1687"/>
                  </a:lnTo>
                  <a:lnTo>
                    <a:pt x="21746" y="1452"/>
                  </a:lnTo>
                  <a:lnTo>
                    <a:pt x="21340" y="1242"/>
                  </a:lnTo>
                  <a:lnTo>
                    <a:pt x="20922" y="1046"/>
                  </a:lnTo>
                  <a:lnTo>
                    <a:pt x="20477" y="876"/>
                  </a:lnTo>
                  <a:lnTo>
                    <a:pt x="20020" y="719"/>
                  </a:lnTo>
                  <a:lnTo>
                    <a:pt x="19549" y="576"/>
                  </a:lnTo>
                  <a:lnTo>
                    <a:pt x="19065" y="445"/>
                  </a:lnTo>
                  <a:lnTo>
                    <a:pt x="18581" y="340"/>
                  </a:lnTo>
                  <a:lnTo>
                    <a:pt x="18084" y="249"/>
                  </a:lnTo>
                  <a:lnTo>
                    <a:pt x="17574" y="183"/>
                  </a:lnTo>
                  <a:lnTo>
                    <a:pt x="17064" y="118"/>
                  </a:lnTo>
                  <a:lnTo>
                    <a:pt x="16554" y="66"/>
                  </a:lnTo>
                  <a:lnTo>
                    <a:pt x="16045" y="39"/>
                  </a:lnTo>
                  <a:lnTo>
                    <a:pt x="15535" y="13"/>
                  </a:lnTo>
                  <a:lnTo>
                    <a:pt x="1503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5" name="Google Shape;1817;p38">
              <a:extLst>
                <a:ext uri="{FF2B5EF4-FFF2-40B4-BE49-F238E27FC236}">
                  <a16:creationId xmlns:a16="http://schemas.microsoft.com/office/drawing/2014/main" id="{89EA283C-C619-0D23-36D6-E998057D7006}"/>
                </a:ext>
              </a:extLst>
            </p:cNvPr>
            <p:cNvSpPr/>
            <p:nvPr/>
          </p:nvSpPr>
          <p:spPr>
            <a:xfrm>
              <a:off x="3029375" y="3644650"/>
              <a:ext cx="393600" cy="1423625"/>
            </a:xfrm>
            <a:custGeom>
              <a:avLst/>
              <a:gdLst/>
              <a:ahLst/>
              <a:cxnLst/>
              <a:rect l="l" t="t" r="r" b="b"/>
              <a:pathLst>
                <a:path w="15744" h="56945" extrusionOk="0">
                  <a:moveTo>
                    <a:pt x="6538" y="0"/>
                  </a:moveTo>
                  <a:lnTo>
                    <a:pt x="6342" y="13"/>
                  </a:lnTo>
                  <a:lnTo>
                    <a:pt x="6133" y="52"/>
                  </a:lnTo>
                  <a:lnTo>
                    <a:pt x="5937" y="92"/>
                  </a:lnTo>
                  <a:lnTo>
                    <a:pt x="5754" y="157"/>
                  </a:lnTo>
                  <a:lnTo>
                    <a:pt x="5571" y="235"/>
                  </a:lnTo>
                  <a:lnTo>
                    <a:pt x="5388" y="327"/>
                  </a:lnTo>
                  <a:lnTo>
                    <a:pt x="5218" y="419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798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6" y="1282"/>
                  </a:lnTo>
                  <a:lnTo>
                    <a:pt x="4132" y="1452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3" y="2053"/>
                  </a:lnTo>
                  <a:lnTo>
                    <a:pt x="3622" y="2262"/>
                  </a:lnTo>
                  <a:lnTo>
                    <a:pt x="3400" y="2707"/>
                  </a:lnTo>
                  <a:lnTo>
                    <a:pt x="3191" y="3177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55" y="4707"/>
                  </a:lnTo>
                  <a:lnTo>
                    <a:pt x="2498" y="5243"/>
                  </a:lnTo>
                  <a:lnTo>
                    <a:pt x="2367" y="5793"/>
                  </a:lnTo>
                  <a:lnTo>
                    <a:pt x="2236" y="6329"/>
                  </a:lnTo>
                  <a:lnTo>
                    <a:pt x="2132" y="6878"/>
                  </a:lnTo>
                  <a:lnTo>
                    <a:pt x="2027" y="7414"/>
                  </a:lnTo>
                  <a:lnTo>
                    <a:pt x="1949" y="7937"/>
                  </a:lnTo>
                  <a:lnTo>
                    <a:pt x="1870" y="8460"/>
                  </a:lnTo>
                  <a:lnTo>
                    <a:pt x="1805" y="8957"/>
                  </a:lnTo>
                  <a:lnTo>
                    <a:pt x="1700" y="9898"/>
                  </a:lnTo>
                  <a:lnTo>
                    <a:pt x="1635" y="10722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391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21"/>
                  </a:lnTo>
                  <a:lnTo>
                    <a:pt x="223" y="28243"/>
                  </a:lnTo>
                  <a:lnTo>
                    <a:pt x="170" y="29355"/>
                  </a:lnTo>
                  <a:lnTo>
                    <a:pt x="118" y="30453"/>
                  </a:lnTo>
                  <a:lnTo>
                    <a:pt x="66" y="31565"/>
                  </a:lnTo>
                  <a:lnTo>
                    <a:pt x="27" y="32676"/>
                  </a:lnTo>
                  <a:lnTo>
                    <a:pt x="14" y="33774"/>
                  </a:lnTo>
                  <a:lnTo>
                    <a:pt x="1" y="34873"/>
                  </a:lnTo>
                  <a:lnTo>
                    <a:pt x="1" y="35971"/>
                  </a:lnTo>
                  <a:lnTo>
                    <a:pt x="14" y="37070"/>
                  </a:lnTo>
                  <a:lnTo>
                    <a:pt x="40" y="38155"/>
                  </a:lnTo>
                  <a:lnTo>
                    <a:pt x="79" y="39253"/>
                  </a:lnTo>
                  <a:lnTo>
                    <a:pt x="131" y="40338"/>
                  </a:lnTo>
                  <a:lnTo>
                    <a:pt x="210" y="41411"/>
                  </a:lnTo>
                  <a:lnTo>
                    <a:pt x="301" y="42483"/>
                  </a:lnTo>
                  <a:lnTo>
                    <a:pt x="406" y="43555"/>
                  </a:lnTo>
                  <a:lnTo>
                    <a:pt x="537" y="44614"/>
                  </a:lnTo>
                  <a:lnTo>
                    <a:pt x="680" y="45673"/>
                  </a:lnTo>
                  <a:lnTo>
                    <a:pt x="720" y="45935"/>
                  </a:lnTo>
                  <a:lnTo>
                    <a:pt x="772" y="46183"/>
                  </a:lnTo>
                  <a:lnTo>
                    <a:pt x="837" y="46458"/>
                  </a:lnTo>
                  <a:lnTo>
                    <a:pt x="916" y="46732"/>
                  </a:lnTo>
                  <a:lnTo>
                    <a:pt x="1086" y="47308"/>
                  </a:lnTo>
                  <a:lnTo>
                    <a:pt x="1308" y="47909"/>
                  </a:lnTo>
                  <a:lnTo>
                    <a:pt x="1556" y="48537"/>
                  </a:lnTo>
                  <a:lnTo>
                    <a:pt x="1831" y="49164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56" y="51727"/>
                  </a:lnTo>
                  <a:lnTo>
                    <a:pt x="3688" y="52342"/>
                  </a:lnTo>
                  <a:lnTo>
                    <a:pt x="4119" y="52943"/>
                  </a:lnTo>
                  <a:lnTo>
                    <a:pt x="4577" y="53532"/>
                  </a:lnTo>
                  <a:lnTo>
                    <a:pt x="4825" y="53806"/>
                  </a:lnTo>
                  <a:lnTo>
                    <a:pt x="5061" y="54081"/>
                  </a:lnTo>
                  <a:lnTo>
                    <a:pt x="5309" y="54342"/>
                  </a:lnTo>
                  <a:lnTo>
                    <a:pt x="5545" y="54604"/>
                  </a:lnTo>
                  <a:lnTo>
                    <a:pt x="5806" y="54839"/>
                  </a:lnTo>
                  <a:lnTo>
                    <a:pt x="6054" y="55075"/>
                  </a:lnTo>
                  <a:lnTo>
                    <a:pt x="6316" y="55310"/>
                  </a:lnTo>
                  <a:lnTo>
                    <a:pt x="6564" y="55519"/>
                  </a:lnTo>
                  <a:lnTo>
                    <a:pt x="6826" y="55715"/>
                  </a:lnTo>
                  <a:lnTo>
                    <a:pt x="7087" y="55911"/>
                  </a:lnTo>
                  <a:lnTo>
                    <a:pt x="7362" y="56081"/>
                  </a:lnTo>
                  <a:lnTo>
                    <a:pt x="7624" y="56238"/>
                  </a:lnTo>
                  <a:lnTo>
                    <a:pt x="7885" y="56382"/>
                  </a:lnTo>
                  <a:lnTo>
                    <a:pt x="8160" y="56513"/>
                  </a:lnTo>
                  <a:lnTo>
                    <a:pt x="8421" y="56631"/>
                  </a:lnTo>
                  <a:lnTo>
                    <a:pt x="8696" y="56722"/>
                  </a:lnTo>
                  <a:lnTo>
                    <a:pt x="8957" y="56814"/>
                  </a:lnTo>
                  <a:lnTo>
                    <a:pt x="9232" y="56866"/>
                  </a:lnTo>
                  <a:lnTo>
                    <a:pt x="9493" y="56918"/>
                  </a:lnTo>
                  <a:lnTo>
                    <a:pt x="9768" y="56931"/>
                  </a:lnTo>
                  <a:lnTo>
                    <a:pt x="10029" y="56944"/>
                  </a:lnTo>
                  <a:lnTo>
                    <a:pt x="10291" y="56918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5" y="56513"/>
                  </a:lnTo>
                  <a:lnTo>
                    <a:pt x="11847" y="56356"/>
                  </a:lnTo>
                  <a:lnTo>
                    <a:pt x="12095" y="56173"/>
                  </a:lnTo>
                  <a:lnTo>
                    <a:pt x="12331" y="55964"/>
                  </a:lnTo>
                  <a:lnTo>
                    <a:pt x="12579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85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8" y="53323"/>
                  </a:lnTo>
                  <a:lnTo>
                    <a:pt x="14397" y="52747"/>
                  </a:lnTo>
                  <a:lnTo>
                    <a:pt x="14632" y="52159"/>
                  </a:lnTo>
                  <a:lnTo>
                    <a:pt x="14828" y="51557"/>
                  </a:lnTo>
                  <a:lnTo>
                    <a:pt x="15011" y="50956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12"/>
                  </a:lnTo>
                  <a:lnTo>
                    <a:pt x="15508" y="48485"/>
                  </a:lnTo>
                  <a:lnTo>
                    <a:pt x="15587" y="47857"/>
                  </a:lnTo>
                  <a:lnTo>
                    <a:pt x="15652" y="47229"/>
                  </a:lnTo>
                  <a:lnTo>
                    <a:pt x="15704" y="46589"/>
                  </a:lnTo>
                  <a:lnTo>
                    <a:pt x="15730" y="45948"/>
                  </a:lnTo>
                  <a:lnTo>
                    <a:pt x="15744" y="45294"/>
                  </a:lnTo>
                  <a:lnTo>
                    <a:pt x="15744" y="44653"/>
                  </a:lnTo>
                  <a:lnTo>
                    <a:pt x="15744" y="44000"/>
                  </a:lnTo>
                  <a:lnTo>
                    <a:pt x="15717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4" y="40744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05"/>
                  </a:lnTo>
                  <a:lnTo>
                    <a:pt x="14763" y="34363"/>
                  </a:lnTo>
                  <a:lnTo>
                    <a:pt x="14606" y="33134"/>
                  </a:lnTo>
                  <a:lnTo>
                    <a:pt x="14109" y="28923"/>
                  </a:lnTo>
                  <a:lnTo>
                    <a:pt x="13495" y="23955"/>
                  </a:lnTo>
                  <a:lnTo>
                    <a:pt x="13155" y="21326"/>
                  </a:lnTo>
                  <a:lnTo>
                    <a:pt x="12802" y="18659"/>
                  </a:lnTo>
                  <a:lnTo>
                    <a:pt x="12435" y="16018"/>
                  </a:lnTo>
                  <a:lnTo>
                    <a:pt x="12069" y="13429"/>
                  </a:lnTo>
                  <a:lnTo>
                    <a:pt x="11703" y="10957"/>
                  </a:lnTo>
                  <a:lnTo>
                    <a:pt x="11337" y="8656"/>
                  </a:lnTo>
                  <a:lnTo>
                    <a:pt x="10984" y="6577"/>
                  </a:lnTo>
                  <a:lnTo>
                    <a:pt x="10814" y="5636"/>
                  </a:lnTo>
                  <a:lnTo>
                    <a:pt x="10644" y="4760"/>
                  </a:lnTo>
                  <a:lnTo>
                    <a:pt x="10474" y="3962"/>
                  </a:lnTo>
                  <a:lnTo>
                    <a:pt x="10317" y="3256"/>
                  </a:lnTo>
                  <a:lnTo>
                    <a:pt x="10160" y="2641"/>
                  </a:lnTo>
                  <a:lnTo>
                    <a:pt x="10016" y="2118"/>
                  </a:lnTo>
                  <a:lnTo>
                    <a:pt x="9873" y="1713"/>
                  </a:lnTo>
                  <a:lnTo>
                    <a:pt x="9807" y="1543"/>
                  </a:lnTo>
                  <a:lnTo>
                    <a:pt x="9742" y="1412"/>
                  </a:lnTo>
                  <a:lnTo>
                    <a:pt x="9676" y="1295"/>
                  </a:lnTo>
                  <a:lnTo>
                    <a:pt x="9611" y="1216"/>
                  </a:lnTo>
                  <a:lnTo>
                    <a:pt x="9559" y="1177"/>
                  </a:lnTo>
                  <a:lnTo>
                    <a:pt x="9493" y="1164"/>
                  </a:lnTo>
                  <a:lnTo>
                    <a:pt x="9219" y="955"/>
                  </a:lnTo>
                  <a:lnTo>
                    <a:pt x="8944" y="772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1" y="249"/>
                  </a:lnTo>
                  <a:lnTo>
                    <a:pt x="7663" y="157"/>
                  </a:lnTo>
                  <a:lnTo>
                    <a:pt x="7427" y="92"/>
                  </a:lnTo>
                  <a:lnTo>
                    <a:pt x="7205" y="39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6" name="Google Shape;1818;p38">
              <a:extLst>
                <a:ext uri="{FF2B5EF4-FFF2-40B4-BE49-F238E27FC236}">
                  <a16:creationId xmlns:a16="http://schemas.microsoft.com/office/drawing/2014/main" id="{CF9FD0DA-BCD0-0C6B-8A2C-F832E4717B2E}"/>
                </a:ext>
              </a:extLst>
            </p:cNvPr>
            <p:cNvSpPr/>
            <p:nvPr/>
          </p:nvSpPr>
          <p:spPr>
            <a:xfrm>
              <a:off x="3023825" y="4803800"/>
              <a:ext cx="519125" cy="295525"/>
            </a:xfrm>
            <a:custGeom>
              <a:avLst/>
              <a:gdLst/>
              <a:ahLst/>
              <a:cxnLst/>
              <a:rect l="l" t="t" r="r" b="b"/>
              <a:pathLst>
                <a:path w="20765" h="11821" extrusionOk="0">
                  <a:moveTo>
                    <a:pt x="12984" y="0"/>
                  </a:moveTo>
                  <a:lnTo>
                    <a:pt x="12566" y="13"/>
                  </a:lnTo>
                  <a:lnTo>
                    <a:pt x="12147" y="40"/>
                  </a:lnTo>
                  <a:lnTo>
                    <a:pt x="11742" y="66"/>
                  </a:lnTo>
                  <a:lnTo>
                    <a:pt x="11337" y="105"/>
                  </a:lnTo>
                  <a:lnTo>
                    <a:pt x="10958" y="157"/>
                  </a:lnTo>
                  <a:lnTo>
                    <a:pt x="10591" y="223"/>
                  </a:lnTo>
                  <a:lnTo>
                    <a:pt x="9833" y="236"/>
                  </a:lnTo>
                  <a:lnTo>
                    <a:pt x="9049" y="275"/>
                  </a:lnTo>
                  <a:lnTo>
                    <a:pt x="8238" y="327"/>
                  </a:lnTo>
                  <a:lnTo>
                    <a:pt x="7819" y="379"/>
                  </a:lnTo>
                  <a:lnTo>
                    <a:pt x="7414" y="432"/>
                  </a:lnTo>
                  <a:lnTo>
                    <a:pt x="6996" y="484"/>
                  </a:lnTo>
                  <a:lnTo>
                    <a:pt x="6577" y="563"/>
                  </a:lnTo>
                  <a:lnTo>
                    <a:pt x="6159" y="641"/>
                  </a:lnTo>
                  <a:lnTo>
                    <a:pt x="5740" y="733"/>
                  </a:lnTo>
                  <a:lnTo>
                    <a:pt x="5335" y="837"/>
                  </a:lnTo>
                  <a:lnTo>
                    <a:pt x="4930" y="955"/>
                  </a:lnTo>
                  <a:lnTo>
                    <a:pt x="4537" y="1072"/>
                  </a:lnTo>
                  <a:lnTo>
                    <a:pt x="4145" y="1216"/>
                  </a:lnTo>
                  <a:lnTo>
                    <a:pt x="3766" y="1373"/>
                  </a:lnTo>
                  <a:lnTo>
                    <a:pt x="3387" y="1530"/>
                  </a:lnTo>
                  <a:lnTo>
                    <a:pt x="3034" y="1713"/>
                  </a:lnTo>
                  <a:lnTo>
                    <a:pt x="2694" y="1909"/>
                  </a:lnTo>
                  <a:lnTo>
                    <a:pt x="2354" y="2119"/>
                  </a:lnTo>
                  <a:lnTo>
                    <a:pt x="2040" y="2354"/>
                  </a:lnTo>
                  <a:lnTo>
                    <a:pt x="1739" y="2602"/>
                  </a:lnTo>
                  <a:lnTo>
                    <a:pt x="1465" y="2864"/>
                  </a:lnTo>
                  <a:lnTo>
                    <a:pt x="1203" y="3138"/>
                  </a:lnTo>
                  <a:lnTo>
                    <a:pt x="968" y="3439"/>
                  </a:lnTo>
                  <a:lnTo>
                    <a:pt x="759" y="3753"/>
                  </a:lnTo>
                  <a:lnTo>
                    <a:pt x="562" y="4093"/>
                  </a:lnTo>
                  <a:lnTo>
                    <a:pt x="471" y="4263"/>
                  </a:lnTo>
                  <a:lnTo>
                    <a:pt x="392" y="4446"/>
                  </a:lnTo>
                  <a:lnTo>
                    <a:pt x="314" y="4629"/>
                  </a:lnTo>
                  <a:lnTo>
                    <a:pt x="249" y="4825"/>
                  </a:lnTo>
                  <a:lnTo>
                    <a:pt x="196" y="5021"/>
                  </a:lnTo>
                  <a:lnTo>
                    <a:pt x="131" y="5231"/>
                  </a:lnTo>
                  <a:lnTo>
                    <a:pt x="92" y="5427"/>
                  </a:lnTo>
                  <a:lnTo>
                    <a:pt x="53" y="5649"/>
                  </a:lnTo>
                  <a:lnTo>
                    <a:pt x="26" y="5832"/>
                  </a:lnTo>
                  <a:lnTo>
                    <a:pt x="13" y="6028"/>
                  </a:lnTo>
                  <a:lnTo>
                    <a:pt x="0" y="6211"/>
                  </a:lnTo>
                  <a:lnTo>
                    <a:pt x="13" y="6394"/>
                  </a:lnTo>
                  <a:lnTo>
                    <a:pt x="26" y="6577"/>
                  </a:lnTo>
                  <a:lnTo>
                    <a:pt x="53" y="6760"/>
                  </a:lnTo>
                  <a:lnTo>
                    <a:pt x="79" y="6930"/>
                  </a:lnTo>
                  <a:lnTo>
                    <a:pt x="118" y="7113"/>
                  </a:lnTo>
                  <a:lnTo>
                    <a:pt x="170" y="7283"/>
                  </a:lnTo>
                  <a:lnTo>
                    <a:pt x="236" y="7440"/>
                  </a:lnTo>
                  <a:lnTo>
                    <a:pt x="301" y="7610"/>
                  </a:lnTo>
                  <a:lnTo>
                    <a:pt x="366" y="7767"/>
                  </a:lnTo>
                  <a:lnTo>
                    <a:pt x="536" y="8081"/>
                  </a:lnTo>
                  <a:lnTo>
                    <a:pt x="732" y="8382"/>
                  </a:lnTo>
                  <a:lnTo>
                    <a:pt x="942" y="8669"/>
                  </a:lnTo>
                  <a:lnTo>
                    <a:pt x="1177" y="8944"/>
                  </a:lnTo>
                  <a:lnTo>
                    <a:pt x="1439" y="9206"/>
                  </a:lnTo>
                  <a:lnTo>
                    <a:pt x="1700" y="9454"/>
                  </a:lnTo>
                  <a:lnTo>
                    <a:pt x="1988" y="9689"/>
                  </a:lnTo>
                  <a:lnTo>
                    <a:pt x="2275" y="9912"/>
                  </a:lnTo>
                  <a:lnTo>
                    <a:pt x="2576" y="10108"/>
                  </a:lnTo>
                  <a:lnTo>
                    <a:pt x="2890" y="10291"/>
                  </a:lnTo>
                  <a:lnTo>
                    <a:pt x="3334" y="10526"/>
                  </a:lnTo>
                  <a:lnTo>
                    <a:pt x="3779" y="10735"/>
                  </a:lnTo>
                  <a:lnTo>
                    <a:pt x="4250" y="10932"/>
                  </a:lnTo>
                  <a:lnTo>
                    <a:pt x="4734" y="11088"/>
                  </a:lnTo>
                  <a:lnTo>
                    <a:pt x="5217" y="11232"/>
                  </a:lnTo>
                  <a:lnTo>
                    <a:pt x="5714" y="11363"/>
                  </a:lnTo>
                  <a:lnTo>
                    <a:pt x="6224" y="11468"/>
                  </a:lnTo>
                  <a:lnTo>
                    <a:pt x="6721" y="11559"/>
                  </a:lnTo>
                  <a:lnTo>
                    <a:pt x="7231" y="11638"/>
                  </a:lnTo>
                  <a:lnTo>
                    <a:pt x="7754" y="11690"/>
                  </a:lnTo>
                  <a:lnTo>
                    <a:pt x="8264" y="11742"/>
                  </a:lnTo>
                  <a:lnTo>
                    <a:pt x="8774" y="11781"/>
                  </a:lnTo>
                  <a:lnTo>
                    <a:pt x="9284" y="11795"/>
                  </a:lnTo>
                  <a:lnTo>
                    <a:pt x="9794" y="11808"/>
                  </a:lnTo>
                  <a:lnTo>
                    <a:pt x="10788" y="11821"/>
                  </a:lnTo>
                  <a:lnTo>
                    <a:pt x="11141" y="11808"/>
                  </a:lnTo>
                  <a:lnTo>
                    <a:pt x="11507" y="11795"/>
                  </a:lnTo>
                  <a:lnTo>
                    <a:pt x="11899" y="11768"/>
                  </a:lnTo>
                  <a:lnTo>
                    <a:pt x="12278" y="11729"/>
                  </a:lnTo>
                  <a:lnTo>
                    <a:pt x="12684" y="11690"/>
                  </a:lnTo>
                  <a:lnTo>
                    <a:pt x="13076" y="11638"/>
                  </a:lnTo>
                  <a:lnTo>
                    <a:pt x="13481" y="11559"/>
                  </a:lnTo>
                  <a:lnTo>
                    <a:pt x="13886" y="11481"/>
                  </a:lnTo>
                  <a:lnTo>
                    <a:pt x="14305" y="11402"/>
                  </a:lnTo>
                  <a:lnTo>
                    <a:pt x="14710" y="11298"/>
                  </a:lnTo>
                  <a:lnTo>
                    <a:pt x="15116" y="11180"/>
                  </a:lnTo>
                  <a:lnTo>
                    <a:pt x="15521" y="11062"/>
                  </a:lnTo>
                  <a:lnTo>
                    <a:pt x="15926" y="10918"/>
                  </a:lnTo>
                  <a:lnTo>
                    <a:pt x="16319" y="10775"/>
                  </a:lnTo>
                  <a:lnTo>
                    <a:pt x="16698" y="10605"/>
                  </a:lnTo>
                  <a:lnTo>
                    <a:pt x="17077" y="10435"/>
                  </a:lnTo>
                  <a:lnTo>
                    <a:pt x="17443" y="10239"/>
                  </a:lnTo>
                  <a:lnTo>
                    <a:pt x="17809" y="10042"/>
                  </a:lnTo>
                  <a:lnTo>
                    <a:pt x="18149" y="9820"/>
                  </a:lnTo>
                  <a:lnTo>
                    <a:pt x="18476" y="9585"/>
                  </a:lnTo>
                  <a:lnTo>
                    <a:pt x="18790" y="9336"/>
                  </a:lnTo>
                  <a:lnTo>
                    <a:pt x="19078" y="9075"/>
                  </a:lnTo>
                  <a:lnTo>
                    <a:pt x="19365" y="8800"/>
                  </a:lnTo>
                  <a:lnTo>
                    <a:pt x="19614" y="8499"/>
                  </a:lnTo>
                  <a:lnTo>
                    <a:pt x="19849" y="8199"/>
                  </a:lnTo>
                  <a:lnTo>
                    <a:pt x="20058" y="7872"/>
                  </a:lnTo>
                  <a:lnTo>
                    <a:pt x="20241" y="7532"/>
                  </a:lnTo>
                  <a:lnTo>
                    <a:pt x="20333" y="7349"/>
                  </a:lnTo>
                  <a:lnTo>
                    <a:pt x="20411" y="7166"/>
                  </a:lnTo>
                  <a:lnTo>
                    <a:pt x="20477" y="6983"/>
                  </a:lnTo>
                  <a:lnTo>
                    <a:pt x="20542" y="6787"/>
                  </a:lnTo>
                  <a:lnTo>
                    <a:pt x="20594" y="6590"/>
                  </a:lnTo>
                  <a:lnTo>
                    <a:pt x="20647" y="6394"/>
                  </a:lnTo>
                  <a:lnTo>
                    <a:pt x="20686" y="6198"/>
                  </a:lnTo>
                  <a:lnTo>
                    <a:pt x="20712" y="5989"/>
                  </a:lnTo>
                  <a:lnTo>
                    <a:pt x="20738" y="5767"/>
                  </a:lnTo>
                  <a:lnTo>
                    <a:pt x="20764" y="5557"/>
                  </a:lnTo>
                  <a:lnTo>
                    <a:pt x="20764" y="5309"/>
                  </a:lnTo>
                  <a:lnTo>
                    <a:pt x="20764" y="5061"/>
                  </a:lnTo>
                  <a:lnTo>
                    <a:pt x="20764" y="4825"/>
                  </a:lnTo>
                  <a:lnTo>
                    <a:pt x="20738" y="4603"/>
                  </a:lnTo>
                  <a:lnTo>
                    <a:pt x="20712" y="4381"/>
                  </a:lnTo>
                  <a:lnTo>
                    <a:pt x="20673" y="4171"/>
                  </a:lnTo>
                  <a:lnTo>
                    <a:pt x="20620" y="3962"/>
                  </a:lnTo>
                  <a:lnTo>
                    <a:pt x="20568" y="3753"/>
                  </a:lnTo>
                  <a:lnTo>
                    <a:pt x="20503" y="3557"/>
                  </a:lnTo>
                  <a:lnTo>
                    <a:pt x="20437" y="3374"/>
                  </a:lnTo>
                  <a:lnTo>
                    <a:pt x="20359" y="3191"/>
                  </a:lnTo>
                  <a:lnTo>
                    <a:pt x="20267" y="3008"/>
                  </a:lnTo>
                  <a:lnTo>
                    <a:pt x="20176" y="2838"/>
                  </a:lnTo>
                  <a:lnTo>
                    <a:pt x="20071" y="2668"/>
                  </a:lnTo>
                  <a:lnTo>
                    <a:pt x="19967" y="2511"/>
                  </a:lnTo>
                  <a:lnTo>
                    <a:pt x="19849" y="2367"/>
                  </a:lnTo>
                  <a:lnTo>
                    <a:pt x="19718" y="2210"/>
                  </a:lnTo>
                  <a:lnTo>
                    <a:pt x="19587" y="2066"/>
                  </a:lnTo>
                  <a:lnTo>
                    <a:pt x="19457" y="1935"/>
                  </a:lnTo>
                  <a:lnTo>
                    <a:pt x="19313" y="1805"/>
                  </a:lnTo>
                  <a:lnTo>
                    <a:pt x="19012" y="1556"/>
                  </a:lnTo>
                  <a:lnTo>
                    <a:pt x="18698" y="1334"/>
                  </a:lnTo>
                  <a:lnTo>
                    <a:pt x="18358" y="1125"/>
                  </a:lnTo>
                  <a:lnTo>
                    <a:pt x="18005" y="942"/>
                  </a:lnTo>
                  <a:lnTo>
                    <a:pt x="17626" y="772"/>
                  </a:lnTo>
                  <a:lnTo>
                    <a:pt x="17234" y="628"/>
                  </a:lnTo>
                  <a:lnTo>
                    <a:pt x="16842" y="497"/>
                  </a:lnTo>
                  <a:lnTo>
                    <a:pt x="16423" y="379"/>
                  </a:lnTo>
                  <a:lnTo>
                    <a:pt x="16005" y="288"/>
                  </a:lnTo>
                  <a:lnTo>
                    <a:pt x="15586" y="196"/>
                  </a:lnTo>
                  <a:lnTo>
                    <a:pt x="15155" y="131"/>
                  </a:lnTo>
                  <a:lnTo>
                    <a:pt x="14723" y="79"/>
                  </a:lnTo>
                  <a:lnTo>
                    <a:pt x="14292" y="40"/>
                  </a:lnTo>
                  <a:lnTo>
                    <a:pt x="13847" y="13"/>
                  </a:lnTo>
                  <a:lnTo>
                    <a:pt x="134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7" name="Google Shape;1819;p38">
              <a:extLst>
                <a:ext uri="{FF2B5EF4-FFF2-40B4-BE49-F238E27FC236}">
                  <a16:creationId xmlns:a16="http://schemas.microsoft.com/office/drawing/2014/main" id="{59F5A0EC-A795-82EE-5D0C-8D3DA89D1765}"/>
                </a:ext>
              </a:extLst>
            </p:cNvPr>
            <p:cNvSpPr/>
            <p:nvPr/>
          </p:nvSpPr>
          <p:spPr>
            <a:xfrm>
              <a:off x="3381750" y="4928350"/>
              <a:ext cx="80125" cy="148100"/>
            </a:xfrm>
            <a:custGeom>
              <a:avLst/>
              <a:gdLst/>
              <a:ahLst/>
              <a:cxnLst/>
              <a:rect l="l" t="t" r="r" b="b"/>
              <a:pathLst>
                <a:path w="3205" h="5924" extrusionOk="0">
                  <a:moveTo>
                    <a:pt x="1936" y="0"/>
                  </a:moveTo>
                  <a:lnTo>
                    <a:pt x="1845" y="26"/>
                  </a:lnTo>
                  <a:lnTo>
                    <a:pt x="1753" y="65"/>
                  </a:lnTo>
                  <a:lnTo>
                    <a:pt x="1688" y="118"/>
                  </a:lnTo>
                  <a:lnTo>
                    <a:pt x="1635" y="170"/>
                  </a:lnTo>
                  <a:lnTo>
                    <a:pt x="1622" y="209"/>
                  </a:lnTo>
                  <a:lnTo>
                    <a:pt x="1609" y="235"/>
                  </a:lnTo>
                  <a:lnTo>
                    <a:pt x="1596" y="549"/>
                  </a:lnTo>
                  <a:lnTo>
                    <a:pt x="1570" y="876"/>
                  </a:lnTo>
                  <a:lnTo>
                    <a:pt x="1544" y="1203"/>
                  </a:lnTo>
                  <a:lnTo>
                    <a:pt x="1492" y="1517"/>
                  </a:lnTo>
                  <a:lnTo>
                    <a:pt x="1426" y="1844"/>
                  </a:lnTo>
                  <a:lnTo>
                    <a:pt x="1348" y="2171"/>
                  </a:lnTo>
                  <a:lnTo>
                    <a:pt x="1269" y="2511"/>
                  </a:lnTo>
                  <a:lnTo>
                    <a:pt x="1178" y="2838"/>
                  </a:lnTo>
                  <a:lnTo>
                    <a:pt x="1073" y="3177"/>
                  </a:lnTo>
                  <a:lnTo>
                    <a:pt x="956" y="3504"/>
                  </a:lnTo>
                  <a:lnTo>
                    <a:pt x="707" y="4184"/>
                  </a:lnTo>
                  <a:lnTo>
                    <a:pt x="432" y="4864"/>
                  </a:lnTo>
                  <a:lnTo>
                    <a:pt x="132" y="5557"/>
                  </a:lnTo>
                  <a:lnTo>
                    <a:pt x="53" y="5610"/>
                  </a:lnTo>
                  <a:lnTo>
                    <a:pt x="14" y="5675"/>
                  </a:lnTo>
                  <a:lnTo>
                    <a:pt x="1" y="5701"/>
                  </a:lnTo>
                  <a:lnTo>
                    <a:pt x="1" y="5740"/>
                  </a:lnTo>
                  <a:lnTo>
                    <a:pt x="14" y="5766"/>
                  </a:lnTo>
                  <a:lnTo>
                    <a:pt x="27" y="5793"/>
                  </a:lnTo>
                  <a:lnTo>
                    <a:pt x="27" y="5819"/>
                  </a:lnTo>
                  <a:lnTo>
                    <a:pt x="27" y="5845"/>
                  </a:lnTo>
                  <a:lnTo>
                    <a:pt x="40" y="5871"/>
                  </a:lnTo>
                  <a:lnTo>
                    <a:pt x="53" y="5884"/>
                  </a:lnTo>
                  <a:lnTo>
                    <a:pt x="106" y="5910"/>
                  </a:lnTo>
                  <a:lnTo>
                    <a:pt x="171" y="5923"/>
                  </a:lnTo>
                  <a:lnTo>
                    <a:pt x="263" y="5910"/>
                  </a:lnTo>
                  <a:lnTo>
                    <a:pt x="341" y="5897"/>
                  </a:lnTo>
                  <a:lnTo>
                    <a:pt x="419" y="5871"/>
                  </a:lnTo>
                  <a:lnTo>
                    <a:pt x="498" y="5819"/>
                  </a:lnTo>
                  <a:lnTo>
                    <a:pt x="877" y="5793"/>
                  </a:lnTo>
                  <a:lnTo>
                    <a:pt x="1230" y="5740"/>
                  </a:lnTo>
                  <a:lnTo>
                    <a:pt x="1544" y="5649"/>
                  </a:lnTo>
                  <a:lnTo>
                    <a:pt x="1832" y="5544"/>
                  </a:lnTo>
                  <a:lnTo>
                    <a:pt x="2080" y="5426"/>
                  </a:lnTo>
                  <a:lnTo>
                    <a:pt x="2302" y="5283"/>
                  </a:lnTo>
                  <a:lnTo>
                    <a:pt x="2498" y="5126"/>
                  </a:lnTo>
                  <a:lnTo>
                    <a:pt x="2668" y="4943"/>
                  </a:lnTo>
                  <a:lnTo>
                    <a:pt x="2812" y="4760"/>
                  </a:lnTo>
                  <a:lnTo>
                    <a:pt x="2930" y="4550"/>
                  </a:lnTo>
                  <a:lnTo>
                    <a:pt x="3021" y="4341"/>
                  </a:lnTo>
                  <a:lnTo>
                    <a:pt x="3100" y="4119"/>
                  </a:lnTo>
                  <a:lnTo>
                    <a:pt x="3152" y="3884"/>
                  </a:lnTo>
                  <a:lnTo>
                    <a:pt x="3191" y="3648"/>
                  </a:lnTo>
                  <a:lnTo>
                    <a:pt x="3205" y="3400"/>
                  </a:lnTo>
                  <a:lnTo>
                    <a:pt x="3205" y="3164"/>
                  </a:lnTo>
                  <a:lnTo>
                    <a:pt x="3205" y="2916"/>
                  </a:lnTo>
                  <a:lnTo>
                    <a:pt x="3178" y="2668"/>
                  </a:lnTo>
                  <a:lnTo>
                    <a:pt x="3139" y="2419"/>
                  </a:lnTo>
                  <a:lnTo>
                    <a:pt x="3087" y="2171"/>
                  </a:lnTo>
                  <a:lnTo>
                    <a:pt x="3021" y="1935"/>
                  </a:lnTo>
                  <a:lnTo>
                    <a:pt x="2956" y="1700"/>
                  </a:lnTo>
                  <a:lnTo>
                    <a:pt x="2891" y="1478"/>
                  </a:lnTo>
                  <a:lnTo>
                    <a:pt x="2812" y="1255"/>
                  </a:lnTo>
                  <a:lnTo>
                    <a:pt x="2642" y="850"/>
                  </a:lnTo>
                  <a:lnTo>
                    <a:pt x="2472" y="510"/>
                  </a:lnTo>
                  <a:lnTo>
                    <a:pt x="2302" y="235"/>
                  </a:lnTo>
                  <a:lnTo>
                    <a:pt x="2224" y="118"/>
                  </a:lnTo>
                  <a:lnTo>
                    <a:pt x="2158" y="39"/>
                  </a:lnTo>
                  <a:lnTo>
                    <a:pt x="2132" y="1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8" name="Google Shape;1820;p38">
              <a:extLst>
                <a:ext uri="{FF2B5EF4-FFF2-40B4-BE49-F238E27FC236}">
                  <a16:creationId xmlns:a16="http://schemas.microsoft.com/office/drawing/2014/main" id="{4C79F703-571C-CE95-BA0E-DD9F333248FF}"/>
                </a:ext>
              </a:extLst>
            </p:cNvPr>
            <p:cNvSpPr/>
            <p:nvPr/>
          </p:nvSpPr>
          <p:spPr>
            <a:xfrm>
              <a:off x="3171575" y="4939775"/>
              <a:ext cx="76175" cy="152025"/>
            </a:xfrm>
            <a:custGeom>
              <a:avLst/>
              <a:gdLst/>
              <a:ahLst/>
              <a:cxnLst/>
              <a:rect l="l" t="t" r="r" b="b"/>
              <a:pathLst>
                <a:path w="3047" h="6081" extrusionOk="0">
                  <a:moveTo>
                    <a:pt x="1936" y="1"/>
                  </a:moveTo>
                  <a:lnTo>
                    <a:pt x="1844" y="27"/>
                  </a:lnTo>
                  <a:lnTo>
                    <a:pt x="1753" y="66"/>
                  </a:lnTo>
                  <a:lnTo>
                    <a:pt x="1674" y="118"/>
                  </a:lnTo>
                  <a:lnTo>
                    <a:pt x="1622" y="171"/>
                  </a:lnTo>
                  <a:lnTo>
                    <a:pt x="1609" y="210"/>
                  </a:lnTo>
                  <a:lnTo>
                    <a:pt x="1609" y="236"/>
                  </a:lnTo>
                  <a:lnTo>
                    <a:pt x="1596" y="550"/>
                  </a:lnTo>
                  <a:lnTo>
                    <a:pt x="1569" y="877"/>
                  </a:lnTo>
                  <a:lnTo>
                    <a:pt x="1530" y="1204"/>
                  </a:lnTo>
                  <a:lnTo>
                    <a:pt x="1478" y="1518"/>
                  </a:lnTo>
                  <a:lnTo>
                    <a:pt x="1413" y="1844"/>
                  </a:lnTo>
                  <a:lnTo>
                    <a:pt x="1347" y="2171"/>
                  </a:lnTo>
                  <a:lnTo>
                    <a:pt x="1256" y="2511"/>
                  </a:lnTo>
                  <a:lnTo>
                    <a:pt x="1164" y="2838"/>
                  </a:lnTo>
                  <a:lnTo>
                    <a:pt x="1060" y="3178"/>
                  </a:lnTo>
                  <a:lnTo>
                    <a:pt x="955" y="3505"/>
                  </a:lnTo>
                  <a:lnTo>
                    <a:pt x="706" y="4185"/>
                  </a:lnTo>
                  <a:lnTo>
                    <a:pt x="419" y="4865"/>
                  </a:lnTo>
                  <a:lnTo>
                    <a:pt x="118" y="5558"/>
                  </a:lnTo>
                  <a:lnTo>
                    <a:pt x="53" y="5610"/>
                  </a:lnTo>
                  <a:lnTo>
                    <a:pt x="0" y="5676"/>
                  </a:lnTo>
                  <a:lnTo>
                    <a:pt x="0" y="5702"/>
                  </a:lnTo>
                  <a:lnTo>
                    <a:pt x="0" y="5741"/>
                  </a:lnTo>
                  <a:lnTo>
                    <a:pt x="0" y="5767"/>
                  </a:lnTo>
                  <a:lnTo>
                    <a:pt x="27" y="5793"/>
                  </a:lnTo>
                  <a:lnTo>
                    <a:pt x="13" y="5819"/>
                  </a:lnTo>
                  <a:lnTo>
                    <a:pt x="13" y="5846"/>
                  </a:lnTo>
                  <a:lnTo>
                    <a:pt x="27" y="5872"/>
                  </a:lnTo>
                  <a:lnTo>
                    <a:pt x="53" y="5885"/>
                  </a:lnTo>
                  <a:lnTo>
                    <a:pt x="105" y="5911"/>
                  </a:lnTo>
                  <a:lnTo>
                    <a:pt x="170" y="5924"/>
                  </a:lnTo>
                  <a:lnTo>
                    <a:pt x="249" y="5911"/>
                  </a:lnTo>
                  <a:lnTo>
                    <a:pt x="327" y="5898"/>
                  </a:lnTo>
                  <a:lnTo>
                    <a:pt x="419" y="5872"/>
                  </a:lnTo>
                  <a:lnTo>
                    <a:pt x="484" y="5819"/>
                  </a:lnTo>
                  <a:lnTo>
                    <a:pt x="667" y="5898"/>
                  </a:lnTo>
                  <a:lnTo>
                    <a:pt x="837" y="5950"/>
                  </a:lnTo>
                  <a:lnTo>
                    <a:pt x="994" y="6002"/>
                  </a:lnTo>
                  <a:lnTo>
                    <a:pt x="1151" y="6042"/>
                  </a:lnTo>
                  <a:lnTo>
                    <a:pt x="1295" y="6068"/>
                  </a:lnTo>
                  <a:lnTo>
                    <a:pt x="1439" y="6081"/>
                  </a:lnTo>
                  <a:lnTo>
                    <a:pt x="1700" y="6081"/>
                  </a:lnTo>
                  <a:lnTo>
                    <a:pt x="1818" y="6055"/>
                  </a:lnTo>
                  <a:lnTo>
                    <a:pt x="1936" y="6042"/>
                  </a:lnTo>
                  <a:lnTo>
                    <a:pt x="2040" y="6002"/>
                  </a:lnTo>
                  <a:lnTo>
                    <a:pt x="2145" y="5963"/>
                  </a:lnTo>
                  <a:lnTo>
                    <a:pt x="2236" y="5911"/>
                  </a:lnTo>
                  <a:lnTo>
                    <a:pt x="2328" y="5859"/>
                  </a:lnTo>
                  <a:lnTo>
                    <a:pt x="2406" y="5793"/>
                  </a:lnTo>
                  <a:lnTo>
                    <a:pt x="2485" y="5715"/>
                  </a:lnTo>
                  <a:lnTo>
                    <a:pt x="2550" y="5636"/>
                  </a:lnTo>
                  <a:lnTo>
                    <a:pt x="2616" y="5558"/>
                  </a:lnTo>
                  <a:lnTo>
                    <a:pt x="2733" y="5362"/>
                  </a:lnTo>
                  <a:lnTo>
                    <a:pt x="2838" y="5153"/>
                  </a:lnTo>
                  <a:lnTo>
                    <a:pt x="2903" y="4917"/>
                  </a:lnTo>
                  <a:lnTo>
                    <a:pt x="2969" y="4669"/>
                  </a:lnTo>
                  <a:lnTo>
                    <a:pt x="3008" y="4407"/>
                  </a:lnTo>
                  <a:lnTo>
                    <a:pt x="3034" y="4133"/>
                  </a:lnTo>
                  <a:lnTo>
                    <a:pt x="3047" y="3845"/>
                  </a:lnTo>
                  <a:lnTo>
                    <a:pt x="3047" y="3557"/>
                  </a:lnTo>
                  <a:lnTo>
                    <a:pt x="3034" y="3257"/>
                  </a:lnTo>
                  <a:lnTo>
                    <a:pt x="3008" y="2956"/>
                  </a:lnTo>
                  <a:lnTo>
                    <a:pt x="2969" y="2655"/>
                  </a:lnTo>
                  <a:lnTo>
                    <a:pt x="2916" y="2354"/>
                  </a:lnTo>
                  <a:lnTo>
                    <a:pt x="2864" y="2067"/>
                  </a:lnTo>
                  <a:lnTo>
                    <a:pt x="2812" y="1779"/>
                  </a:lnTo>
                  <a:lnTo>
                    <a:pt x="2746" y="1518"/>
                  </a:lnTo>
                  <a:lnTo>
                    <a:pt x="2602" y="1008"/>
                  </a:lnTo>
                  <a:lnTo>
                    <a:pt x="2524" y="785"/>
                  </a:lnTo>
                  <a:lnTo>
                    <a:pt x="2446" y="589"/>
                  </a:lnTo>
                  <a:lnTo>
                    <a:pt x="2367" y="406"/>
                  </a:lnTo>
                  <a:lnTo>
                    <a:pt x="2289" y="249"/>
                  </a:lnTo>
                  <a:lnTo>
                    <a:pt x="2223" y="132"/>
                  </a:lnTo>
                  <a:lnTo>
                    <a:pt x="2145" y="40"/>
                  </a:lnTo>
                  <a:lnTo>
                    <a:pt x="2132" y="14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9" name="Google Shape;1821;p38">
              <a:extLst>
                <a:ext uri="{FF2B5EF4-FFF2-40B4-BE49-F238E27FC236}">
                  <a16:creationId xmlns:a16="http://schemas.microsoft.com/office/drawing/2014/main" id="{8C0D05AF-B45A-6ECB-3A3D-37EC88A43DF9}"/>
                </a:ext>
              </a:extLst>
            </p:cNvPr>
            <p:cNvSpPr/>
            <p:nvPr/>
          </p:nvSpPr>
          <p:spPr>
            <a:xfrm>
              <a:off x="2758375" y="4965600"/>
              <a:ext cx="86975" cy="142550"/>
            </a:xfrm>
            <a:custGeom>
              <a:avLst/>
              <a:gdLst/>
              <a:ahLst/>
              <a:cxnLst/>
              <a:rect l="l" t="t" r="r" b="b"/>
              <a:pathLst>
                <a:path w="3479" h="5702" extrusionOk="0">
                  <a:moveTo>
                    <a:pt x="2524" y="1"/>
                  </a:moveTo>
                  <a:lnTo>
                    <a:pt x="2433" y="14"/>
                  </a:lnTo>
                  <a:lnTo>
                    <a:pt x="2341" y="40"/>
                  </a:lnTo>
                  <a:lnTo>
                    <a:pt x="2263" y="79"/>
                  </a:lnTo>
                  <a:lnTo>
                    <a:pt x="2198" y="131"/>
                  </a:lnTo>
                  <a:lnTo>
                    <a:pt x="2184" y="158"/>
                  </a:lnTo>
                  <a:lnTo>
                    <a:pt x="2171" y="184"/>
                  </a:lnTo>
                  <a:lnTo>
                    <a:pt x="2132" y="511"/>
                  </a:lnTo>
                  <a:lnTo>
                    <a:pt x="2067" y="824"/>
                  </a:lnTo>
                  <a:lnTo>
                    <a:pt x="2001" y="1138"/>
                  </a:lnTo>
                  <a:lnTo>
                    <a:pt x="1923" y="1452"/>
                  </a:lnTo>
                  <a:lnTo>
                    <a:pt x="1818" y="1779"/>
                  </a:lnTo>
                  <a:lnTo>
                    <a:pt x="1714" y="2093"/>
                  </a:lnTo>
                  <a:lnTo>
                    <a:pt x="1596" y="2420"/>
                  </a:lnTo>
                  <a:lnTo>
                    <a:pt x="1465" y="2734"/>
                  </a:lnTo>
                  <a:lnTo>
                    <a:pt x="1335" y="3060"/>
                  </a:lnTo>
                  <a:lnTo>
                    <a:pt x="1191" y="3374"/>
                  </a:lnTo>
                  <a:lnTo>
                    <a:pt x="864" y="4028"/>
                  </a:lnTo>
                  <a:lnTo>
                    <a:pt x="524" y="4669"/>
                  </a:lnTo>
                  <a:lnTo>
                    <a:pt x="145" y="5323"/>
                  </a:lnTo>
                  <a:lnTo>
                    <a:pt x="79" y="5375"/>
                  </a:lnTo>
                  <a:lnTo>
                    <a:pt x="27" y="5440"/>
                  </a:lnTo>
                  <a:lnTo>
                    <a:pt x="14" y="5466"/>
                  </a:lnTo>
                  <a:lnTo>
                    <a:pt x="1" y="5492"/>
                  </a:lnTo>
                  <a:lnTo>
                    <a:pt x="14" y="5519"/>
                  </a:lnTo>
                  <a:lnTo>
                    <a:pt x="27" y="5545"/>
                  </a:lnTo>
                  <a:lnTo>
                    <a:pt x="14" y="5584"/>
                  </a:lnTo>
                  <a:lnTo>
                    <a:pt x="14" y="5610"/>
                  </a:lnTo>
                  <a:lnTo>
                    <a:pt x="27" y="5623"/>
                  </a:lnTo>
                  <a:lnTo>
                    <a:pt x="40" y="5649"/>
                  </a:lnTo>
                  <a:lnTo>
                    <a:pt x="92" y="5676"/>
                  </a:lnTo>
                  <a:lnTo>
                    <a:pt x="158" y="5689"/>
                  </a:lnTo>
                  <a:lnTo>
                    <a:pt x="236" y="5702"/>
                  </a:lnTo>
                  <a:lnTo>
                    <a:pt x="328" y="5689"/>
                  </a:lnTo>
                  <a:lnTo>
                    <a:pt x="406" y="5676"/>
                  </a:lnTo>
                  <a:lnTo>
                    <a:pt x="485" y="5636"/>
                  </a:lnTo>
                  <a:lnTo>
                    <a:pt x="864" y="5636"/>
                  </a:lnTo>
                  <a:lnTo>
                    <a:pt x="1230" y="5623"/>
                  </a:lnTo>
                  <a:lnTo>
                    <a:pt x="1544" y="5571"/>
                  </a:lnTo>
                  <a:lnTo>
                    <a:pt x="1844" y="5506"/>
                  </a:lnTo>
                  <a:lnTo>
                    <a:pt x="2106" y="5401"/>
                  </a:lnTo>
                  <a:lnTo>
                    <a:pt x="2341" y="5283"/>
                  </a:lnTo>
                  <a:lnTo>
                    <a:pt x="2551" y="5139"/>
                  </a:lnTo>
                  <a:lnTo>
                    <a:pt x="2734" y="4983"/>
                  </a:lnTo>
                  <a:lnTo>
                    <a:pt x="2904" y="4813"/>
                  </a:lnTo>
                  <a:lnTo>
                    <a:pt x="3034" y="4629"/>
                  </a:lnTo>
                  <a:lnTo>
                    <a:pt x="3152" y="4420"/>
                  </a:lnTo>
                  <a:lnTo>
                    <a:pt x="3257" y="4211"/>
                  </a:lnTo>
                  <a:lnTo>
                    <a:pt x="3335" y="3989"/>
                  </a:lnTo>
                  <a:lnTo>
                    <a:pt x="3387" y="3753"/>
                  </a:lnTo>
                  <a:lnTo>
                    <a:pt x="3440" y="3505"/>
                  </a:lnTo>
                  <a:lnTo>
                    <a:pt x="3466" y="3270"/>
                  </a:lnTo>
                  <a:lnTo>
                    <a:pt x="3479" y="3021"/>
                  </a:lnTo>
                  <a:lnTo>
                    <a:pt x="3479" y="2773"/>
                  </a:lnTo>
                  <a:lnTo>
                    <a:pt x="3466" y="2524"/>
                  </a:lnTo>
                  <a:lnTo>
                    <a:pt x="3440" y="2276"/>
                  </a:lnTo>
                  <a:lnTo>
                    <a:pt x="3414" y="2027"/>
                  </a:lnTo>
                  <a:lnTo>
                    <a:pt x="3361" y="1792"/>
                  </a:lnTo>
                  <a:lnTo>
                    <a:pt x="3322" y="1557"/>
                  </a:lnTo>
                  <a:lnTo>
                    <a:pt x="3257" y="1334"/>
                  </a:lnTo>
                  <a:lnTo>
                    <a:pt x="3139" y="916"/>
                  </a:lnTo>
                  <a:lnTo>
                    <a:pt x="3008" y="550"/>
                  </a:lnTo>
                  <a:lnTo>
                    <a:pt x="2864" y="262"/>
                  </a:lnTo>
                  <a:lnTo>
                    <a:pt x="2799" y="145"/>
                  </a:lnTo>
                  <a:lnTo>
                    <a:pt x="2734" y="53"/>
                  </a:lnTo>
                  <a:lnTo>
                    <a:pt x="2721" y="27"/>
                  </a:lnTo>
                  <a:lnTo>
                    <a:pt x="2694" y="14"/>
                  </a:lnTo>
                  <a:lnTo>
                    <a:pt x="2616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0" name="Google Shape;1822;p38">
              <a:extLst>
                <a:ext uri="{FF2B5EF4-FFF2-40B4-BE49-F238E27FC236}">
                  <a16:creationId xmlns:a16="http://schemas.microsoft.com/office/drawing/2014/main" id="{02E9D85B-D080-D207-D9A0-076350E4EB12}"/>
                </a:ext>
              </a:extLst>
            </p:cNvPr>
            <p:cNvSpPr/>
            <p:nvPr/>
          </p:nvSpPr>
          <p:spPr>
            <a:xfrm>
              <a:off x="2548200" y="4955150"/>
              <a:ext cx="81750" cy="150400"/>
            </a:xfrm>
            <a:custGeom>
              <a:avLst/>
              <a:gdLst/>
              <a:ahLst/>
              <a:cxnLst/>
              <a:rect l="l" t="t" r="r" b="b"/>
              <a:pathLst>
                <a:path w="3270" h="6016" extrusionOk="0">
                  <a:moveTo>
                    <a:pt x="2511" y="0"/>
                  </a:moveTo>
                  <a:lnTo>
                    <a:pt x="2419" y="13"/>
                  </a:lnTo>
                  <a:lnTo>
                    <a:pt x="2328" y="40"/>
                  </a:lnTo>
                  <a:lnTo>
                    <a:pt x="2249" y="79"/>
                  </a:lnTo>
                  <a:lnTo>
                    <a:pt x="2197" y="131"/>
                  </a:lnTo>
                  <a:lnTo>
                    <a:pt x="2171" y="157"/>
                  </a:lnTo>
                  <a:lnTo>
                    <a:pt x="2171" y="183"/>
                  </a:lnTo>
                  <a:lnTo>
                    <a:pt x="2118" y="510"/>
                  </a:lnTo>
                  <a:lnTo>
                    <a:pt x="2066" y="824"/>
                  </a:lnTo>
                  <a:lnTo>
                    <a:pt x="1988" y="1138"/>
                  </a:lnTo>
                  <a:lnTo>
                    <a:pt x="1909" y="1465"/>
                  </a:lnTo>
                  <a:lnTo>
                    <a:pt x="1818" y="1779"/>
                  </a:lnTo>
                  <a:lnTo>
                    <a:pt x="1700" y="2092"/>
                  </a:lnTo>
                  <a:lnTo>
                    <a:pt x="1582" y="2419"/>
                  </a:lnTo>
                  <a:lnTo>
                    <a:pt x="1465" y="2733"/>
                  </a:lnTo>
                  <a:lnTo>
                    <a:pt x="1321" y="3060"/>
                  </a:lnTo>
                  <a:lnTo>
                    <a:pt x="1177" y="3374"/>
                  </a:lnTo>
                  <a:lnTo>
                    <a:pt x="863" y="4028"/>
                  </a:lnTo>
                  <a:lnTo>
                    <a:pt x="510" y="4668"/>
                  </a:lnTo>
                  <a:lnTo>
                    <a:pt x="144" y="5322"/>
                  </a:lnTo>
                  <a:lnTo>
                    <a:pt x="66" y="5374"/>
                  </a:lnTo>
                  <a:lnTo>
                    <a:pt x="13" y="5440"/>
                  </a:lnTo>
                  <a:lnTo>
                    <a:pt x="0" y="5466"/>
                  </a:lnTo>
                  <a:lnTo>
                    <a:pt x="0" y="5492"/>
                  </a:lnTo>
                  <a:lnTo>
                    <a:pt x="0" y="5531"/>
                  </a:lnTo>
                  <a:lnTo>
                    <a:pt x="13" y="5557"/>
                  </a:lnTo>
                  <a:lnTo>
                    <a:pt x="0" y="5584"/>
                  </a:lnTo>
                  <a:lnTo>
                    <a:pt x="0" y="5610"/>
                  </a:lnTo>
                  <a:lnTo>
                    <a:pt x="13" y="5623"/>
                  </a:lnTo>
                  <a:lnTo>
                    <a:pt x="26" y="5649"/>
                  </a:lnTo>
                  <a:lnTo>
                    <a:pt x="79" y="5675"/>
                  </a:lnTo>
                  <a:lnTo>
                    <a:pt x="144" y="5701"/>
                  </a:lnTo>
                  <a:lnTo>
                    <a:pt x="223" y="5701"/>
                  </a:lnTo>
                  <a:lnTo>
                    <a:pt x="314" y="5688"/>
                  </a:lnTo>
                  <a:lnTo>
                    <a:pt x="393" y="5675"/>
                  </a:lnTo>
                  <a:lnTo>
                    <a:pt x="471" y="5636"/>
                  </a:lnTo>
                  <a:lnTo>
                    <a:pt x="641" y="5727"/>
                  </a:lnTo>
                  <a:lnTo>
                    <a:pt x="811" y="5793"/>
                  </a:lnTo>
                  <a:lnTo>
                    <a:pt x="968" y="5858"/>
                  </a:lnTo>
                  <a:lnTo>
                    <a:pt x="1112" y="5910"/>
                  </a:lnTo>
                  <a:lnTo>
                    <a:pt x="1255" y="5950"/>
                  </a:lnTo>
                  <a:lnTo>
                    <a:pt x="1399" y="5989"/>
                  </a:lnTo>
                  <a:lnTo>
                    <a:pt x="1530" y="6002"/>
                  </a:lnTo>
                  <a:lnTo>
                    <a:pt x="1661" y="6015"/>
                  </a:lnTo>
                  <a:lnTo>
                    <a:pt x="1779" y="6015"/>
                  </a:lnTo>
                  <a:lnTo>
                    <a:pt x="1896" y="6002"/>
                  </a:lnTo>
                  <a:lnTo>
                    <a:pt x="2001" y="5976"/>
                  </a:lnTo>
                  <a:lnTo>
                    <a:pt x="2105" y="5950"/>
                  </a:lnTo>
                  <a:lnTo>
                    <a:pt x="2210" y="5910"/>
                  </a:lnTo>
                  <a:lnTo>
                    <a:pt x="2302" y="5858"/>
                  </a:lnTo>
                  <a:lnTo>
                    <a:pt x="2393" y="5806"/>
                  </a:lnTo>
                  <a:lnTo>
                    <a:pt x="2472" y="5741"/>
                  </a:lnTo>
                  <a:lnTo>
                    <a:pt x="2550" y="5662"/>
                  </a:lnTo>
                  <a:lnTo>
                    <a:pt x="2628" y="5584"/>
                  </a:lnTo>
                  <a:lnTo>
                    <a:pt x="2759" y="5414"/>
                  </a:lnTo>
                  <a:lnTo>
                    <a:pt x="2877" y="5217"/>
                  </a:lnTo>
                  <a:lnTo>
                    <a:pt x="2981" y="4982"/>
                  </a:lnTo>
                  <a:lnTo>
                    <a:pt x="3060" y="4747"/>
                  </a:lnTo>
                  <a:lnTo>
                    <a:pt x="3125" y="4485"/>
                  </a:lnTo>
                  <a:lnTo>
                    <a:pt x="3178" y="4211"/>
                  </a:lnTo>
                  <a:lnTo>
                    <a:pt x="3230" y="3936"/>
                  </a:lnTo>
                  <a:lnTo>
                    <a:pt x="3256" y="3635"/>
                  </a:lnTo>
                  <a:lnTo>
                    <a:pt x="3269" y="3348"/>
                  </a:lnTo>
                  <a:lnTo>
                    <a:pt x="3269" y="3047"/>
                  </a:lnTo>
                  <a:lnTo>
                    <a:pt x="3269" y="2733"/>
                  </a:lnTo>
                  <a:lnTo>
                    <a:pt x="3256" y="2445"/>
                  </a:lnTo>
                  <a:lnTo>
                    <a:pt x="3230" y="2145"/>
                  </a:lnTo>
                  <a:lnTo>
                    <a:pt x="3204" y="1857"/>
                  </a:lnTo>
                  <a:lnTo>
                    <a:pt x="3165" y="1582"/>
                  </a:lnTo>
                  <a:lnTo>
                    <a:pt x="3073" y="1073"/>
                  </a:lnTo>
                  <a:lnTo>
                    <a:pt x="3021" y="837"/>
                  </a:lnTo>
                  <a:lnTo>
                    <a:pt x="2968" y="628"/>
                  </a:lnTo>
                  <a:lnTo>
                    <a:pt x="2903" y="445"/>
                  </a:lnTo>
                  <a:lnTo>
                    <a:pt x="2851" y="275"/>
                  </a:lnTo>
                  <a:lnTo>
                    <a:pt x="2785" y="144"/>
                  </a:lnTo>
                  <a:lnTo>
                    <a:pt x="2733" y="53"/>
                  </a:lnTo>
                  <a:lnTo>
                    <a:pt x="2707" y="26"/>
                  </a:lnTo>
                  <a:lnTo>
                    <a:pt x="2681" y="13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1" name="Google Shape;1823;p38">
              <a:extLst>
                <a:ext uri="{FF2B5EF4-FFF2-40B4-BE49-F238E27FC236}">
                  <a16:creationId xmlns:a16="http://schemas.microsoft.com/office/drawing/2014/main" id="{783EF61D-5CD4-769D-F78C-8FC1B197B765}"/>
                </a:ext>
              </a:extLst>
            </p:cNvPr>
            <p:cNvSpPr/>
            <p:nvPr/>
          </p:nvSpPr>
          <p:spPr>
            <a:xfrm>
              <a:off x="2204950" y="3429550"/>
              <a:ext cx="213175" cy="176225"/>
            </a:xfrm>
            <a:custGeom>
              <a:avLst/>
              <a:gdLst/>
              <a:ahLst/>
              <a:cxnLst/>
              <a:rect l="l" t="t" r="r" b="b"/>
              <a:pathLst>
                <a:path w="8527" h="7049" extrusionOk="0">
                  <a:moveTo>
                    <a:pt x="1583" y="0"/>
                  </a:moveTo>
                  <a:lnTo>
                    <a:pt x="1557" y="13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26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2" y="536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56"/>
                  </a:lnTo>
                  <a:lnTo>
                    <a:pt x="576" y="1452"/>
                  </a:lnTo>
                  <a:lnTo>
                    <a:pt x="445" y="1648"/>
                  </a:lnTo>
                  <a:lnTo>
                    <a:pt x="328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4" y="2720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1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51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20" y="6800"/>
                  </a:lnTo>
                  <a:lnTo>
                    <a:pt x="6238" y="6878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36" y="7022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51"/>
                  </a:lnTo>
                  <a:lnTo>
                    <a:pt x="8526" y="6407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48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08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75"/>
                  </a:lnTo>
                  <a:lnTo>
                    <a:pt x="4656" y="3308"/>
                  </a:lnTo>
                  <a:lnTo>
                    <a:pt x="4264" y="2916"/>
                  </a:lnTo>
                  <a:lnTo>
                    <a:pt x="3871" y="2511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196"/>
                  </a:lnTo>
                  <a:lnTo>
                    <a:pt x="1910" y="144"/>
                  </a:lnTo>
                  <a:lnTo>
                    <a:pt x="1871" y="92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53" y="27"/>
                  </a:lnTo>
                  <a:lnTo>
                    <a:pt x="1701" y="40"/>
                  </a:lnTo>
                  <a:lnTo>
                    <a:pt x="1661" y="13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2" name="Google Shape;1824;p38">
              <a:extLst>
                <a:ext uri="{FF2B5EF4-FFF2-40B4-BE49-F238E27FC236}">
                  <a16:creationId xmlns:a16="http://schemas.microsoft.com/office/drawing/2014/main" id="{62D50C66-B1F2-DA02-B6A5-C1FB3280E353}"/>
                </a:ext>
              </a:extLst>
            </p:cNvPr>
            <p:cNvSpPr/>
            <p:nvPr/>
          </p:nvSpPr>
          <p:spPr>
            <a:xfrm>
              <a:off x="1792425" y="2400175"/>
              <a:ext cx="297175" cy="177525"/>
            </a:xfrm>
            <a:custGeom>
              <a:avLst/>
              <a:gdLst/>
              <a:ahLst/>
              <a:cxnLst/>
              <a:rect l="l" t="t" r="r" b="b"/>
              <a:pathLst>
                <a:path w="11887" h="7101" extrusionOk="0">
                  <a:moveTo>
                    <a:pt x="1334" y="0"/>
                  </a:moveTo>
                  <a:lnTo>
                    <a:pt x="1334" y="26"/>
                  </a:lnTo>
                  <a:lnTo>
                    <a:pt x="1086" y="340"/>
                  </a:lnTo>
                  <a:lnTo>
                    <a:pt x="863" y="641"/>
                  </a:lnTo>
                  <a:lnTo>
                    <a:pt x="667" y="942"/>
                  </a:lnTo>
                  <a:lnTo>
                    <a:pt x="497" y="1242"/>
                  </a:lnTo>
                  <a:lnTo>
                    <a:pt x="354" y="1517"/>
                  </a:lnTo>
                  <a:lnTo>
                    <a:pt x="236" y="1792"/>
                  </a:lnTo>
                  <a:lnTo>
                    <a:pt x="144" y="2066"/>
                  </a:lnTo>
                  <a:lnTo>
                    <a:pt x="79" y="2315"/>
                  </a:lnTo>
                  <a:lnTo>
                    <a:pt x="27" y="2563"/>
                  </a:lnTo>
                  <a:lnTo>
                    <a:pt x="0" y="2811"/>
                  </a:lnTo>
                  <a:lnTo>
                    <a:pt x="0" y="3047"/>
                  </a:lnTo>
                  <a:lnTo>
                    <a:pt x="14" y="3269"/>
                  </a:lnTo>
                  <a:lnTo>
                    <a:pt x="53" y="3491"/>
                  </a:lnTo>
                  <a:lnTo>
                    <a:pt x="105" y="3701"/>
                  </a:lnTo>
                  <a:lnTo>
                    <a:pt x="184" y="3910"/>
                  </a:lnTo>
                  <a:lnTo>
                    <a:pt x="275" y="4106"/>
                  </a:lnTo>
                  <a:lnTo>
                    <a:pt x="393" y="4289"/>
                  </a:lnTo>
                  <a:lnTo>
                    <a:pt x="510" y="4472"/>
                  </a:lnTo>
                  <a:lnTo>
                    <a:pt x="654" y="4655"/>
                  </a:lnTo>
                  <a:lnTo>
                    <a:pt x="811" y="4825"/>
                  </a:lnTo>
                  <a:lnTo>
                    <a:pt x="981" y="4982"/>
                  </a:lnTo>
                  <a:lnTo>
                    <a:pt x="1164" y="5139"/>
                  </a:lnTo>
                  <a:lnTo>
                    <a:pt x="1373" y="5283"/>
                  </a:lnTo>
                  <a:lnTo>
                    <a:pt x="1583" y="5427"/>
                  </a:lnTo>
                  <a:lnTo>
                    <a:pt x="1805" y="5557"/>
                  </a:lnTo>
                  <a:lnTo>
                    <a:pt x="2027" y="5688"/>
                  </a:lnTo>
                  <a:lnTo>
                    <a:pt x="2276" y="5806"/>
                  </a:lnTo>
                  <a:lnTo>
                    <a:pt x="2524" y="5923"/>
                  </a:lnTo>
                  <a:lnTo>
                    <a:pt x="2786" y="6041"/>
                  </a:lnTo>
                  <a:lnTo>
                    <a:pt x="3047" y="6146"/>
                  </a:lnTo>
                  <a:lnTo>
                    <a:pt x="3609" y="6329"/>
                  </a:lnTo>
                  <a:lnTo>
                    <a:pt x="4185" y="6499"/>
                  </a:lnTo>
                  <a:lnTo>
                    <a:pt x="4786" y="6643"/>
                  </a:lnTo>
                  <a:lnTo>
                    <a:pt x="5388" y="6773"/>
                  </a:lnTo>
                  <a:lnTo>
                    <a:pt x="6002" y="6865"/>
                  </a:lnTo>
                  <a:lnTo>
                    <a:pt x="6617" y="6956"/>
                  </a:lnTo>
                  <a:lnTo>
                    <a:pt x="7218" y="7022"/>
                  </a:lnTo>
                  <a:lnTo>
                    <a:pt x="7807" y="7061"/>
                  </a:lnTo>
                  <a:lnTo>
                    <a:pt x="8395" y="7087"/>
                  </a:lnTo>
                  <a:lnTo>
                    <a:pt x="8944" y="7100"/>
                  </a:lnTo>
                  <a:lnTo>
                    <a:pt x="9467" y="7100"/>
                  </a:lnTo>
                  <a:lnTo>
                    <a:pt x="9951" y="7074"/>
                  </a:lnTo>
                  <a:lnTo>
                    <a:pt x="10409" y="7048"/>
                  </a:lnTo>
                  <a:lnTo>
                    <a:pt x="10814" y="6996"/>
                  </a:lnTo>
                  <a:lnTo>
                    <a:pt x="11154" y="6930"/>
                  </a:lnTo>
                  <a:lnTo>
                    <a:pt x="11455" y="6852"/>
                  </a:lnTo>
                  <a:lnTo>
                    <a:pt x="11572" y="6813"/>
                  </a:lnTo>
                  <a:lnTo>
                    <a:pt x="11677" y="6773"/>
                  </a:lnTo>
                  <a:lnTo>
                    <a:pt x="11729" y="6734"/>
                  </a:lnTo>
                  <a:lnTo>
                    <a:pt x="11782" y="6682"/>
                  </a:lnTo>
                  <a:lnTo>
                    <a:pt x="11808" y="6616"/>
                  </a:lnTo>
                  <a:lnTo>
                    <a:pt x="11847" y="6525"/>
                  </a:lnTo>
                  <a:lnTo>
                    <a:pt x="11860" y="6433"/>
                  </a:lnTo>
                  <a:lnTo>
                    <a:pt x="11873" y="6342"/>
                  </a:lnTo>
                  <a:lnTo>
                    <a:pt x="11886" y="6133"/>
                  </a:lnTo>
                  <a:lnTo>
                    <a:pt x="11860" y="5923"/>
                  </a:lnTo>
                  <a:lnTo>
                    <a:pt x="11834" y="5832"/>
                  </a:lnTo>
                  <a:lnTo>
                    <a:pt x="11808" y="5740"/>
                  </a:lnTo>
                  <a:lnTo>
                    <a:pt x="11769" y="5675"/>
                  </a:lnTo>
                  <a:lnTo>
                    <a:pt x="11716" y="5610"/>
                  </a:lnTo>
                  <a:lnTo>
                    <a:pt x="11677" y="5570"/>
                  </a:lnTo>
                  <a:lnTo>
                    <a:pt x="11612" y="5544"/>
                  </a:lnTo>
                  <a:lnTo>
                    <a:pt x="11036" y="5440"/>
                  </a:lnTo>
                  <a:lnTo>
                    <a:pt x="10461" y="5309"/>
                  </a:lnTo>
                  <a:lnTo>
                    <a:pt x="9912" y="5165"/>
                  </a:lnTo>
                  <a:lnTo>
                    <a:pt x="9363" y="5008"/>
                  </a:lnTo>
                  <a:lnTo>
                    <a:pt x="8840" y="4825"/>
                  </a:lnTo>
                  <a:lnTo>
                    <a:pt x="8330" y="4629"/>
                  </a:lnTo>
                  <a:lnTo>
                    <a:pt x="7833" y="4420"/>
                  </a:lnTo>
                  <a:lnTo>
                    <a:pt x="7349" y="4197"/>
                  </a:lnTo>
                  <a:lnTo>
                    <a:pt x="6878" y="3962"/>
                  </a:lnTo>
                  <a:lnTo>
                    <a:pt x="6421" y="3727"/>
                  </a:lnTo>
                  <a:lnTo>
                    <a:pt x="5989" y="3491"/>
                  </a:lnTo>
                  <a:lnTo>
                    <a:pt x="5571" y="3243"/>
                  </a:lnTo>
                  <a:lnTo>
                    <a:pt x="5165" y="2995"/>
                  </a:lnTo>
                  <a:lnTo>
                    <a:pt x="4786" y="2746"/>
                  </a:lnTo>
                  <a:lnTo>
                    <a:pt x="4420" y="2485"/>
                  </a:lnTo>
                  <a:lnTo>
                    <a:pt x="4067" y="2249"/>
                  </a:lnTo>
                  <a:lnTo>
                    <a:pt x="3426" y="1765"/>
                  </a:lnTo>
                  <a:lnTo>
                    <a:pt x="2864" y="1308"/>
                  </a:lnTo>
                  <a:lnTo>
                    <a:pt x="2393" y="902"/>
                  </a:lnTo>
                  <a:lnTo>
                    <a:pt x="2001" y="562"/>
                  </a:lnTo>
                  <a:lnTo>
                    <a:pt x="1478" y="92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3" name="Google Shape;1825;p38">
              <a:extLst>
                <a:ext uri="{FF2B5EF4-FFF2-40B4-BE49-F238E27FC236}">
                  <a16:creationId xmlns:a16="http://schemas.microsoft.com/office/drawing/2014/main" id="{DF786681-3B4D-5854-ECB6-1BBC50221672}"/>
                </a:ext>
              </a:extLst>
            </p:cNvPr>
            <p:cNvSpPr/>
            <p:nvPr/>
          </p:nvSpPr>
          <p:spPr>
            <a:xfrm>
              <a:off x="1736850" y="2604800"/>
              <a:ext cx="316775" cy="150075"/>
            </a:xfrm>
            <a:custGeom>
              <a:avLst/>
              <a:gdLst/>
              <a:ahLst/>
              <a:cxnLst/>
              <a:rect l="l" t="t" r="r" b="b"/>
              <a:pathLst>
                <a:path w="12671" h="6003" extrusionOk="0">
                  <a:moveTo>
                    <a:pt x="824" y="1"/>
                  </a:moveTo>
                  <a:lnTo>
                    <a:pt x="811" y="14"/>
                  </a:lnTo>
                  <a:lnTo>
                    <a:pt x="824" y="27"/>
                  </a:lnTo>
                  <a:lnTo>
                    <a:pt x="628" y="380"/>
                  </a:lnTo>
                  <a:lnTo>
                    <a:pt x="471" y="720"/>
                  </a:lnTo>
                  <a:lnTo>
                    <a:pt x="328" y="1047"/>
                  </a:lnTo>
                  <a:lnTo>
                    <a:pt x="210" y="1373"/>
                  </a:lnTo>
                  <a:lnTo>
                    <a:pt x="131" y="1674"/>
                  </a:lnTo>
                  <a:lnTo>
                    <a:pt x="66" y="1962"/>
                  </a:lnTo>
                  <a:lnTo>
                    <a:pt x="14" y="2250"/>
                  </a:lnTo>
                  <a:lnTo>
                    <a:pt x="1" y="2511"/>
                  </a:lnTo>
                  <a:lnTo>
                    <a:pt x="1" y="2773"/>
                  </a:lnTo>
                  <a:lnTo>
                    <a:pt x="27" y="3008"/>
                  </a:lnTo>
                  <a:lnTo>
                    <a:pt x="66" y="3243"/>
                  </a:lnTo>
                  <a:lnTo>
                    <a:pt x="131" y="3466"/>
                  </a:lnTo>
                  <a:lnTo>
                    <a:pt x="210" y="3675"/>
                  </a:lnTo>
                  <a:lnTo>
                    <a:pt x="301" y="3871"/>
                  </a:lnTo>
                  <a:lnTo>
                    <a:pt x="419" y="4067"/>
                  </a:lnTo>
                  <a:lnTo>
                    <a:pt x="550" y="4237"/>
                  </a:lnTo>
                  <a:lnTo>
                    <a:pt x="707" y="4407"/>
                  </a:lnTo>
                  <a:lnTo>
                    <a:pt x="864" y="4564"/>
                  </a:lnTo>
                  <a:lnTo>
                    <a:pt x="1047" y="4721"/>
                  </a:lnTo>
                  <a:lnTo>
                    <a:pt x="1230" y="4852"/>
                  </a:lnTo>
                  <a:lnTo>
                    <a:pt x="1439" y="4982"/>
                  </a:lnTo>
                  <a:lnTo>
                    <a:pt x="1661" y="5113"/>
                  </a:lnTo>
                  <a:lnTo>
                    <a:pt x="1884" y="5218"/>
                  </a:lnTo>
                  <a:lnTo>
                    <a:pt x="2119" y="5322"/>
                  </a:lnTo>
                  <a:lnTo>
                    <a:pt x="2367" y="5427"/>
                  </a:lnTo>
                  <a:lnTo>
                    <a:pt x="2629" y="5505"/>
                  </a:lnTo>
                  <a:lnTo>
                    <a:pt x="2903" y="5584"/>
                  </a:lnTo>
                  <a:lnTo>
                    <a:pt x="3178" y="5662"/>
                  </a:lnTo>
                  <a:lnTo>
                    <a:pt x="3466" y="5728"/>
                  </a:lnTo>
                  <a:lnTo>
                    <a:pt x="3753" y="5780"/>
                  </a:lnTo>
                  <a:lnTo>
                    <a:pt x="4342" y="5872"/>
                  </a:lnTo>
                  <a:lnTo>
                    <a:pt x="4969" y="5937"/>
                  </a:lnTo>
                  <a:lnTo>
                    <a:pt x="5597" y="5976"/>
                  </a:lnTo>
                  <a:lnTo>
                    <a:pt x="6225" y="6002"/>
                  </a:lnTo>
                  <a:lnTo>
                    <a:pt x="6865" y="6002"/>
                  </a:lnTo>
                  <a:lnTo>
                    <a:pt x="7493" y="5976"/>
                  </a:lnTo>
                  <a:lnTo>
                    <a:pt x="8121" y="5937"/>
                  </a:lnTo>
                  <a:lnTo>
                    <a:pt x="8722" y="5872"/>
                  </a:lnTo>
                  <a:lnTo>
                    <a:pt x="9310" y="5806"/>
                  </a:lnTo>
                  <a:lnTo>
                    <a:pt x="9873" y="5728"/>
                  </a:lnTo>
                  <a:lnTo>
                    <a:pt x="10396" y="5623"/>
                  </a:lnTo>
                  <a:lnTo>
                    <a:pt x="10880" y="5518"/>
                  </a:lnTo>
                  <a:lnTo>
                    <a:pt x="11324" y="5414"/>
                  </a:lnTo>
                  <a:lnTo>
                    <a:pt x="11716" y="5296"/>
                  </a:lnTo>
                  <a:lnTo>
                    <a:pt x="12056" y="5165"/>
                  </a:lnTo>
                  <a:lnTo>
                    <a:pt x="12344" y="5048"/>
                  </a:lnTo>
                  <a:lnTo>
                    <a:pt x="12462" y="4982"/>
                  </a:lnTo>
                  <a:lnTo>
                    <a:pt x="12553" y="4917"/>
                  </a:lnTo>
                  <a:lnTo>
                    <a:pt x="12592" y="4878"/>
                  </a:lnTo>
                  <a:lnTo>
                    <a:pt x="12632" y="4812"/>
                  </a:lnTo>
                  <a:lnTo>
                    <a:pt x="12658" y="4747"/>
                  </a:lnTo>
                  <a:lnTo>
                    <a:pt x="12671" y="4655"/>
                  </a:lnTo>
                  <a:lnTo>
                    <a:pt x="12671" y="4564"/>
                  </a:lnTo>
                  <a:lnTo>
                    <a:pt x="12671" y="4459"/>
                  </a:lnTo>
                  <a:lnTo>
                    <a:pt x="12632" y="4263"/>
                  </a:lnTo>
                  <a:lnTo>
                    <a:pt x="12579" y="4067"/>
                  </a:lnTo>
                  <a:lnTo>
                    <a:pt x="12540" y="3976"/>
                  </a:lnTo>
                  <a:lnTo>
                    <a:pt x="12488" y="3897"/>
                  </a:lnTo>
                  <a:lnTo>
                    <a:pt x="12436" y="3832"/>
                  </a:lnTo>
                  <a:lnTo>
                    <a:pt x="12383" y="3779"/>
                  </a:lnTo>
                  <a:lnTo>
                    <a:pt x="12331" y="3740"/>
                  </a:lnTo>
                  <a:lnTo>
                    <a:pt x="12266" y="3727"/>
                  </a:lnTo>
                  <a:lnTo>
                    <a:pt x="11782" y="3701"/>
                  </a:lnTo>
                  <a:lnTo>
                    <a:pt x="11285" y="3662"/>
                  </a:lnTo>
                  <a:lnTo>
                    <a:pt x="10775" y="3596"/>
                  </a:lnTo>
                  <a:lnTo>
                    <a:pt x="10278" y="3505"/>
                  </a:lnTo>
                  <a:lnTo>
                    <a:pt x="9768" y="3413"/>
                  </a:lnTo>
                  <a:lnTo>
                    <a:pt x="9258" y="3296"/>
                  </a:lnTo>
                  <a:lnTo>
                    <a:pt x="8761" y="3165"/>
                  </a:lnTo>
                  <a:lnTo>
                    <a:pt x="8251" y="3034"/>
                  </a:lnTo>
                  <a:lnTo>
                    <a:pt x="7754" y="2877"/>
                  </a:lnTo>
                  <a:lnTo>
                    <a:pt x="7271" y="2720"/>
                  </a:lnTo>
                  <a:lnTo>
                    <a:pt x="6774" y="2550"/>
                  </a:lnTo>
                  <a:lnTo>
                    <a:pt x="6303" y="2380"/>
                  </a:lnTo>
                  <a:lnTo>
                    <a:pt x="5375" y="2027"/>
                  </a:lnTo>
                  <a:lnTo>
                    <a:pt x="4512" y="1674"/>
                  </a:lnTo>
                  <a:lnTo>
                    <a:pt x="3701" y="1321"/>
                  </a:lnTo>
                  <a:lnTo>
                    <a:pt x="2969" y="981"/>
                  </a:lnTo>
                  <a:lnTo>
                    <a:pt x="1779" y="419"/>
                  </a:lnTo>
                  <a:lnTo>
                    <a:pt x="1347" y="210"/>
                  </a:lnTo>
                  <a:lnTo>
                    <a:pt x="1034" y="66"/>
                  </a:lnTo>
                  <a:lnTo>
                    <a:pt x="929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4" name="Google Shape;1826;p38">
              <a:extLst>
                <a:ext uri="{FF2B5EF4-FFF2-40B4-BE49-F238E27FC236}">
                  <a16:creationId xmlns:a16="http://schemas.microsoft.com/office/drawing/2014/main" id="{DF9FE0FA-778E-F057-AC89-69308E332E95}"/>
                </a:ext>
              </a:extLst>
            </p:cNvPr>
            <p:cNvSpPr/>
            <p:nvPr/>
          </p:nvSpPr>
          <p:spPr>
            <a:xfrm>
              <a:off x="3585100" y="2552825"/>
              <a:ext cx="310875" cy="141250"/>
            </a:xfrm>
            <a:custGeom>
              <a:avLst/>
              <a:gdLst/>
              <a:ahLst/>
              <a:cxnLst/>
              <a:rect l="l" t="t" r="r" b="b"/>
              <a:pathLst>
                <a:path w="12435" h="5650" extrusionOk="0">
                  <a:moveTo>
                    <a:pt x="11729" y="1"/>
                  </a:moveTo>
                  <a:lnTo>
                    <a:pt x="11598" y="66"/>
                  </a:lnTo>
                  <a:lnTo>
                    <a:pt x="10983" y="393"/>
                  </a:lnTo>
                  <a:lnTo>
                    <a:pt x="10513" y="641"/>
                  </a:lnTo>
                  <a:lnTo>
                    <a:pt x="9951" y="916"/>
                  </a:lnTo>
                  <a:lnTo>
                    <a:pt x="9310" y="1217"/>
                  </a:lnTo>
                  <a:lnTo>
                    <a:pt x="8565" y="1543"/>
                  </a:lnTo>
                  <a:lnTo>
                    <a:pt x="8172" y="1700"/>
                  </a:lnTo>
                  <a:lnTo>
                    <a:pt x="7754" y="1857"/>
                  </a:lnTo>
                  <a:lnTo>
                    <a:pt x="7322" y="2001"/>
                  </a:lnTo>
                  <a:lnTo>
                    <a:pt x="6878" y="2145"/>
                  </a:lnTo>
                  <a:lnTo>
                    <a:pt x="6407" y="2289"/>
                  </a:lnTo>
                  <a:lnTo>
                    <a:pt x="5923" y="2420"/>
                  </a:lnTo>
                  <a:lnTo>
                    <a:pt x="5439" y="2550"/>
                  </a:lnTo>
                  <a:lnTo>
                    <a:pt x="4930" y="2655"/>
                  </a:lnTo>
                  <a:lnTo>
                    <a:pt x="4406" y="2759"/>
                  </a:lnTo>
                  <a:lnTo>
                    <a:pt x="3870" y="2838"/>
                  </a:lnTo>
                  <a:lnTo>
                    <a:pt x="3321" y="2916"/>
                  </a:lnTo>
                  <a:lnTo>
                    <a:pt x="2772" y="2969"/>
                  </a:lnTo>
                  <a:lnTo>
                    <a:pt x="2197" y="2995"/>
                  </a:lnTo>
                  <a:lnTo>
                    <a:pt x="1621" y="3008"/>
                  </a:lnTo>
                  <a:lnTo>
                    <a:pt x="1046" y="2995"/>
                  </a:lnTo>
                  <a:lnTo>
                    <a:pt x="458" y="2956"/>
                  </a:lnTo>
                  <a:lnTo>
                    <a:pt x="392" y="2969"/>
                  </a:lnTo>
                  <a:lnTo>
                    <a:pt x="340" y="2995"/>
                  </a:lnTo>
                  <a:lnTo>
                    <a:pt x="275" y="3047"/>
                  </a:lnTo>
                  <a:lnTo>
                    <a:pt x="222" y="3099"/>
                  </a:lnTo>
                  <a:lnTo>
                    <a:pt x="170" y="3178"/>
                  </a:lnTo>
                  <a:lnTo>
                    <a:pt x="131" y="3269"/>
                  </a:lnTo>
                  <a:lnTo>
                    <a:pt x="52" y="3466"/>
                  </a:lnTo>
                  <a:lnTo>
                    <a:pt x="13" y="3662"/>
                  </a:lnTo>
                  <a:lnTo>
                    <a:pt x="0" y="3766"/>
                  </a:lnTo>
                  <a:lnTo>
                    <a:pt x="0" y="3858"/>
                  </a:lnTo>
                  <a:lnTo>
                    <a:pt x="13" y="3949"/>
                  </a:lnTo>
                  <a:lnTo>
                    <a:pt x="26" y="4028"/>
                  </a:lnTo>
                  <a:lnTo>
                    <a:pt x="52" y="4080"/>
                  </a:lnTo>
                  <a:lnTo>
                    <a:pt x="105" y="4132"/>
                  </a:lnTo>
                  <a:lnTo>
                    <a:pt x="196" y="4198"/>
                  </a:lnTo>
                  <a:lnTo>
                    <a:pt x="301" y="4276"/>
                  </a:lnTo>
                  <a:lnTo>
                    <a:pt x="575" y="4407"/>
                  </a:lnTo>
                  <a:lnTo>
                    <a:pt x="902" y="4551"/>
                  </a:lnTo>
                  <a:lnTo>
                    <a:pt x="1281" y="4695"/>
                  </a:lnTo>
                  <a:lnTo>
                    <a:pt x="1700" y="4839"/>
                  </a:lnTo>
                  <a:lnTo>
                    <a:pt x="2171" y="4969"/>
                  </a:lnTo>
                  <a:lnTo>
                    <a:pt x="2680" y="5100"/>
                  </a:lnTo>
                  <a:lnTo>
                    <a:pt x="3217" y="5231"/>
                  </a:lnTo>
                  <a:lnTo>
                    <a:pt x="3792" y="5335"/>
                  </a:lnTo>
                  <a:lnTo>
                    <a:pt x="4380" y="5427"/>
                  </a:lnTo>
                  <a:lnTo>
                    <a:pt x="4982" y="5505"/>
                  </a:lnTo>
                  <a:lnTo>
                    <a:pt x="5596" y="5571"/>
                  </a:lnTo>
                  <a:lnTo>
                    <a:pt x="6211" y="5623"/>
                  </a:lnTo>
                  <a:lnTo>
                    <a:pt x="6839" y="5649"/>
                  </a:lnTo>
                  <a:lnTo>
                    <a:pt x="7440" y="5649"/>
                  </a:lnTo>
                  <a:lnTo>
                    <a:pt x="8055" y="5623"/>
                  </a:lnTo>
                  <a:lnTo>
                    <a:pt x="8630" y="5571"/>
                  </a:lnTo>
                  <a:lnTo>
                    <a:pt x="8918" y="5532"/>
                  </a:lnTo>
                  <a:lnTo>
                    <a:pt x="9192" y="5479"/>
                  </a:lnTo>
                  <a:lnTo>
                    <a:pt x="9467" y="5427"/>
                  </a:lnTo>
                  <a:lnTo>
                    <a:pt x="9728" y="5362"/>
                  </a:lnTo>
                  <a:lnTo>
                    <a:pt x="9990" y="5296"/>
                  </a:lnTo>
                  <a:lnTo>
                    <a:pt x="10238" y="5218"/>
                  </a:lnTo>
                  <a:lnTo>
                    <a:pt x="10474" y="5126"/>
                  </a:lnTo>
                  <a:lnTo>
                    <a:pt x="10696" y="5035"/>
                  </a:lnTo>
                  <a:lnTo>
                    <a:pt x="10918" y="4930"/>
                  </a:lnTo>
                  <a:lnTo>
                    <a:pt x="11127" y="4812"/>
                  </a:lnTo>
                  <a:lnTo>
                    <a:pt x="11310" y="4682"/>
                  </a:lnTo>
                  <a:lnTo>
                    <a:pt x="11493" y="4551"/>
                  </a:lnTo>
                  <a:lnTo>
                    <a:pt x="11663" y="4394"/>
                  </a:lnTo>
                  <a:lnTo>
                    <a:pt x="11807" y="4237"/>
                  </a:lnTo>
                  <a:lnTo>
                    <a:pt x="11951" y="4067"/>
                  </a:lnTo>
                  <a:lnTo>
                    <a:pt x="12069" y="3897"/>
                  </a:lnTo>
                  <a:lnTo>
                    <a:pt x="12173" y="3701"/>
                  </a:lnTo>
                  <a:lnTo>
                    <a:pt x="12265" y="3492"/>
                  </a:lnTo>
                  <a:lnTo>
                    <a:pt x="12330" y="3283"/>
                  </a:lnTo>
                  <a:lnTo>
                    <a:pt x="12383" y="3047"/>
                  </a:lnTo>
                  <a:lnTo>
                    <a:pt x="12422" y="2812"/>
                  </a:lnTo>
                  <a:lnTo>
                    <a:pt x="12435" y="2550"/>
                  </a:lnTo>
                  <a:lnTo>
                    <a:pt x="12422" y="2289"/>
                  </a:lnTo>
                  <a:lnTo>
                    <a:pt x="12396" y="2014"/>
                  </a:lnTo>
                  <a:lnTo>
                    <a:pt x="12343" y="1713"/>
                  </a:lnTo>
                  <a:lnTo>
                    <a:pt x="12278" y="1400"/>
                  </a:lnTo>
                  <a:lnTo>
                    <a:pt x="12173" y="1086"/>
                  </a:lnTo>
                  <a:lnTo>
                    <a:pt x="12056" y="746"/>
                  </a:lnTo>
                  <a:lnTo>
                    <a:pt x="11912" y="393"/>
                  </a:lnTo>
                  <a:lnTo>
                    <a:pt x="11755" y="27"/>
                  </a:lnTo>
                  <a:lnTo>
                    <a:pt x="1175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5" name="Google Shape;1827;p38">
              <a:extLst>
                <a:ext uri="{FF2B5EF4-FFF2-40B4-BE49-F238E27FC236}">
                  <a16:creationId xmlns:a16="http://schemas.microsoft.com/office/drawing/2014/main" id="{8EA5A87C-F2BA-5155-0733-3BF19AC3A046}"/>
                </a:ext>
              </a:extLst>
            </p:cNvPr>
            <p:cNvSpPr/>
            <p:nvPr/>
          </p:nvSpPr>
          <p:spPr>
            <a:xfrm>
              <a:off x="3601425" y="2761050"/>
              <a:ext cx="322675" cy="123925"/>
            </a:xfrm>
            <a:custGeom>
              <a:avLst/>
              <a:gdLst/>
              <a:ahLst/>
              <a:cxnLst/>
              <a:rect l="l" t="t" r="r" b="b"/>
              <a:pathLst>
                <a:path w="12907" h="4957" extrusionOk="0">
                  <a:moveTo>
                    <a:pt x="12514" y="1"/>
                  </a:moveTo>
                  <a:lnTo>
                    <a:pt x="12410" y="27"/>
                  </a:lnTo>
                  <a:lnTo>
                    <a:pt x="12070" y="79"/>
                  </a:lnTo>
                  <a:lnTo>
                    <a:pt x="11599" y="184"/>
                  </a:lnTo>
                  <a:lnTo>
                    <a:pt x="10304" y="458"/>
                  </a:lnTo>
                  <a:lnTo>
                    <a:pt x="9520" y="602"/>
                  </a:lnTo>
                  <a:lnTo>
                    <a:pt x="8644" y="759"/>
                  </a:lnTo>
                  <a:lnTo>
                    <a:pt x="7715" y="903"/>
                  </a:lnTo>
                  <a:lnTo>
                    <a:pt x="6735" y="1021"/>
                  </a:lnTo>
                  <a:lnTo>
                    <a:pt x="6238" y="1086"/>
                  </a:lnTo>
                  <a:lnTo>
                    <a:pt x="5715" y="1125"/>
                  </a:lnTo>
                  <a:lnTo>
                    <a:pt x="5205" y="1164"/>
                  </a:lnTo>
                  <a:lnTo>
                    <a:pt x="4682" y="1191"/>
                  </a:lnTo>
                  <a:lnTo>
                    <a:pt x="4159" y="1204"/>
                  </a:lnTo>
                  <a:lnTo>
                    <a:pt x="3649" y="1217"/>
                  </a:lnTo>
                  <a:lnTo>
                    <a:pt x="3126" y="1204"/>
                  </a:lnTo>
                  <a:lnTo>
                    <a:pt x="2603" y="1178"/>
                  </a:lnTo>
                  <a:lnTo>
                    <a:pt x="2093" y="1138"/>
                  </a:lnTo>
                  <a:lnTo>
                    <a:pt x="1596" y="1086"/>
                  </a:lnTo>
                  <a:lnTo>
                    <a:pt x="1099" y="1008"/>
                  </a:lnTo>
                  <a:lnTo>
                    <a:pt x="615" y="916"/>
                  </a:lnTo>
                  <a:lnTo>
                    <a:pt x="563" y="916"/>
                  </a:lnTo>
                  <a:lnTo>
                    <a:pt x="498" y="942"/>
                  </a:lnTo>
                  <a:lnTo>
                    <a:pt x="432" y="968"/>
                  </a:lnTo>
                  <a:lnTo>
                    <a:pt x="367" y="1034"/>
                  </a:lnTo>
                  <a:lnTo>
                    <a:pt x="302" y="1099"/>
                  </a:lnTo>
                  <a:lnTo>
                    <a:pt x="249" y="1164"/>
                  </a:lnTo>
                  <a:lnTo>
                    <a:pt x="145" y="1347"/>
                  </a:lnTo>
                  <a:lnTo>
                    <a:pt x="53" y="1544"/>
                  </a:lnTo>
                  <a:lnTo>
                    <a:pt x="27" y="1635"/>
                  </a:lnTo>
                  <a:lnTo>
                    <a:pt x="14" y="1727"/>
                  </a:lnTo>
                  <a:lnTo>
                    <a:pt x="1" y="1818"/>
                  </a:lnTo>
                  <a:lnTo>
                    <a:pt x="14" y="1897"/>
                  </a:lnTo>
                  <a:lnTo>
                    <a:pt x="27" y="1962"/>
                  </a:lnTo>
                  <a:lnTo>
                    <a:pt x="66" y="2014"/>
                  </a:lnTo>
                  <a:lnTo>
                    <a:pt x="145" y="2093"/>
                  </a:lnTo>
                  <a:lnTo>
                    <a:pt x="236" y="2184"/>
                  </a:lnTo>
                  <a:lnTo>
                    <a:pt x="485" y="2367"/>
                  </a:lnTo>
                  <a:lnTo>
                    <a:pt x="785" y="2564"/>
                  </a:lnTo>
                  <a:lnTo>
                    <a:pt x="1138" y="2773"/>
                  </a:lnTo>
                  <a:lnTo>
                    <a:pt x="1544" y="2995"/>
                  </a:lnTo>
                  <a:lnTo>
                    <a:pt x="1988" y="3204"/>
                  </a:lnTo>
                  <a:lnTo>
                    <a:pt x="2472" y="3427"/>
                  </a:lnTo>
                  <a:lnTo>
                    <a:pt x="2995" y="3636"/>
                  </a:lnTo>
                  <a:lnTo>
                    <a:pt x="3557" y="3845"/>
                  </a:lnTo>
                  <a:lnTo>
                    <a:pt x="4133" y="4041"/>
                  </a:lnTo>
                  <a:lnTo>
                    <a:pt x="4721" y="4237"/>
                  </a:lnTo>
                  <a:lnTo>
                    <a:pt x="5336" y="4407"/>
                  </a:lnTo>
                  <a:lnTo>
                    <a:pt x="5950" y="4564"/>
                  </a:lnTo>
                  <a:lnTo>
                    <a:pt x="6578" y="4695"/>
                  </a:lnTo>
                  <a:lnTo>
                    <a:pt x="7192" y="4799"/>
                  </a:lnTo>
                  <a:lnTo>
                    <a:pt x="7807" y="4878"/>
                  </a:lnTo>
                  <a:lnTo>
                    <a:pt x="8408" y="4930"/>
                  </a:lnTo>
                  <a:lnTo>
                    <a:pt x="8709" y="4943"/>
                  </a:lnTo>
                  <a:lnTo>
                    <a:pt x="8997" y="4956"/>
                  </a:lnTo>
                  <a:lnTo>
                    <a:pt x="9284" y="4943"/>
                  </a:lnTo>
                  <a:lnTo>
                    <a:pt x="9559" y="4930"/>
                  </a:lnTo>
                  <a:lnTo>
                    <a:pt x="9834" y="4904"/>
                  </a:lnTo>
                  <a:lnTo>
                    <a:pt x="10095" y="4878"/>
                  </a:lnTo>
                  <a:lnTo>
                    <a:pt x="10357" y="4826"/>
                  </a:lnTo>
                  <a:lnTo>
                    <a:pt x="10605" y="4773"/>
                  </a:lnTo>
                  <a:lnTo>
                    <a:pt x="10840" y="4708"/>
                  </a:lnTo>
                  <a:lnTo>
                    <a:pt x="11076" y="4629"/>
                  </a:lnTo>
                  <a:lnTo>
                    <a:pt x="11298" y="4538"/>
                  </a:lnTo>
                  <a:lnTo>
                    <a:pt x="11494" y="4433"/>
                  </a:lnTo>
                  <a:lnTo>
                    <a:pt x="11690" y="4329"/>
                  </a:lnTo>
                  <a:lnTo>
                    <a:pt x="11886" y="4198"/>
                  </a:lnTo>
                  <a:lnTo>
                    <a:pt x="12056" y="4054"/>
                  </a:lnTo>
                  <a:lnTo>
                    <a:pt x="12213" y="3897"/>
                  </a:lnTo>
                  <a:lnTo>
                    <a:pt x="12357" y="3727"/>
                  </a:lnTo>
                  <a:lnTo>
                    <a:pt x="12475" y="3544"/>
                  </a:lnTo>
                  <a:lnTo>
                    <a:pt x="12593" y="3335"/>
                  </a:lnTo>
                  <a:lnTo>
                    <a:pt x="12684" y="3126"/>
                  </a:lnTo>
                  <a:lnTo>
                    <a:pt x="12763" y="2890"/>
                  </a:lnTo>
                  <a:lnTo>
                    <a:pt x="12828" y="2642"/>
                  </a:lnTo>
                  <a:lnTo>
                    <a:pt x="12867" y="2380"/>
                  </a:lnTo>
                  <a:lnTo>
                    <a:pt x="12893" y="2093"/>
                  </a:lnTo>
                  <a:lnTo>
                    <a:pt x="12906" y="1805"/>
                  </a:lnTo>
                  <a:lnTo>
                    <a:pt x="12893" y="1478"/>
                  </a:lnTo>
                  <a:lnTo>
                    <a:pt x="12854" y="1151"/>
                  </a:lnTo>
                  <a:lnTo>
                    <a:pt x="12802" y="798"/>
                  </a:lnTo>
                  <a:lnTo>
                    <a:pt x="12723" y="419"/>
                  </a:lnTo>
                  <a:lnTo>
                    <a:pt x="12619" y="40"/>
                  </a:lnTo>
                  <a:lnTo>
                    <a:pt x="12632" y="27"/>
                  </a:lnTo>
                  <a:lnTo>
                    <a:pt x="12632" y="14"/>
                  </a:lnTo>
                  <a:lnTo>
                    <a:pt x="12593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6" name="Google Shape;1828;p38">
              <a:extLst>
                <a:ext uri="{FF2B5EF4-FFF2-40B4-BE49-F238E27FC236}">
                  <a16:creationId xmlns:a16="http://schemas.microsoft.com/office/drawing/2014/main" id="{38A5D76F-B6B2-BDF9-C69F-CAAFD3DB2814}"/>
                </a:ext>
              </a:extLst>
            </p:cNvPr>
            <p:cNvSpPr/>
            <p:nvPr/>
          </p:nvSpPr>
          <p:spPr>
            <a:xfrm>
              <a:off x="2116375" y="3657725"/>
              <a:ext cx="272975" cy="211525"/>
            </a:xfrm>
            <a:custGeom>
              <a:avLst/>
              <a:gdLst/>
              <a:ahLst/>
              <a:cxnLst/>
              <a:rect l="l" t="t" r="r" b="b"/>
              <a:pathLst>
                <a:path w="10919" h="8461" extrusionOk="0">
                  <a:moveTo>
                    <a:pt x="2001" y="0"/>
                  </a:moveTo>
                  <a:lnTo>
                    <a:pt x="1962" y="13"/>
                  </a:lnTo>
                  <a:lnTo>
                    <a:pt x="1909" y="52"/>
                  </a:lnTo>
                  <a:lnTo>
                    <a:pt x="1870" y="92"/>
                  </a:lnTo>
                  <a:lnTo>
                    <a:pt x="1831" y="131"/>
                  </a:lnTo>
                  <a:lnTo>
                    <a:pt x="1792" y="196"/>
                  </a:lnTo>
                  <a:lnTo>
                    <a:pt x="1726" y="327"/>
                  </a:lnTo>
                  <a:lnTo>
                    <a:pt x="1687" y="484"/>
                  </a:lnTo>
                  <a:lnTo>
                    <a:pt x="1674" y="641"/>
                  </a:lnTo>
                  <a:lnTo>
                    <a:pt x="1674" y="719"/>
                  </a:lnTo>
                  <a:lnTo>
                    <a:pt x="1687" y="798"/>
                  </a:lnTo>
                  <a:lnTo>
                    <a:pt x="1399" y="1033"/>
                  </a:lnTo>
                  <a:lnTo>
                    <a:pt x="1151" y="1268"/>
                  </a:lnTo>
                  <a:lnTo>
                    <a:pt x="929" y="1504"/>
                  </a:lnTo>
                  <a:lnTo>
                    <a:pt x="733" y="1726"/>
                  </a:lnTo>
                  <a:lnTo>
                    <a:pt x="550" y="1961"/>
                  </a:lnTo>
                  <a:lnTo>
                    <a:pt x="406" y="2184"/>
                  </a:lnTo>
                  <a:lnTo>
                    <a:pt x="288" y="2393"/>
                  </a:lnTo>
                  <a:lnTo>
                    <a:pt x="183" y="2615"/>
                  </a:lnTo>
                  <a:lnTo>
                    <a:pt x="105" y="2824"/>
                  </a:lnTo>
                  <a:lnTo>
                    <a:pt x="53" y="3034"/>
                  </a:lnTo>
                  <a:lnTo>
                    <a:pt x="13" y="3243"/>
                  </a:lnTo>
                  <a:lnTo>
                    <a:pt x="0" y="3439"/>
                  </a:lnTo>
                  <a:lnTo>
                    <a:pt x="13" y="3635"/>
                  </a:lnTo>
                  <a:lnTo>
                    <a:pt x="40" y="3831"/>
                  </a:lnTo>
                  <a:lnTo>
                    <a:pt x="79" y="4027"/>
                  </a:lnTo>
                  <a:lnTo>
                    <a:pt x="144" y="4210"/>
                  </a:lnTo>
                  <a:lnTo>
                    <a:pt x="223" y="4407"/>
                  </a:lnTo>
                  <a:lnTo>
                    <a:pt x="314" y="4577"/>
                  </a:lnTo>
                  <a:lnTo>
                    <a:pt x="432" y="4760"/>
                  </a:lnTo>
                  <a:lnTo>
                    <a:pt x="563" y="4930"/>
                  </a:lnTo>
                  <a:lnTo>
                    <a:pt x="693" y="5100"/>
                  </a:lnTo>
                  <a:lnTo>
                    <a:pt x="850" y="5270"/>
                  </a:lnTo>
                  <a:lnTo>
                    <a:pt x="1020" y="5427"/>
                  </a:lnTo>
                  <a:lnTo>
                    <a:pt x="1203" y="5583"/>
                  </a:lnTo>
                  <a:lnTo>
                    <a:pt x="1399" y="5740"/>
                  </a:lnTo>
                  <a:lnTo>
                    <a:pt x="1609" y="5897"/>
                  </a:lnTo>
                  <a:lnTo>
                    <a:pt x="1818" y="6041"/>
                  </a:lnTo>
                  <a:lnTo>
                    <a:pt x="2040" y="6185"/>
                  </a:lnTo>
                  <a:lnTo>
                    <a:pt x="2511" y="6460"/>
                  </a:lnTo>
                  <a:lnTo>
                    <a:pt x="3021" y="6721"/>
                  </a:lnTo>
                  <a:lnTo>
                    <a:pt x="3544" y="6956"/>
                  </a:lnTo>
                  <a:lnTo>
                    <a:pt x="4093" y="7179"/>
                  </a:lnTo>
                  <a:lnTo>
                    <a:pt x="4655" y="7388"/>
                  </a:lnTo>
                  <a:lnTo>
                    <a:pt x="5231" y="7571"/>
                  </a:lnTo>
                  <a:lnTo>
                    <a:pt x="5806" y="7754"/>
                  </a:lnTo>
                  <a:lnTo>
                    <a:pt x="6368" y="7898"/>
                  </a:lnTo>
                  <a:lnTo>
                    <a:pt x="6930" y="8042"/>
                  </a:lnTo>
                  <a:lnTo>
                    <a:pt x="7467" y="8159"/>
                  </a:lnTo>
                  <a:lnTo>
                    <a:pt x="7990" y="8251"/>
                  </a:lnTo>
                  <a:lnTo>
                    <a:pt x="8500" y="8342"/>
                  </a:lnTo>
                  <a:lnTo>
                    <a:pt x="8957" y="8395"/>
                  </a:lnTo>
                  <a:lnTo>
                    <a:pt x="9389" y="8434"/>
                  </a:lnTo>
                  <a:lnTo>
                    <a:pt x="9781" y="8460"/>
                  </a:lnTo>
                  <a:lnTo>
                    <a:pt x="10121" y="8460"/>
                  </a:lnTo>
                  <a:lnTo>
                    <a:pt x="10409" y="8447"/>
                  </a:lnTo>
                  <a:lnTo>
                    <a:pt x="10644" y="8408"/>
                  </a:lnTo>
                  <a:lnTo>
                    <a:pt x="10696" y="8382"/>
                  </a:lnTo>
                  <a:lnTo>
                    <a:pt x="10735" y="8342"/>
                  </a:lnTo>
                  <a:lnTo>
                    <a:pt x="10788" y="8290"/>
                  </a:lnTo>
                  <a:lnTo>
                    <a:pt x="10827" y="8225"/>
                  </a:lnTo>
                  <a:lnTo>
                    <a:pt x="10853" y="8146"/>
                  </a:lnTo>
                  <a:lnTo>
                    <a:pt x="10879" y="8068"/>
                  </a:lnTo>
                  <a:lnTo>
                    <a:pt x="10919" y="7885"/>
                  </a:lnTo>
                  <a:lnTo>
                    <a:pt x="10919" y="7702"/>
                  </a:lnTo>
                  <a:lnTo>
                    <a:pt x="10905" y="7623"/>
                  </a:lnTo>
                  <a:lnTo>
                    <a:pt x="10892" y="7545"/>
                  </a:lnTo>
                  <a:lnTo>
                    <a:pt x="10879" y="7466"/>
                  </a:lnTo>
                  <a:lnTo>
                    <a:pt x="10840" y="7414"/>
                  </a:lnTo>
                  <a:lnTo>
                    <a:pt x="10801" y="7362"/>
                  </a:lnTo>
                  <a:lnTo>
                    <a:pt x="10762" y="7322"/>
                  </a:lnTo>
                  <a:lnTo>
                    <a:pt x="10186" y="7048"/>
                  </a:lnTo>
                  <a:lnTo>
                    <a:pt x="9637" y="6734"/>
                  </a:lnTo>
                  <a:lnTo>
                    <a:pt x="9088" y="6394"/>
                  </a:lnTo>
                  <a:lnTo>
                    <a:pt x="8552" y="6041"/>
                  </a:lnTo>
                  <a:lnTo>
                    <a:pt x="8016" y="5675"/>
                  </a:lnTo>
                  <a:lnTo>
                    <a:pt x="7493" y="5270"/>
                  </a:lnTo>
                  <a:lnTo>
                    <a:pt x="6970" y="4864"/>
                  </a:lnTo>
                  <a:lnTo>
                    <a:pt x="6460" y="4420"/>
                  </a:lnTo>
                  <a:lnTo>
                    <a:pt x="5950" y="3975"/>
                  </a:lnTo>
                  <a:lnTo>
                    <a:pt x="5440" y="3504"/>
                  </a:lnTo>
                  <a:lnTo>
                    <a:pt x="4943" y="3021"/>
                  </a:lnTo>
                  <a:lnTo>
                    <a:pt x="4446" y="2537"/>
                  </a:lnTo>
                  <a:lnTo>
                    <a:pt x="3949" y="2027"/>
                  </a:lnTo>
                  <a:lnTo>
                    <a:pt x="3465" y="1504"/>
                  </a:lnTo>
                  <a:lnTo>
                    <a:pt x="2969" y="968"/>
                  </a:lnTo>
                  <a:lnTo>
                    <a:pt x="2485" y="419"/>
                  </a:lnTo>
                  <a:lnTo>
                    <a:pt x="2472" y="327"/>
                  </a:lnTo>
                  <a:lnTo>
                    <a:pt x="2446" y="249"/>
                  </a:lnTo>
                  <a:lnTo>
                    <a:pt x="2406" y="183"/>
                  </a:lnTo>
                  <a:lnTo>
                    <a:pt x="2367" y="131"/>
                  </a:lnTo>
                  <a:lnTo>
                    <a:pt x="2315" y="79"/>
                  </a:lnTo>
                  <a:lnTo>
                    <a:pt x="2262" y="52"/>
                  </a:lnTo>
                  <a:lnTo>
                    <a:pt x="2145" y="52"/>
                  </a:lnTo>
                  <a:lnTo>
                    <a:pt x="2106" y="26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7" name="Google Shape;1829;p38">
              <a:extLst>
                <a:ext uri="{FF2B5EF4-FFF2-40B4-BE49-F238E27FC236}">
                  <a16:creationId xmlns:a16="http://schemas.microsoft.com/office/drawing/2014/main" id="{4FC7EDCF-ADE3-3F74-1822-B4C813646760}"/>
                </a:ext>
              </a:extLst>
            </p:cNvPr>
            <p:cNvSpPr/>
            <p:nvPr/>
          </p:nvSpPr>
          <p:spPr>
            <a:xfrm>
              <a:off x="2057850" y="3870850"/>
              <a:ext cx="213175" cy="176225"/>
            </a:xfrm>
            <a:custGeom>
              <a:avLst/>
              <a:gdLst/>
              <a:ahLst/>
              <a:cxnLst/>
              <a:rect l="l" t="t" r="r" b="b"/>
              <a:pathLst>
                <a:path w="8527" h="7049" extrusionOk="0">
                  <a:moveTo>
                    <a:pt x="1583" y="0"/>
                  </a:moveTo>
                  <a:lnTo>
                    <a:pt x="1557" y="14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13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1" y="537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69"/>
                  </a:lnTo>
                  <a:lnTo>
                    <a:pt x="576" y="1452"/>
                  </a:lnTo>
                  <a:lnTo>
                    <a:pt x="432" y="1648"/>
                  </a:lnTo>
                  <a:lnTo>
                    <a:pt x="315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" y="2733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2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64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19" y="6800"/>
                  </a:lnTo>
                  <a:lnTo>
                    <a:pt x="6238" y="6891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23" y="7035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64"/>
                  </a:lnTo>
                  <a:lnTo>
                    <a:pt x="8526" y="6408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35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21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88"/>
                  </a:lnTo>
                  <a:lnTo>
                    <a:pt x="4656" y="3309"/>
                  </a:lnTo>
                  <a:lnTo>
                    <a:pt x="4264" y="2916"/>
                  </a:lnTo>
                  <a:lnTo>
                    <a:pt x="3871" y="2524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210"/>
                  </a:lnTo>
                  <a:lnTo>
                    <a:pt x="1910" y="144"/>
                  </a:lnTo>
                  <a:lnTo>
                    <a:pt x="1871" y="105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01" y="40"/>
                  </a:lnTo>
                  <a:lnTo>
                    <a:pt x="1661" y="14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8" name="Google Shape;1830;p38">
              <a:extLst>
                <a:ext uri="{FF2B5EF4-FFF2-40B4-BE49-F238E27FC236}">
                  <a16:creationId xmlns:a16="http://schemas.microsoft.com/office/drawing/2014/main" id="{3AA7C5C1-134A-F4AD-DDC2-BCDAAA1BB60F}"/>
                </a:ext>
              </a:extLst>
            </p:cNvPr>
            <p:cNvSpPr/>
            <p:nvPr/>
          </p:nvSpPr>
          <p:spPr>
            <a:xfrm>
              <a:off x="2650825" y="2902275"/>
              <a:ext cx="20300" cy="19950"/>
            </a:xfrm>
            <a:custGeom>
              <a:avLst/>
              <a:gdLst/>
              <a:ahLst/>
              <a:cxnLst/>
              <a:rect l="l" t="t" r="r" b="b"/>
              <a:pathLst>
                <a:path w="812" h="798" extrusionOk="0">
                  <a:moveTo>
                    <a:pt x="406" y="0"/>
                  </a:moveTo>
                  <a:lnTo>
                    <a:pt x="328" y="13"/>
                  </a:lnTo>
                  <a:lnTo>
                    <a:pt x="249" y="27"/>
                  </a:lnTo>
                  <a:lnTo>
                    <a:pt x="184" y="66"/>
                  </a:lnTo>
                  <a:lnTo>
                    <a:pt x="119" y="118"/>
                  </a:lnTo>
                  <a:lnTo>
                    <a:pt x="66" y="170"/>
                  </a:lnTo>
                  <a:lnTo>
                    <a:pt x="40" y="249"/>
                  </a:lnTo>
                  <a:lnTo>
                    <a:pt x="14" y="314"/>
                  </a:lnTo>
                  <a:lnTo>
                    <a:pt x="1" y="406"/>
                  </a:lnTo>
                  <a:lnTo>
                    <a:pt x="14" y="484"/>
                  </a:lnTo>
                  <a:lnTo>
                    <a:pt x="40" y="563"/>
                  </a:lnTo>
                  <a:lnTo>
                    <a:pt x="66" y="628"/>
                  </a:lnTo>
                  <a:lnTo>
                    <a:pt x="119" y="680"/>
                  </a:lnTo>
                  <a:lnTo>
                    <a:pt x="184" y="733"/>
                  </a:lnTo>
                  <a:lnTo>
                    <a:pt x="249" y="772"/>
                  </a:lnTo>
                  <a:lnTo>
                    <a:pt x="328" y="798"/>
                  </a:lnTo>
                  <a:lnTo>
                    <a:pt x="485" y="798"/>
                  </a:lnTo>
                  <a:lnTo>
                    <a:pt x="563" y="772"/>
                  </a:lnTo>
                  <a:lnTo>
                    <a:pt x="629" y="733"/>
                  </a:lnTo>
                  <a:lnTo>
                    <a:pt x="694" y="680"/>
                  </a:lnTo>
                  <a:lnTo>
                    <a:pt x="733" y="628"/>
                  </a:lnTo>
                  <a:lnTo>
                    <a:pt x="772" y="563"/>
                  </a:lnTo>
                  <a:lnTo>
                    <a:pt x="799" y="484"/>
                  </a:lnTo>
                  <a:lnTo>
                    <a:pt x="812" y="406"/>
                  </a:lnTo>
                  <a:lnTo>
                    <a:pt x="799" y="314"/>
                  </a:lnTo>
                  <a:lnTo>
                    <a:pt x="772" y="249"/>
                  </a:lnTo>
                  <a:lnTo>
                    <a:pt x="733" y="170"/>
                  </a:lnTo>
                  <a:lnTo>
                    <a:pt x="694" y="118"/>
                  </a:lnTo>
                  <a:lnTo>
                    <a:pt x="629" y="66"/>
                  </a:lnTo>
                  <a:lnTo>
                    <a:pt x="563" y="27"/>
                  </a:lnTo>
                  <a:lnTo>
                    <a:pt x="485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9" name="Google Shape;1831;p38">
              <a:extLst>
                <a:ext uri="{FF2B5EF4-FFF2-40B4-BE49-F238E27FC236}">
                  <a16:creationId xmlns:a16="http://schemas.microsoft.com/office/drawing/2014/main" id="{D6B68AD7-B0E3-B21C-7942-8DA14509B820}"/>
                </a:ext>
              </a:extLst>
            </p:cNvPr>
            <p:cNvSpPr/>
            <p:nvPr/>
          </p:nvSpPr>
          <p:spPr>
            <a:xfrm>
              <a:off x="2660975" y="297255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lnTo>
                    <a:pt x="484" y="14"/>
                  </a:lnTo>
                  <a:lnTo>
                    <a:pt x="366" y="40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3" y="484"/>
                  </a:lnTo>
                  <a:lnTo>
                    <a:pt x="0" y="602"/>
                  </a:lnTo>
                  <a:lnTo>
                    <a:pt x="13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0" y="1021"/>
                  </a:lnTo>
                  <a:lnTo>
                    <a:pt x="262" y="1099"/>
                  </a:lnTo>
                  <a:lnTo>
                    <a:pt x="366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19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21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40"/>
                  </a:lnTo>
                  <a:lnTo>
                    <a:pt x="719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0" name="Google Shape;1832;p38">
              <a:extLst>
                <a:ext uri="{FF2B5EF4-FFF2-40B4-BE49-F238E27FC236}">
                  <a16:creationId xmlns:a16="http://schemas.microsoft.com/office/drawing/2014/main" id="{FD817C76-816F-8A9C-94E9-C2AB899A2545}"/>
                </a:ext>
              </a:extLst>
            </p:cNvPr>
            <p:cNvSpPr/>
            <p:nvPr/>
          </p:nvSpPr>
          <p:spPr>
            <a:xfrm>
              <a:off x="2721125" y="2942475"/>
              <a:ext cx="40225" cy="19975"/>
            </a:xfrm>
            <a:custGeom>
              <a:avLst/>
              <a:gdLst/>
              <a:ahLst/>
              <a:cxnLst/>
              <a:rect l="l" t="t" r="r" b="b"/>
              <a:pathLst>
                <a:path w="1609" h="799" extrusionOk="0">
                  <a:moveTo>
                    <a:pt x="641" y="1"/>
                  </a:moveTo>
                  <a:lnTo>
                    <a:pt x="484" y="27"/>
                  </a:lnTo>
                  <a:lnTo>
                    <a:pt x="353" y="66"/>
                  </a:lnTo>
                  <a:lnTo>
                    <a:pt x="236" y="118"/>
                  </a:lnTo>
                  <a:lnTo>
                    <a:pt x="131" y="171"/>
                  </a:lnTo>
                  <a:lnTo>
                    <a:pt x="66" y="236"/>
                  </a:lnTo>
                  <a:lnTo>
                    <a:pt x="13" y="314"/>
                  </a:lnTo>
                  <a:lnTo>
                    <a:pt x="0" y="354"/>
                  </a:lnTo>
                  <a:lnTo>
                    <a:pt x="0" y="393"/>
                  </a:lnTo>
                  <a:lnTo>
                    <a:pt x="0" y="445"/>
                  </a:lnTo>
                  <a:lnTo>
                    <a:pt x="13" y="484"/>
                  </a:lnTo>
                  <a:lnTo>
                    <a:pt x="66" y="550"/>
                  </a:lnTo>
                  <a:lnTo>
                    <a:pt x="131" y="628"/>
                  </a:lnTo>
                  <a:lnTo>
                    <a:pt x="236" y="681"/>
                  </a:lnTo>
                  <a:lnTo>
                    <a:pt x="353" y="733"/>
                  </a:lnTo>
                  <a:lnTo>
                    <a:pt x="484" y="772"/>
                  </a:lnTo>
                  <a:lnTo>
                    <a:pt x="641" y="785"/>
                  </a:lnTo>
                  <a:lnTo>
                    <a:pt x="798" y="798"/>
                  </a:lnTo>
                  <a:lnTo>
                    <a:pt x="968" y="785"/>
                  </a:lnTo>
                  <a:lnTo>
                    <a:pt x="1112" y="772"/>
                  </a:lnTo>
                  <a:lnTo>
                    <a:pt x="1255" y="733"/>
                  </a:lnTo>
                  <a:lnTo>
                    <a:pt x="1373" y="681"/>
                  </a:lnTo>
                  <a:lnTo>
                    <a:pt x="1465" y="628"/>
                  </a:lnTo>
                  <a:lnTo>
                    <a:pt x="1543" y="550"/>
                  </a:lnTo>
                  <a:lnTo>
                    <a:pt x="1595" y="484"/>
                  </a:lnTo>
                  <a:lnTo>
                    <a:pt x="1595" y="445"/>
                  </a:lnTo>
                  <a:lnTo>
                    <a:pt x="1609" y="393"/>
                  </a:lnTo>
                  <a:lnTo>
                    <a:pt x="1595" y="354"/>
                  </a:lnTo>
                  <a:lnTo>
                    <a:pt x="1595" y="314"/>
                  </a:lnTo>
                  <a:lnTo>
                    <a:pt x="1543" y="236"/>
                  </a:lnTo>
                  <a:lnTo>
                    <a:pt x="1465" y="171"/>
                  </a:lnTo>
                  <a:lnTo>
                    <a:pt x="1373" y="118"/>
                  </a:lnTo>
                  <a:lnTo>
                    <a:pt x="1255" y="66"/>
                  </a:lnTo>
                  <a:lnTo>
                    <a:pt x="1112" y="2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1" name="Google Shape;1833;p38">
              <a:extLst>
                <a:ext uri="{FF2B5EF4-FFF2-40B4-BE49-F238E27FC236}">
                  <a16:creationId xmlns:a16="http://schemas.microsoft.com/office/drawing/2014/main" id="{C4C324C1-A40E-A1A2-1076-1B4ED64E88C8}"/>
                </a:ext>
              </a:extLst>
            </p:cNvPr>
            <p:cNvSpPr/>
            <p:nvPr/>
          </p:nvSpPr>
          <p:spPr>
            <a:xfrm>
              <a:off x="2851550" y="2962425"/>
              <a:ext cx="30100" cy="19950"/>
            </a:xfrm>
            <a:custGeom>
              <a:avLst/>
              <a:gdLst/>
              <a:ahLst/>
              <a:cxnLst/>
              <a:rect l="l" t="t" r="r" b="b"/>
              <a:pathLst>
                <a:path w="1204" h="798" extrusionOk="0">
                  <a:moveTo>
                    <a:pt x="602" y="0"/>
                  </a:moveTo>
                  <a:lnTo>
                    <a:pt x="484" y="13"/>
                  </a:lnTo>
                  <a:lnTo>
                    <a:pt x="367" y="26"/>
                  </a:lnTo>
                  <a:lnTo>
                    <a:pt x="262" y="66"/>
                  </a:lnTo>
                  <a:lnTo>
                    <a:pt x="170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53" y="563"/>
                  </a:lnTo>
                  <a:lnTo>
                    <a:pt x="105" y="628"/>
                  </a:lnTo>
                  <a:lnTo>
                    <a:pt x="170" y="680"/>
                  </a:lnTo>
                  <a:lnTo>
                    <a:pt x="262" y="733"/>
                  </a:lnTo>
                  <a:lnTo>
                    <a:pt x="367" y="772"/>
                  </a:lnTo>
                  <a:lnTo>
                    <a:pt x="484" y="798"/>
                  </a:lnTo>
                  <a:lnTo>
                    <a:pt x="720" y="798"/>
                  </a:lnTo>
                  <a:lnTo>
                    <a:pt x="837" y="772"/>
                  </a:lnTo>
                  <a:lnTo>
                    <a:pt x="942" y="733"/>
                  </a:lnTo>
                  <a:lnTo>
                    <a:pt x="1033" y="680"/>
                  </a:lnTo>
                  <a:lnTo>
                    <a:pt x="1099" y="628"/>
                  </a:lnTo>
                  <a:lnTo>
                    <a:pt x="1151" y="563"/>
                  </a:lnTo>
                  <a:lnTo>
                    <a:pt x="1190" y="484"/>
                  </a:lnTo>
                  <a:lnTo>
                    <a:pt x="1203" y="406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2" name="Google Shape;1834;p38">
              <a:extLst>
                <a:ext uri="{FF2B5EF4-FFF2-40B4-BE49-F238E27FC236}">
                  <a16:creationId xmlns:a16="http://schemas.microsoft.com/office/drawing/2014/main" id="{10230A53-845D-E94B-DD1F-F03FD8734477}"/>
                </a:ext>
              </a:extLst>
            </p:cNvPr>
            <p:cNvSpPr/>
            <p:nvPr/>
          </p:nvSpPr>
          <p:spPr>
            <a:xfrm>
              <a:off x="2928050" y="2982350"/>
              <a:ext cx="37600" cy="20300"/>
            </a:xfrm>
            <a:custGeom>
              <a:avLst/>
              <a:gdLst/>
              <a:ahLst/>
              <a:cxnLst/>
              <a:rect l="l" t="t" r="r" b="b"/>
              <a:pathLst>
                <a:path w="1504" h="812" extrusionOk="0">
                  <a:moveTo>
                    <a:pt x="745" y="1"/>
                  </a:moveTo>
                  <a:lnTo>
                    <a:pt x="602" y="14"/>
                  </a:lnTo>
                  <a:lnTo>
                    <a:pt x="458" y="40"/>
                  </a:lnTo>
                  <a:lnTo>
                    <a:pt x="327" y="79"/>
                  </a:lnTo>
                  <a:lnTo>
                    <a:pt x="222" y="119"/>
                  </a:lnTo>
                  <a:lnTo>
                    <a:pt x="131" y="184"/>
                  </a:lnTo>
                  <a:lnTo>
                    <a:pt x="52" y="249"/>
                  </a:lnTo>
                  <a:lnTo>
                    <a:pt x="13" y="328"/>
                  </a:lnTo>
                  <a:lnTo>
                    <a:pt x="0" y="406"/>
                  </a:lnTo>
                  <a:lnTo>
                    <a:pt x="13" y="485"/>
                  </a:lnTo>
                  <a:lnTo>
                    <a:pt x="52" y="563"/>
                  </a:lnTo>
                  <a:lnTo>
                    <a:pt x="131" y="629"/>
                  </a:lnTo>
                  <a:lnTo>
                    <a:pt x="222" y="694"/>
                  </a:lnTo>
                  <a:lnTo>
                    <a:pt x="327" y="746"/>
                  </a:lnTo>
                  <a:lnTo>
                    <a:pt x="458" y="772"/>
                  </a:lnTo>
                  <a:lnTo>
                    <a:pt x="602" y="799"/>
                  </a:lnTo>
                  <a:lnTo>
                    <a:pt x="745" y="812"/>
                  </a:lnTo>
                  <a:lnTo>
                    <a:pt x="902" y="799"/>
                  </a:lnTo>
                  <a:lnTo>
                    <a:pt x="1046" y="772"/>
                  </a:lnTo>
                  <a:lnTo>
                    <a:pt x="1177" y="746"/>
                  </a:lnTo>
                  <a:lnTo>
                    <a:pt x="1281" y="694"/>
                  </a:lnTo>
                  <a:lnTo>
                    <a:pt x="1373" y="629"/>
                  </a:lnTo>
                  <a:lnTo>
                    <a:pt x="1438" y="563"/>
                  </a:lnTo>
                  <a:lnTo>
                    <a:pt x="1491" y="485"/>
                  </a:lnTo>
                  <a:lnTo>
                    <a:pt x="1504" y="406"/>
                  </a:lnTo>
                  <a:lnTo>
                    <a:pt x="1491" y="328"/>
                  </a:lnTo>
                  <a:lnTo>
                    <a:pt x="1438" y="249"/>
                  </a:lnTo>
                  <a:lnTo>
                    <a:pt x="1373" y="184"/>
                  </a:lnTo>
                  <a:lnTo>
                    <a:pt x="1281" y="119"/>
                  </a:lnTo>
                  <a:lnTo>
                    <a:pt x="1177" y="79"/>
                  </a:lnTo>
                  <a:lnTo>
                    <a:pt x="1046" y="40"/>
                  </a:lnTo>
                  <a:lnTo>
                    <a:pt x="902" y="1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3" name="Google Shape;1835;p38">
              <a:extLst>
                <a:ext uri="{FF2B5EF4-FFF2-40B4-BE49-F238E27FC236}">
                  <a16:creationId xmlns:a16="http://schemas.microsoft.com/office/drawing/2014/main" id="{0F4B9F0D-C453-DDF4-9362-94DC5C30AD84}"/>
                </a:ext>
              </a:extLst>
            </p:cNvPr>
            <p:cNvSpPr/>
            <p:nvPr/>
          </p:nvSpPr>
          <p:spPr>
            <a:xfrm>
              <a:off x="2911700" y="3052650"/>
              <a:ext cx="30100" cy="20275"/>
            </a:xfrm>
            <a:custGeom>
              <a:avLst/>
              <a:gdLst/>
              <a:ahLst/>
              <a:cxnLst/>
              <a:rect l="l" t="t" r="r" b="b"/>
              <a:pathLst>
                <a:path w="1204" h="811" extrusionOk="0">
                  <a:moveTo>
                    <a:pt x="602" y="0"/>
                  </a:moveTo>
                  <a:lnTo>
                    <a:pt x="484" y="13"/>
                  </a:lnTo>
                  <a:lnTo>
                    <a:pt x="366" y="39"/>
                  </a:lnTo>
                  <a:lnTo>
                    <a:pt x="262" y="66"/>
                  </a:lnTo>
                  <a:lnTo>
                    <a:pt x="183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5"/>
                  </a:lnTo>
                  <a:lnTo>
                    <a:pt x="13" y="484"/>
                  </a:lnTo>
                  <a:lnTo>
                    <a:pt x="53" y="562"/>
                  </a:lnTo>
                  <a:lnTo>
                    <a:pt x="105" y="628"/>
                  </a:lnTo>
                  <a:lnTo>
                    <a:pt x="183" y="693"/>
                  </a:lnTo>
                  <a:lnTo>
                    <a:pt x="262" y="732"/>
                  </a:lnTo>
                  <a:lnTo>
                    <a:pt x="366" y="772"/>
                  </a:lnTo>
                  <a:lnTo>
                    <a:pt x="484" y="798"/>
                  </a:lnTo>
                  <a:lnTo>
                    <a:pt x="602" y="811"/>
                  </a:lnTo>
                  <a:lnTo>
                    <a:pt x="719" y="798"/>
                  </a:lnTo>
                  <a:lnTo>
                    <a:pt x="837" y="772"/>
                  </a:lnTo>
                  <a:lnTo>
                    <a:pt x="942" y="732"/>
                  </a:lnTo>
                  <a:lnTo>
                    <a:pt x="1033" y="693"/>
                  </a:lnTo>
                  <a:lnTo>
                    <a:pt x="1099" y="628"/>
                  </a:lnTo>
                  <a:lnTo>
                    <a:pt x="1151" y="562"/>
                  </a:lnTo>
                  <a:lnTo>
                    <a:pt x="1190" y="484"/>
                  </a:lnTo>
                  <a:lnTo>
                    <a:pt x="1203" y="405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39"/>
                  </a:lnTo>
                  <a:lnTo>
                    <a:pt x="719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4" name="Google Shape;1836;p38">
              <a:extLst>
                <a:ext uri="{FF2B5EF4-FFF2-40B4-BE49-F238E27FC236}">
                  <a16:creationId xmlns:a16="http://schemas.microsoft.com/office/drawing/2014/main" id="{12F0CE4D-3601-FEA8-4031-C953960754D3}"/>
                </a:ext>
              </a:extLst>
            </p:cNvPr>
            <p:cNvSpPr/>
            <p:nvPr/>
          </p:nvSpPr>
          <p:spPr>
            <a:xfrm>
              <a:off x="2861675" y="3012425"/>
              <a:ext cx="39900" cy="30425"/>
            </a:xfrm>
            <a:custGeom>
              <a:avLst/>
              <a:gdLst/>
              <a:ahLst/>
              <a:cxnLst/>
              <a:rect l="l" t="t" r="r" b="b"/>
              <a:pathLst>
                <a:path w="1596" h="1217" extrusionOk="0">
                  <a:moveTo>
                    <a:pt x="798" y="1"/>
                  </a:moveTo>
                  <a:lnTo>
                    <a:pt x="641" y="14"/>
                  </a:lnTo>
                  <a:lnTo>
                    <a:pt x="485" y="53"/>
                  </a:lnTo>
                  <a:lnTo>
                    <a:pt x="354" y="105"/>
                  </a:lnTo>
                  <a:lnTo>
                    <a:pt x="236" y="184"/>
                  </a:lnTo>
                  <a:lnTo>
                    <a:pt x="131" y="275"/>
                  </a:lnTo>
                  <a:lnTo>
                    <a:pt x="53" y="380"/>
                  </a:lnTo>
                  <a:lnTo>
                    <a:pt x="14" y="485"/>
                  </a:lnTo>
                  <a:lnTo>
                    <a:pt x="1" y="550"/>
                  </a:lnTo>
                  <a:lnTo>
                    <a:pt x="1" y="615"/>
                  </a:lnTo>
                  <a:lnTo>
                    <a:pt x="1" y="668"/>
                  </a:lnTo>
                  <a:lnTo>
                    <a:pt x="14" y="733"/>
                  </a:lnTo>
                  <a:lnTo>
                    <a:pt x="53" y="838"/>
                  </a:lnTo>
                  <a:lnTo>
                    <a:pt x="131" y="942"/>
                  </a:lnTo>
                  <a:lnTo>
                    <a:pt x="236" y="1034"/>
                  </a:lnTo>
                  <a:lnTo>
                    <a:pt x="354" y="1112"/>
                  </a:lnTo>
                  <a:lnTo>
                    <a:pt x="485" y="1165"/>
                  </a:lnTo>
                  <a:lnTo>
                    <a:pt x="641" y="1204"/>
                  </a:lnTo>
                  <a:lnTo>
                    <a:pt x="798" y="1217"/>
                  </a:lnTo>
                  <a:lnTo>
                    <a:pt x="955" y="1204"/>
                  </a:lnTo>
                  <a:lnTo>
                    <a:pt x="1112" y="1165"/>
                  </a:lnTo>
                  <a:lnTo>
                    <a:pt x="1243" y="1112"/>
                  </a:lnTo>
                  <a:lnTo>
                    <a:pt x="1361" y="1034"/>
                  </a:lnTo>
                  <a:lnTo>
                    <a:pt x="1465" y="942"/>
                  </a:lnTo>
                  <a:lnTo>
                    <a:pt x="1544" y="838"/>
                  </a:lnTo>
                  <a:lnTo>
                    <a:pt x="1583" y="733"/>
                  </a:lnTo>
                  <a:lnTo>
                    <a:pt x="1596" y="668"/>
                  </a:lnTo>
                  <a:lnTo>
                    <a:pt x="1596" y="615"/>
                  </a:lnTo>
                  <a:lnTo>
                    <a:pt x="1596" y="550"/>
                  </a:lnTo>
                  <a:lnTo>
                    <a:pt x="1583" y="485"/>
                  </a:lnTo>
                  <a:lnTo>
                    <a:pt x="1544" y="380"/>
                  </a:lnTo>
                  <a:lnTo>
                    <a:pt x="1465" y="275"/>
                  </a:lnTo>
                  <a:lnTo>
                    <a:pt x="1361" y="184"/>
                  </a:lnTo>
                  <a:lnTo>
                    <a:pt x="1243" y="105"/>
                  </a:lnTo>
                  <a:lnTo>
                    <a:pt x="1112" y="53"/>
                  </a:lnTo>
                  <a:lnTo>
                    <a:pt x="955" y="14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3A69E7E-FD78-CC24-AF72-6D08F3A5737D}"/>
              </a:ext>
            </a:extLst>
          </p:cNvPr>
          <p:cNvGrpSpPr/>
          <p:nvPr/>
        </p:nvGrpSpPr>
        <p:grpSpPr>
          <a:xfrm>
            <a:off x="945348" y="1271006"/>
            <a:ext cx="7450113" cy="3834208"/>
            <a:chOff x="688903" y="1191331"/>
            <a:chExt cx="7450113" cy="3834208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F3E33918-4BC3-C0F8-BBC3-FC6A5F6D33A4}"/>
                </a:ext>
              </a:extLst>
            </p:cNvPr>
            <p:cNvSpPr/>
            <p:nvPr/>
          </p:nvSpPr>
          <p:spPr>
            <a:xfrm rot="5400000">
              <a:off x="6541962" y="1954235"/>
              <a:ext cx="468000" cy="80713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72F3B426-3BE9-3273-467A-EC1313E37C03}"/>
                </a:ext>
              </a:extLst>
            </p:cNvPr>
            <p:cNvSpPr/>
            <p:nvPr/>
          </p:nvSpPr>
          <p:spPr>
            <a:xfrm rot="5400000">
              <a:off x="2771437" y="3591398"/>
              <a:ext cx="782407" cy="100353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0A460FD-53C4-B6D9-D904-63FD92A84888}"/>
                </a:ext>
              </a:extLst>
            </p:cNvPr>
            <p:cNvSpPr/>
            <p:nvPr/>
          </p:nvSpPr>
          <p:spPr>
            <a:xfrm>
              <a:off x="3832594" y="4953374"/>
              <a:ext cx="887767" cy="72165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B9A29E1A-9BB7-053E-7BB9-3C7077432EAA}"/>
                </a:ext>
              </a:extLst>
            </p:cNvPr>
            <p:cNvSpPr/>
            <p:nvPr/>
          </p:nvSpPr>
          <p:spPr>
            <a:xfrm rot="16200000">
              <a:off x="2548251" y="3269021"/>
              <a:ext cx="3096000" cy="188819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BD10916E-51B5-EC74-2412-4B6223B4D8AF}"/>
                </a:ext>
              </a:extLst>
            </p:cNvPr>
            <p:cNvSpPr/>
            <p:nvPr/>
          </p:nvSpPr>
          <p:spPr>
            <a:xfrm rot="16200000">
              <a:off x="2584478" y="3181358"/>
              <a:ext cx="3384000" cy="76143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6D14AF5-AEC8-A088-BBAE-EA374BE8EEDD}"/>
                </a:ext>
              </a:extLst>
            </p:cNvPr>
            <p:cNvSpPr/>
            <p:nvPr/>
          </p:nvSpPr>
          <p:spPr>
            <a:xfrm rot="16200000">
              <a:off x="2965591" y="3305018"/>
              <a:ext cx="3024000" cy="188821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5CB01C2-6F6E-C3D3-BD83-678BC9746462}"/>
                </a:ext>
              </a:extLst>
            </p:cNvPr>
            <p:cNvSpPr/>
            <p:nvPr/>
          </p:nvSpPr>
          <p:spPr>
            <a:xfrm rot="10800000">
              <a:off x="4507069" y="3250373"/>
              <a:ext cx="1044000" cy="111475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4EE4B055-A95D-7F41-33D0-E702E9B766CA}"/>
                </a:ext>
              </a:extLst>
            </p:cNvPr>
            <p:cNvSpPr/>
            <p:nvPr/>
          </p:nvSpPr>
          <p:spPr>
            <a:xfrm rot="10800000">
              <a:off x="1099645" y="3250373"/>
              <a:ext cx="2952000" cy="108000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1B906EC7-4E6D-9D89-745B-C95F6169337D}"/>
                </a:ext>
              </a:extLst>
            </p:cNvPr>
            <p:cNvSpPr/>
            <p:nvPr/>
          </p:nvSpPr>
          <p:spPr>
            <a:xfrm>
              <a:off x="5495087" y="3023344"/>
              <a:ext cx="1519375" cy="506027"/>
            </a:xfrm>
            <a:prstGeom prst="roundRect">
              <a:avLst/>
            </a:prstGeom>
            <a:solidFill>
              <a:srgbClr val="1995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2"/>
                  </a:solidFill>
                  <a:latin typeface="Plus Jakarta Sans" panose="020B0604020202020204" charset="0"/>
                  <a:cs typeface="Plus Jakarta Sans" panose="020B0604020202020204" charset="0"/>
                </a:rPr>
                <a:t>Documento de épicas</a:t>
              </a:r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C1CA5D0F-9C74-A2BD-4136-14C45ACB26EA}"/>
                </a:ext>
              </a:extLst>
            </p:cNvPr>
            <p:cNvSpPr/>
            <p:nvPr/>
          </p:nvSpPr>
          <p:spPr>
            <a:xfrm>
              <a:off x="1568038" y="3247555"/>
              <a:ext cx="1383029" cy="482050"/>
            </a:xfrm>
            <a:prstGeom prst="roundRect">
              <a:avLst/>
            </a:prstGeom>
            <a:solidFill>
              <a:srgbClr val="1B61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2"/>
                  </a:solidFill>
                  <a:latin typeface="Plus Jakarta Sans" panose="020B0604020202020204" charset="0"/>
                  <a:cs typeface="Plus Jakarta Sans" panose="020B0604020202020204" charset="0"/>
                </a:rPr>
                <a:t>Historias de usuario</a:t>
              </a:r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458A1F6E-A13F-5E71-E61C-CA003815580B}"/>
                </a:ext>
              </a:extLst>
            </p:cNvPr>
            <p:cNvSpPr/>
            <p:nvPr/>
          </p:nvSpPr>
          <p:spPr>
            <a:xfrm>
              <a:off x="3747381" y="2163440"/>
              <a:ext cx="1519375" cy="506027"/>
            </a:xfrm>
            <a:prstGeom prst="roundRect">
              <a:avLst/>
            </a:prstGeom>
            <a:solidFill>
              <a:srgbClr val="F48B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2"/>
                  </a:solidFill>
                  <a:latin typeface="Plus Jakarta Sans" panose="020B0604020202020204" charset="0"/>
                  <a:cs typeface="Plus Jakarta Sans" panose="020B0604020202020204" charset="0"/>
                </a:rPr>
                <a:t>Otros de Ágil Scrum</a:t>
              </a:r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2128B67B-982E-26A8-4526-B21ACE721EF4}"/>
                </a:ext>
              </a:extLst>
            </p:cNvPr>
            <p:cNvSpPr/>
            <p:nvPr/>
          </p:nvSpPr>
          <p:spPr>
            <a:xfrm>
              <a:off x="3336925" y="1191331"/>
              <a:ext cx="1802961" cy="506027"/>
            </a:xfrm>
            <a:prstGeom prst="roundRect">
              <a:avLst/>
            </a:prstGeom>
            <a:solidFill>
              <a:srgbClr val="9429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2"/>
                  </a:solidFill>
                  <a:latin typeface="Plus Jakarta Sans" panose="020B0604020202020204" charset="0"/>
                  <a:cs typeface="Plus Jakarta Sans" panose="020B0604020202020204" charset="0"/>
                </a:rPr>
                <a:t>Mapa de historias de usuario</a:t>
              </a:r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4E0D9BEE-5E77-2D49-5A71-FE1B5EE7C15F}"/>
                </a:ext>
              </a:extLst>
            </p:cNvPr>
            <p:cNvSpPr/>
            <p:nvPr/>
          </p:nvSpPr>
          <p:spPr>
            <a:xfrm>
              <a:off x="6721612" y="1425681"/>
              <a:ext cx="1417404" cy="506027"/>
            </a:xfrm>
            <a:prstGeom prst="roundRect">
              <a:avLst/>
            </a:prstGeom>
            <a:solidFill>
              <a:srgbClr val="1522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2"/>
                  </a:solidFill>
                  <a:latin typeface="Plus Jakarta Sans" panose="020B0604020202020204" charset="0"/>
                  <a:cs typeface="Plus Jakarta Sans" panose="020B0604020202020204" charset="0"/>
                </a:rPr>
                <a:t>Mapa de impacto</a:t>
              </a:r>
            </a:p>
          </p:txBody>
        </p:sp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03D0368F-DB8E-B09E-5E4B-168A3CF597BB}"/>
                </a:ext>
              </a:extLst>
            </p:cNvPr>
            <p:cNvSpPr/>
            <p:nvPr/>
          </p:nvSpPr>
          <p:spPr>
            <a:xfrm>
              <a:off x="4430140" y="4130832"/>
              <a:ext cx="1376835" cy="68092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2"/>
                  </a:solidFill>
                  <a:latin typeface="Plus Jakarta Sans" panose="020B0604020202020204" charset="0"/>
                  <a:cs typeface="Plus Jakarta Sans" panose="020B0604020202020204" charset="0"/>
                </a:rPr>
                <a:t>Acta de planificación de Sprint</a:t>
              </a:r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5AAEA4E6-1200-FE0E-CCB8-A7381ED87A04}"/>
                </a:ext>
              </a:extLst>
            </p:cNvPr>
            <p:cNvSpPr/>
            <p:nvPr/>
          </p:nvSpPr>
          <p:spPr>
            <a:xfrm>
              <a:off x="2697330" y="3718056"/>
              <a:ext cx="1761604" cy="506027"/>
            </a:xfrm>
            <a:prstGeom prst="roundRect">
              <a:avLst/>
            </a:prstGeom>
            <a:solidFill>
              <a:srgbClr val="17C3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2"/>
                  </a:solidFill>
                  <a:latin typeface="Plus Jakarta Sans" panose="020B0604020202020204" charset="0"/>
                  <a:cs typeface="Plus Jakarta Sans" panose="020B0604020202020204" charset="0"/>
                </a:rPr>
                <a:t>Mapa de actores del sistema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22470DCD-63DF-A973-5BC3-644C12FBC25F}"/>
                </a:ext>
              </a:extLst>
            </p:cNvPr>
            <p:cNvSpPr/>
            <p:nvPr/>
          </p:nvSpPr>
          <p:spPr>
            <a:xfrm rot="5400000">
              <a:off x="1065963" y="3089709"/>
              <a:ext cx="358163" cy="45719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152315C0-9F1D-8D57-F6DD-7E1497AA0B14}"/>
                </a:ext>
              </a:extLst>
            </p:cNvPr>
            <p:cNvSpPr/>
            <p:nvPr/>
          </p:nvSpPr>
          <p:spPr>
            <a:xfrm rot="5400000">
              <a:off x="1165730" y="3473063"/>
              <a:ext cx="296680" cy="47183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Diagrama de flujo: conector 42">
              <a:extLst>
                <a:ext uri="{FF2B5EF4-FFF2-40B4-BE49-F238E27FC236}">
                  <a16:creationId xmlns:a16="http://schemas.microsoft.com/office/drawing/2014/main" id="{904B8489-CA77-D178-976B-B44B22BC511B}"/>
                </a:ext>
              </a:extLst>
            </p:cNvPr>
            <p:cNvSpPr/>
            <p:nvPr/>
          </p:nvSpPr>
          <p:spPr>
            <a:xfrm>
              <a:off x="1063094" y="2605038"/>
              <a:ext cx="358181" cy="360000"/>
            </a:xfrm>
            <a:prstGeom prst="flowChartConnector">
              <a:avLst/>
            </a:prstGeom>
            <a:solidFill>
              <a:srgbClr val="78B8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4" name="Diagrama de flujo: conector 43">
              <a:extLst>
                <a:ext uri="{FF2B5EF4-FFF2-40B4-BE49-F238E27FC236}">
                  <a16:creationId xmlns:a16="http://schemas.microsoft.com/office/drawing/2014/main" id="{6D209FE0-C192-E443-4621-E95B524D5D4A}"/>
                </a:ext>
              </a:extLst>
            </p:cNvPr>
            <p:cNvSpPr/>
            <p:nvPr/>
          </p:nvSpPr>
          <p:spPr>
            <a:xfrm>
              <a:off x="1183343" y="3518178"/>
              <a:ext cx="252000" cy="252000"/>
            </a:xfrm>
            <a:prstGeom prst="flowChartConnector">
              <a:avLst/>
            </a:prstGeom>
            <a:solidFill>
              <a:srgbClr val="78B8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5" name="Diagrama de flujo: conector 44">
              <a:extLst>
                <a:ext uri="{FF2B5EF4-FFF2-40B4-BE49-F238E27FC236}">
                  <a16:creationId xmlns:a16="http://schemas.microsoft.com/office/drawing/2014/main" id="{B8DEAD67-4E00-F25F-AC0E-91FD72C20AB2}"/>
                </a:ext>
              </a:extLst>
            </p:cNvPr>
            <p:cNvSpPr/>
            <p:nvPr/>
          </p:nvSpPr>
          <p:spPr>
            <a:xfrm>
              <a:off x="818084" y="3126302"/>
              <a:ext cx="358181" cy="360000"/>
            </a:xfrm>
            <a:prstGeom prst="flowChartConnector">
              <a:avLst/>
            </a:prstGeom>
            <a:solidFill>
              <a:srgbClr val="78B8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D5C9ADEA-306D-FD9A-3433-9EDDBE3A61C6}"/>
                </a:ext>
              </a:extLst>
            </p:cNvPr>
            <p:cNvSpPr/>
            <p:nvPr/>
          </p:nvSpPr>
          <p:spPr>
            <a:xfrm rot="10800000">
              <a:off x="3259338" y="2782770"/>
              <a:ext cx="808625" cy="96371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AABD02DB-77BD-5EF6-5773-5E35D2B9AAC7}"/>
                </a:ext>
              </a:extLst>
            </p:cNvPr>
            <p:cNvSpPr/>
            <p:nvPr/>
          </p:nvSpPr>
          <p:spPr>
            <a:xfrm>
              <a:off x="1963995" y="2530811"/>
              <a:ext cx="1466670" cy="506027"/>
            </a:xfrm>
            <a:prstGeom prst="roundRect">
              <a:avLst/>
            </a:prstGeom>
            <a:solidFill>
              <a:srgbClr val="1BB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2"/>
                  </a:solidFill>
                  <a:latin typeface="Plus Jakarta Sans" panose="020B0604020202020204" charset="0"/>
                  <a:cs typeface="Plus Jakarta Sans" panose="020B0604020202020204" charset="0"/>
                </a:rPr>
                <a:t>Documento de visión</a:t>
              </a: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3CC6B7F7-5BCB-7DFE-7695-82550D5FF770}"/>
                </a:ext>
              </a:extLst>
            </p:cNvPr>
            <p:cNvSpPr/>
            <p:nvPr/>
          </p:nvSpPr>
          <p:spPr>
            <a:xfrm rot="10800000">
              <a:off x="2854586" y="1727626"/>
              <a:ext cx="1332000" cy="96371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0BD02CFD-2764-97D7-D276-BDDABC208494}"/>
                </a:ext>
              </a:extLst>
            </p:cNvPr>
            <p:cNvSpPr/>
            <p:nvPr/>
          </p:nvSpPr>
          <p:spPr>
            <a:xfrm rot="5400000">
              <a:off x="2891604" y="1926337"/>
              <a:ext cx="396000" cy="45719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049F8801-7062-7C80-4C6C-5DCDEC7D0F9A}"/>
                </a:ext>
              </a:extLst>
            </p:cNvPr>
            <p:cNvSpPr/>
            <p:nvPr/>
          </p:nvSpPr>
          <p:spPr>
            <a:xfrm>
              <a:off x="1935347" y="1934725"/>
              <a:ext cx="1671982" cy="506027"/>
            </a:xfrm>
            <a:prstGeom prst="roundRect">
              <a:avLst/>
            </a:prstGeom>
            <a:solidFill>
              <a:srgbClr val="B8E9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2"/>
                  </a:solidFill>
                  <a:latin typeface="Plus Jakarta Sans" panose="020B0604020202020204" charset="0"/>
                  <a:cs typeface="Plus Jakarta Sans" panose="020B0604020202020204" charset="0"/>
                </a:rPr>
                <a:t>Documento de Squad y responsabilidades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9A4D8FC6-BAB9-FCE8-B520-6891189A5A48}"/>
                </a:ext>
              </a:extLst>
            </p:cNvPr>
            <p:cNvSpPr/>
            <p:nvPr/>
          </p:nvSpPr>
          <p:spPr>
            <a:xfrm rot="5400000">
              <a:off x="5067059" y="3013979"/>
              <a:ext cx="468000" cy="45719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F79B0C42-9E6E-A83F-A4F7-EE80F9F33CBA}"/>
                </a:ext>
              </a:extLst>
            </p:cNvPr>
            <p:cNvSpPr/>
            <p:nvPr/>
          </p:nvSpPr>
          <p:spPr>
            <a:xfrm>
              <a:off x="5030477" y="3459337"/>
              <a:ext cx="358163" cy="45719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5370BD6D-86FD-08E9-D4FE-BFCF5BD00165}"/>
                </a:ext>
              </a:extLst>
            </p:cNvPr>
            <p:cNvSpPr/>
            <p:nvPr/>
          </p:nvSpPr>
          <p:spPr>
            <a:xfrm rot="5400000">
              <a:off x="4702041" y="3088977"/>
              <a:ext cx="296680" cy="47183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4" name="Diagrama de flujo: conector 53">
              <a:extLst>
                <a:ext uri="{FF2B5EF4-FFF2-40B4-BE49-F238E27FC236}">
                  <a16:creationId xmlns:a16="http://schemas.microsoft.com/office/drawing/2014/main" id="{581EB563-440D-DB9F-654E-96A097CF4F73}"/>
                </a:ext>
              </a:extLst>
            </p:cNvPr>
            <p:cNvSpPr/>
            <p:nvPr/>
          </p:nvSpPr>
          <p:spPr>
            <a:xfrm>
              <a:off x="5286550" y="3407454"/>
              <a:ext cx="252000" cy="252000"/>
            </a:xfrm>
            <a:prstGeom prst="flowChartConnector">
              <a:avLst/>
            </a:prstGeom>
            <a:solidFill>
              <a:srgbClr val="78B8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55" name="Diagrama de flujo: conector 54">
              <a:extLst>
                <a:ext uri="{FF2B5EF4-FFF2-40B4-BE49-F238E27FC236}">
                  <a16:creationId xmlns:a16="http://schemas.microsoft.com/office/drawing/2014/main" id="{3F5D7D4F-3CF4-3A50-33C3-A54C830B243F}"/>
                </a:ext>
              </a:extLst>
            </p:cNvPr>
            <p:cNvSpPr/>
            <p:nvPr/>
          </p:nvSpPr>
          <p:spPr>
            <a:xfrm>
              <a:off x="4665232" y="2735975"/>
              <a:ext cx="358181" cy="360000"/>
            </a:xfrm>
            <a:prstGeom prst="flowChartConnector">
              <a:avLst/>
            </a:prstGeom>
            <a:solidFill>
              <a:srgbClr val="78B8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A05ABE6A-2002-1E52-ADB7-1316C9CCAF71}"/>
                </a:ext>
              </a:extLst>
            </p:cNvPr>
            <p:cNvSpPr/>
            <p:nvPr/>
          </p:nvSpPr>
          <p:spPr>
            <a:xfrm rot="5400000">
              <a:off x="4829253" y="3495319"/>
              <a:ext cx="396000" cy="45719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Diagrama de flujo: conector 56">
              <a:extLst>
                <a:ext uri="{FF2B5EF4-FFF2-40B4-BE49-F238E27FC236}">
                  <a16:creationId xmlns:a16="http://schemas.microsoft.com/office/drawing/2014/main" id="{CBD3505D-3C29-F5D9-39CD-CBA18CE0F0C3}"/>
                </a:ext>
              </a:extLst>
            </p:cNvPr>
            <p:cNvSpPr/>
            <p:nvPr/>
          </p:nvSpPr>
          <p:spPr>
            <a:xfrm>
              <a:off x="4848849" y="3612847"/>
              <a:ext cx="358181" cy="360000"/>
            </a:xfrm>
            <a:prstGeom prst="flowChartConnector">
              <a:avLst/>
            </a:prstGeom>
            <a:solidFill>
              <a:srgbClr val="78B8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9B797C98-79BB-7B08-296A-F938EBE60D11}"/>
                </a:ext>
              </a:extLst>
            </p:cNvPr>
            <p:cNvSpPr/>
            <p:nvPr/>
          </p:nvSpPr>
          <p:spPr>
            <a:xfrm rot="10800000">
              <a:off x="4396353" y="1874926"/>
              <a:ext cx="808625" cy="96371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143C47EA-8706-8865-6233-8F0833388F9A}"/>
                </a:ext>
              </a:extLst>
            </p:cNvPr>
            <p:cNvSpPr/>
            <p:nvPr/>
          </p:nvSpPr>
          <p:spPr>
            <a:xfrm>
              <a:off x="4868928" y="1557662"/>
              <a:ext cx="1519374" cy="474368"/>
            </a:xfrm>
            <a:prstGeom prst="roundRect">
              <a:avLst/>
            </a:prstGeom>
            <a:solidFill>
              <a:srgbClr val="4D22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2"/>
                  </a:solidFill>
                  <a:latin typeface="Plus Jakarta Sans" panose="020B0604020202020204" charset="0"/>
                  <a:cs typeface="Plus Jakarta Sans" panose="020B0604020202020204" charset="0"/>
                </a:rPr>
                <a:t>Product Backlog</a:t>
              </a:r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EF5F6B2C-6B67-23F9-86F0-3DB1CF5AEF05}"/>
                </a:ext>
              </a:extLst>
            </p:cNvPr>
            <p:cNvSpPr/>
            <p:nvPr/>
          </p:nvSpPr>
          <p:spPr>
            <a:xfrm>
              <a:off x="5200299" y="2423574"/>
              <a:ext cx="1519374" cy="506027"/>
            </a:xfrm>
            <a:prstGeom prst="roundRect">
              <a:avLst/>
            </a:prstGeom>
            <a:solidFill>
              <a:srgbClr val="5CC4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2"/>
                  </a:solidFill>
                  <a:latin typeface="Plus Jakarta Sans" panose="020B0604020202020204" charset="0"/>
                  <a:cs typeface="Plus Jakarta Sans" panose="020B0604020202020204" charset="0"/>
                </a:rPr>
                <a:t>Mapa mental del proyecto</a:t>
              </a:r>
            </a:p>
          </p:txBody>
        </p: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6FF58B67-78C4-4FD7-C544-C566084034D8}"/>
                </a:ext>
              </a:extLst>
            </p:cNvPr>
            <p:cNvSpPr/>
            <p:nvPr/>
          </p:nvSpPr>
          <p:spPr>
            <a:xfrm rot="10800000">
              <a:off x="4525441" y="2064996"/>
              <a:ext cx="808625" cy="96371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E2F27018-AFE6-76FB-9842-ECA91D271A97}"/>
                </a:ext>
              </a:extLst>
            </p:cNvPr>
            <p:cNvSpPr/>
            <p:nvPr/>
          </p:nvSpPr>
          <p:spPr>
            <a:xfrm rot="10800000">
              <a:off x="5278559" y="2067604"/>
              <a:ext cx="808625" cy="93763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04" name="Rectángulo 2303">
              <a:extLst>
                <a:ext uri="{FF2B5EF4-FFF2-40B4-BE49-F238E27FC236}">
                  <a16:creationId xmlns:a16="http://schemas.microsoft.com/office/drawing/2014/main" id="{10554F28-D97E-781D-6A12-B23AD86BCAE0}"/>
                </a:ext>
              </a:extLst>
            </p:cNvPr>
            <p:cNvSpPr/>
            <p:nvPr/>
          </p:nvSpPr>
          <p:spPr>
            <a:xfrm rot="5400000">
              <a:off x="5943859" y="2148840"/>
              <a:ext cx="195357" cy="91292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05" name="Rectángulo 2304">
              <a:extLst>
                <a:ext uri="{FF2B5EF4-FFF2-40B4-BE49-F238E27FC236}">
                  <a16:creationId xmlns:a16="http://schemas.microsoft.com/office/drawing/2014/main" id="{0573AA33-70E2-56FC-54BB-F28967528538}"/>
                </a:ext>
              </a:extLst>
            </p:cNvPr>
            <p:cNvSpPr/>
            <p:nvPr/>
          </p:nvSpPr>
          <p:spPr>
            <a:xfrm rot="10800000">
              <a:off x="6007694" y="2194503"/>
              <a:ext cx="808625" cy="96371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06" name="Rectángulo 2305">
              <a:extLst>
                <a:ext uri="{FF2B5EF4-FFF2-40B4-BE49-F238E27FC236}">
                  <a16:creationId xmlns:a16="http://schemas.microsoft.com/office/drawing/2014/main" id="{D5512FBF-B5E3-3033-C95D-E8737D742269}"/>
                </a:ext>
              </a:extLst>
            </p:cNvPr>
            <p:cNvSpPr/>
            <p:nvPr/>
          </p:nvSpPr>
          <p:spPr>
            <a:xfrm rot="5400000">
              <a:off x="2699072" y="1569643"/>
              <a:ext cx="407618" cy="96372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07" name="Rectángulo 2306">
              <a:extLst>
                <a:ext uri="{FF2B5EF4-FFF2-40B4-BE49-F238E27FC236}">
                  <a16:creationId xmlns:a16="http://schemas.microsoft.com/office/drawing/2014/main" id="{7911AB46-5D2D-43AD-F60B-01ECD2E46C2C}"/>
                </a:ext>
              </a:extLst>
            </p:cNvPr>
            <p:cNvSpPr/>
            <p:nvPr/>
          </p:nvSpPr>
          <p:spPr>
            <a:xfrm>
              <a:off x="2221669" y="1414020"/>
              <a:ext cx="664515" cy="130245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08" name="Rectángulo 2307">
              <a:extLst>
                <a:ext uri="{FF2B5EF4-FFF2-40B4-BE49-F238E27FC236}">
                  <a16:creationId xmlns:a16="http://schemas.microsoft.com/office/drawing/2014/main" id="{2F7E1002-B8C8-AFAA-D228-3CDC70FF3322}"/>
                </a:ext>
              </a:extLst>
            </p:cNvPr>
            <p:cNvSpPr/>
            <p:nvPr/>
          </p:nvSpPr>
          <p:spPr>
            <a:xfrm rot="5400000">
              <a:off x="7093841" y="2714339"/>
              <a:ext cx="506026" cy="45719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09" name="Diagrama de flujo: conector 2308">
              <a:extLst>
                <a:ext uri="{FF2B5EF4-FFF2-40B4-BE49-F238E27FC236}">
                  <a16:creationId xmlns:a16="http://schemas.microsoft.com/office/drawing/2014/main" id="{7C61C497-B0FB-067C-3CCD-7C9290DABFDE}"/>
                </a:ext>
              </a:extLst>
            </p:cNvPr>
            <p:cNvSpPr/>
            <p:nvPr/>
          </p:nvSpPr>
          <p:spPr>
            <a:xfrm>
              <a:off x="7168449" y="2797371"/>
              <a:ext cx="358181" cy="360000"/>
            </a:xfrm>
            <a:prstGeom prst="flowChartConnector">
              <a:avLst/>
            </a:prstGeom>
            <a:solidFill>
              <a:srgbClr val="78B8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10" name="Rectángulo 2309">
              <a:extLst>
                <a:ext uri="{FF2B5EF4-FFF2-40B4-BE49-F238E27FC236}">
                  <a16:creationId xmlns:a16="http://schemas.microsoft.com/office/drawing/2014/main" id="{FDC210EF-BCFD-3CDA-C264-B1447B2512DE}"/>
                </a:ext>
              </a:extLst>
            </p:cNvPr>
            <p:cNvSpPr/>
            <p:nvPr/>
          </p:nvSpPr>
          <p:spPr>
            <a:xfrm>
              <a:off x="7347549" y="2671967"/>
              <a:ext cx="358163" cy="45719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11" name="Diagrama de flujo: conector 2310">
              <a:extLst>
                <a:ext uri="{FF2B5EF4-FFF2-40B4-BE49-F238E27FC236}">
                  <a16:creationId xmlns:a16="http://schemas.microsoft.com/office/drawing/2014/main" id="{EF597342-26E5-F87E-9B18-1731D47EE3B8}"/>
                </a:ext>
              </a:extLst>
            </p:cNvPr>
            <p:cNvSpPr/>
            <p:nvPr/>
          </p:nvSpPr>
          <p:spPr>
            <a:xfrm>
              <a:off x="7543531" y="2568826"/>
              <a:ext cx="252000" cy="252000"/>
            </a:xfrm>
            <a:prstGeom prst="flowChartConnector">
              <a:avLst/>
            </a:prstGeom>
            <a:solidFill>
              <a:srgbClr val="78B8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312" name="Rectángulo: esquinas redondeadas 2311">
              <a:extLst>
                <a:ext uri="{FF2B5EF4-FFF2-40B4-BE49-F238E27FC236}">
                  <a16:creationId xmlns:a16="http://schemas.microsoft.com/office/drawing/2014/main" id="{49BB90FD-6A97-5E7F-9622-5DECD98BDC7D}"/>
                </a:ext>
              </a:extLst>
            </p:cNvPr>
            <p:cNvSpPr/>
            <p:nvPr/>
          </p:nvSpPr>
          <p:spPr>
            <a:xfrm>
              <a:off x="6399746" y="2005431"/>
              <a:ext cx="1548579" cy="506027"/>
            </a:xfrm>
            <a:prstGeom prst="roundRect">
              <a:avLst/>
            </a:prstGeom>
            <a:solidFill>
              <a:srgbClr val="BD1D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2"/>
                  </a:solidFill>
                  <a:latin typeface="Plus Jakarta Sans" panose="020B0604020202020204" charset="0"/>
                  <a:cs typeface="Plus Jakarta Sans" panose="020B0604020202020204" charset="0"/>
                </a:rPr>
                <a:t>Informe de retrospectiva</a:t>
              </a:r>
            </a:p>
          </p:txBody>
        </p:sp>
        <p:sp>
          <p:nvSpPr>
            <p:cNvPr id="2313" name="Rectángulo 2312">
              <a:extLst>
                <a:ext uri="{FF2B5EF4-FFF2-40B4-BE49-F238E27FC236}">
                  <a16:creationId xmlns:a16="http://schemas.microsoft.com/office/drawing/2014/main" id="{D2052328-D2DD-2F3F-2A31-2064BF9BCC2A}"/>
                </a:ext>
              </a:extLst>
            </p:cNvPr>
            <p:cNvSpPr/>
            <p:nvPr/>
          </p:nvSpPr>
          <p:spPr>
            <a:xfrm rot="5400000">
              <a:off x="785704" y="1898336"/>
              <a:ext cx="506026" cy="45719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14" name="Diagrama de flujo: conector 2313">
              <a:extLst>
                <a:ext uri="{FF2B5EF4-FFF2-40B4-BE49-F238E27FC236}">
                  <a16:creationId xmlns:a16="http://schemas.microsoft.com/office/drawing/2014/main" id="{9311AB12-CA01-0A07-3FBF-B80E77DA30D3}"/>
                </a:ext>
              </a:extLst>
            </p:cNvPr>
            <p:cNvSpPr/>
            <p:nvPr/>
          </p:nvSpPr>
          <p:spPr>
            <a:xfrm>
              <a:off x="860312" y="1981368"/>
              <a:ext cx="358181" cy="360000"/>
            </a:xfrm>
            <a:prstGeom prst="flowChartConnector">
              <a:avLst/>
            </a:prstGeom>
            <a:solidFill>
              <a:srgbClr val="78B8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15" name="Rectángulo 2314">
              <a:extLst>
                <a:ext uri="{FF2B5EF4-FFF2-40B4-BE49-F238E27FC236}">
                  <a16:creationId xmlns:a16="http://schemas.microsoft.com/office/drawing/2014/main" id="{CB40F1B6-CE20-90C5-9AD0-40BC763A75EB}"/>
                </a:ext>
              </a:extLst>
            </p:cNvPr>
            <p:cNvSpPr/>
            <p:nvPr/>
          </p:nvSpPr>
          <p:spPr>
            <a:xfrm>
              <a:off x="1039412" y="1855964"/>
              <a:ext cx="358163" cy="45719"/>
            </a:xfrm>
            <a:prstGeom prst="rect">
              <a:avLst/>
            </a:prstGeom>
            <a:solidFill>
              <a:srgbClr val="5523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16" name="Diagrama de flujo: conector 2315">
              <a:extLst>
                <a:ext uri="{FF2B5EF4-FFF2-40B4-BE49-F238E27FC236}">
                  <a16:creationId xmlns:a16="http://schemas.microsoft.com/office/drawing/2014/main" id="{875BFD1B-AB96-25D3-BA52-B3DFF960E8A3}"/>
                </a:ext>
              </a:extLst>
            </p:cNvPr>
            <p:cNvSpPr/>
            <p:nvPr/>
          </p:nvSpPr>
          <p:spPr>
            <a:xfrm>
              <a:off x="1235394" y="1752823"/>
              <a:ext cx="252000" cy="252000"/>
            </a:xfrm>
            <a:prstGeom prst="flowChartConnector">
              <a:avLst/>
            </a:prstGeom>
            <a:solidFill>
              <a:srgbClr val="78B8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317" name="Rectángulo: esquinas redondeadas 2316">
              <a:extLst>
                <a:ext uri="{FF2B5EF4-FFF2-40B4-BE49-F238E27FC236}">
                  <a16:creationId xmlns:a16="http://schemas.microsoft.com/office/drawing/2014/main" id="{737493B3-1956-D6CB-70D6-9FA2843A2503}"/>
                </a:ext>
              </a:extLst>
            </p:cNvPr>
            <p:cNvSpPr/>
            <p:nvPr/>
          </p:nvSpPr>
          <p:spPr>
            <a:xfrm>
              <a:off x="688903" y="1315422"/>
              <a:ext cx="1611305" cy="434929"/>
            </a:xfrm>
            <a:prstGeom prst="roundRect">
              <a:avLst/>
            </a:prstGeom>
            <a:solidFill>
              <a:srgbClr val="EEB5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2"/>
                  </a:solidFill>
                  <a:latin typeface="Plus Jakarta Sans" panose="020B0604020202020204" charset="0"/>
                  <a:ea typeface="Open Sans" panose="020B0606030504020204" pitchFamily="34" charset="0"/>
                  <a:cs typeface="Plus Jakarta Sans" panose="020B0604020202020204" charset="0"/>
                </a:rPr>
                <a:t>Documento análisis del caso</a:t>
              </a:r>
            </a:p>
          </p:txBody>
        </p:sp>
        <p:pic>
          <p:nvPicPr>
            <p:cNvPr id="2318" name="Picture 2" descr="Manzana fruta - Iconos Escuela y Educacion">
              <a:extLst>
                <a:ext uri="{FF2B5EF4-FFF2-40B4-BE49-F238E27FC236}">
                  <a16:creationId xmlns:a16="http://schemas.microsoft.com/office/drawing/2014/main" id="{A6A43FC1-8EE9-CD28-DA40-E92B44B6A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468" y="1797882"/>
              <a:ext cx="444806" cy="444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9" name="Picture 2" descr="Manzana fruta - Iconos Escuela y Educacion">
              <a:extLst>
                <a:ext uri="{FF2B5EF4-FFF2-40B4-BE49-F238E27FC236}">
                  <a16:creationId xmlns:a16="http://schemas.microsoft.com/office/drawing/2014/main" id="{4C9A99C7-63F9-A70C-0CB4-75544318D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96" y="3236934"/>
              <a:ext cx="444806" cy="444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0" name="Picture 2" descr="Manzana fruta - Iconos Escuela y Educacion">
              <a:extLst>
                <a:ext uri="{FF2B5EF4-FFF2-40B4-BE49-F238E27FC236}">
                  <a16:creationId xmlns:a16="http://schemas.microsoft.com/office/drawing/2014/main" id="{A0549B15-B511-DDD4-0D9E-6951A5602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643" y="3254863"/>
              <a:ext cx="444806" cy="444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1" name="Picture 2" descr="Manzana fruta - Iconos Escuela y Educacion">
              <a:extLst>
                <a:ext uri="{FF2B5EF4-FFF2-40B4-BE49-F238E27FC236}">
                  <a16:creationId xmlns:a16="http://schemas.microsoft.com/office/drawing/2014/main" id="{7E1B0436-2D32-2949-23E4-E469F6FE5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893" y="3406424"/>
              <a:ext cx="444806" cy="444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2" name="Picture 2" descr="Manzana fruta - Iconos Escuela y Educacion">
              <a:extLst>
                <a:ext uri="{FF2B5EF4-FFF2-40B4-BE49-F238E27FC236}">
                  <a16:creationId xmlns:a16="http://schemas.microsoft.com/office/drawing/2014/main" id="{CF054629-3098-1F11-5248-5D13D00B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254" y="3273634"/>
              <a:ext cx="444806" cy="444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3" name="Picture 2" descr="Manzana fruta - Iconos Escuela y Educacion">
              <a:extLst>
                <a:ext uri="{FF2B5EF4-FFF2-40B4-BE49-F238E27FC236}">
                  <a16:creationId xmlns:a16="http://schemas.microsoft.com/office/drawing/2014/main" id="{2DBB3E44-BD1B-3AD2-1889-156EB9942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4725" y="2615948"/>
              <a:ext cx="444806" cy="444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2429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246;p35">
            <a:extLst>
              <a:ext uri="{FF2B5EF4-FFF2-40B4-BE49-F238E27FC236}">
                <a16:creationId xmlns:a16="http://schemas.microsoft.com/office/drawing/2014/main" id="{58DFBF65-27FA-DA90-4C0B-0E0E5E06C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267" y="283906"/>
            <a:ext cx="29329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BADC"/>
                </a:solidFill>
              </a:rPr>
              <a:t>Team </a:t>
            </a:r>
            <a:r>
              <a:rPr lang="en" dirty="0">
                <a:solidFill>
                  <a:srgbClr val="7030A0"/>
                </a:solidFill>
              </a:rPr>
              <a:t>Scrum</a:t>
            </a:r>
            <a:endParaRPr dirty="0">
              <a:solidFill>
                <a:srgbClr val="7030A0"/>
              </a:solidFill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75F1B3A-2E04-8A23-DA2B-CE4C893923C6}"/>
              </a:ext>
            </a:extLst>
          </p:cNvPr>
          <p:cNvGrpSpPr/>
          <p:nvPr/>
        </p:nvGrpSpPr>
        <p:grpSpPr>
          <a:xfrm>
            <a:off x="3524807" y="1014237"/>
            <a:ext cx="1590908" cy="1901229"/>
            <a:chOff x="3352799" y="1406965"/>
            <a:chExt cx="1590908" cy="1901229"/>
          </a:xfrm>
        </p:grpSpPr>
        <p:pic>
          <p:nvPicPr>
            <p:cNvPr id="5" name="Imagen 4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36D8A713-90F0-B4C1-CC1E-3EA39C873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766" t="11708" r="18949" b="57361"/>
            <a:stretch/>
          </p:blipFill>
          <p:spPr>
            <a:xfrm>
              <a:off x="3352799" y="1717287"/>
              <a:ext cx="1590908" cy="1590907"/>
            </a:xfrm>
            <a:prstGeom prst="rect">
              <a:avLst/>
            </a:prstGeom>
            <a:ln w="28575">
              <a:solidFill>
                <a:srgbClr val="A2054B"/>
              </a:solidFill>
            </a:ln>
          </p:spPr>
        </p:pic>
        <p:grpSp>
          <p:nvGrpSpPr>
            <p:cNvPr id="6" name="Google Shape;2157;p32">
              <a:extLst>
                <a:ext uri="{FF2B5EF4-FFF2-40B4-BE49-F238E27FC236}">
                  <a16:creationId xmlns:a16="http://schemas.microsoft.com/office/drawing/2014/main" id="{C0ACA1D3-D960-09FB-FB61-E218E673277F}"/>
                </a:ext>
              </a:extLst>
            </p:cNvPr>
            <p:cNvGrpSpPr/>
            <p:nvPr/>
          </p:nvGrpSpPr>
          <p:grpSpPr>
            <a:xfrm>
              <a:off x="3984291" y="1406965"/>
              <a:ext cx="494777" cy="444520"/>
              <a:chOff x="1871175" y="984299"/>
              <a:chExt cx="3905105" cy="3508446"/>
            </a:xfrm>
          </p:grpSpPr>
          <p:sp>
            <p:nvSpPr>
              <p:cNvPr id="7" name="Google Shape;2158;p32">
                <a:extLst>
                  <a:ext uri="{FF2B5EF4-FFF2-40B4-BE49-F238E27FC236}">
                    <a16:creationId xmlns:a16="http://schemas.microsoft.com/office/drawing/2014/main" id="{29162FC7-764C-B370-8BAF-630060DFCC03}"/>
                  </a:ext>
                </a:extLst>
              </p:cNvPr>
              <p:cNvSpPr/>
              <p:nvPr/>
            </p:nvSpPr>
            <p:spPr>
              <a:xfrm>
                <a:off x="1871175" y="1020975"/>
                <a:ext cx="3905105" cy="3437350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6092" extrusionOk="0">
                    <a:moveTo>
                      <a:pt x="1771" y="0"/>
                    </a:moveTo>
                    <a:cubicBezTo>
                      <a:pt x="1488" y="0"/>
                      <a:pt x="1177" y="153"/>
                      <a:pt x="872" y="369"/>
                    </a:cubicBezTo>
                    <a:cubicBezTo>
                      <a:pt x="322" y="758"/>
                      <a:pt x="1" y="1206"/>
                      <a:pt x="389" y="1756"/>
                    </a:cubicBezTo>
                    <a:cubicBezTo>
                      <a:pt x="947" y="2542"/>
                      <a:pt x="1696" y="3362"/>
                      <a:pt x="2557" y="4120"/>
                    </a:cubicBezTo>
                    <a:cubicBezTo>
                      <a:pt x="3416" y="4881"/>
                      <a:pt x="4321" y="5524"/>
                      <a:pt x="5172" y="5981"/>
                    </a:cubicBezTo>
                    <a:cubicBezTo>
                      <a:pt x="5315" y="6057"/>
                      <a:pt x="5447" y="6091"/>
                      <a:pt x="5570" y="6091"/>
                    </a:cubicBezTo>
                    <a:cubicBezTo>
                      <a:pt x="5958" y="6091"/>
                      <a:pt x="6252" y="5748"/>
                      <a:pt x="6493" y="5297"/>
                    </a:cubicBezTo>
                    <a:cubicBezTo>
                      <a:pt x="6812" y="4701"/>
                      <a:pt x="6920" y="4147"/>
                      <a:pt x="6326" y="3829"/>
                    </a:cubicBezTo>
                    <a:cubicBezTo>
                      <a:pt x="5638" y="3461"/>
                      <a:pt x="4893" y="2929"/>
                      <a:pt x="4173" y="2293"/>
                    </a:cubicBezTo>
                    <a:cubicBezTo>
                      <a:pt x="3453" y="1657"/>
                      <a:pt x="2835" y="983"/>
                      <a:pt x="2382" y="345"/>
                    </a:cubicBezTo>
                    <a:cubicBezTo>
                      <a:pt x="2209" y="100"/>
                      <a:pt x="1999" y="0"/>
                      <a:pt x="1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59;p32">
                <a:extLst>
                  <a:ext uri="{FF2B5EF4-FFF2-40B4-BE49-F238E27FC236}">
                    <a16:creationId xmlns:a16="http://schemas.microsoft.com/office/drawing/2014/main" id="{F3EF906B-AD80-E7D9-9BE5-7260C7DEEEBC}"/>
                  </a:ext>
                </a:extLst>
              </p:cNvPr>
              <p:cNvSpPr/>
              <p:nvPr/>
            </p:nvSpPr>
            <p:spPr>
              <a:xfrm>
                <a:off x="1924782" y="984299"/>
                <a:ext cx="3844734" cy="3508446"/>
              </a:xfrm>
              <a:custGeom>
                <a:avLst/>
                <a:gdLst/>
                <a:ahLst/>
                <a:cxnLst/>
                <a:rect l="l" t="t" r="r" b="b"/>
                <a:pathLst>
                  <a:path w="6814" h="6218" extrusionOk="0">
                    <a:moveTo>
                      <a:pt x="5035" y="0"/>
                    </a:moveTo>
                    <a:cubicBezTo>
                      <a:pt x="4796" y="0"/>
                      <a:pt x="4579" y="105"/>
                      <a:pt x="4406" y="367"/>
                    </a:cubicBezTo>
                    <a:cubicBezTo>
                      <a:pt x="3978" y="1021"/>
                      <a:pt x="3381" y="1714"/>
                      <a:pt x="2684" y="2373"/>
                    </a:cubicBezTo>
                    <a:cubicBezTo>
                      <a:pt x="1985" y="3034"/>
                      <a:pt x="1258" y="3591"/>
                      <a:pt x="584" y="3982"/>
                    </a:cubicBezTo>
                    <a:cubicBezTo>
                      <a:pt x="0" y="4321"/>
                      <a:pt x="124" y="4871"/>
                      <a:pt x="464" y="5455"/>
                    </a:cubicBezTo>
                    <a:cubicBezTo>
                      <a:pt x="716" y="5889"/>
                      <a:pt x="1015" y="6218"/>
                      <a:pt x="1392" y="6218"/>
                    </a:cubicBezTo>
                    <a:cubicBezTo>
                      <a:pt x="1521" y="6218"/>
                      <a:pt x="1659" y="6179"/>
                      <a:pt x="1808" y="6093"/>
                    </a:cubicBezTo>
                    <a:cubicBezTo>
                      <a:pt x="2643" y="5610"/>
                      <a:pt x="3527" y="4936"/>
                      <a:pt x="4361" y="4148"/>
                    </a:cubicBezTo>
                    <a:cubicBezTo>
                      <a:pt x="5193" y="3358"/>
                      <a:pt x="5914" y="2516"/>
                      <a:pt x="6445" y="1708"/>
                    </a:cubicBezTo>
                    <a:cubicBezTo>
                      <a:pt x="6814" y="1145"/>
                      <a:pt x="6478" y="708"/>
                      <a:pt x="5917" y="339"/>
                    </a:cubicBezTo>
                    <a:cubicBezTo>
                      <a:pt x="5616" y="140"/>
                      <a:pt x="5310" y="0"/>
                      <a:pt x="5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60;p32">
                <a:extLst>
                  <a:ext uri="{FF2B5EF4-FFF2-40B4-BE49-F238E27FC236}">
                    <a16:creationId xmlns:a16="http://schemas.microsoft.com/office/drawing/2014/main" id="{D7B57415-4276-5748-D153-FE0D1E26A0A9}"/>
                  </a:ext>
                </a:extLst>
              </p:cNvPr>
              <p:cNvSpPr/>
              <p:nvPr/>
            </p:nvSpPr>
            <p:spPr>
              <a:xfrm>
                <a:off x="3186419" y="2111652"/>
                <a:ext cx="1455175" cy="1413421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05" extrusionOk="0">
                    <a:moveTo>
                      <a:pt x="1495" y="0"/>
                    </a:moveTo>
                    <a:cubicBezTo>
                      <a:pt x="1432" y="0"/>
                      <a:pt x="1369" y="26"/>
                      <a:pt x="1322" y="75"/>
                    </a:cubicBezTo>
                    <a:cubicBezTo>
                      <a:pt x="1137" y="275"/>
                      <a:pt x="941" y="474"/>
                      <a:pt x="734" y="671"/>
                    </a:cubicBezTo>
                    <a:cubicBezTo>
                      <a:pt x="528" y="864"/>
                      <a:pt x="323" y="1045"/>
                      <a:pt x="116" y="1216"/>
                    </a:cubicBezTo>
                    <a:cubicBezTo>
                      <a:pt x="14" y="1300"/>
                      <a:pt x="0" y="1450"/>
                      <a:pt x="86" y="1549"/>
                    </a:cubicBezTo>
                    <a:lnTo>
                      <a:pt x="842" y="2424"/>
                    </a:lnTo>
                    <a:cubicBezTo>
                      <a:pt x="889" y="2477"/>
                      <a:pt x="954" y="2505"/>
                      <a:pt x="1020" y="2505"/>
                    </a:cubicBezTo>
                    <a:cubicBezTo>
                      <a:pt x="1071" y="2505"/>
                      <a:pt x="1122" y="2488"/>
                      <a:pt x="1164" y="2453"/>
                    </a:cubicBezTo>
                    <a:cubicBezTo>
                      <a:pt x="1392" y="2261"/>
                      <a:pt x="1621" y="2060"/>
                      <a:pt x="1843" y="1847"/>
                    </a:cubicBezTo>
                    <a:cubicBezTo>
                      <a:pt x="2070" y="1633"/>
                      <a:pt x="2289" y="1415"/>
                      <a:pt x="2493" y="1193"/>
                    </a:cubicBezTo>
                    <a:cubicBezTo>
                      <a:pt x="2579" y="1102"/>
                      <a:pt x="2574" y="958"/>
                      <a:pt x="2483" y="871"/>
                    </a:cubicBezTo>
                    <a:lnTo>
                      <a:pt x="1655" y="65"/>
                    </a:lnTo>
                    <a:cubicBezTo>
                      <a:pt x="1610" y="22"/>
                      <a:pt x="1553" y="0"/>
                      <a:pt x="1495" y="0"/>
                    </a:cubicBezTo>
                    <a:close/>
                  </a:path>
                </a:pathLst>
              </a:custGeom>
              <a:solidFill>
                <a:srgbClr val="FFFFFF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61;p32">
                <a:extLst>
                  <a:ext uri="{FF2B5EF4-FFF2-40B4-BE49-F238E27FC236}">
                    <a16:creationId xmlns:a16="http://schemas.microsoft.com/office/drawing/2014/main" id="{368BEB1D-1A8D-1FBB-1E71-1A35E9ADF4B0}"/>
                  </a:ext>
                </a:extLst>
              </p:cNvPr>
              <p:cNvSpPr/>
              <p:nvPr/>
            </p:nvSpPr>
            <p:spPr>
              <a:xfrm>
                <a:off x="3194882" y="2749243"/>
                <a:ext cx="1436555" cy="810249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436" extrusionOk="0">
                    <a:moveTo>
                      <a:pt x="2478" y="1"/>
                    </a:moveTo>
                    <a:cubicBezTo>
                      <a:pt x="2462" y="1"/>
                      <a:pt x="2446" y="7"/>
                      <a:pt x="2434" y="21"/>
                    </a:cubicBezTo>
                    <a:cubicBezTo>
                      <a:pt x="2225" y="245"/>
                      <a:pt x="2007" y="465"/>
                      <a:pt x="1786" y="673"/>
                    </a:cubicBezTo>
                    <a:cubicBezTo>
                      <a:pt x="1563" y="884"/>
                      <a:pt x="1334" y="1086"/>
                      <a:pt x="1107" y="1276"/>
                    </a:cubicBezTo>
                    <a:cubicBezTo>
                      <a:pt x="1077" y="1301"/>
                      <a:pt x="1040" y="1313"/>
                      <a:pt x="1003" y="1313"/>
                    </a:cubicBezTo>
                    <a:cubicBezTo>
                      <a:pt x="954" y="1313"/>
                      <a:pt x="905" y="1293"/>
                      <a:pt x="870" y="1254"/>
                    </a:cubicBezTo>
                    <a:lnTo>
                      <a:pt x="114" y="378"/>
                    </a:lnTo>
                    <a:cubicBezTo>
                      <a:pt x="101" y="364"/>
                      <a:pt x="85" y="357"/>
                      <a:pt x="68" y="357"/>
                    </a:cubicBezTo>
                    <a:cubicBezTo>
                      <a:pt x="54" y="357"/>
                      <a:pt x="40" y="362"/>
                      <a:pt x="28" y="372"/>
                    </a:cubicBezTo>
                    <a:cubicBezTo>
                      <a:pt x="4" y="395"/>
                      <a:pt x="1" y="433"/>
                      <a:pt x="22" y="457"/>
                    </a:cubicBezTo>
                    <a:lnTo>
                      <a:pt x="779" y="1334"/>
                    </a:lnTo>
                    <a:cubicBezTo>
                      <a:pt x="836" y="1401"/>
                      <a:pt x="919" y="1436"/>
                      <a:pt x="1000" y="1436"/>
                    </a:cubicBezTo>
                    <a:cubicBezTo>
                      <a:pt x="1067" y="1436"/>
                      <a:pt x="1132" y="1414"/>
                      <a:pt x="1186" y="1368"/>
                    </a:cubicBezTo>
                    <a:cubicBezTo>
                      <a:pt x="1414" y="1177"/>
                      <a:pt x="1646" y="973"/>
                      <a:pt x="1870" y="762"/>
                    </a:cubicBezTo>
                    <a:cubicBezTo>
                      <a:pt x="2092" y="550"/>
                      <a:pt x="2312" y="329"/>
                      <a:pt x="2524" y="102"/>
                    </a:cubicBezTo>
                    <a:cubicBezTo>
                      <a:pt x="2545" y="78"/>
                      <a:pt x="2545" y="41"/>
                      <a:pt x="2519" y="16"/>
                    </a:cubicBezTo>
                    <a:cubicBezTo>
                      <a:pt x="2508" y="6"/>
                      <a:pt x="2493" y="1"/>
                      <a:pt x="2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62;p32">
                <a:extLst>
                  <a:ext uri="{FF2B5EF4-FFF2-40B4-BE49-F238E27FC236}">
                    <a16:creationId xmlns:a16="http://schemas.microsoft.com/office/drawing/2014/main" id="{77A21AB8-F8F7-4B5A-BB51-4132AE2E5062}"/>
                  </a:ext>
                </a:extLst>
              </p:cNvPr>
              <p:cNvSpPr/>
              <p:nvPr/>
            </p:nvSpPr>
            <p:spPr>
              <a:xfrm>
                <a:off x="2906556" y="2564172"/>
                <a:ext cx="2205614" cy="1893025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3355" extrusionOk="0">
                    <a:moveTo>
                      <a:pt x="3841" y="1"/>
                    </a:moveTo>
                    <a:cubicBezTo>
                      <a:pt x="3823" y="1"/>
                      <a:pt x="3806" y="8"/>
                      <a:pt x="3794" y="22"/>
                    </a:cubicBezTo>
                    <a:cubicBezTo>
                      <a:pt x="3427" y="457"/>
                      <a:pt x="3018" y="890"/>
                      <a:pt x="2579" y="1304"/>
                    </a:cubicBezTo>
                    <a:cubicBezTo>
                      <a:pt x="1747" y="2089"/>
                      <a:pt x="869" y="2760"/>
                      <a:pt x="38" y="3241"/>
                    </a:cubicBezTo>
                    <a:cubicBezTo>
                      <a:pt x="9" y="3257"/>
                      <a:pt x="1" y="3296"/>
                      <a:pt x="16" y="3324"/>
                    </a:cubicBezTo>
                    <a:cubicBezTo>
                      <a:pt x="26" y="3343"/>
                      <a:pt x="46" y="3354"/>
                      <a:pt x="68" y="3354"/>
                    </a:cubicBezTo>
                    <a:cubicBezTo>
                      <a:pt x="79" y="3354"/>
                      <a:pt x="89" y="3350"/>
                      <a:pt x="101" y="3347"/>
                    </a:cubicBezTo>
                    <a:cubicBezTo>
                      <a:pt x="939" y="2860"/>
                      <a:pt x="1825" y="2183"/>
                      <a:pt x="2663" y="1392"/>
                    </a:cubicBezTo>
                    <a:cubicBezTo>
                      <a:pt x="3103" y="975"/>
                      <a:pt x="3516" y="540"/>
                      <a:pt x="3887" y="100"/>
                    </a:cubicBezTo>
                    <a:cubicBezTo>
                      <a:pt x="3909" y="73"/>
                      <a:pt x="3906" y="36"/>
                      <a:pt x="3880" y="14"/>
                    </a:cubicBezTo>
                    <a:cubicBezTo>
                      <a:pt x="3868" y="5"/>
                      <a:pt x="3854" y="1"/>
                      <a:pt x="38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163;p32">
                <a:extLst>
                  <a:ext uri="{FF2B5EF4-FFF2-40B4-BE49-F238E27FC236}">
                    <a16:creationId xmlns:a16="http://schemas.microsoft.com/office/drawing/2014/main" id="{48DCF8DA-46FB-1731-403E-935B5539F254}"/>
                  </a:ext>
                </a:extLst>
              </p:cNvPr>
              <p:cNvSpPr/>
              <p:nvPr/>
            </p:nvSpPr>
            <p:spPr>
              <a:xfrm>
                <a:off x="2714714" y="1843637"/>
                <a:ext cx="1199574" cy="1091240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1934" extrusionOk="0">
                    <a:moveTo>
                      <a:pt x="2058" y="1"/>
                    </a:moveTo>
                    <a:cubicBezTo>
                      <a:pt x="2041" y="1"/>
                      <a:pt x="2024" y="7"/>
                      <a:pt x="2013" y="21"/>
                    </a:cubicBezTo>
                    <a:cubicBezTo>
                      <a:pt x="1773" y="285"/>
                      <a:pt x="1513" y="550"/>
                      <a:pt x="1242" y="807"/>
                    </a:cubicBezTo>
                    <a:cubicBezTo>
                      <a:pt x="845" y="1183"/>
                      <a:pt x="438" y="1526"/>
                      <a:pt x="34" y="1825"/>
                    </a:cubicBezTo>
                    <a:cubicBezTo>
                      <a:pt x="6" y="1845"/>
                      <a:pt x="1" y="1883"/>
                      <a:pt x="21" y="1910"/>
                    </a:cubicBezTo>
                    <a:cubicBezTo>
                      <a:pt x="31" y="1925"/>
                      <a:pt x="51" y="1934"/>
                      <a:pt x="69" y="1934"/>
                    </a:cubicBezTo>
                    <a:cubicBezTo>
                      <a:pt x="81" y="1934"/>
                      <a:pt x="94" y="1931"/>
                      <a:pt x="106" y="1921"/>
                    </a:cubicBezTo>
                    <a:cubicBezTo>
                      <a:pt x="515" y="1620"/>
                      <a:pt x="926" y="1274"/>
                      <a:pt x="1327" y="896"/>
                    </a:cubicBezTo>
                    <a:cubicBezTo>
                      <a:pt x="1600" y="636"/>
                      <a:pt x="1863" y="369"/>
                      <a:pt x="2104" y="101"/>
                    </a:cubicBezTo>
                    <a:cubicBezTo>
                      <a:pt x="2125" y="76"/>
                      <a:pt x="2122" y="36"/>
                      <a:pt x="2098" y="15"/>
                    </a:cubicBezTo>
                    <a:cubicBezTo>
                      <a:pt x="2087" y="5"/>
                      <a:pt x="2072" y="1"/>
                      <a:pt x="20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DCF6767-5485-8F1A-25C7-CC9DA2ED12B9}"/>
              </a:ext>
            </a:extLst>
          </p:cNvPr>
          <p:cNvGrpSpPr/>
          <p:nvPr/>
        </p:nvGrpSpPr>
        <p:grpSpPr>
          <a:xfrm>
            <a:off x="929549" y="1007226"/>
            <a:ext cx="1639750" cy="1870231"/>
            <a:chOff x="1374905" y="1417081"/>
            <a:chExt cx="1639750" cy="1870231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504F996B-D4F8-84BD-BB33-22B44893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905" y="1696405"/>
              <a:ext cx="1639750" cy="1590907"/>
            </a:xfrm>
            <a:prstGeom prst="rect">
              <a:avLst/>
            </a:prstGeom>
            <a:ln w="28575">
              <a:solidFill>
                <a:srgbClr val="A2054B"/>
              </a:solidFill>
            </a:ln>
          </p:spPr>
        </p:pic>
        <p:grpSp>
          <p:nvGrpSpPr>
            <p:cNvPr id="15" name="Google Shape;2157;p32">
              <a:extLst>
                <a:ext uri="{FF2B5EF4-FFF2-40B4-BE49-F238E27FC236}">
                  <a16:creationId xmlns:a16="http://schemas.microsoft.com/office/drawing/2014/main" id="{43CC562A-7DD9-EB28-C568-74D0FE5C9070}"/>
                </a:ext>
              </a:extLst>
            </p:cNvPr>
            <p:cNvGrpSpPr/>
            <p:nvPr/>
          </p:nvGrpSpPr>
          <p:grpSpPr>
            <a:xfrm>
              <a:off x="2062565" y="1417081"/>
              <a:ext cx="494777" cy="444520"/>
              <a:chOff x="1871175" y="984299"/>
              <a:chExt cx="3905105" cy="3508444"/>
            </a:xfrm>
          </p:grpSpPr>
          <p:sp>
            <p:nvSpPr>
              <p:cNvPr id="16" name="Google Shape;2158;p32">
                <a:extLst>
                  <a:ext uri="{FF2B5EF4-FFF2-40B4-BE49-F238E27FC236}">
                    <a16:creationId xmlns:a16="http://schemas.microsoft.com/office/drawing/2014/main" id="{96E7CE73-4D64-659C-234C-F5675D094463}"/>
                  </a:ext>
                </a:extLst>
              </p:cNvPr>
              <p:cNvSpPr/>
              <p:nvPr/>
            </p:nvSpPr>
            <p:spPr>
              <a:xfrm>
                <a:off x="1871175" y="1020975"/>
                <a:ext cx="3905105" cy="3437350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6092" extrusionOk="0">
                    <a:moveTo>
                      <a:pt x="1771" y="0"/>
                    </a:moveTo>
                    <a:cubicBezTo>
                      <a:pt x="1488" y="0"/>
                      <a:pt x="1177" y="153"/>
                      <a:pt x="872" y="369"/>
                    </a:cubicBezTo>
                    <a:cubicBezTo>
                      <a:pt x="322" y="758"/>
                      <a:pt x="1" y="1206"/>
                      <a:pt x="389" y="1756"/>
                    </a:cubicBezTo>
                    <a:cubicBezTo>
                      <a:pt x="947" y="2542"/>
                      <a:pt x="1696" y="3362"/>
                      <a:pt x="2557" y="4120"/>
                    </a:cubicBezTo>
                    <a:cubicBezTo>
                      <a:pt x="3416" y="4881"/>
                      <a:pt x="4321" y="5524"/>
                      <a:pt x="5172" y="5981"/>
                    </a:cubicBezTo>
                    <a:cubicBezTo>
                      <a:pt x="5315" y="6057"/>
                      <a:pt x="5447" y="6091"/>
                      <a:pt x="5570" y="6091"/>
                    </a:cubicBezTo>
                    <a:cubicBezTo>
                      <a:pt x="5958" y="6091"/>
                      <a:pt x="6252" y="5748"/>
                      <a:pt x="6493" y="5297"/>
                    </a:cubicBezTo>
                    <a:cubicBezTo>
                      <a:pt x="6812" y="4701"/>
                      <a:pt x="6920" y="4147"/>
                      <a:pt x="6326" y="3829"/>
                    </a:cubicBezTo>
                    <a:cubicBezTo>
                      <a:pt x="5638" y="3461"/>
                      <a:pt x="4893" y="2929"/>
                      <a:pt x="4173" y="2293"/>
                    </a:cubicBezTo>
                    <a:cubicBezTo>
                      <a:pt x="3453" y="1657"/>
                      <a:pt x="2835" y="983"/>
                      <a:pt x="2382" y="345"/>
                    </a:cubicBezTo>
                    <a:cubicBezTo>
                      <a:pt x="2209" y="100"/>
                      <a:pt x="1999" y="0"/>
                      <a:pt x="1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159;p32">
                <a:extLst>
                  <a:ext uri="{FF2B5EF4-FFF2-40B4-BE49-F238E27FC236}">
                    <a16:creationId xmlns:a16="http://schemas.microsoft.com/office/drawing/2014/main" id="{E67CBA4F-8FB8-943B-C8E8-A448CD57631E}"/>
                  </a:ext>
                </a:extLst>
              </p:cNvPr>
              <p:cNvSpPr/>
              <p:nvPr/>
            </p:nvSpPr>
            <p:spPr>
              <a:xfrm>
                <a:off x="1924778" y="984299"/>
                <a:ext cx="3844731" cy="3508444"/>
              </a:xfrm>
              <a:custGeom>
                <a:avLst/>
                <a:gdLst/>
                <a:ahLst/>
                <a:cxnLst/>
                <a:rect l="l" t="t" r="r" b="b"/>
                <a:pathLst>
                  <a:path w="6814" h="6218" extrusionOk="0">
                    <a:moveTo>
                      <a:pt x="5035" y="0"/>
                    </a:moveTo>
                    <a:cubicBezTo>
                      <a:pt x="4796" y="0"/>
                      <a:pt x="4579" y="105"/>
                      <a:pt x="4406" y="367"/>
                    </a:cubicBezTo>
                    <a:cubicBezTo>
                      <a:pt x="3978" y="1021"/>
                      <a:pt x="3381" y="1714"/>
                      <a:pt x="2684" y="2373"/>
                    </a:cubicBezTo>
                    <a:cubicBezTo>
                      <a:pt x="1985" y="3034"/>
                      <a:pt x="1258" y="3591"/>
                      <a:pt x="584" y="3982"/>
                    </a:cubicBezTo>
                    <a:cubicBezTo>
                      <a:pt x="0" y="4321"/>
                      <a:pt x="124" y="4871"/>
                      <a:pt x="464" y="5455"/>
                    </a:cubicBezTo>
                    <a:cubicBezTo>
                      <a:pt x="716" y="5889"/>
                      <a:pt x="1015" y="6218"/>
                      <a:pt x="1392" y="6218"/>
                    </a:cubicBezTo>
                    <a:cubicBezTo>
                      <a:pt x="1521" y="6218"/>
                      <a:pt x="1659" y="6179"/>
                      <a:pt x="1808" y="6093"/>
                    </a:cubicBezTo>
                    <a:cubicBezTo>
                      <a:pt x="2643" y="5610"/>
                      <a:pt x="3527" y="4936"/>
                      <a:pt x="4361" y="4148"/>
                    </a:cubicBezTo>
                    <a:cubicBezTo>
                      <a:pt x="5193" y="3358"/>
                      <a:pt x="5914" y="2516"/>
                      <a:pt x="6445" y="1708"/>
                    </a:cubicBezTo>
                    <a:cubicBezTo>
                      <a:pt x="6814" y="1145"/>
                      <a:pt x="6478" y="708"/>
                      <a:pt x="5917" y="339"/>
                    </a:cubicBezTo>
                    <a:cubicBezTo>
                      <a:pt x="5616" y="140"/>
                      <a:pt x="5310" y="0"/>
                      <a:pt x="5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160;p32">
                <a:extLst>
                  <a:ext uri="{FF2B5EF4-FFF2-40B4-BE49-F238E27FC236}">
                    <a16:creationId xmlns:a16="http://schemas.microsoft.com/office/drawing/2014/main" id="{1F5E1FA7-AEC6-494B-A806-E37F3667E526}"/>
                  </a:ext>
                </a:extLst>
              </p:cNvPr>
              <p:cNvSpPr/>
              <p:nvPr/>
            </p:nvSpPr>
            <p:spPr>
              <a:xfrm>
                <a:off x="3186419" y="2111652"/>
                <a:ext cx="1455175" cy="1413421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05" extrusionOk="0">
                    <a:moveTo>
                      <a:pt x="1495" y="0"/>
                    </a:moveTo>
                    <a:cubicBezTo>
                      <a:pt x="1432" y="0"/>
                      <a:pt x="1369" y="26"/>
                      <a:pt x="1322" y="75"/>
                    </a:cubicBezTo>
                    <a:cubicBezTo>
                      <a:pt x="1137" y="275"/>
                      <a:pt x="941" y="474"/>
                      <a:pt x="734" y="671"/>
                    </a:cubicBezTo>
                    <a:cubicBezTo>
                      <a:pt x="528" y="864"/>
                      <a:pt x="323" y="1045"/>
                      <a:pt x="116" y="1216"/>
                    </a:cubicBezTo>
                    <a:cubicBezTo>
                      <a:pt x="14" y="1300"/>
                      <a:pt x="0" y="1450"/>
                      <a:pt x="86" y="1549"/>
                    </a:cubicBezTo>
                    <a:lnTo>
                      <a:pt x="842" y="2424"/>
                    </a:lnTo>
                    <a:cubicBezTo>
                      <a:pt x="889" y="2477"/>
                      <a:pt x="954" y="2505"/>
                      <a:pt x="1020" y="2505"/>
                    </a:cubicBezTo>
                    <a:cubicBezTo>
                      <a:pt x="1071" y="2505"/>
                      <a:pt x="1122" y="2488"/>
                      <a:pt x="1164" y="2453"/>
                    </a:cubicBezTo>
                    <a:cubicBezTo>
                      <a:pt x="1392" y="2261"/>
                      <a:pt x="1621" y="2060"/>
                      <a:pt x="1843" y="1847"/>
                    </a:cubicBezTo>
                    <a:cubicBezTo>
                      <a:pt x="2070" y="1633"/>
                      <a:pt x="2289" y="1415"/>
                      <a:pt x="2493" y="1193"/>
                    </a:cubicBezTo>
                    <a:cubicBezTo>
                      <a:pt x="2579" y="1102"/>
                      <a:pt x="2574" y="958"/>
                      <a:pt x="2483" y="871"/>
                    </a:cubicBezTo>
                    <a:lnTo>
                      <a:pt x="1655" y="65"/>
                    </a:lnTo>
                    <a:cubicBezTo>
                      <a:pt x="1610" y="22"/>
                      <a:pt x="1553" y="0"/>
                      <a:pt x="1495" y="0"/>
                    </a:cubicBezTo>
                    <a:close/>
                  </a:path>
                </a:pathLst>
              </a:custGeom>
              <a:solidFill>
                <a:srgbClr val="FFFFFF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161;p32">
                <a:extLst>
                  <a:ext uri="{FF2B5EF4-FFF2-40B4-BE49-F238E27FC236}">
                    <a16:creationId xmlns:a16="http://schemas.microsoft.com/office/drawing/2014/main" id="{366CBA01-7376-2161-7CEE-AB4F84E9E5CD}"/>
                  </a:ext>
                </a:extLst>
              </p:cNvPr>
              <p:cNvSpPr/>
              <p:nvPr/>
            </p:nvSpPr>
            <p:spPr>
              <a:xfrm>
                <a:off x="3194882" y="2749243"/>
                <a:ext cx="1436555" cy="810249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436" extrusionOk="0">
                    <a:moveTo>
                      <a:pt x="2478" y="1"/>
                    </a:moveTo>
                    <a:cubicBezTo>
                      <a:pt x="2462" y="1"/>
                      <a:pt x="2446" y="7"/>
                      <a:pt x="2434" y="21"/>
                    </a:cubicBezTo>
                    <a:cubicBezTo>
                      <a:pt x="2225" y="245"/>
                      <a:pt x="2007" y="465"/>
                      <a:pt x="1786" y="673"/>
                    </a:cubicBezTo>
                    <a:cubicBezTo>
                      <a:pt x="1563" y="884"/>
                      <a:pt x="1334" y="1086"/>
                      <a:pt x="1107" y="1276"/>
                    </a:cubicBezTo>
                    <a:cubicBezTo>
                      <a:pt x="1077" y="1301"/>
                      <a:pt x="1040" y="1313"/>
                      <a:pt x="1003" y="1313"/>
                    </a:cubicBezTo>
                    <a:cubicBezTo>
                      <a:pt x="954" y="1313"/>
                      <a:pt x="905" y="1293"/>
                      <a:pt x="870" y="1254"/>
                    </a:cubicBezTo>
                    <a:lnTo>
                      <a:pt x="114" y="378"/>
                    </a:lnTo>
                    <a:cubicBezTo>
                      <a:pt x="101" y="364"/>
                      <a:pt x="85" y="357"/>
                      <a:pt x="68" y="357"/>
                    </a:cubicBezTo>
                    <a:cubicBezTo>
                      <a:pt x="54" y="357"/>
                      <a:pt x="40" y="362"/>
                      <a:pt x="28" y="372"/>
                    </a:cubicBezTo>
                    <a:cubicBezTo>
                      <a:pt x="4" y="395"/>
                      <a:pt x="1" y="433"/>
                      <a:pt x="22" y="457"/>
                    </a:cubicBezTo>
                    <a:lnTo>
                      <a:pt x="779" y="1334"/>
                    </a:lnTo>
                    <a:cubicBezTo>
                      <a:pt x="836" y="1401"/>
                      <a:pt x="919" y="1436"/>
                      <a:pt x="1000" y="1436"/>
                    </a:cubicBezTo>
                    <a:cubicBezTo>
                      <a:pt x="1067" y="1436"/>
                      <a:pt x="1132" y="1414"/>
                      <a:pt x="1186" y="1368"/>
                    </a:cubicBezTo>
                    <a:cubicBezTo>
                      <a:pt x="1414" y="1177"/>
                      <a:pt x="1646" y="973"/>
                      <a:pt x="1870" y="762"/>
                    </a:cubicBezTo>
                    <a:cubicBezTo>
                      <a:pt x="2092" y="550"/>
                      <a:pt x="2312" y="329"/>
                      <a:pt x="2524" y="102"/>
                    </a:cubicBezTo>
                    <a:cubicBezTo>
                      <a:pt x="2545" y="78"/>
                      <a:pt x="2545" y="41"/>
                      <a:pt x="2519" y="16"/>
                    </a:cubicBezTo>
                    <a:cubicBezTo>
                      <a:pt x="2508" y="6"/>
                      <a:pt x="2493" y="1"/>
                      <a:pt x="2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62;p32">
                <a:extLst>
                  <a:ext uri="{FF2B5EF4-FFF2-40B4-BE49-F238E27FC236}">
                    <a16:creationId xmlns:a16="http://schemas.microsoft.com/office/drawing/2014/main" id="{C1F852B4-B6E2-076E-E247-D76067E1AEF2}"/>
                  </a:ext>
                </a:extLst>
              </p:cNvPr>
              <p:cNvSpPr/>
              <p:nvPr/>
            </p:nvSpPr>
            <p:spPr>
              <a:xfrm>
                <a:off x="2906556" y="2564172"/>
                <a:ext cx="2205614" cy="1893025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3355" extrusionOk="0">
                    <a:moveTo>
                      <a:pt x="3841" y="1"/>
                    </a:moveTo>
                    <a:cubicBezTo>
                      <a:pt x="3823" y="1"/>
                      <a:pt x="3806" y="8"/>
                      <a:pt x="3794" y="22"/>
                    </a:cubicBezTo>
                    <a:cubicBezTo>
                      <a:pt x="3427" y="457"/>
                      <a:pt x="3018" y="890"/>
                      <a:pt x="2579" y="1304"/>
                    </a:cubicBezTo>
                    <a:cubicBezTo>
                      <a:pt x="1747" y="2089"/>
                      <a:pt x="869" y="2760"/>
                      <a:pt x="38" y="3241"/>
                    </a:cubicBezTo>
                    <a:cubicBezTo>
                      <a:pt x="9" y="3257"/>
                      <a:pt x="1" y="3296"/>
                      <a:pt x="16" y="3324"/>
                    </a:cubicBezTo>
                    <a:cubicBezTo>
                      <a:pt x="26" y="3343"/>
                      <a:pt x="46" y="3354"/>
                      <a:pt x="68" y="3354"/>
                    </a:cubicBezTo>
                    <a:cubicBezTo>
                      <a:pt x="79" y="3354"/>
                      <a:pt x="89" y="3350"/>
                      <a:pt x="101" y="3347"/>
                    </a:cubicBezTo>
                    <a:cubicBezTo>
                      <a:pt x="939" y="2860"/>
                      <a:pt x="1825" y="2183"/>
                      <a:pt x="2663" y="1392"/>
                    </a:cubicBezTo>
                    <a:cubicBezTo>
                      <a:pt x="3103" y="975"/>
                      <a:pt x="3516" y="540"/>
                      <a:pt x="3887" y="100"/>
                    </a:cubicBezTo>
                    <a:cubicBezTo>
                      <a:pt x="3909" y="73"/>
                      <a:pt x="3906" y="36"/>
                      <a:pt x="3880" y="14"/>
                    </a:cubicBezTo>
                    <a:cubicBezTo>
                      <a:pt x="3868" y="5"/>
                      <a:pt x="3854" y="1"/>
                      <a:pt x="38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63;p32">
                <a:extLst>
                  <a:ext uri="{FF2B5EF4-FFF2-40B4-BE49-F238E27FC236}">
                    <a16:creationId xmlns:a16="http://schemas.microsoft.com/office/drawing/2014/main" id="{FD37BEB3-8AC3-6C69-4FAF-CE93A9265F20}"/>
                  </a:ext>
                </a:extLst>
              </p:cNvPr>
              <p:cNvSpPr/>
              <p:nvPr/>
            </p:nvSpPr>
            <p:spPr>
              <a:xfrm>
                <a:off x="2714714" y="1843637"/>
                <a:ext cx="1199574" cy="1091240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1934" extrusionOk="0">
                    <a:moveTo>
                      <a:pt x="2058" y="1"/>
                    </a:moveTo>
                    <a:cubicBezTo>
                      <a:pt x="2041" y="1"/>
                      <a:pt x="2024" y="7"/>
                      <a:pt x="2013" y="21"/>
                    </a:cubicBezTo>
                    <a:cubicBezTo>
                      <a:pt x="1773" y="285"/>
                      <a:pt x="1513" y="550"/>
                      <a:pt x="1242" y="807"/>
                    </a:cubicBezTo>
                    <a:cubicBezTo>
                      <a:pt x="845" y="1183"/>
                      <a:pt x="438" y="1526"/>
                      <a:pt x="34" y="1825"/>
                    </a:cubicBezTo>
                    <a:cubicBezTo>
                      <a:pt x="6" y="1845"/>
                      <a:pt x="1" y="1883"/>
                      <a:pt x="21" y="1910"/>
                    </a:cubicBezTo>
                    <a:cubicBezTo>
                      <a:pt x="31" y="1925"/>
                      <a:pt x="51" y="1934"/>
                      <a:pt x="69" y="1934"/>
                    </a:cubicBezTo>
                    <a:cubicBezTo>
                      <a:pt x="81" y="1934"/>
                      <a:pt x="94" y="1931"/>
                      <a:pt x="106" y="1921"/>
                    </a:cubicBezTo>
                    <a:cubicBezTo>
                      <a:pt x="515" y="1620"/>
                      <a:pt x="926" y="1274"/>
                      <a:pt x="1327" y="896"/>
                    </a:cubicBezTo>
                    <a:cubicBezTo>
                      <a:pt x="1600" y="636"/>
                      <a:pt x="1863" y="369"/>
                      <a:pt x="2104" y="101"/>
                    </a:cubicBezTo>
                    <a:cubicBezTo>
                      <a:pt x="2125" y="76"/>
                      <a:pt x="2122" y="36"/>
                      <a:pt x="2098" y="15"/>
                    </a:cubicBezTo>
                    <a:cubicBezTo>
                      <a:pt x="2087" y="5"/>
                      <a:pt x="2072" y="1"/>
                      <a:pt x="20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3A69743-6FA9-E7DE-F2F5-3285423C8978}"/>
              </a:ext>
            </a:extLst>
          </p:cNvPr>
          <p:cNvGrpSpPr/>
          <p:nvPr/>
        </p:nvGrpSpPr>
        <p:grpSpPr>
          <a:xfrm>
            <a:off x="6132028" y="997298"/>
            <a:ext cx="1590909" cy="1885769"/>
            <a:chOff x="5202365" y="1411983"/>
            <a:chExt cx="1590909" cy="1885769"/>
          </a:xfrm>
        </p:grpSpPr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F6158740-7A28-57C8-E73D-A06E31756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2365" y="1685963"/>
              <a:ext cx="1590909" cy="1611789"/>
            </a:xfrm>
            <a:prstGeom prst="rect">
              <a:avLst/>
            </a:prstGeom>
            <a:ln w="28575">
              <a:solidFill>
                <a:srgbClr val="A2054B"/>
              </a:solidFill>
            </a:ln>
          </p:spPr>
        </p:pic>
        <p:grpSp>
          <p:nvGrpSpPr>
            <p:cNvPr id="34" name="Google Shape;2157;p32">
              <a:extLst>
                <a:ext uri="{FF2B5EF4-FFF2-40B4-BE49-F238E27FC236}">
                  <a16:creationId xmlns:a16="http://schemas.microsoft.com/office/drawing/2014/main" id="{785218DF-0231-29A8-DB92-C33BDC0EDF4B}"/>
                </a:ext>
              </a:extLst>
            </p:cNvPr>
            <p:cNvGrpSpPr/>
            <p:nvPr/>
          </p:nvGrpSpPr>
          <p:grpSpPr>
            <a:xfrm>
              <a:off x="5772203" y="1411983"/>
              <a:ext cx="494777" cy="444520"/>
              <a:chOff x="1871175" y="984299"/>
              <a:chExt cx="3905105" cy="3508444"/>
            </a:xfrm>
          </p:grpSpPr>
          <p:sp>
            <p:nvSpPr>
              <p:cNvPr id="35" name="Google Shape;2158;p32">
                <a:extLst>
                  <a:ext uri="{FF2B5EF4-FFF2-40B4-BE49-F238E27FC236}">
                    <a16:creationId xmlns:a16="http://schemas.microsoft.com/office/drawing/2014/main" id="{A157EAAB-BD50-AB3B-4307-827281F9CB7B}"/>
                  </a:ext>
                </a:extLst>
              </p:cNvPr>
              <p:cNvSpPr/>
              <p:nvPr/>
            </p:nvSpPr>
            <p:spPr>
              <a:xfrm>
                <a:off x="1871175" y="1020975"/>
                <a:ext cx="3905105" cy="3437350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6092" extrusionOk="0">
                    <a:moveTo>
                      <a:pt x="1771" y="0"/>
                    </a:moveTo>
                    <a:cubicBezTo>
                      <a:pt x="1488" y="0"/>
                      <a:pt x="1177" y="153"/>
                      <a:pt x="872" y="369"/>
                    </a:cubicBezTo>
                    <a:cubicBezTo>
                      <a:pt x="322" y="758"/>
                      <a:pt x="1" y="1206"/>
                      <a:pt x="389" y="1756"/>
                    </a:cubicBezTo>
                    <a:cubicBezTo>
                      <a:pt x="947" y="2542"/>
                      <a:pt x="1696" y="3362"/>
                      <a:pt x="2557" y="4120"/>
                    </a:cubicBezTo>
                    <a:cubicBezTo>
                      <a:pt x="3416" y="4881"/>
                      <a:pt x="4321" y="5524"/>
                      <a:pt x="5172" y="5981"/>
                    </a:cubicBezTo>
                    <a:cubicBezTo>
                      <a:pt x="5315" y="6057"/>
                      <a:pt x="5447" y="6091"/>
                      <a:pt x="5570" y="6091"/>
                    </a:cubicBezTo>
                    <a:cubicBezTo>
                      <a:pt x="5958" y="6091"/>
                      <a:pt x="6252" y="5748"/>
                      <a:pt x="6493" y="5297"/>
                    </a:cubicBezTo>
                    <a:cubicBezTo>
                      <a:pt x="6812" y="4701"/>
                      <a:pt x="6920" y="4147"/>
                      <a:pt x="6326" y="3829"/>
                    </a:cubicBezTo>
                    <a:cubicBezTo>
                      <a:pt x="5638" y="3461"/>
                      <a:pt x="4893" y="2929"/>
                      <a:pt x="4173" y="2293"/>
                    </a:cubicBezTo>
                    <a:cubicBezTo>
                      <a:pt x="3453" y="1657"/>
                      <a:pt x="2835" y="983"/>
                      <a:pt x="2382" y="345"/>
                    </a:cubicBezTo>
                    <a:cubicBezTo>
                      <a:pt x="2209" y="100"/>
                      <a:pt x="1999" y="0"/>
                      <a:pt x="1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59;p32">
                <a:extLst>
                  <a:ext uri="{FF2B5EF4-FFF2-40B4-BE49-F238E27FC236}">
                    <a16:creationId xmlns:a16="http://schemas.microsoft.com/office/drawing/2014/main" id="{8BF68FE9-08A4-5A9B-ABFC-CBBED2EBC4E4}"/>
                  </a:ext>
                </a:extLst>
              </p:cNvPr>
              <p:cNvSpPr/>
              <p:nvPr/>
            </p:nvSpPr>
            <p:spPr>
              <a:xfrm>
                <a:off x="1924778" y="984299"/>
                <a:ext cx="3844731" cy="3508444"/>
              </a:xfrm>
              <a:custGeom>
                <a:avLst/>
                <a:gdLst/>
                <a:ahLst/>
                <a:cxnLst/>
                <a:rect l="l" t="t" r="r" b="b"/>
                <a:pathLst>
                  <a:path w="6814" h="6218" extrusionOk="0">
                    <a:moveTo>
                      <a:pt x="5035" y="0"/>
                    </a:moveTo>
                    <a:cubicBezTo>
                      <a:pt x="4796" y="0"/>
                      <a:pt x="4579" y="105"/>
                      <a:pt x="4406" y="367"/>
                    </a:cubicBezTo>
                    <a:cubicBezTo>
                      <a:pt x="3978" y="1021"/>
                      <a:pt x="3381" y="1714"/>
                      <a:pt x="2684" y="2373"/>
                    </a:cubicBezTo>
                    <a:cubicBezTo>
                      <a:pt x="1985" y="3034"/>
                      <a:pt x="1258" y="3591"/>
                      <a:pt x="584" y="3982"/>
                    </a:cubicBezTo>
                    <a:cubicBezTo>
                      <a:pt x="0" y="4321"/>
                      <a:pt x="124" y="4871"/>
                      <a:pt x="464" y="5455"/>
                    </a:cubicBezTo>
                    <a:cubicBezTo>
                      <a:pt x="716" y="5889"/>
                      <a:pt x="1015" y="6218"/>
                      <a:pt x="1392" y="6218"/>
                    </a:cubicBezTo>
                    <a:cubicBezTo>
                      <a:pt x="1521" y="6218"/>
                      <a:pt x="1659" y="6179"/>
                      <a:pt x="1808" y="6093"/>
                    </a:cubicBezTo>
                    <a:cubicBezTo>
                      <a:pt x="2643" y="5610"/>
                      <a:pt x="3527" y="4936"/>
                      <a:pt x="4361" y="4148"/>
                    </a:cubicBezTo>
                    <a:cubicBezTo>
                      <a:pt x="5193" y="3358"/>
                      <a:pt x="5914" y="2516"/>
                      <a:pt x="6445" y="1708"/>
                    </a:cubicBezTo>
                    <a:cubicBezTo>
                      <a:pt x="6814" y="1145"/>
                      <a:pt x="6478" y="708"/>
                      <a:pt x="5917" y="339"/>
                    </a:cubicBezTo>
                    <a:cubicBezTo>
                      <a:pt x="5616" y="140"/>
                      <a:pt x="5310" y="0"/>
                      <a:pt x="5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160;p32">
                <a:extLst>
                  <a:ext uri="{FF2B5EF4-FFF2-40B4-BE49-F238E27FC236}">
                    <a16:creationId xmlns:a16="http://schemas.microsoft.com/office/drawing/2014/main" id="{CB80CFD2-D69D-2170-2ED2-84A5BA3B4797}"/>
                  </a:ext>
                </a:extLst>
              </p:cNvPr>
              <p:cNvSpPr/>
              <p:nvPr/>
            </p:nvSpPr>
            <p:spPr>
              <a:xfrm>
                <a:off x="3186419" y="2111652"/>
                <a:ext cx="1455175" cy="1413421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05" extrusionOk="0">
                    <a:moveTo>
                      <a:pt x="1495" y="0"/>
                    </a:moveTo>
                    <a:cubicBezTo>
                      <a:pt x="1432" y="0"/>
                      <a:pt x="1369" y="26"/>
                      <a:pt x="1322" y="75"/>
                    </a:cubicBezTo>
                    <a:cubicBezTo>
                      <a:pt x="1137" y="275"/>
                      <a:pt x="941" y="474"/>
                      <a:pt x="734" y="671"/>
                    </a:cubicBezTo>
                    <a:cubicBezTo>
                      <a:pt x="528" y="864"/>
                      <a:pt x="323" y="1045"/>
                      <a:pt x="116" y="1216"/>
                    </a:cubicBezTo>
                    <a:cubicBezTo>
                      <a:pt x="14" y="1300"/>
                      <a:pt x="0" y="1450"/>
                      <a:pt x="86" y="1549"/>
                    </a:cubicBezTo>
                    <a:lnTo>
                      <a:pt x="842" y="2424"/>
                    </a:lnTo>
                    <a:cubicBezTo>
                      <a:pt x="889" y="2477"/>
                      <a:pt x="954" y="2505"/>
                      <a:pt x="1020" y="2505"/>
                    </a:cubicBezTo>
                    <a:cubicBezTo>
                      <a:pt x="1071" y="2505"/>
                      <a:pt x="1122" y="2488"/>
                      <a:pt x="1164" y="2453"/>
                    </a:cubicBezTo>
                    <a:cubicBezTo>
                      <a:pt x="1392" y="2261"/>
                      <a:pt x="1621" y="2060"/>
                      <a:pt x="1843" y="1847"/>
                    </a:cubicBezTo>
                    <a:cubicBezTo>
                      <a:pt x="2070" y="1633"/>
                      <a:pt x="2289" y="1415"/>
                      <a:pt x="2493" y="1193"/>
                    </a:cubicBezTo>
                    <a:cubicBezTo>
                      <a:pt x="2579" y="1102"/>
                      <a:pt x="2574" y="958"/>
                      <a:pt x="2483" y="871"/>
                    </a:cubicBezTo>
                    <a:lnTo>
                      <a:pt x="1655" y="65"/>
                    </a:lnTo>
                    <a:cubicBezTo>
                      <a:pt x="1610" y="22"/>
                      <a:pt x="1553" y="0"/>
                      <a:pt x="1495" y="0"/>
                    </a:cubicBezTo>
                    <a:close/>
                  </a:path>
                </a:pathLst>
              </a:custGeom>
              <a:solidFill>
                <a:srgbClr val="FFFFFF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61;p32">
                <a:extLst>
                  <a:ext uri="{FF2B5EF4-FFF2-40B4-BE49-F238E27FC236}">
                    <a16:creationId xmlns:a16="http://schemas.microsoft.com/office/drawing/2014/main" id="{97CF769F-A12F-FE3F-974C-957C35F35A3E}"/>
                  </a:ext>
                </a:extLst>
              </p:cNvPr>
              <p:cNvSpPr/>
              <p:nvPr/>
            </p:nvSpPr>
            <p:spPr>
              <a:xfrm>
                <a:off x="3194882" y="2749243"/>
                <a:ext cx="1436555" cy="810249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436" extrusionOk="0">
                    <a:moveTo>
                      <a:pt x="2478" y="1"/>
                    </a:moveTo>
                    <a:cubicBezTo>
                      <a:pt x="2462" y="1"/>
                      <a:pt x="2446" y="7"/>
                      <a:pt x="2434" y="21"/>
                    </a:cubicBezTo>
                    <a:cubicBezTo>
                      <a:pt x="2225" y="245"/>
                      <a:pt x="2007" y="465"/>
                      <a:pt x="1786" y="673"/>
                    </a:cubicBezTo>
                    <a:cubicBezTo>
                      <a:pt x="1563" y="884"/>
                      <a:pt x="1334" y="1086"/>
                      <a:pt x="1107" y="1276"/>
                    </a:cubicBezTo>
                    <a:cubicBezTo>
                      <a:pt x="1077" y="1301"/>
                      <a:pt x="1040" y="1313"/>
                      <a:pt x="1003" y="1313"/>
                    </a:cubicBezTo>
                    <a:cubicBezTo>
                      <a:pt x="954" y="1313"/>
                      <a:pt x="905" y="1293"/>
                      <a:pt x="870" y="1254"/>
                    </a:cubicBezTo>
                    <a:lnTo>
                      <a:pt x="114" y="378"/>
                    </a:lnTo>
                    <a:cubicBezTo>
                      <a:pt x="101" y="364"/>
                      <a:pt x="85" y="357"/>
                      <a:pt x="68" y="357"/>
                    </a:cubicBezTo>
                    <a:cubicBezTo>
                      <a:pt x="54" y="357"/>
                      <a:pt x="40" y="362"/>
                      <a:pt x="28" y="372"/>
                    </a:cubicBezTo>
                    <a:cubicBezTo>
                      <a:pt x="4" y="395"/>
                      <a:pt x="1" y="433"/>
                      <a:pt x="22" y="457"/>
                    </a:cubicBezTo>
                    <a:lnTo>
                      <a:pt x="779" y="1334"/>
                    </a:lnTo>
                    <a:cubicBezTo>
                      <a:pt x="836" y="1401"/>
                      <a:pt x="919" y="1436"/>
                      <a:pt x="1000" y="1436"/>
                    </a:cubicBezTo>
                    <a:cubicBezTo>
                      <a:pt x="1067" y="1436"/>
                      <a:pt x="1132" y="1414"/>
                      <a:pt x="1186" y="1368"/>
                    </a:cubicBezTo>
                    <a:cubicBezTo>
                      <a:pt x="1414" y="1177"/>
                      <a:pt x="1646" y="973"/>
                      <a:pt x="1870" y="762"/>
                    </a:cubicBezTo>
                    <a:cubicBezTo>
                      <a:pt x="2092" y="550"/>
                      <a:pt x="2312" y="329"/>
                      <a:pt x="2524" y="102"/>
                    </a:cubicBezTo>
                    <a:cubicBezTo>
                      <a:pt x="2545" y="78"/>
                      <a:pt x="2545" y="41"/>
                      <a:pt x="2519" y="16"/>
                    </a:cubicBezTo>
                    <a:cubicBezTo>
                      <a:pt x="2508" y="6"/>
                      <a:pt x="2493" y="1"/>
                      <a:pt x="2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62;p32">
                <a:extLst>
                  <a:ext uri="{FF2B5EF4-FFF2-40B4-BE49-F238E27FC236}">
                    <a16:creationId xmlns:a16="http://schemas.microsoft.com/office/drawing/2014/main" id="{849570A4-D91A-E9C7-4BA2-E4F01CD68441}"/>
                  </a:ext>
                </a:extLst>
              </p:cNvPr>
              <p:cNvSpPr/>
              <p:nvPr/>
            </p:nvSpPr>
            <p:spPr>
              <a:xfrm>
                <a:off x="2906556" y="2564172"/>
                <a:ext cx="2205614" cy="1893025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3355" extrusionOk="0">
                    <a:moveTo>
                      <a:pt x="3841" y="1"/>
                    </a:moveTo>
                    <a:cubicBezTo>
                      <a:pt x="3823" y="1"/>
                      <a:pt x="3806" y="8"/>
                      <a:pt x="3794" y="22"/>
                    </a:cubicBezTo>
                    <a:cubicBezTo>
                      <a:pt x="3427" y="457"/>
                      <a:pt x="3018" y="890"/>
                      <a:pt x="2579" y="1304"/>
                    </a:cubicBezTo>
                    <a:cubicBezTo>
                      <a:pt x="1747" y="2089"/>
                      <a:pt x="869" y="2760"/>
                      <a:pt x="38" y="3241"/>
                    </a:cubicBezTo>
                    <a:cubicBezTo>
                      <a:pt x="9" y="3257"/>
                      <a:pt x="1" y="3296"/>
                      <a:pt x="16" y="3324"/>
                    </a:cubicBezTo>
                    <a:cubicBezTo>
                      <a:pt x="26" y="3343"/>
                      <a:pt x="46" y="3354"/>
                      <a:pt x="68" y="3354"/>
                    </a:cubicBezTo>
                    <a:cubicBezTo>
                      <a:pt x="79" y="3354"/>
                      <a:pt x="89" y="3350"/>
                      <a:pt x="101" y="3347"/>
                    </a:cubicBezTo>
                    <a:cubicBezTo>
                      <a:pt x="939" y="2860"/>
                      <a:pt x="1825" y="2183"/>
                      <a:pt x="2663" y="1392"/>
                    </a:cubicBezTo>
                    <a:cubicBezTo>
                      <a:pt x="3103" y="975"/>
                      <a:pt x="3516" y="540"/>
                      <a:pt x="3887" y="100"/>
                    </a:cubicBezTo>
                    <a:cubicBezTo>
                      <a:pt x="3909" y="73"/>
                      <a:pt x="3906" y="36"/>
                      <a:pt x="3880" y="14"/>
                    </a:cubicBezTo>
                    <a:cubicBezTo>
                      <a:pt x="3868" y="5"/>
                      <a:pt x="3854" y="1"/>
                      <a:pt x="38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163;p32">
                <a:extLst>
                  <a:ext uri="{FF2B5EF4-FFF2-40B4-BE49-F238E27FC236}">
                    <a16:creationId xmlns:a16="http://schemas.microsoft.com/office/drawing/2014/main" id="{298A0ABE-2227-E971-07C1-1B1DF33BED2E}"/>
                  </a:ext>
                </a:extLst>
              </p:cNvPr>
              <p:cNvSpPr/>
              <p:nvPr/>
            </p:nvSpPr>
            <p:spPr>
              <a:xfrm>
                <a:off x="2714714" y="1843637"/>
                <a:ext cx="1199574" cy="1091240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1934" extrusionOk="0">
                    <a:moveTo>
                      <a:pt x="2058" y="1"/>
                    </a:moveTo>
                    <a:cubicBezTo>
                      <a:pt x="2041" y="1"/>
                      <a:pt x="2024" y="7"/>
                      <a:pt x="2013" y="21"/>
                    </a:cubicBezTo>
                    <a:cubicBezTo>
                      <a:pt x="1773" y="285"/>
                      <a:pt x="1513" y="550"/>
                      <a:pt x="1242" y="807"/>
                    </a:cubicBezTo>
                    <a:cubicBezTo>
                      <a:pt x="845" y="1183"/>
                      <a:pt x="438" y="1526"/>
                      <a:pt x="34" y="1825"/>
                    </a:cubicBezTo>
                    <a:cubicBezTo>
                      <a:pt x="6" y="1845"/>
                      <a:pt x="1" y="1883"/>
                      <a:pt x="21" y="1910"/>
                    </a:cubicBezTo>
                    <a:cubicBezTo>
                      <a:pt x="31" y="1925"/>
                      <a:pt x="51" y="1934"/>
                      <a:pt x="69" y="1934"/>
                    </a:cubicBezTo>
                    <a:cubicBezTo>
                      <a:pt x="81" y="1934"/>
                      <a:pt x="94" y="1931"/>
                      <a:pt x="106" y="1921"/>
                    </a:cubicBezTo>
                    <a:cubicBezTo>
                      <a:pt x="515" y="1620"/>
                      <a:pt x="926" y="1274"/>
                      <a:pt x="1327" y="896"/>
                    </a:cubicBezTo>
                    <a:cubicBezTo>
                      <a:pt x="1600" y="636"/>
                      <a:pt x="1863" y="369"/>
                      <a:pt x="2104" y="101"/>
                    </a:cubicBezTo>
                    <a:cubicBezTo>
                      <a:pt x="2125" y="76"/>
                      <a:pt x="2122" y="36"/>
                      <a:pt x="2098" y="15"/>
                    </a:cubicBezTo>
                    <a:cubicBezTo>
                      <a:pt x="2087" y="5"/>
                      <a:pt x="2072" y="1"/>
                      <a:pt x="20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158431F-F565-FEFF-3B47-4A309D3C240D}"/>
              </a:ext>
            </a:extLst>
          </p:cNvPr>
          <p:cNvSpPr txBox="1"/>
          <p:nvPr/>
        </p:nvSpPr>
        <p:spPr>
          <a:xfrm>
            <a:off x="779719" y="2900672"/>
            <a:ext cx="2123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rgbClr val="7030A0"/>
                </a:solidFill>
                <a:latin typeface="Plus Jakarta Sans" panose="020B0604020202020204" charset="0"/>
                <a:cs typeface="Plus Jakarta Sans" panose="020B0604020202020204" charset="0"/>
              </a:rPr>
              <a:t>EIMY HENRÍQUEZ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D26FCDD-3794-B7A3-399B-776C2ECDD396}"/>
              </a:ext>
            </a:extLst>
          </p:cNvPr>
          <p:cNvSpPr txBox="1"/>
          <p:nvPr/>
        </p:nvSpPr>
        <p:spPr>
          <a:xfrm>
            <a:off x="804267" y="3133492"/>
            <a:ext cx="16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>
                <a:solidFill>
                  <a:srgbClr val="121315"/>
                </a:solidFill>
                <a:latin typeface="Plus Jakarta Sans" panose="020B0604020202020204" charset="0"/>
                <a:cs typeface="Plus Jakarta Sans" panose="020B0604020202020204" charset="0"/>
              </a:rPr>
              <a:t>SCRUM MÁSTER</a:t>
            </a:r>
          </a:p>
          <a:p>
            <a:r>
              <a:rPr lang="es-CL" sz="1200" i="1" dirty="0">
                <a:solidFill>
                  <a:srgbClr val="121315"/>
                </a:solidFill>
                <a:latin typeface="Plus Jakarta Sans" panose="020B0604020202020204" charset="0"/>
                <a:cs typeface="Plus Jakarta Sans" panose="020B0604020202020204" charset="0"/>
              </a:rPr>
              <a:t>Development Team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EF30C51-5F72-1778-0492-9F25A321C1DC}"/>
              </a:ext>
            </a:extLst>
          </p:cNvPr>
          <p:cNvSpPr txBox="1"/>
          <p:nvPr/>
        </p:nvSpPr>
        <p:spPr>
          <a:xfrm>
            <a:off x="3377044" y="2915466"/>
            <a:ext cx="262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rgbClr val="78B832"/>
                </a:solidFill>
                <a:latin typeface="Plus Jakarta Sans" panose="020B0604020202020204" charset="0"/>
                <a:cs typeface="Plus Jakarta Sans" panose="020B0604020202020204" charset="0"/>
              </a:rPr>
              <a:t>JAVIER  FLEIDERMAN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F022E1F-3925-48D6-F5BD-C871E095088B}"/>
              </a:ext>
            </a:extLst>
          </p:cNvPr>
          <p:cNvSpPr txBox="1"/>
          <p:nvPr/>
        </p:nvSpPr>
        <p:spPr>
          <a:xfrm>
            <a:off x="3389720" y="3141137"/>
            <a:ext cx="212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>
                <a:solidFill>
                  <a:srgbClr val="121315"/>
                </a:solidFill>
                <a:latin typeface="Plus Jakarta Sans" panose="020B0604020202020204" charset="0"/>
                <a:cs typeface="Plus Jakarta Sans" panose="020B0604020202020204" charset="0"/>
              </a:rPr>
              <a:t>PRODUCT OWNER</a:t>
            </a:r>
          </a:p>
          <a:p>
            <a:r>
              <a:rPr lang="es-CL" sz="1200" i="1" dirty="0">
                <a:solidFill>
                  <a:srgbClr val="121315"/>
                </a:solidFill>
                <a:latin typeface="Plus Jakarta Sans" panose="020B0604020202020204" charset="0"/>
                <a:cs typeface="Plus Jakarta Sans" panose="020B0604020202020204" charset="0"/>
              </a:rPr>
              <a:t>Development Team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52D5B79-7EAD-EE88-E5DB-66518352B748}"/>
              </a:ext>
            </a:extLst>
          </p:cNvPr>
          <p:cNvSpPr txBox="1"/>
          <p:nvPr/>
        </p:nvSpPr>
        <p:spPr>
          <a:xfrm>
            <a:off x="6020695" y="2876103"/>
            <a:ext cx="1788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rgbClr val="0070C0"/>
                </a:solidFill>
                <a:latin typeface="Plus Jakarta Sans" panose="020B0604020202020204" charset="0"/>
                <a:cs typeface="Plus Jakarta Sans" panose="020B0604020202020204" charset="0"/>
              </a:rPr>
              <a:t>BYRON MUÑOZ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E0AF4FB-49B1-5117-9AD5-516B7AE892C4}"/>
              </a:ext>
            </a:extLst>
          </p:cNvPr>
          <p:cNvSpPr txBox="1"/>
          <p:nvPr/>
        </p:nvSpPr>
        <p:spPr>
          <a:xfrm>
            <a:off x="6031898" y="3106091"/>
            <a:ext cx="212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>
                <a:solidFill>
                  <a:srgbClr val="121315"/>
                </a:solidFill>
                <a:latin typeface="Plus Jakarta Sans" panose="020B0604020202020204" charset="0"/>
                <a:cs typeface="Plus Jakarta Sans" panose="020B0604020202020204" charset="0"/>
              </a:rPr>
              <a:t>DEVELOPMENT TEAM</a:t>
            </a: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BAED6740-79D4-4F95-5FF1-75EAD772EDFA}"/>
              </a:ext>
            </a:extLst>
          </p:cNvPr>
          <p:cNvGrpSpPr/>
          <p:nvPr/>
        </p:nvGrpSpPr>
        <p:grpSpPr>
          <a:xfrm>
            <a:off x="470902" y="1698282"/>
            <a:ext cx="2440453" cy="3809039"/>
            <a:chOff x="3599394" y="867762"/>
            <a:chExt cx="2308526" cy="4010071"/>
          </a:xfrm>
        </p:grpSpPr>
        <p:sp>
          <p:nvSpPr>
            <p:cNvPr id="57" name="Círculo: vacío 56">
              <a:extLst>
                <a:ext uri="{FF2B5EF4-FFF2-40B4-BE49-F238E27FC236}">
                  <a16:creationId xmlns:a16="http://schemas.microsoft.com/office/drawing/2014/main" id="{1EDD8F2A-3408-D926-2319-19C926A50E30}"/>
                </a:ext>
              </a:extLst>
            </p:cNvPr>
            <p:cNvSpPr/>
            <p:nvPr/>
          </p:nvSpPr>
          <p:spPr>
            <a:xfrm>
              <a:off x="3702458" y="2774712"/>
              <a:ext cx="2102400" cy="2103121"/>
            </a:xfrm>
            <a:prstGeom prst="donut">
              <a:avLst/>
            </a:prstGeom>
            <a:solidFill>
              <a:srgbClr val="7030A0"/>
            </a:solidFill>
            <a:ln>
              <a:noFill/>
            </a:ln>
            <a:scene3d>
              <a:camera prst="perspectiveRelaxedModerately">
                <a:rot lat="17690630" lon="0" rev="0"/>
              </a:camera>
              <a:lightRig rig="threePt" dir="t"/>
            </a:scene3d>
            <a:sp3d extrusionH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0D615312-B353-8576-EA6B-A86AFC9AA3DA}"/>
                </a:ext>
              </a:extLst>
            </p:cNvPr>
            <p:cNvSpPr/>
            <p:nvPr/>
          </p:nvSpPr>
          <p:spPr>
            <a:xfrm flipV="1">
              <a:off x="3599394" y="867762"/>
              <a:ext cx="2308526" cy="3238673"/>
            </a:xfrm>
            <a:custGeom>
              <a:avLst/>
              <a:gdLst>
                <a:gd name="connsiteX0" fmla="*/ 0 w 2070000"/>
                <a:gd name="connsiteY0" fmla="*/ 2198078 h 2198078"/>
                <a:gd name="connsiteX1" fmla="*/ 2070000 w 2070000"/>
                <a:gd name="connsiteY1" fmla="*/ 2198078 h 2198078"/>
                <a:gd name="connsiteX2" fmla="*/ 1575000 w 2070000"/>
                <a:gd name="connsiteY2" fmla="*/ 218078 h 2198078"/>
                <a:gd name="connsiteX3" fmla="*/ 1571283 w 2070000"/>
                <a:gd name="connsiteY3" fmla="*/ 218078 h 2198078"/>
                <a:gd name="connsiteX4" fmla="*/ 1571584 w 2070000"/>
                <a:gd name="connsiteY4" fmla="*/ 216877 h 2198078"/>
                <a:gd name="connsiteX5" fmla="*/ 1032322 w 2070000"/>
                <a:gd name="connsiteY5" fmla="*/ 0 h 2198078"/>
                <a:gd name="connsiteX6" fmla="*/ 493060 w 2070000"/>
                <a:gd name="connsiteY6" fmla="*/ 216877 h 2198078"/>
                <a:gd name="connsiteX7" fmla="*/ 494182 w 2070000"/>
                <a:gd name="connsiteY7" fmla="*/ 221352 h 219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0000" h="2198078">
                  <a:moveTo>
                    <a:pt x="0" y="2198078"/>
                  </a:moveTo>
                  <a:lnTo>
                    <a:pt x="2070000" y="2198078"/>
                  </a:lnTo>
                  <a:lnTo>
                    <a:pt x="1575000" y="218078"/>
                  </a:lnTo>
                  <a:lnTo>
                    <a:pt x="1571283" y="218078"/>
                  </a:lnTo>
                  <a:lnTo>
                    <a:pt x="1571584" y="216877"/>
                  </a:lnTo>
                  <a:cubicBezTo>
                    <a:pt x="1571584" y="97099"/>
                    <a:pt x="1330148" y="0"/>
                    <a:pt x="1032322" y="0"/>
                  </a:cubicBezTo>
                  <a:cubicBezTo>
                    <a:pt x="734496" y="0"/>
                    <a:pt x="493060" y="97099"/>
                    <a:pt x="493060" y="216877"/>
                  </a:cubicBezTo>
                  <a:lnTo>
                    <a:pt x="494182" y="221352"/>
                  </a:lnTo>
                  <a:close/>
                </a:path>
              </a:pathLst>
            </a:custGeom>
            <a:gradFill>
              <a:gsLst>
                <a:gs pos="89000">
                  <a:sysClr val="window" lastClr="FFFFFF">
                    <a:alpha val="0"/>
                  </a:sysClr>
                </a:gs>
                <a:gs pos="25000">
                  <a:sysClr val="window" lastClr="FFFFFF">
                    <a:alpha val="57000"/>
                  </a:sysClr>
                </a:gs>
              </a:gsLst>
              <a:lin ang="5400000" scaled="1"/>
            </a:gradFill>
            <a:ln w="190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8DE1C11C-1DE1-BF3A-EB4B-2E572A858711}"/>
              </a:ext>
            </a:extLst>
          </p:cNvPr>
          <p:cNvGrpSpPr/>
          <p:nvPr/>
        </p:nvGrpSpPr>
        <p:grpSpPr>
          <a:xfrm>
            <a:off x="3228910" y="2590515"/>
            <a:ext cx="2371410" cy="2962433"/>
            <a:chOff x="3640333" y="1759050"/>
            <a:chExt cx="2243215" cy="3118783"/>
          </a:xfrm>
        </p:grpSpPr>
        <p:sp>
          <p:nvSpPr>
            <p:cNvPr id="61" name="Círculo: vacío 60">
              <a:extLst>
                <a:ext uri="{FF2B5EF4-FFF2-40B4-BE49-F238E27FC236}">
                  <a16:creationId xmlns:a16="http://schemas.microsoft.com/office/drawing/2014/main" id="{F7C53411-F410-415A-E5C8-82EF66DC8C82}"/>
                </a:ext>
              </a:extLst>
            </p:cNvPr>
            <p:cNvSpPr/>
            <p:nvPr/>
          </p:nvSpPr>
          <p:spPr>
            <a:xfrm>
              <a:off x="3702458" y="2774712"/>
              <a:ext cx="2102400" cy="2103121"/>
            </a:xfrm>
            <a:prstGeom prst="donut">
              <a:avLst/>
            </a:prstGeom>
            <a:solidFill>
              <a:srgbClr val="78B832"/>
            </a:solidFill>
            <a:ln>
              <a:noFill/>
            </a:ln>
            <a:scene3d>
              <a:camera prst="perspectiveRelaxedModerately">
                <a:rot lat="17690630" lon="0" rev="0"/>
              </a:camera>
              <a:lightRig rig="threePt" dir="t"/>
            </a:scene3d>
            <a:sp3d extrusionH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363E5473-1A07-AE88-75ED-B36E0A7667EA}"/>
                </a:ext>
              </a:extLst>
            </p:cNvPr>
            <p:cNvSpPr/>
            <p:nvPr/>
          </p:nvSpPr>
          <p:spPr>
            <a:xfrm flipV="1">
              <a:off x="3640333" y="1759050"/>
              <a:ext cx="2243215" cy="2285126"/>
            </a:xfrm>
            <a:custGeom>
              <a:avLst/>
              <a:gdLst>
                <a:gd name="connsiteX0" fmla="*/ 0 w 2070000"/>
                <a:gd name="connsiteY0" fmla="*/ 2198078 h 2198078"/>
                <a:gd name="connsiteX1" fmla="*/ 2070000 w 2070000"/>
                <a:gd name="connsiteY1" fmla="*/ 2198078 h 2198078"/>
                <a:gd name="connsiteX2" fmla="*/ 1575000 w 2070000"/>
                <a:gd name="connsiteY2" fmla="*/ 218078 h 2198078"/>
                <a:gd name="connsiteX3" fmla="*/ 1571283 w 2070000"/>
                <a:gd name="connsiteY3" fmla="*/ 218078 h 2198078"/>
                <a:gd name="connsiteX4" fmla="*/ 1571584 w 2070000"/>
                <a:gd name="connsiteY4" fmla="*/ 216877 h 2198078"/>
                <a:gd name="connsiteX5" fmla="*/ 1032322 w 2070000"/>
                <a:gd name="connsiteY5" fmla="*/ 0 h 2198078"/>
                <a:gd name="connsiteX6" fmla="*/ 493060 w 2070000"/>
                <a:gd name="connsiteY6" fmla="*/ 216877 h 2198078"/>
                <a:gd name="connsiteX7" fmla="*/ 494182 w 2070000"/>
                <a:gd name="connsiteY7" fmla="*/ 221352 h 219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0000" h="2198078">
                  <a:moveTo>
                    <a:pt x="0" y="2198078"/>
                  </a:moveTo>
                  <a:lnTo>
                    <a:pt x="2070000" y="2198078"/>
                  </a:lnTo>
                  <a:lnTo>
                    <a:pt x="1575000" y="218078"/>
                  </a:lnTo>
                  <a:lnTo>
                    <a:pt x="1571283" y="218078"/>
                  </a:lnTo>
                  <a:lnTo>
                    <a:pt x="1571584" y="216877"/>
                  </a:lnTo>
                  <a:cubicBezTo>
                    <a:pt x="1571584" y="97099"/>
                    <a:pt x="1330148" y="0"/>
                    <a:pt x="1032322" y="0"/>
                  </a:cubicBezTo>
                  <a:cubicBezTo>
                    <a:pt x="734496" y="0"/>
                    <a:pt x="493060" y="97099"/>
                    <a:pt x="493060" y="216877"/>
                  </a:cubicBezTo>
                  <a:lnTo>
                    <a:pt x="494182" y="221352"/>
                  </a:lnTo>
                  <a:close/>
                </a:path>
              </a:pathLst>
            </a:custGeom>
            <a:gradFill>
              <a:gsLst>
                <a:gs pos="89000">
                  <a:sysClr val="window" lastClr="FFFFFF">
                    <a:alpha val="0"/>
                  </a:sysClr>
                </a:gs>
                <a:gs pos="25000">
                  <a:sysClr val="window" lastClr="FFFFFF">
                    <a:alpha val="57000"/>
                  </a:sysClr>
                </a:gs>
              </a:gsLst>
              <a:lin ang="5400000" scaled="1"/>
            </a:gradFill>
            <a:ln w="190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0829241E-625B-1D79-7421-9EF1ACDAC4CF}"/>
              </a:ext>
            </a:extLst>
          </p:cNvPr>
          <p:cNvGrpSpPr/>
          <p:nvPr/>
        </p:nvGrpSpPr>
        <p:grpSpPr>
          <a:xfrm>
            <a:off x="5795495" y="1671858"/>
            <a:ext cx="2251203" cy="3932930"/>
            <a:chOff x="3675352" y="1388198"/>
            <a:chExt cx="2129506" cy="3489635"/>
          </a:xfrm>
        </p:grpSpPr>
        <p:sp>
          <p:nvSpPr>
            <p:cNvPr id="2304" name="Círculo: vacío 2303">
              <a:extLst>
                <a:ext uri="{FF2B5EF4-FFF2-40B4-BE49-F238E27FC236}">
                  <a16:creationId xmlns:a16="http://schemas.microsoft.com/office/drawing/2014/main" id="{45743122-26B3-7F02-89BD-D23B9B11D8E5}"/>
                </a:ext>
              </a:extLst>
            </p:cNvPr>
            <p:cNvSpPr/>
            <p:nvPr/>
          </p:nvSpPr>
          <p:spPr>
            <a:xfrm>
              <a:off x="3702458" y="2774712"/>
              <a:ext cx="2102400" cy="2103121"/>
            </a:xfrm>
            <a:prstGeom prst="donut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7690630" lon="0" rev="0"/>
              </a:camera>
              <a:lightRig rig="threePt" dir="t"/>
            </a:scene3d>
            <a:sp3d extrusionH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2305" name="Forma libre: forma 2304">
              <a:extLst>
                <a:ext uri="{FF2B5EF4-FFF2-40B4-BE49-F238E27FC236}">
                  <a16:creationId xmlns:a16="http://schemas.microsoft.com/office/drawing/2014/main" id="{11C2D844-F4BB-C43E-583E-997DBE3F7385}"/>
                </a:ext>
              </a:extLst>
            </p:cNvPr>
            <p:cNvSpPr/>
            <p:nvPr/>
          </p:nvSpPr>
          <p:spPr>
            <a:xfrm flipV="1">
              <a:off x="3675352" y="1388198"/>
              <a:ext cx="2128659" cy="2707835"/>
            </a:xfrm>
            <a:custGeom>
              <a:avLst/>
              <a:gdLst>
                <a:gd name="connsiteX0" fmla="*/ 0 w 2070000"/>
                <a:gd name="connsiteY0" fmla="*/ 2198078 h 2198078"/>
                <a:gd name="connsiteX1" fmla="*/ 2070000 w 2070000"/>
                <a:gd name="connsiteY1" fmla="*/ 2198078 h 2198078"/>
                <a:gd name="connsiteX2" fmla="*/ 1575000 w 2070000"/>
                <a:gd name="connsiteY2" fmla="*/ 218078 h 2198078"/>
                <a:gd name="connsiteX3" fmla="*/ 1571283 w 2070000"/>
                <a:gd name="connsiteY3" fmla="*/ 218078 h 2198078"/>
                <a:gd name="connsiteX4" fmla="*/ 1571584 w 2070000"/>
                <a:gd name="connsiteY4" fmla="*/ 216877 h 2198078"/>
                <a:gd name="connsiteX5" fmla="*/ 1032322 w 2070000"/>
                <a:gd name="connsiteY5" fmla="*/ 0 h 2198078"/>
                <a:gd name="connsiteX6" fmla="*/ 493060 w 2070000"/>
                <a:gd name="connsiteY6" fmla="*/ 216877 h 2198078"/>
                <a:gd name="connsiteX7" fmla="*/ 494182 w 2070000"/>
                <a:gd name="connsiteY7" fmla="*/ 221352 h 219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0000" h="2198078">
                  <a:moveTo>
                    <a:pt x="0" y="2198078"/>
                  </a:moveTo>
                  <a:lnTo>
                    <a:pt x="2070000" y="2198078"/>
                  </a:lnTo>
                  <a:lnTo>
                    <a:pt x="1575000" y="218078"/>
                  </a:lnTo>
                  <a:lnTo>
                    <a:pt x="1571283" y="218078"/>
                  </a:lnTo>
                  <a:lnTo>
                    <a:pt x="1571584" y="216877"/>
                  </a:lnTo>
                  <a:cubicBezTo>
                    <a:pt x="1571584" y="97099"/>
                    <a:pt x="1330148" y="0"/>
                    <a:pt x="1032322" y="0"/>
                  </a:cubicBezTo>
                  <a:cubicBezTo>
                    <a:pt x="734496" y="0"/>
                    <a:pt x="493060" y="97099"/>
                    <a:pt x="493060" y="216877"/>
                  </a:cubicBezTo>
                  <a:lnTo>
                    <a:pt x="494182" y="221352"/>
                  </a:lnTo>
                  <a:close/>
                </a:path>
              </a:pathLst>
            </a:custGeom>
            <a:gradFill>
              <a:gsLst>
                <a:gs pos="89000">
                  <a:sysClr val="window" lastClr="FFFFFF">
                    <a:alpha val="0"/>
                  </a:sysClr>
                </a:gs>
                <a:gs pos="25000">
                  <a:sysClr val="window" lastClr="FFFFFF">
                    <a:alpha val="57000"/>
                  </a:sysClr>
                </a:gs>
              </a:gsLst>
              <a:lin ang="5400000" scaled="1"/>
            </a:gradFill>
            <a:ln w="190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346" name="Google Shape;1758;p38">
            <a:extLst>
              <a:ext uri="{FF2B5EF4-FFF2-40B4-BE49-F238E27FC236}">
                <a16:creationId xmlns:a16="http://schemas.microsoft.com/office/drawing/2014/main" id="{D0F168A5-B74A-5E55-5474-101E627FD955}"/>
              </a:ext>
            </a:extLst>
          </p:cNvPr>
          <p:cNvGrpSpPr/>
          <p:nvPr/>
        </p:nvGrpSpPr>
        <p:grpSpPr>
          <a:xfrm>
            <a:off x="7545659" y="3792962"/>
            <a:ext cx="1731691" cy="1350538"/>
            <a:chOff x="856225" y="238125"/>
            <a:chExt cx="5907550" cy="5238750"/>
          </a:xfrm>
        </p:grpSpPr>
        <p:sp>
          <p:nvSpPr>
            <p:cNvPr id="2347" name="Google Shape;1759;p38">
              <a:extLst>
                <a:ext uri="{FF2B5EF4-FFF2-40B4-BE49-F238E27FC236}">
                  <a16:creationId xmlns:a16="http://schemas.microsoft.com/office/drawing/2014/main" id="{5F6FC51D-8CF5-0B51-20A1-8919FBDA9605}"/>
                </a:ext>
              </a:extLst>
            </p:cNvPr>
            <p:cNvSpPr/>
            <p:nvPr/>
          </p:nvSpPr>
          <p:spPr>
            <a:xfrm>
              <a:off x="856225" y="4632825"/>
              <a:ext cx="5907550" cy="844050"/>
            </a:xfrm>
            <a:custGeom>
              <a:avLst/>
              <a:gdLst/>
              <a:ahLst/>
              <a:cxnLst/>
              <a:rect l="l" t="t" r="r" b="b"/>
              <a:pathLst>
                <a:path w="236302" h="33762" extrusionOk="0">
                  <a:moveTo>
                    <a:pt x="115104" y="1"/>
                  </a:moveTo>
                  <a:lnTo>
                    <a:pt x="112071" y="27"/>
                  </a:lnTo>
                  <a:lnTo>
                    <a:pt x="109063" y="53"/>
                  </a:lnTo>
                  <a:lnTo>
                    <a:pt x="106069" y="92"/>
                  </a:lnTo>
                  <a:lnTo>
                    <a:pt x="103101" y="131"/>
                  </a:lnTo>
                  <a:lnTo>
                    <a:pt x="100159" y="197"/>
                  </a:lnTo>
                  <a:lnTo>
                    <a:pt x="97230" y="262"/>
                  </a:lnTo>
                  <a:lnTo>
                    <a:pt x="94340" y="341"/>
                  </a:lnTo>
                  <a:lnTo>
                    <a:pt x="91464" y="432"/>
                  </a:lnTo>
                  <a:lnTo>
                    <a:pt x="88626" y="537"/>
                  </a:lnTo>
                  <a:lnTo>
                    <a:pt x="85802" y="641"/>
                  </a:lnTo>
                  <a:lnTo>
                    <a:pt x="83017" y="759"/>
                  </a:lnTo>
                  <a:lnTo>
                    <a:pt x="80258" y="890"/>
                  </a:lnTo>
                  <a:lnTo>
                    <a:pt x="77525" y="1021"/>
                  </a:lnTo>
                  <a:lnTo>
                    <a:pt x="74832" y="1178"/>
                  </a:lnTo>
                  <a:lnTo>
                    <a:pt x="72164" y="1321"/>
                  </a:lnTo>
                  <a:lnTo>
                    <a:pt x="69523" y="1491"/>
                  </a:lnTo>
                  <a:lnTo>
                    <a:pt x="66921" y="1661"/>
                  </a:lnTo>
                  <a:lnTo>
                    <a:pt x="64358" y="1844"/>
                  </a:lnTo>
                  <a:lnTo>
                    <a:pt x="61834" y="2041"/>
                  </a:lnTo>
                  <a:lnTo>
                    <a:pt x="59337" y="2237"/>
                  </a:lnTo>
                  <a:lnTo>
                    <a:pt x="56879" y="2446"/>
                  </a:lnTo>
                  <a:lnTo>
                    <a:pt x="54473" y="2655"/>
                  </a:lnTo>
                  <a:lnTo>
                    <a:pt x="52093" y="2877"/>
                  </a:lnTo>
                  <a:lnTo>
                    <a:pt x="49753" y="3113"/>
                  </a:lnTo>
                  <a:lnTo>
                    <a:pt x="47451" y="3348"/>
                  </a:lnTo>
                  <a:lnTo>
                    <a:pt x="45202" y="3597"/>
                  </a:lnTo>
                  <a:lnTo>
                    <a:pt x="42993" y="3858"/>
                  </a:lnTo>
                  <a:lnTo>
                    <a:pt x="40822" y="4120"/>
                  </a:lnTo>
                  <a:lnTo>
                    <a:pt x="38704" y="4381"/>
                  </a:lnTo>
                  <a:lnTo>
                    <a:pt x="36638" y="4656"/>
                  </a:lnTo>
                  <a:lnTo>
                    <a:pt x="34598" y="4943"/>
                  </a:lnTo>
                  <a:lnTo>
                    <a:pt x="32624" y="5231"/>
                  </a:lnTo>
                  <a:lnTo>
                    <a:pt x="30688" y="5532"/>
                  </a:lnTo>
                  <a:lnTo>
                    <a:pt x="28806" y="5832"/>
                  </a:lnTo>
                  <a:lnTo>
                    <a:pt x="26975" y="6146"/>
                  </a:lnTo>
                  <a:lnTo>
                    <a:pt x="25197" y="6460"/>
                  </a:lnTo>
                  <a:lnTo>
                    <a:pt x="23471" y="6787"/>
                  </a:lnTo>
                  <a:lnTo>
                    <a:pt x="21797" y="7114"/>
                  </a:lnTo>
                  <a:lnTo>
                    <a:pt x="20176" y="7441"/>
                  </a:lnTo>
                  <a:lnTo>
                    <a:pt x="18607" y="7781"/>
                  </a:lnTo>
                  <a:lnTo>
                    <a:pt x="17103" y="8134"/>
                  </a:lnTo>
                  <a:lnTo>
                    <a:pt x="15651" y="8474"/>
                  </a:lnTo>
                  <a:lnTo>
                    <a:pt x="14252" y="8840"/>
                  </a:lnTo>
                  <a:lnTo>
                    <a:pt x="12919" y="9193"/>
                  </a:lnTo>
                  <a:lnTo>
                    <a:pt x="11650" y="9559"/>
                  </a:lnTo>
                  <a:lnTo>
                    <a:pt x="10434" y="9938"/>
                  </a:lnTo>
                  <a:lnTo>
                    <a:pt x="9284" y="10304"/>
                  </a:lnTo>
                  <a:lnTo>
                    <a:pt x="8185" y="10697"/>
                  </a:lnTo>
                  <a:lnTo>
                    <a:pt x="7165" y="11076"/>
                  </a:lnTo>
                  <a:lnTo>
                    <a:pt x="6198" y="11468"/>
                  </a:lnTo>
                  <a:lnTo>
                    <a:pt x="5309" y="11860"/>
                  </a:lnTo>
                  <a:lnTo>
                    <a:pt x="4890" y="12056"/>
                  </a:lnTo>
                  <a:lnTo>
                    <a:pt x="4485" y="12266"/>
                  </a:lnTo>
                  <a:lnTo>
                    <a:pt x="4093" y="12462"/>
                  </a:lnTo>
                  <a:lnTo>
                    <a:pt x="3713" y="12658"/>
                  </a:lnTo>
                  <a:lnTo>
                    <a:pt x="3360" y="12867"/>
                  </a:lnTo>
                  <a:lnTo>
                    <a:pt x="3020" y="13063"/>
                  </a:lnTo>
                  <a:lnTo>
                    <a:pt x="2707" y="13273"/>
                  </a:lnTo>
                  <a:lnTo>
                    <a:pt x="2393" y="13482"/>
                  </a:lnTo>
                  <a:lnTo>
                    <a:pt x="2105" y="13691"/>
                  </a:lnTo>
                  <a:lnTo>
                    <a:pt x="1844" y="13887"/>
                  </a:lnTo>
                  <a:lnTo>
                    <a:pt x="1595" y="14096"/>
                  </a:lnTo>
                  <a:lnTo>
                    <a:pt x="1360" y="14305"/>
                  </a:lnTo>
                  <a:lnTo>
                    <a:pt x="1138" y="14515"/>
                  </a:lnTo>
                  <a:lnTo>
                    <a:pt x="941" y="14737"/>
                  </a:lnTo>
                  <a:lnTo>
                    <a:pt x="771" y="14946"/>
                  </a:lnTo>
                  <a:lnTo>
                    <a:pt x="601" y="15155"/>
                  </a:lnTo>
                  <a:lnTo>
                    <a:pt x="458" y="15365"/>
                  </a:lnTo>
                  <a:lnTo>
                    <a:pt x="340" y="15587"/>
                  </a:lnTo>
                  <a:lnTo>
                    <a:pt x="235" y="15796"/>
                  </a:lnTo>
                  <a:lnTo>
                    <a:pt x="144" y="16018"/>
                  </a:lnTo>
                  <a:lnTo>
                    <a:pt x="78" y="16228"/>
                  </a:lnTo>
                  <a:lnTo>
                    <a:pt x="39" y="16450"/>
                  </a:lnTo>
                  <a:lnTo>
                    <a:pt x="0" y="16659"/>
                  </a:lnTo>
                  <a:lnTo>
                    <a:pt x="0" y="16881"/>
                  </a:lnTo>
                  <a:lnTo>
                    <a:pt x="0" y="17104"/>
                  </a:lnTo>
                  <a:lnTo>
                    <a:pt x="39" y="17313"/>
                  </a:lnTo>
                  <a:lnTo>
                    <a:pt x="78" y="17535"/>
                  </a:lnTo>
                  <a:lnTo>
                    <a:pt x="144" y="17744"/>
                  </a:lnTo>
                  <a:lnTo>
                    <a:pt x="235" y="17967"/>
                  </a:lnTo>
                  <a:lnTo>
                    <a:pt x="340" y="18176"/>
                  </a:lnTo>
                  <a:lnTo>
                    <a:pt x="458" y="18398"/>
                  </a:lnTo>
                  <a:lnTo>
                    <a:pt x="601" y="18607"/>
                  </a:lnTo>
                  <a:lnTo>
                    <a:pt x="771" y="18817"/>
                  </a:lnTo>
                  <a:lnTo>
                    <a:pt x="941" y="19026"/>
                  </a:lnTo>
                  <a:lnTo>
                    <a:pt x="1138" y="19248"/>
                  </a:lnTo>
                  <a:lnTo>
                    <a:pt x="1360" y="19457"/>
                  </a:lnTo>
                  <a:lnTo>
                    <a:pt x="1595" y="19666"/>
                  </a:lnTo>
                  <a:lnTo>
                    <a:pt x="1844" y="19863"/>
                  </a:lnTo>
                  <a:lnTo>
                    <a:pt x="2105" y="20072"/>
                  </a:lnTo>
                  <a:lnTo>
                    <a:pt x="2393" y="20281"/>
                  </a:lnTo>
                  <a:lnTo>
                    <a:pt x="2707" y="20490"/>
                  </a:lnTo>
                  <a:lnTo>
                    <a:pt x="3020" y="20686"/>
                  </a:lnTo>
                  <a:lnTo>
                    <a:pt x="3360" y="20896"/>
                  </a:lnTo>
                  <a:lnTo>
                    <a:pt x="3713" y="21105"/>
                  </a:lnTo>
                  <a:lnTo>
                    <a:pt x="4093" y="21301"/>
                  </a:lnTo>
                  <a:lnTo>
                    <a:pt x="4485" y="21497"/>
                  </a:lnTo>
                  <a:lnTo>
                    <a:pt x="4890" y="21706"/>
                  </a:lnTo>
                  <a:lnTo>
                    <a:pt x="5309" y="21902"/>
                  </a:lnTo>
                  <a:lnTo>
                    <a:pt x="6198" y="22295"/>
                  </a:lnTo>
                  <a:lnTo>
                    <a:pt x="7165" y="22687"/>
                  </a:lnTo>
                  <a:lnTo>
                    <a:pt x="8185" y="23066"/>
                  </a:lnTo>
                  <a:lnTo>
                    <a:pt x="9284" y="23445"/>
                  </a:lnTo>
                  <a:lnTo>
                    <a:pt x="10434" y="23825"/>
                  </a:lnTo>
                  <a:lnTo>
                    <a:pt x="11650" y="24204"/>
                  </a:lnTo>
                  <a:lnTo>
                    <a:pt x="12919" y="24570"/>
                  </a:lnTo>
                  <a:lnTo>
                    <a:pt x="14252" y="24923"/>
                  </a:lnTo>
                  <a:lnTo>
                    <a:pt x="15651" y="25276"/>
                  </a:lnTo>
                  <a:lnTo>
                    <a:pt x="17103" y="25629"/>
                  </a:lnTo>
                  <a:lnTo>
                    <a:pt x="18607" y="25982"/>
                  </a:lnTo>
                  <a:lnTo>
                    <a:pt x="20176" y="26322"/>
                  </a:lnTo>
                  <a:lnTo>
                    <a:pt x="21797" y="26649"/>
                  </a:lnTo>
                  <a:lnTo>
                    <a:pt x="23471" y="26976"/>
                  </a:lnTo>
                  <a:lnTo>
                    <a:pt x="25197" y="27303"/>
                  </a:lnTo>
                  <a:lnTo>
                    <a:pt x="26975" y="27616"/>
                  </a:lnTo>
                  <a:lnTo>
                    <a:pt x="28806" y="27930"/>
                  </a:lnTo>
                  <a:lnTo>
                    <a:pt x="30688" y="28231"/>
                  </a:lnTo>
                  <a:lnTo>
                    <a:pt x="32624" y="28532"/>
                  </a:lnTo>
                  <a:lnTo>
                    <a:pt x="34598" y="28819"/>
                  </a:lnTo>
                  <a:lnTo>
                    <a:pt x="36638" y="29094"/>
                  </a:lnTo>
                  <a:lnTo>
                    <a:pt x="38704" y="29369"/>
                  </a:lnTo>
                  <a:lnTo>
                    <a:pt x="40822" y="29643"/>
                  </a:lnTo>
                  <a:lnTo>
                    <a:pt x="42993" y="29905"/>
                  </a:lnTo>
                  <a:lnTo>
                    <a:pt x="45202" y="30153"/>
                  </a:lnTo>
                  <a:lnTo>
                    <a:pt x="47451" y="30402"/>
                  </a:lnTo>
                  <a:lnTo>
                    <a:pt x="49753" y="30650"/>
                  </a:lnTo>
                  <a:lnTo>
                    <a:pt x="52093" y="30872"/>
                  </a:lnTo>
                  <a:lnTo>
                    <a:pt x="54473" y="31095"/>
                  </a:lnTo>
                  <a:lnTo>
                    <a:pt x="56879" y="31317"/>
                  </a:lnTo>
                  <a:lnTo>
                    <a:pt x="59337" y="31526"/>
                  </a:lnTo>
                  <a:lnTo>
                    <a:pt x="61834" y="31722"/>
                  </a:lnTo>
                  <a:lnTo>
                    <a:pt x="64358" y="31918"/>
                  </a:lnTo>
                  <a:lnTo>
                    <a:pt x="66921" y="32101"/>
                  </a:lnTo>
                  <a:lnTo>
                    <a:pt x="69523" y="32271"/>
                  </a:lnTo>
                  <a:lnTo>
                    <a:pt x="72164" y="32428"/>
                  </a:lnTo>
                  <a:lnTo>
                    <a:pt x="74832" y="32585"/>
                  </a:lnTo>
                  <a:lnTo>
                    <a:pt x="77525" y="32729"/>
                  </a:lnTo>
                  <a:lnTo>
                    <a:pt x="80258" y="32873"/>
                  </a:lnTo>
                  <a:lnTo>
                    <a:pt x="83017" y="33004"/>
                  </a:lnTo>
                  <a:lnTo>
                    <a:pt x="85802" y="33121"/>
                  </a:lnTo>
                  <a:lnTo>
                    <a:pt x="88626" y="33226"/>
                  </a:lnTo>
                  <a:lnTo>
                    <a:pt x="91464" y="33331"/>
                  </a:lnTo>
                  <a:lnTo>
                    <a:pt x="94340" y="33422"/>
                  </a:lnTo>
                  <a:lnTo>
                    <a:pt x="97230" y="33500"/>
                  </a:lnTo>
                  <a:lnTo>
                    <a:pt x="100159" y="33566"/>
                  </a:lnTo>
                  <a:lnTo>
                    <a:pt x="103101" y="33618"/>
                  </a:lnTo>
                  <a:lnTo>
                    <a:pt x="106069" y="33670"/>
                  </a:lnTo>
                  <a:lnTo>
                    <a:pt x="109063" y="33710"/>
                  </a:lnTo>
                  <a:lnTo>
                    <a:pt x="112071" y="33736"/>
                  </a:lnTo>
                  <a:lnTo>
                    <a:pt x="115104" y="33749"/>
                  </a:lnTo>
                  <a:lnTo>
                    <a:pt x="118151" y="33762"/>
                  </a:lnTo>
                  <a:lnTo>
                    <a:pt x="121198" y="33749"/>
                  </a:lnTo>
                  <a:lnTo>
                    <a:pt x="124231" y="33736"/>
                  </a:lnTo>
                  <a:lnTo>
                    <a:pt x="127239" y="33710"/>
                  </a:lnTo>
                  <a:lnTo>
                    <a:pt x="130233" y="33670"/>
                  </a:lnTo>
                  <a:lnTo>
                    <a:pt x="133201" y="33618"/>
                  </a:lnTo>
                  <a:lnTo>
                    <a:pt x="136143" y="33566"/>
                  </a:lnTo>
                  <a:lnTo>
                    <a:pt x="139072" y="33500"/>
                  </a:lnTo>
                  <a:lnTo>
                    <a:pt x="141962" y="33422"/>
                  </a:lnTo>
                  <a:lnTo>
                    <a:pt x="144838" y="33331"/>
                  </a:lnTo>
                  <a:lnTo>
                    <a:pt x="147676" y="33226"/>
                  </a:lnTo>
                  <a:lnTo>
                    <a:pt x="150500" y="33121"/>
                  </a:lnTo>
                  <a:lnTo>
                    <a:pt x="153285" y="33004"/>
                  </a:lnTo>
                  <a:lnTo>
                    <a:pt x="156044" y="32873"/>
                  </a:lnTo>
                  <a:lnTo>
                    <a:pt x="158777" y="32729"/>
                  </a:lnTo>
                  <a:lnTo>
                    <a:pt x="161470" y="32585"/>
                  </a:lnTo>
                  <a:lnTo>
                    <a:pt x="164138" y="32428"/>
                  </a:lnTo>
                  <a:lnTo>
                    <a:pt x="166779" y="32271"/>
                  </a:lnTo>
                  <a:lnTo>
                    <a:pt x="169381" y="32101"/>
                  </a:lnTo>
                  <a:lnTo>
                    <a:pt x="171944" y="31918"/>
                  </a:lnTo>
                  <a:lnTo>
                    <a:pt x="174468" y="31722"/>
                  </a:lnTo>
                  <a:lnTo>
                    <a:pt x="176965" y="31526"/>
                  </a:lnTo>
                  <a:lnTo>
                    <a:pt x="179423" y="31317"/>
                  </a:lnTo>
                  <a:lnTo>
                    <a:pt x="181842" y="31095"/>
                  </a:lnTo>
                  <a:lnTo>
                    <a:pt x="184209" y="30872"/>
                  </a:lnTo>
                  <a:lnTo>
                    <a:pt x="186549" y="30650"/>
                  </a:lnTo>
                  <a:lnTo>
                    <a:pt x="188851" y="30402"/>
                  </a:lnTo>
                  <a:lnTo>
                    <a:pt x="191100" y="30153"/>
                  </a:lnTo>
                  <a:lnTo>
                    <a:pt x="193309" y="29905"/>
                  </a:lnTo>
                  <a:lnTo>
                    <a:pt x="195480" y="29643"/>
                  </a:lnTo>
                  <a:lnTo>
                    <a:pt x="197598" y="29369"/>
                  </a:lnTo>
                  <a:lnTo>
                    <a:pt x="199677" y="29094"/>
                  </a:lnTo>
                  <a:lnTo>
                    <a:pt x="201704" y="28819"/>
                  </a:lnTo>
                  <a:lnTo>
                    <a:pt x="203678" y="28532"/>
                  </a:lnTo>
                  <a:lnTo>
                    <a:pt x="205614" y="28231"/>
                  </a:lnTo>
                  <a:lnTo>
                    <a:pt x="207496" y="27930"/>
                  </a:lnTo>
                  <a:lnTo>
                    <a:pt x="209327" y="27616"/>
                  </a:lnTo>
                  <a:lnTo>
                    <a:pt x="211105" y="27303"/>
                  </a:lnTo>
                  <a:lnTo>
                    <a:pt x="212831" y="26976"/>
                  </a:lnTo>
                  <a:lnTo>
                    <a:pt x="214505" y="26649"/>
                  </a:lnTo>
                  <a:lnTo>
                    <a:pt x="216126" y="26322"/>
                  </a:lnTo>
                  <a:lnTo>
                    <a:pt x="217695" y="25982"/>
                  </a:lnTo>
                  <a:lnTo>
                    <a:pt x="219199" y="25629"/>
                  </a:lnTo>
                  <a:lnTo>
                    <a:pt x="220651" y="25276"/>
                  </a:lnTo>
                  <a:lnTo>
                    <a:pt x="222050" y="24923"/>
                  </a:lnTo>
                  <a:lnTo>
                    <a:pt x="223383" y="24570"/>
                  </a:lnTo>
                  <a:lnTo>
                    <a:pt x="224652" y="24204"/>
                  </a:lnTo>
                  <a:lnTo>
                    <a:pt x="225868" y="23825"/>
                  </a:lnTo>
                  <a:lnTo>
                    <a:pt x="227018" y="23445"/>
                  </a:lnTo>
                  <a:lnTo>
                    <a:pt x="228117" y="23066"/>
                  </a:lnTo>
                  <a:lnTo>
                    <a:pt x="229137" y="22687"/>
                  </a:lnTo>
                  <a:lnTo>
                    <a:pt x="230104" y="22295"/>
                  </a:lnTo>
                  <a:lnTo>
                    <a:pt x="230993" y="21902"/>
                  </a:lnTo>
                  <a:lnTo>
                    <a:pt x="231425" y="21706"/>
                  </a:lnTo>
                  <a:lnTo>
                    <a:pt x="231830" y="21497"/>
                  </a:lnTo>
                  <a:lnTo>
                    <a:pt x="232209" y="21301"/>
                  </a:lnTo>
                  <a:lnTo>
                    <a:pt x="232589" y="21105"/>
                  </a:lnTo>
                  <a:lnTo>
                    <a:pt x="232942" y="20896"/>
                  </a:lnTo>
                  <a:lnTo>
                    <a:pt x="233282" y="20686"/>
                  </a:lnTo>
                  <a:lnTo>
                    <a:pt x="233608" y="20490"/>
                  </a:lnTo>
                  <a:lnTo>
                    <a:pt x="233909" y="20281"/>
                  </a:lnTo>
                  <a:lnTo>
                    <a:pt x="234197" y="20072"/>
                  </a:lnTo>
                  <a:lnTo>
                    <a:pt x="234458" y="19863"/>
                  </a:lnTo>
                  <a:lnTo>
                    <a:pt x="234720" y="19666"/>
                  </a:lnTo>
                  <a:lnTo>
                    <a:pt x="234942" y="19457"/>
                  </a:lnTo>
                  <a:lnTo>
                    <a:pt x="235164" y="19248"/>
                  </a:lnTo>
                  <a:lnTo>
                    <a:pt x="235361" y="19026"/>
                  </a:lnTo>
                  <a:lnTo>
                    <a:pt x="235544" y="18817"/>
                  </a:lnTo>
                  <a:lnTo>
                    <a:pt x="235701" y="18607"/>
                  </a:lnTo>
                  <a:lnTo>
                    <a:pt x="235844" y="18398"/>
                  </a:lnTo>
                  <a:lnTo>
                    <a:pt x="235962" y="18176"/>
                  </a:lnTo>
                  <a:lnTo>
                    <a:pt x="236067" y="17967"/>
                  </a:lnTo>
                  <a:lnTo>
                    <a:pt x="236158" y="17744"/>
                  </a:lnTo>
                  <a:lnTo>
                    <a:pt x="236224" y="17535"/>
                  </a:lnTo>
                  <a:lnTo>
                    <a:pt x="236276" y="17313"/>
                  </a:lnTo>
                  <a:lnTo>
                    <a:pt x="236302" y="17104"/>
                  </a:lnTo>
                  <a:lnTo>
                    <a:pt x="236302" y="16881"/>
                  </a:lnTo>
                  <a:lnTo>
                    <a:pt x="236302" y="16659"/>
                  </a:lnTo>
                  <a:lnTo>
                    <a:pt x="236276" y="16450"/>
                  </a:lnTo>
                  <a:lnTo>
                    <a:pt x="236224" y="16228"/>
                  </a:lnTo>
                  <a:lnTo>
                    <a:pt x="236158" y="16018"/>
                  </a:lnTo>
                  <a:lnTo>
                    <a:pt x="236067" y="15796"/>
                  </a:lnTo>
                  <a:lnTo>
                    <a:pt x="235962" y="15587"/>
                  </a:lnTo>
                  <a:lnTo>
                    <a:pt x="235844" y="15365"/>
                  </a:lnTo>
                  <a:lnTo>
                    <a:pt x="235701" y="15155"/>
                  </a:lnTo>
                  <a:lnTo>
                    <a:pt x="235544" y="14946"/>
                  </a:lnTo>
                  <a:lnTo>
                    <a:pt x="235361" y="14737"/>
                  </a:lnTo>
                  <a:lnTo>
                    <a:pt x="235164" y="14515"/>
                  </a:lnTo>
                  <a:lnTo>
                    <a:pt x="234942" y="14305"/>
                  </a:lnTo>
                  <a:lnTo>
                    <a:pt x="234720" y="14096"/>
                  </a:lnTo>
                  <a:lnTo>
                    <a:pt x="234458" y="13887"/>
                  </a:lnTo>
                  <a:lnTo>
                    <a:pt x="234197" y="13691"/>
                  </a:lnTo>
                  <a:lnTo>
                    <a:pt x="233909" y="13482"/>
                  </a:lnTo>
                  <a:lnTo>
                    <a:pt x="233608" y="13273"/>
                  </a:lnTo>
                  <a:lnTo>
                    <a:pt x="233282" y="13063"/>
                  </a:lnTo>
                  <a:lnTo>
                    <a:pt x="232942" y="12867"/>
                  </a:lnTo>
                  <a:lnTo>
                    <a:pt x="232589" y="12658"/>
                  </a:lnTo>
                  <a:lnTo>
                    <a:pt x="232209" y="12462"/>
                  </a:lnTo>
                  <a:lnTo>
                    <a:pt x="231830" y="12266"/>
                  </a:lnTo>
                  <a:lnTo>
                    <a:pt x="231425" y="12056"/>
                  </a:lnTo>
                  <a:lnTo>
                    <a:pt x="230993" y="11860"/>
                  </a:lnTo>
                  <a:lnTo>
                    <a:pt x="230104" y="11468"/>
                  </a:lnTo>
                  <a:lnTo>
                    <a:pt x="229137" y="11076"/>
                  </a:lnTo>
                  <a:lnTo>
                    <a:pt x="228117" y="10697"/>
                  </a:lnTo>
                  <a:lnTo>
                    <a:pt x="227018" y="10304"/>
                  </a:lnTo>
                  <a:lnTo>
                    <a:pt x="225868" y="9938"/>
                  </a:lnTo>
                  <a:lnTo>
                    <a:pt x="224652" y="9559"/>
                  </a:lnTo>
                  <a:lnTo>
                    <a:pt x="223383" y="9193"/>
                  </a:lnTo>
                  <a:lnTo>
                    <a:pt x="222050" y="8840"/>
                  </a:lnTo>
                  <a:lnTo>
                    <a:pt x="220651" y="8474"/>
                  </a:lnTo>
                  <a:lnTo>
                    <a:pt x="219199" y="8134"/>
                  </a:lnTo>
                  <a:lnTo>
                    <a:pt x="217695" y="7781"/>
                  </a:lnTo>
                  <a:lnTo>
                    <a:pt x="216126" y="7441"/>
                  </a:lnTo>
                  <a:lnTo>
                    <a:pt x="214505" y="7114"/>
                  </a:lnTo>
                  <a:lnTo>
                    <a:pt x="212831" y="6787"/>
                  </a:lnTo>
                  <a:lnTo>
                    <a:pt x="211105" y="6460"/>
                  </a:lnTo>
                  <a:lnTo>
                    <a:pt x="209327" y="6146"/>
                  </a:lnTo>
                  <a:lnTo>
                    <a:pt x="207496" y="5832"/>
                  </a:lnTo>
                  <a:lnTo>
                    <a:pt x="205614" y="5532"/>
                  </a:lnTo>
                  <a:lnTo>
                    <a:pt x="203678" y="5231"/>
                  </a:lnTo>
                  <a:lnTo>
                    <a:pt x="201704" y="4943"/>
                  </a:lnTo>
                  <a:lnTo>
                    <a:pt x="199677" y="4656"/>
                  </a:lnTo>
                  <a:lnTo>
                    <a:pt x="197598" y="4381"/>
                  </a:lnTo>
                  <a:lnTo>
                    <a:pt x="195480" y="4120"/>
                  </a:lnTo>
                  <a:lnTo>
                    <a:pt x="193309" y="3858"/>
                  </a:lnTo>
                  <a:lnTo>
                    <a:pt x="191100" y="3597"/>
                  </a:lnTo>
                  <a:lnTo>
                    <a:pt x="188851" y="3348"/>
                  </a:lnTo>
                  <a:lnTo>
                    <a:pt x="186549" y="3113"/>
                  </a:lnTo>
                  <a:lnTo>
                    <a:pt x="184209" y="2877"/>
                  </a:lnTo>
                  <a:lnTo>
                    <a:pt x="181842" y="2655"/>
                  </a:lnTo>
                  <a:lnTo>
                    <a:pt x="179423" y="2446"/>
                  </a:lnTo>
                  <a:lnTo>
                    <a:pt x="176965" y="2237"/>
                  </a:lnTo>
                  <a:lnTo>
                    <a:pt x="174468" y="2041"/>
                  </a:lnTo>
                  <a:lnTo>
                    <a:pt x="171944" y="1844"/>
                  </a:lnTo>
                  <a:lnTo>
                    <a:pt x="169381" y="1661"/>
                  </a:lnTo>
                  <a:lnTo>
                    <a:pt x="166779" y="1491"/>
                  </a:lnTo>
                  <a:lnTo>
                    <a:pt x="164138" y="1321"/>
                  </a:lnTo>
                  <a:lnTo>
                    <a:pt x="161470" y="1178"/>
                  </a:lnTo>
                  <a:lnTo>
                    <a:pt x="158777" y="1021"/>
                  </a:lnTo>
                  <a:lnTo>
                    <a:pt x="156044" y="890"/>
                  </a:lnTo>
                  <a:lnTo>
                    <a:pt x="153285" y="759"/>
                  </a:lnTo>
                  <a:lnTo>
                    <a:pt x="150500" y="641"/>
                  </a:lnTo>
                  <a:lnTo>
                    <a:pt x="147676" y="537"/>
                  </a:lnTo>
                  <a:lnTo>
                    <a:pt x="144838" y="432"/>
                  </a:lnTo>
                  <a:lnTo>
                    <a:pt x="141962" y="341"/>
                  </a:lnTo>
                  <a:lnTo>
                    <a:pt x="139072" y="262"/>
                  </a:lnTo>
                  <a:lnTo>
                    <a:pt x="136143" y="197"/>
                  </a:lnTo>
                  <a:lnTo>
                    <a:pt x="133201" y="131"/>
                  </a:lnTo>
                  <a:lnTo>
                    <a:pt x="130233" y="92"/>
                  </a:lnTo>
                  <a:lnTo>
                    <a:pt x="127239" y="53"/>
                  </a:lnTo>
                  <a:lnTo>
                    <a:pt x="124231" y="27"/>
                  </a:lnTo>
                  <a:lnTo>
                    <a:pt x="121198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8" name="Google Shape;1760;p38">
              <a:extLst>
                <a:ext uri="{FF2B5EF4-FFF2-40B4-BE49-F238E27FC236}">
                  <a16:creationId xmlns:a16="http://schemas.microsoft.com/office/drawing/2014/main" id="{1896EF6C-FCF3-E8D4-FA20-A0D1E6D7136B}"/>
                </a:ext>
              </a:extLst>
            </p:cNvPr>
            <p:cNvSpPr/>
            <p:nvPr/>
          </p:nvSpPr>
          <p:spPr>
            <a:xfrm>
              <a:off x="4930575" y="3183725"/>
              <a:ext cx="1177800" cy="1356625"/>
            </a:xfrm>
            <a:custGeom>
              <a:avLst/>
              <a:gdLst/>
              <a:ahLst/>
              <a:cxnLst/>
              <a:rect l="l" t="t" r="r" b="b"/>
              <a:pathLst>
                <a:path w="47112" h="54265" extrusionOk="0">
                  <a:moveTo>
                    <a:pt x="44483" y="0"/>
                  </a:moveTo>
                  <a:lnTo>
                    <a:pt x="44300" y="14"/>
                  </a:lnTo>
                  <a:lnTo>
                    <a:pt x="44130" y="40"/>
                  </a:lnTo>
                  <a:lnTo>
                    <a:pt x="43960" y="105"/>
                  </a:lnTo>
                  <a:lnTo>
                    <a:pt x="43803" y="197"/>
                  </a:lnTo>
                  <a:lnTo>
                    <a:pt x="43738" y="249"/>
                  </a:lnTo>
                  <a:lnTo>
                    <a:pt x="43660" y="314"/>
                  </a:lnTo>
                  <a:lnTo>
                    <a:pt x="43594" y="393"/>
                  </a:lnTo>
                  <a:lnTo>
                    <a:pt x="43542" y="471"/>
                  </a:lnTo>
                  <a:lnTo>
                    <a:pt x="43476" y="550"/>
                  </a:lnTo>
                  <a:lnTo>
                    <a:pt x="43424" y="654"/>
                  </a:lnTo>
                  <a:lnTo>
                    <a:pt x="43385" y="746"/>
                  </a:lnTo>
                  <a:lnTo>
                    <a:pt x="43346" y="863"/>
                  </a:lnTo>
                  <a:lnTo>
                    <a:pt x="42718" y="2746"/>
                  </a:lnTo>
                  <a:lnTo>
                    <a:pt x="42064" y="4655"/>
                  </a:lnTo>
                  <a:lnTo>
                    <a:pt x="41371" y="6564"/>
                  </a:lnTo>
                  <a:lnTo>
                    <a:pt x="41005" y="7519"/>
                  </a:lnTo>
                  <a:lnTo>
                    <a:pt x="40639" y="8473"/>
                  </a:lnTo>
                  <a:lnTo>
                    <a:pt x="40273" y="9428"/>
                  </a:lnTo>
                  <a:lnTo>
                    <a:pt x="39881" y="10383"/>
                  </a:lnTo>
                  <a:lnTo>
                    <a:pt x="39488" y="11337"/>
                  </a:lnTo>
                  <a:lnTo>
                    <a:pt x="39083" y="12278"/>
                  </a:lnTo>
                  <a:lnTo>
                    <a:pt x="38665" y="13233"/>
                  </a:lnTo>
                  <a:lnTo>
                    <a:pt x="38246" y="14174"/>
                  </a:lnTo>
                  <a:lnTo>
                    <a:pt x="37815" y="15116"/>
                  </a:lnTo>
                  <a:lnTo>
                    <a:pt x="37370" y="16057"/>
                  </a:lnTo>
                  <a:lnTo>
                    <a:pt x="36912" y="16986"/>
                  </a:lnTo>
                  <a:lnTo>
                    <a:pt x="36442" y="17914"/>
                  </a:lnTo>
                  <a:lnTo>
                    <a:pt x="35971" y="18829"/>
                  </a:lnTo>
                  <a:lnTo>
                    <a:pt x="35487" y="19745"/>
                  </a:lnTo>
                  <a:lnTo>
                    <a:pt x="34990" y="20660"/>
                  </a:lnTo>
                  <a:lnTo>
                    <a:pt x="34480" y="21549"/>
                  </a:lnTo>
                  <a:lnTo>
                    <a:pt x="33957" y="22438"/>
                  </a:lnTo>
                  <a:lnTo>
                    <a:pt x="33434" y="23327"/>
                  </a:lnTo>
                  <a:lnTo>
                    <a:pt x="32885" y="24203"/>
                  </a:lnTo>
                  <a:lnTo>
                    <a:pt x="32336" y="25066"/>
                  </a:lnTo>
                  <a:lnTo>
                    <a:pt x="31774" y="25916"/>
                  </a:lnTo>
                  <a:lnTo>
                    <a:pt x="31185" y="26753"/>
                  </a:lnTo>
                  <a:lnTo>
                    <a:pt x="30597" y="27590"/>
                  </a:lnTo>
                  <a:lnTo>
                    <a:pt x="29996" y="28401"/>
                  </a:lnTo>
                  <a:lnTo>
                    <a:pt x="29381" y="29211"/>
                  </a:lnTo>
                  <a:lnTo>
                    <a:pt x="28753" y="29996"/>
                  </a:lnTo>
                  <a:lnTo>
                    <a:pt x="28126" y="30767"/>
                  </a:lnTo>
                  <a:lnTo>
                    <a:pt x="27472" y="31539"/>
                  </a:lnTo>
                  <a:lnTo>
                    <a:pt x="26805" y="32284"/>
                  </a:lnTo>
                  <a:lnTo>
                    <a:pt x="26125" y="33016"/>
                  </a:lnTo>
                  <a:lnTo>
                    <a:pt x="25432" y="33736"/>
                  </a:lnTo>
                  <a:lnTo>
                    <a:pt x="24726" y="34429"/>
                  </a:lnTo>
                  <a:lnTo>
                    <a:pt x="24007" y="35109"/>
                  </a:lnTo>
                  <a:lnTo>
                    <a:pt x="23275" y="35775"/>
                  </a:lnTo>
                  <a:lnTo>
                    <a:pt x="22529" y="36429"/>
                  </a:lnTo>
                  <a:lnTo>
                    <a:pt x="21771" y="37057"/>
                  </a:lnTo>
                  <a:lnTo>
                    <a:pt x="21000" y="37658"/>
                  </a:lnTo>
                  <a:lnTo>
                    <a:pt x="20202" y="38247"/>
                  </a:lnTo>
                  <a:lnTo>
                    <a:pt x="19404" y="38809"/>
                  </a:lnTo>
                  <a:lnTo>
                    <a:pt x="18581" y="39358"/>
                  </a:lnTo>
                  <a:lnTo>
                    <a:pt x="17744" y="39881"/>
                  </a:lnTo>
                  <a:lnTo>
                    <a:pt x="16907" y="40378"/>
                  </a:lnTo>
                  <a:lnTo>
                    <a:pt x="16031" y="40862"/>
                  </a:lnTo>
                  <a:lnTo>
                    <a:pt x="15155" y="41319"/>
                  </a:lnTo>
                  <a:lnTo>
                    <a:pt x="14266" y="41751"/>
                  </a:lnTo>
                  <a:lnTo>
                    <a:pt x="13350" y="42156"/>
                  </a:lnTo>
                  <a:lnTo>
                    <a:pt x="12435" y="42535"/>
                  </a:lnTo>
                  <a:lnTo>
                    <a:pt x="11494" y="42889"/>
                  </a:lnTo>
                  <a:lnTo>
                    <a:pt x="10526" y="43229"/>
                  </a:lnTo>
                  <a:lnTo>
                    <a:pt x="9558" y="43529"/>
                  </a:lnTo>
                  <a:lnTo>
                    <a:pt x="8565" y="43804"/>
                  </a:lnTo>
                  <a:lnTo>
                    <a:pt x="8068" y="43922"/>
                  </a:lnTo>
                  <a:lnTo>
                    <a:pt x="7558" y="44052"/>
                  </a:lnTo>
                  <a:lnTo>
                    <a:pt x="7048" y="44157"/>
                  </a:lnTo>
                  <a:lnTo>
                    <a:pt x="6538" y="44261"/>
                  </a:lnTo>
                  <a:lnTo>
                    <a:pt x="6015" y="44366"/>
                  </a:lnTo>
                  <a:lnTo>
                    <a:pt x="5505" y="44458"/>
                  </a:lnTo>
                  <a:lnTo>
                    <a:pt x="4969" y="44536"/>
                  </a:lnTo>
                  <a:lnTo>
                    <a:pt x="4446" y="44615"/>
                  </a:lnTo>
                  <a:lnTo>
                    <a:pt x="3910" y="44693"/>
                  </a:lnTo>
                  <a:lnTo>
                    <a:pt x="3374" y="44745"/>
                  </a:lnTo>
                  <a:lnTo>
                    <a:pt x="2824" y="44798"/>
                  </a:lnTo>
                  <a:lnTo>
                    <a:pt x="2275" y="44850"/>
                  </a:lnTo>
                  <a:lnTo>
                    <a:pt x="1726" y="44889"/>
                  </a:lnTo>
                  <a:lnTo>
                    <a:pt x="1164" y="44915"/>
                  </a:lnTo>
                  <a:lnTo>
                    <a:pt x="1033" y="44928"/>
                  </a:lnTo>
                  <a:lnTo>
                    <a:pt x="902" y="44954"/>
                  </a:lnTo>
                  <a:lnTo>
                    <a:pt x="772" y="44994"/>
                  </a:lnTo>
                  <a:lnTo>
                    <a:pt x="667" y="45046"/>
                  </a:lnTo>
                  <a:lnTo>
                    <a:pt x="562" y="45098"/>
                  </a:lnTo>
                  <a:lnTo>
                    <a:pt x="458" y="45177"/>
                  </a:lnTo>
                  <a:lnTo>
                    <a:pt x="379" y="45242"/>
                  </a:lnTo>
                  <a:lnTo>
                    <a:pt x="301" y="45334"/>
                  </a:lnTo>
                  <a:lnTo>
                    <a:pt x="235" y="45425"/>
                  </a:lnTo>
                  <a:lnTo>
                    <a:pt x="170" y="45517"/>
                  </a:lnTo>
                  <a:lnTo>
                    <a:pt x="118" y="45621"/>
                  </a:lnTo>
                  <a:lnTo>
                    <a:pt x="79" y="45726"/>
                  </a:lnTo>
                  <a:lnTo>
                    <a:pt x="52" y="45844"/>
                  </a:lnTo>
                  <a:lnTo>
                    <a:pt x="26" y="45948"/>
                  </a:lnTo>
                  <a:lnTo>
                    <a:pt x="13" y="46066"/>
                  </a:lnTo>
                  <a:lnTo>
                    <a:pt x="0" y="46171"/>
                  </a:lnTo>
                  <a:lnTo>
                    <a:pt x="13" y="46288"/>
                  </a:lnTo>
                  <a:lnTo>
                    <a:pt x="26" y="46393"/>
                  </a:lnTo>
                  <a:lnTo>
                    <a:pt x="52" y="46510"/>
                  </a:lnTo>
                  <a:lnTo>
                    <a:pt x="79" y="46615"/>
                  </a:lnTo>
                  <a:lnTo>
                    <a:pt x="118" y="46720"/>
                  </a:lnTo>
                  <a:lnTo>
                    <a:pt x="170" y="46811"/>
                  </a:lnTo>
                  <a:lnTo>
                    <a:pt x="222" y="46903"/>
                  </a:lnTo>
                  <a:lnTo>
                    <a:pt x="301" y="46994"/>
                  </a:lnTo>
                  <a:lnTo>
                    <a:pt x="379" y="47060"/>
                  </a:lnTo>
                  <a:lnTo>
                    <a:pt x="458" y="47138"/>
                  </a:lnTo>
                  <a:lnTo>
                    <a:pt x="549" y="47190"/>
                  </a:lnTo>
                  <a:lnTo>
                    <a:pt x="654" y="47243"/>
                  </a:lnTo>
                  <a:lnTo>
                    <a:pt x="772" y="47282"/>
                  </a:lnTo>
                  <a:lnTo>
                    <a:pt x="889" y="47308"/>
                  </a:lnTo>
                  <a:lnTo>
                    <a:pt x="1033" y="47321"/>
                  </a:lnTo>
                  <a:lnTo>
                    <a:pt x="1164" y="47321"/>
                  </a:lnTo>
                  <a:lnTo>
                    <a:pt x="1399" y="47308"/>
                  </a:lnTo>
                  <a:lnTo>
                    <a:pt x="1896" y="47883"/>
                  </a:lnTo>
                  <a:lnTo>
                    <a:pt x="2393" y="48446"/>
                  </a:lnTo>
                  <a:lnTo>
                    <a:pt x="2903" y="48969"/>
                  </a:lnTo>
                  <a:lnTo>
                    <a:pt x="3413" y="49479"/>
                  </a:lnTo>
                  <a:lnTo>
                    <a:pt x="3910" y="49949"/>
                  </a:lnTo>
                  <a:lnTo>
                    <a:pt x="4433" y="50394"/>
                  </a:lnTo>
                  <a:lnTo>
                    <a:pt x="4943" y="50812"/>
                  </a:lnTo>
                  <a:lnTo>
                    <a:pt x="5466" y="51218"/>
                  </a:lnTo>
                  <a:lnTo>
                    <a:pt x="5989" y="51584"/>
                  </a:lnTo>
                  <a:lnTo>
                    <a:pt x="6512" y="51924"/>
                  </a:lnTo>
                  <a:lnTo>
                    <a:pt x="7035" y="52251"/>
                  </a:lnTo>
                  <a:lnTo>
                    <a:pt x="7571" y="52538"/>
                  </a:lnTo>
                  <a:lnTo>
                    <a:pt x="8094" y="52813"/>
                  </a:lnTo>
                  <a:lnTo>
                    <a:pt x="8630" y="53061"/>
                  </a:lnTo>
                  <a:lnTo>
                    <a:pt x="9166" y="53284"/>
                  </a:lnTo>
                  <a:lnTo>
                    <a:pt x="9702" y="53480"/>
                  </a:lnTo>
                  <a:lnTo>
                    <a:pt x="10238" y="53650"/>
                  </a:lnTo>
                  <a:lnTo>
                    <a:pt x="10774" y="53807"/>
                  </a:lnTo>
                  <a:lnTo>
                    <a:pt x="11324" y="53937"/>
                  </a:lnTo>
                  <a:lnTo>
                    <a:pt x="11860" y="54042"/>
                  </a:lnTo>
                  <a:lnTo>
                    <a:pt x="12409" y="54134"/>
                  </a:lnTo>
                  <a:lnTo>
                    <a:pt x="12945" y="54199"/>
                  </a:lnTo>
                  <a:lnTo>
                    <a:pt x="13494" y="54238"/>
                  </a:lnTo>
                  <a:lnTo>
                    <a:pt x="14043" y="54264"/>
                  </a:lnTo>
                  <a:lnTo>
                    <a:pt x="14592" y="54264"/>
                  </a:lnTo>
                  <a:lnTo>
                    <a:pt x="15129" y="54238"/>
                  </a:lnTo>
                  <a:lnTo>
                    <a:pt x="15678" y="54199"/>
                  </a:lnTo>
                  <a:lnTo>
                    <a:pt x="16227" y="54147"/>
                  </a:lnTo>
                  <a:lnTo>
                    <a:pt x="16776" y="54068"/>
                  </a:lnTo>
                  <a:lnTo>
                    <a:pt x="17325" y="53964"/>
                  </a:lnTo>
                  <a:lnTo>
                    <a:pt x="17861" y="53846"/>
                  </a:lnTo>
                  <a:lnTo>
                    <a:pt x="18411" y="53715"/>
                  </a:lnTo>
                  <a:lnTo>
                    <a:pt x="18960" y="53558"/>
                  </a:lnTo>
                  <a:lnTo>
                    <a:pt x="19496" y="53388"/>
                  </a:lnTo>
                  <a:lnTo>
                    <a:pt x="20045" y="53205"/>
                  </a:lnTo>
                  <a:lnTo>
                    <a:pt x="20581" y="52996"/>
                  </a:lnTo>
                  <a:lnTo>
                    <a:pt x="21117" y="52774"/>
                  </a:lnTo>
                  <a:lnTo>
                    <a:pt x="21653" y="52525"/>
                  </a:lnTo>
                  <a:lnTo>
                    <a:pt x="22202" y="52277"/>
                  </a:lnTo>
                  <a:lnTo>
                    <a:pt x="22725" y="52002"/>
                  </a:lnTo>
                  <a:lnTo>
                    <a:pt x="23262" y="51715"/>
                  </a:lnTo>
                  <a:lnTo>
                    <a:pt x="23798" y="51401"/>
                  </a:lnTo>
                  <a:lnTo>
                    <a:pt x="24321" y="51087"/>
                  </a:lnTo>
                  <a:lnTo>
                    <a:pt x="24844" y="50747"/>
                  </a:lnTo>
                  <a:lnTo>
                    <a:pt x="25380" y="50407"/>
                  </a:lnTo>
                  <a:lnTo>
                    <a:pt x="25890" y="50041"/>
                  </a:lnTo>
                  <a:lnTo>
                    <a:pt x="26413" y="49662"/>
                  </a:lnTo>
                  <a:lnTo>
                    <a:pt x="26936" y="49269"/>
                  </a:lnTo>
                  <a:lnTo>
                    <a:pt x="27446" y="48864"/>
                  </a:lnTo>
                  <a:lnTo>
                    <a:pt x="27956" y="48446"/>
                  </a:lnTo>
                  <a:lnTo>
                    <a:pt x="28453" y="48014"/>
                  </a:lnTo>
                  <a:lnTo>
                    <a:pt x="28963" y="47583"/>
                  </a:lnTo>
                  <a:lnTo>
                    <a:pt x="29459" y="47125"/>
                  </a:lnTo>
                  <a:lnTo>
                    <a:pt x="29956" y="46654"/>
                  </a:lnTo>
                  <a:lnTo>
                    <a:pt x="30440" y="46184"/>
                  </a:lnTo>
                  <a:lnTo>
                    <a:pt x="30924" y="45687"/>
                  </a:lnTo>
                  <a:lnTo>
                    <a:pt x="31408" y="45190"/>
                  </a:lnTo>
                  <a:lnTo>
                    <a:pt x="31891" y="44680"/>
                  </a:lnTo>
                  <a:lnTo>
                    <a:pt x="32362" y="44157"/>
                  </a:lnTo>
                  <a:lnTo>
                    <a:pt x="32833" y="43621"/>
                  </a:lnTo>
                  <a:lnTo>
                    <a:pt x="33291" y="43085"/>
                  </a:lnTo>
                  <a:lnTo>
                    <a:pt x="33761" y="42535"/>
                  </a:lnTo>
                  <a:lnTo>
                    <a:pt x="34206" y="41973"/>
                  </a:lnTo>
                  <a:lnTo>
                    <a:pt x="34663" y="41411"/>
                  </a:lnTo>
                  <a:lnTo>
                    <a:pt x="35108" y="40836"/>
                  </a:lnTo>
                  <a:lnTo>
                    <a:pt x="35540" y="40247"/>
                  </a:lnTo>
                  <a:lnTo>
                    <a:pt x="35971" y="39659"/>
                  </a:lnTo>
                  <a:lnTo>
                    <a:pt x="36403" y="39057"/>
                  </a:lnTo>
                  <a:lnTo>
                    <a:pt x="36821" y="38443"/>
                  </a:lnTo>
                  <a:lnTo>
                    <a:pt x="37226" y="37828"/>
                  </a:lnTo>
                  <a:lnTo>
                    <a:pt x="37632" y="37214"/>
                  </a:lnTo>
                  <a:lnTo>
                    <a:pt x="38037" y="36586"/>
                  </a:lnTo>
                  <a:lnTo>
                    <a:pt x="38429" y="35958"/>
                  </a:lnTo>
                  <a:lnTo>
                    <a:pt x="38822" y="35318"/>
                  </a:lnTo>
                  <a:lnTo>
                    <a:pt x="39201" y="34664"/>
                  </a:lnTo>
                  <a:lnTo>
                    <a:pt x="39580" y="34023"/>
                  </a:lnTo>
                  <a:lnTo>
                    <a:pt x="39946" y="33369"/>
                  </a:lnTo>
                  <a:lnTo>
                    <a:pt x="40299" y="32703"/>
                  </a:lnTo>
                  <a:lnTo>
                    <a:pt x="40652" y="32049"/>
                  </a:lnTo>
                  <a:lnTo>
                    <a:pt x="40992" y="31382"/>
                  </a:lnTo>
                  <a:lnTo>
                    <a:pt x="41332" y="30702"/>
                  </a:lnTo>
                  <a:lnTo>
                    <a:pt x="41659" y="30035"/>
                  </a:lnTo>
                  <a:lnTo>
                    <a:pt x="41986" y="29355"/>
                  </a:lnTo>
                  <a:lnTo>
                    <a:pt x="42300" y="28675"/>
                  </a:lnTo>
                  <a:lnTo>
                    <a:pt x="42600" y="27995"/>
                  </a:lnTo>
                  <a:lnTo>
                    <a:pt x="42888" y="27315"/>
                  </a:lnTo>
                  <a:lnTo>
                    <a:pt x="43176" y="26636"/>
                  </a:lnTo>
                  <a:lnTo>
                    <a:pt x="43463" y="25943"/>
                  </a:lnTo>
                  <a:lnTo>
                    <a:pt x="43725" y="25263"/>
                  </a:lnTo>
                  <a:lnTo>
                    <a:pt x="43986" y="24570"/>
                  </a:lnTo>
                  <a:lnTo>
                    <a:pt x="44235" y="23877"/>
                  </a:lnTo>
                  <a:lnTo>
                    <a:pt x="44483" y="23197"/>
                  </a:lnTo>
                  <a:lnTo>
                    <a:pt x="44706" y="22504"/>
                  </a:lnTo>
                  <a:lnTo>
                    <a:pt x="44928" y="21811"/>
                  </a:lnTo>
                  <a:lnTo>
                    <a:pt x="45137" y="21131"/>
                  </a:lnTo>
                  <a:lnTo>
                    <a:pt x="45346" y="20438"/>
                  </a:lnTo>
                  <a:lnTo>
                    <a:pt x="45542" y="19758"/>
                  </a:lnTo>
                  <a:lnTo>
                    <a:pt x="45712" y="19065"/>
                  </a:lnTo>
                  <a:lnTo>
                    <a:pt x="45882" y="18385"/>
                  </a:lnTo>
                  <a:lnTo>
                    <a:pt x="46052" y="17705"/>
                  </a:lnTo>
                  <a:lnTo>
                    <a:pt x="46196" y="17038"/>
                  </a:lnTo>
                  <a:lnTo>
                    <a:pt x="46340" y="16358"/>
                  </a:lnTo>
                  <a:lnTo>
                    <a:pt x="46471" y="15691"/>
                  </a:lnTo>
                  <a:lnTo>
                    <a:pt x="46588" y="15024"/>
                  </a:lnTo>
                  <a:lnTo>
                    <a:pt x="46693" y="14358"/>
                  </a:lnTo>
                  <a:lnTo>
                    <a:pt x="46785" y="13704"/>
                  </a:lnTo>
                  <a:lnTo>
                    <a:pt x="46863" y="13050"/>
                  </a:lnTo>
                  <a:lnTo>
                    <a:pt x="46941" y="12396"/>
                  </a:lnTo>
                  <a:lnTo>
                    <a:pt x="46994" y="11755"/>
                  </a:lnTo>
                  <a:lnTo>
                    <a:pt x="47046" y="11115"/>
                  </a:lnTo>
                  <a:lnTo>
                    <a:pt x="47072" y="10474"/>
                  </a:lnTo>
                  <a:lnTo>
                    <a:pt x="47098" y="9846"/>
                  </a:lnTo>
                  <a:lnTo>
                    <a:pt x="47111" y="9232"/>
                  </a:lnTo>
                  <a:lnTo>
                    <a:pt x="47111" y="8617"/>
                  </a:lnTo>
                  <a:lnTo>
                    <a:pt x="47085" y="8003"/>
                  </a:lnTo>
                  <a:lnTo>
                    <a:pt x="47059" y="7401"/>
                  </a:lnTo>
                  <a:lnTo>
                    <a:pt x="47020" y="6813"/>
                  </a:lnTo>
                  <a:lnTo>
                    <a:pt x="46968" y="6224"/>
                  </a:lnTo>
                  <a:lnTo>
                    <a:pt x="46902" y="5649"/>
                  </a:lnTo>
                  <a:lnTo>
                    <a:pt x="46824" y="5074"/>
                  </a:lnTo>
                  <a:lnTo>
                    <a:pt x="46719" y="4512"/>
                  </a:lnTo>
                  <a:lnTo>
                    <a:pt x="46615" y="3962"/>
                  </a:lnTo>
                  <a:lnTo>
                    <a:pt x="46497" y="3426"/>
                  </a:lnTo>
                  <a:lnTo>
                    <a:pt x="46353" y="2890"/>
                  </a:lnTo>
                  <a:lnTo>
                    <a:pt x="46209" y="2367"/>
                  </a:lnTo>
                  <a:lnTo>
                    <a:pt x="46039" y="1857"/>
                  </a:lnTo>
                  <a:lnTo>
                    <a:pt x="45856" y="1347"/>
                  </a:lnTo>
                  <a:lnTo>
                    <a:pt x="45660" y="863"/>
                  </a:lnTo>
                  <a:lnTo>
                    <a:pt x="45569" y="667"/>
                  </a:lnTo>
                  <a:lnTo>
                    <a:pt x="45451" y="497"/>
                  </a:lnTo>
                  <a:lnTo>
                    <a:pt x="45320" y="354"/>
                  </a:lnTo>
                  <a:lnTo>
                    <a:pt x="45163" y="236"/>
                  </a:lnTo>
                  <a:lnTo>
                    <a:pt x="45006" y="144"/>
                  </a:lnTo>
                  <a:lnTo>
                    <a:pt x="44836" y="66"/>
                  </a:lnTo>
                  <a:lnTo>
                    <a:pt x="44666" y="27"/>
                  </a:lnTo>
                  <a:lnTo>
                    <a:pt x="4448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9" name="Google Shape;1761;p38">
              <a:extLst>
                <a:ext uri="{FF2B5EF4-FFF2-40B4-BE49-F238E27FC236}">
                  <a16:creationId xmlns:a16="http://schemas.microsoft.com/office/drawing/2014/main" id="{19249678-2A19-6254-A51C-6EF9726F063D}"/>
                </a:ext>
              </a:extLst>
            </p:cNvPr>
            <p:cNvSpPr/>
            <p:nvPr/>
          </p:nvSpPr>
          <p:spPr>
            <a:xfrm>
              <a:off x="3421975" y="2002025"/>
              <a:ext cx="2468375" cy="3059050"/>
            </a:xfrm>
            <a:custGeom>
              <a:avLst/>
              <a:gdLst/>
              <a:ahLst/>
              <a:cxnLst/>
              <a:rect l="l" t="t" r="r" b="b"/>
              <a:pathLst>
                <a:path w="98735" h="122362" extrusionOk="0">
                  <a:moveTo>
                    <a:pt x="41398" y="0"/>
                  </a:moveTo>
                  <a:lnTo>
                    <a:pt x="40875" y="13"/>
                  </a:lnTo>
                  <a:lnTo>
                    <a:pt x="40338" y="52"/>
                  </a:lnTo>
                  <a:lnTo>
                    <a:pt x="39815" y="105"/>
                  </a:lnTo>
                  <a:lnTo>
                    <a:pt x="39292" y="170"/>
                  </a:lnTo>
                  <a:lnTo>
                    <a:pt x="38769" y="249"/>
                  </a:lnTo>
                  <a:lnTo>
                    <a:pt x="38246" y="353"/>
                  </a:lnTo>
                  <a:lnTo>
                    <a:pt x="37736" y="484"/>
                  </a:lnTo>
                  <a:lnTo>
                    <a:pt x="37226" y="628"/>
                  </a:lnTo>
                  <a:lnTo>
                    <a:pt x="36703" y="785"/>
                  </a:lnTo>
                  <a:lnTo>
                    <a:pt x="36207" y="968"/>
                  </a:lnTo>
                  <a:lnTo>
                    <a:pt x="35697" y="1164"/>
                  </a:lnTo>
                  <a:lnTo>
                    <a:pt x="35200" y="1386"/>
                  </a:lnTo>
                  <a:lnTo>
                    <a:pt x="34703" y="1621"/>
                  </a:lnTo>
                  <a:lnTo>
                    <a:pt x="34206" y="1896"/>
                  </a:lnTo>
                  <a:lnTo>
                    <a:pt x="33709" y="2171"/>
                  </a:lnTo>
                  <a:lnTo>
                    <a:pt x="33225" y="2484"/>
                  </a:lnTo>
                  <a:lnTo>
                    <a:pt x="32742" y="2811"/>
                  </a:lnTo>
                  <a:lnTo>
                    <a:pt x="32271" y="3164"/>
                  </a:lnTo>
                  <a:lnTo>
                    <a:pt x="31800" y="3531"/>
                  </a:lnTo>
                  <a:lnTo>
                    <a:pt x="31329" y="3923"/>
                  </a:lnTo>
                  <a:lnTo>
                    <a:pt x="30872" y="4354"/>
                  </a:lnTo>
                  <a:lnTo>
                    <a:pt x="30414" y="4799"/>
                  </a:lnTo>
                  <a:lnTo>
                    <a:pt x="29943" y="5270"/>
                  </a:lnTo>
                  <a:lnTo>
                    <a:pt x="29499" y="5766"/>
                  </a:lnTo>
                  <a:lnTo>
                    <a:pt x="29067" y="6263"/>
                  </a:lnTo>
                  <a:lnTo>
                    <a:pt x="28636" y="6760"/>
                  </a:lnTo>
                  <a:lnTo>
                    <a:pt x="28230" y="7270"/>
                  </a:lnTo>
                  <a:lnTo>
                    <a:pt x="27838" y="7780"/>
                  </a:lnTo>
                  <a:lnTo>
                    <a:pt x="27459" y="8303"/>
                  </a:lnTo>
                  <a:lnTo>
                    <a:pt x="27093" y="8839"/>
                  </a:lnTo>
                  <a:lnTo>
                    <a:pt x="26740" y="9362"/>
                  </a:lnTo>
                  <a:lnTo>
                    <a:pt x="26400" y="9911"/>
                  </a:lnTo>
                  <a:lnTo>
                    <a:pt x="26073" y="10448"/>
                  </a:lnTo>
                  <a:lnTo>
                    <a:pt x="25759" y="10997"/>
                  </a:lnTo>
                  <a:lnTo>
                    <a:pt x="25445" y="11559"/>
                  </a:lnTo>
                  <a:lnTo>
                    <a:pt x="25158" y="12121"/>
                  </a:lnTo>
                  <a:lnTo>
                    <a:pt x="24870" y="12683"/>
                  </a:lnTo>
                  <a:lnTo>
                    <a:pt x="24595" y="13246"/>
                  </a:lnTo>
                  <a:lnTo>
                    <a:pt x="24321" y="13821"/>
                  </a:lnTo>
                  <a:lnTo>
                    <a:pt x="24072" y="14409"/>
                  </a:lnTo>
                  <a:lnTo>
                    <a:pt x="23811" y="14998"/>
                  </a:lnTo>
                  <a:lnTo>
                    <a:pt x="23576" y="15586"/>
                  </a:lnTo>
                  <a:lnTo>
                    <a:pt x="23340" y="16175"/>
                  </a:lnTo>
                  <a:lnTo>
                    <a:pt x="23105" y="16776"/>
                  </a:lnTo>
                  <a:lnTo>
                    <a:pt x="22673" y="17992"/>
                  </a:lnTo>
                  <a:lnTo>
                    <a:pt x="22255" y="19208"/>
                  </a:lnTo>
                  <a:lnTo>
                    <a:pt x="21863" y="20450"/>
                  </a:lnTo>
                  <a:lnTo>
                    <a:pt x="21483" y="21706"/>
                  </a:lnTo>
                  <a:lnTo>
                    <a:pt x="21104" y="22974"/>
                  </a:lnTo>
                  <a:lnTo>
                    <a:pt x="20542" y="24909"/>
                  </a:lnTo>
                  <a:lnTo>
                    <a:pt x="19967" y="26844"/>
                  </a:lnTo>
                  <a:lnTo>
                    <a:pt x="19391" y="28780"/>
                  </a:lnTo>
                  <a:lnTo>
                    <a:pt x="18790" y="30702"/>
                  </a:lnTo>
                  <a:lnTo>
                    <a:pt x="17587" y="34546"/>
                  </a:lnTo>
                  <a:lnTo>
                    <a:pt x="16358" y="38390"/>
                  </a:lnTo>
                  <a:lnTo>
                    <a:pt x="15116" y="42221"/>
                  </a:lnTo>
                  <a:lnTo>
                    <a:pt x="13900" y="46066"/>
                  </a:lnTo>
                  <a:lnTo>
                    <a:pt x="13298" y="47988"/>
                  </a:lnTo>
                  <a:lnTo>
                    <a:pt x="12697" y="49910"/>
                  </a:lnTo>
                  <a:lnTo>
                    <a:pt x="12108" y="51832"/>
                  </a:lnTo>
                  <a:lnTo>
                    <a:pt x="11520" y="53767"/>
                  </a:lnTo>
                  <a:lnTo>
                    <a:pt x="11088" y="55166"/>
                  </a:lnTo>
                  <a:lnTo>
                    <a:pt x="10631" y="56618"/>
                  </a:lnTo>
                  <a:lnTo>
                    <a:pt x="10121" y="58095"/>
                  </a:lnTo>
                  <a:lnTo>
                    <a:pt x="9598" y="59599"/>
                  </a:lnTo>
                  <a:lnTo>
                    <a:pt x="9049" y="61142"/>
                  </a:lnTo>
                  <a:lnTo>
                    <a:pt x="8473" y="62698"/>
                  </a:lnTo>
                  <a:lnTo>
                    <a:pt x="7296" y="65914"/>
                  </a:lnTo>
                  <a:lnTo>
                    <a:pt x="6094" y="69196"/>
                  </a:lnTo>
                  <a:lnTo>
                    <a:pt x="5505" y="70870"/>
                  </a:lnTo>
                  <a:lnTo>
                    <a:pt x="4917" y="72544"/>
                  </a:lnTo>
                  <a:lnTo>
                    <a:pt x="4328" y="74244"/>
                  </a:lnTo>
                  <a:lnTo>
                    <a:pt x="3779" y="75943"/>
                  </a:lnTo>
                  <a:lnTo>
                    <a:pt x="3230" y="77656"/>
                  </a:lnTo>
                  <a:lnTo>
                    <a:pt x="2720" y="79369"/>
                  </a:lnTo>
                  <a:lnTo>
                    <a:pt x="2472" y="80219"/>
                  </a:lnTo>
                  <a:lnTo>
                    <a:pt x="2236" y="81082"/>
                  </a:lnTo>
                  <a:lnTo>
                    <a:pt x="2014" y="81932"/>
                  </a:lnTo>
                  <a:lnTo>
                    <a:pt x="1792" y="82795"/>
                  </a:lnTo>
                  <a:lnTo>
                    <a:pt x="1582" y="83645"/>
                  </a:lnTo>
                  <a:lnTo>
                    <a:pt x="1386" y="84495"/>
                  </a:lnTo>
                  <a:lnTo>
                    <a:pt x="1203" y="85358"/>
                  </a:lnTo>
                  <a:lnTo>
                    <a:pt x="1020" y="86208"/>
                  </a:lnTo>
                  <a:lnTo>
                    <a:pt x="863" y="87058"/>
                  </a:lnTo>
                  <a:lnTo>
                    <a:pt x="706" y="87894"/>
                  </a:lnTo>
                  <a:lnTo>
                    <a:pt x="563" y="88744"/>
                  </a:lnTo>
                  <a:lnTo>
                    <a:pt x="445" y="89581"/>
                  </a:lnTo>
                  <a:lnTo>
                    <a:pt x="327" y="90418"/>
                  </a:lnTo>
                  <a:lnTo>
                    <a:pt x="236" y="91255"/>
                  </a:lnTo>
                  <a:lnTo>
                    <a:pt x="157" y="92092"/>
                  </a:lnTo>
                  <a:lnTo>
                    <a:pt x="92" y="92915"/>
                  </a:lnTo>
                  <a:lnTo>
                    <a:pt x="40" y="93739"/>
                  </a:lnTo>
                  <a:lnTo>
                    <a:pt x="13" y="94550"/>
                  </a:lnTo>
                  <a:lnTo>
                    <a:pt x="0" y="95361"/>
                  </a:lnTo>
                  <a:lnTo>
                    <a:pt x="13" y="96171"/>
                  </a:lnTo>
                  <a:lnTo>
                    <a:pt x="26" y="96969"/>
                  </a:lnTo>
                  <a:lnTo>
                    <a:pt x="79" y="97767"/>
                  </a:lnTo>
                  <a:lnTo>
                    <a:pt x="144" y="98551"/>
                  </a:lnTo>
                  <a:lnTo>
                    <a:pt x="223" y="99336"/>
                  </a:lnTo>
                  <a:lnTo>
                    <a:pt x="327" y="100120"/>
                  </a:lnTo>
                  <a:lnTo>
                    <a:pt x="458" y="100879"/>
                  </a:lnTo>
                  <a:lnTo>
                    <a:pt x="602" y="101650"/>
                  </a:lnTo>
                  <a:lnTo>
                    <a:pt x="772" y="102395"/>
                  </a:lnTo>
                  <a:lnTo>
                    <a:pt x="968" y="103141"/>
                  </a:lnTo>
                  <a:lnTo>
                    <a:pt x="1190" y="103886"/>
                  </a:lnTo>
                  <a:lnTo>
                    <a:pt x="1426" y="104605"/>
                  </a:lnTo>
                  <a:lnTo>
                    <a:pt x="1700" y="105324"/>
                  </a:lnTo>
                  <a:lnTo>
                    <a:pt x="1883" y="105795"/>
                  </a:lnTo>
                  <a:lnTo>
                    <a:pt x="2105" y="106240"/>
                  </a:lnTo>
                  <a:lnTo>
                    <a:pt x="2328" y="106684"/>
                  </a:lnTo>
                  <a:lnTo>
                    <a:pt x="2576" y="107116"/>
                  </a:lnTo>
                  <a:lnTo>
                    <a:pt x="2838" y="107547"/>
                  </a:lnTo>
                  <a:lnTo>
                    <a:pt x="3125" y="107952"/>
                  </a:lnTo>
                  <a:lnTo>
                    <a:pt x="3426" y="108358"/>
                  </a:lnTo>
                  <a:lnTo>
                    <a:pt x="3740" y="108763"/>
                  </a:lnTo>
                  <a:lnTo>
                    <a:pt x="4067" y="109155"/>
                  </a:lnTo>
                  <a:lnTo>
                    <a:pt x="4407" y="109535"/>
                  </a:lnTo>
                  <a:lnTo>
                    <a:pt x="4773" y="109901"/>
                  </a:lnTo>
                  <a:lnTo>
                    <a:pt x="5139" y="110267"/>
                  </a:lnTo>
                  <a:lnTo>
                    <a:pt x="5531" y="110620"/>
                  </a:lnTo>
                  <a:lnTo>
                    <a:pt x="5924" y="110973"/>
                  </a:lnTo>
                  <a:lnTo>
                    <a:pt x="6342" y="111313"/>
                  </a:lnTo>
                  <a:lnTo>
                    <a:pt x="6760" y="111640"/>
                  </a:lnTo>
                  <a:lnTo>
                    <a:pt x="7205" y="111967"/>
                  </a:lnTo>
                  <a:lnTo>
                    <a:pt x="7650" y="112281"/>
                  </a:lnTo>
                  <a:lnTo>
                    <a:pt x="8107" y="112594"/>
                  </a:lnTo>
                  <a:lnTo>
                    <a:pt x="8578" y="112895"/>
                  </a:lnTo>
                  <a:lnTo>
                    <a:pt x="9049" y="113183"/>
                  </a:lnTo>
                  <a:lnTo>
                    <a:pt x="9532" y="113470"/>
                  </a:lnTo>
                  <a:lnTo>
                    <a:pt x="10029" y="113758"/>
                  </a:lnTo>
                  <a:lnTo>
                    <a:pt x="10539" y="114033"/>
                  </a:lnTo>
                  <a:lnTo>
                    <a:pt x="11049" y="114294"/>
                  </a:lnTo>
                  <a:lnTo>
                    <a:pt x="11572" y="114556"/>
                  </a:lnTo>
                  <a:lnTo>
                    <a:pt x="12095" y="114804"/>
                  </a:lnTo>
                  <a:lnTo>
                    <a:pt x="12631" y="115053"/>
                  </a:lnTo>
                  <a:lnTo>
                    <a:pt x="13167" y="115288"/>
                  </a:lnTo>
                  <a:lnTo>
                    <a:pt x="13717" y="115523"/>
                  </a:lnTo>
                  <a:lnTo>
                    <a:pt x="14815" y="115981"/>
                  </a:lnTo>
                  <a:lnTo>
                    <a:pt x="15939" y="116399"/>
                  </a:lnTo>
                  <a:lnTo>
                    <a:pt x="17064" y="116805"/>
                  </a:lnTo>
                  <a:lnTo>
                    <a:pt x="18202" y="117197"/>
                  </a:lnTo>
                  <a:lnTo>
                    <a:pt x="19352" y="117550"/>
                  </a:lnTo>
                  <a:lnTo>
                    <a:pt x="20503" y="117890"/>
                  </a:lnTo>
                  <a:lnTo>
                    <a:pt x="21640" y="118217"/>
                  </a:lnTo>
                  <a:lnTo>
                    <a:pt x="22778" y="118518"/>
                  </a:lnTo>
                  <a:lnTo>
                    <a:pt x="23902" y="118818"/>
                  </a:lnTo>
                  <a:lnTo>
                    <a:pt x="25014" y="119080"/>
                  </a:lnTo>
                  <a:lnTo>
                    <a:pt x="26099" y="119341"/>
                  </a:lnTo>
                  <a:lnTo>
                    <a:pt x="27171" y="119577"/>
                  </a:lnTo>
                  <a:lnTo>
                    <a:pt x="28217" y="119812"/>
                  </a:lnTo>
                  <a:lnTo>
                    <a:pt x="30218" y="120230"/>
                  </a:lnTo>
                  <a:lnTo>
                    <a:pt x="32062" y="120610"/>
                  </a:lnTo>
                  <a:lnTo>
                    <a:pt x="32977" y="120780"/>
                  </a:lnTo>
                  <a:lnTo>
                    <a:pt x="33918" y="120963"/>
                  </a:lnTo>
                  <a:lnTo>
                    <a:pt x="34886" y="121120"/>
                  </a:lnTo>
                  <a:lnTo>
                    <a:pt x="35867" y="121277"/>
                  </a:lnTo>
                  <a:lnTo>
                    <a:pt x="36887" y="121420"/>
                  </a:lnTo>
                  <a:lnTo>
                    <a:pt x="37919" y="121564"/>
                  </a:lnTo>
                  <a:lnTo>
                    <a:pt x="38966" y="121682"/>
                  </a:lnTo>
                  <a:lnTo>
                    <a:pt x="40051" y="121800"/>
                  </a:lnTo>
                  <a:lnTo>
                    <a:pt x="41136" y="121917"/>
                  </a:lnTo>
                  <a:lnTo>
                    <a:pt x="42248" y="122009"/>
                  </a:lnTo>
                  <a:lnTo>
                    <a:pt x="43372" y="122100"/>
                  </a:lnTo>
                  <a:lnTo>
                    <a:pt x="44523" y="122166"/>
                  </a:lnTo>
                  <a:lnTo>
                    <a:pt x="45673" y="122231"/>
                  </a:lnTo>
                  <a:lnTo>
                    <a:pt x="46850" y="122283"/>
                  </a:lnTo>
                  <a:lnTo>
                    <a:pt x="48027" y="122323"/>
                  </a:lnTo>
                  <a:lnTo>
                    <a:pt x="49217" y="122349"/>
                  </a:lnTo>
                  <a:lnTo>
                    <a:pt x="50420" y="122362"/>
                  </a:lnTo>
                  <a:lnTo>
                    <a:pt x="51636" y="122349"/>
                  </a:lnTo>
                  <a:lnTo>
                    <a:pt x="52852" y="122336"/>
                  </a:lnTo>
                  <a:lnTo>
                    <a:pt x="54068" y="122310"/>
                  </a:lnTo>
                  <a:lnTo>
                    <a:pt x="55297" y="122257"/>
                  </a:lnTo>
                  <a:lnTo>
                    <a:pt x="56539" y="122192"/>
                  </a:lnTo>
                  <a:lnTo>
                    <a:pt x="57768" y="122113"/>
                  </a:lnTo>
                  <a:lnTo>
                    <a:pt x="59010" y="122022"/>
                  </a:lnTo>
                  <a:lnTo>
                    <a:pt x="60240" y="121917"/>
                  </a:lnTo>
                  <a:lnTo>
                    <a:pt x="61482" y="121786"/>
                  </a:lnTo>
                  <a:lnTo>
                    <a:pt x="62711" y="121643"/>
                  </a:lnTo>
                  <a:lnTo>
                    <a:pt x="63953" y="121473"/>
                  </a:lnTo>
                  <a:lnTo>
                    <a:pt x="65169" y="121290"/>
                  </a:lnTo>
                  <a:lnTo>
                    <a:pt x="66398" y="121093"/>
                  </a:lnTo>
                  <a:lnTo>
                    <a:pt x="67614" y="120871"/>
                  </a:lnTo>
                  <a:lnTo>
                    <a:pt x="68817" y="120636"/>
                  </a:lnTo>
                  <a:lnTo>
                    <a:pt x="70020" y="120374"/>
                  </a:lnTo>
                  <a:lnTo>
                    <a:pt x="71210" y="120100"/>
                  </a:lnTo>
                  <a:lnTo>
                    <a:pt x="72387" y="119799"/>
                  </a:lnTo>
                  <a:lnTo>
                    <a:pt x="73564" y="119485"/>
                  </a:lnTo>
                  <a:lnTo>
                    <a:pt x="74714" y="119145"/>
                  </a:lnTo>
                  <a:lnTo>
                    <a:pt x="75852" y="118779"/>
                  </a:lnTo>
                  <a:lnTo>
                    <a:pt x="76976" y="118387"/>
                  </a:lnTo>
                  <a:lnTo>
                    <a:pt x="78088" y="117981"/>
                  </a:lnTo>
                  <a:lnTo>
                    <a:pt x="79173" y="117550"/>
                  </a:lnTo>
                  <a:lnTo>
                    <a:pt x="80245" y="117092"/>
                  </a:lnTo>
                  <a:lnTo>
                    <a:pt x="81291" y="116622"/>
                  </a:lnTo>
                  <a:lnTo>
                    <a:pt x="81814" y="116373"/>
                  </a:lnTo>
                  <a:lnTo>
                    <a:pt x="82324" y="116112"/>
                  </a:lnTo>
                  <a:lnTo>
                    <a:pt x="82834" y="115850"/>
                  </a:lnTo>
                  <a:lnTo>
                    <a:pt x="83331" y="115589"/>
                  </a:lnTo>
                  <a:lnTo>
                    <a:pt x="83828" y="115314"/>
                  </a:lnTo>
                  <a:lnTo>
                    <a:pt x="84312" y="115026"/>
                  </a:lnTo>
                  <a:lnTo>
                    <a:pt x="84795" y="114752"/>
                  </a:lnTo>
                  <a:lnTo>
                    <a:pt x="85266" y="114451"/>
                  </a:lnTo>
                  <a:lnTo>
                    <a:pt x="85737" y="114150"/>
                  </a:lnTo>
                  <a:lnTo>
                    <a:pt x="86208" y="113850"/>
                  </a:lnTo>
                  <a:lnTo>
                    <a:pt x="86665" y="113536"/>
                  </a:lnTo>
                  <a:lnTo>
                    <a:pt x="87110" y="113222"/>
                  </a:lnTo>
                  <a:lnTo>
                    <a:pt x="87554" y="112895"/>
                  </a:lnTo>
                  <a:lnTo>
                    <a:pt x="87986" y="112568"/>
                  </a:lnTo>
                  <a:lnTo>
                    <a:pt x="88417" y="112228"/>
                  </a:lnTo>
                  <a:lnTo>
                    <a:pt x="88836" y="111875"/>
                  </a:lnTo>
                  <a:lnTo>
                    <a:pt x="89254" y="111522"/>
                  </a:lnTo>
                  <a:lnTo>
                    <a:pt x="89660" y="111169"/>
                  </a:lnTo>
                  <a:lnTo>
                    <a:pt x="90052" y="110803"/>
                  </a:lnTo>
                  <a:lnTo>
                    <a:pt x="90444" y="110437"/>
                  </a:lnTo>
                  <a:lnTo>
                    <a:pt x="90823" y="110045"/>
                  </a:lnTo>
                  <a:lnTo>
                    <a:pt x="91203" y="109665"/>
                  </a:lnTo>
                  <a:lnTo>
                    <a:pt x="91569" y="109273"/>
                  </a:lnTo>
                  <a:lnTo>
                    <a:pt x="91922" y="108868"/>
                  </a:lnTo>
                  <a:lnTo>
                    <a:pt x="92275" y="108462"/>
                  </a:lnTo>
                  <a:lnTo>
                    <a:pt x="92602" y="108044"/>
                  </a:lnTo>
                  <a:lnTo>
                    <a:pt x="92942" y="107626"/>
                  </a:lnTo>
                  <a:lnTo>
                    <a:pt x="93255" y="107194"/>
                  </a:lnTo>
                  <a:lnTo>
                    <a:pt x="93569" y="106750"/>
                  </a:lnTo>
                  <a:lnTo>
                    <a:pt x="93870" y="106305"/>
                  </a:lnTo>
                  <a:lnTo>
                    <a:pt x="94158" y="105847"/>
                  </a:lnTo>
                  <a:lnTo>
                    <a:pt x="94445" y="105390"/>
                  </a:lnTo>
                  <a:lnTo>
                    <a:pt x="94720" y="104919"/>
                  </a:lnTo>
                  <a:lnTo>
                    <a:pt x="94981" y="104448"/>
                  </a:lnTo>
                  <a:lnTo>
                    <a:pt x="95230" y="103964"/>
                  </a:lnTo>
                  <a:lnTo>
                    <a:pt x="95478" y="103468"/>
                  </a:lnTo>
                  <a:lnTo>
                    <a:pt x="95714" y="102971"/>
                  </a:lnTo>
                  <a:lnTo>
                    <a:pt x="95936" y="102461"/>
                  </a:lnTo>
                  <a:lnTo>
                    <a:pt x="96145" y="101951"/>
                  </a:lnTo>
                  <a:lnTo>
                    <a:pt x="96341" y="101428"/>
                  </a:lnTo>
                  <a:lnTo>
                    <a:pt x="96524" y="100892"/>
                  </a:lnTo>
                  <a:lnTo>
                    <a:pt x="96707" y="100356"/>
                  </a:lnTo>
                  <a:lnTo>
                    <a:pt x="96930" y="99610"/>
                  </a:lnTo>
                  <a:lnTo>
                    <a:pt x="97152" y="98865"/>
                  </a:lnTo>
                  <a:lnTo>
                    <a:pt x="97348" y="98120"/>
                  </a:lnTo>
                  <a:lnTo>
                    <a:pt x="97531" y="97374"/>
                  </a:lnTo>
                  <a:lnTo>
                    <a:pt x="97701" y="96629"/>
                  </a:lnTo>
                  <a:lnTo>
                    <a:pt x="97858" y="95884"/>
                  </a:lnTo>
                  <a:lnTo>
                    <a:pt x="98002" y="95151"/>
                  </a:lnTo>
                  <a:lnTo>
                    <a:pt x="98133" y="94406"/>
                  </a:lnTo>
                  <a:lnTo>
                    <a:pt x="98250" y="93661"/>
                  </a:lnTo>
                  <a:lnTo>
                    <a:pt x="98355" y="92915"/>
                  </a:lnTo>
                  <a:lnTo>
                    <a:pt x="98446" y="92183"/>
                  </a:lnTo>
                  <a:lnTo>
                    <a:pt x="98525" y="91438"/>
                  </a:lnTo>
                  <a:lnTo>
                    <a:pt x="98590" y="90706"/>
                  </a:lnTo>
                  <a:lnTo>
                    <a:pt x="98643" y="89960"/>
                  </a:lnTo>
                  <a:lnTo>
                    <a:pt x="98682" y="89215"/>
                  </a:lnTo>
                  <a:lnTo>
                    <a:pt x="98708" y="88483"/>
                  </a:lnTo>
                  <a:lnTo>
                    <a:pt x="98721" y="87738"/>
                  </a:lnTo>
                  <a:lnTo>
                    <a:pt x="98734" y="87005"/>
                  </a:lnTo>
                  <a:lnTo>
                    <a:pt x="98721" y="86273"/>
                  </a:lnTo>
                  <a:lnTo>
                    <a:pt x="98708" y="85528"/>
                  </a:lnTo>
                  <a:lnTo>
                    <a:pt x="98669" y="84796"/>
                  </a:lnTo>
                  <a:lnTo>
                    <a:pt x="98629" y="84063"/>
                  </a:lnTo>
                  <a:lnTo>
                    <a:pt x="98577" y="83318"/>
                  </a:lnTo>
                  <a:lnTo>
                    <a:pt x="98512" y="82586"/>
                  </a:lnTo>
                  <a:lnTo>
                    <a:pt x="98433" y="81854"/>
                  </a:lnTo>
                  <a:lnTo>
                    <a:pt x="98355" y="81121"/>
                  </a:lnTo>
                  <a:lnTo>
                    <a:pt x="98263" y="80389"/>
                  </a:lnTo>
                  <a:lnTo>
                    <a:pt x="98146" y="79657"/>
                  </a:lnTo>
                  <a:lnTo>
                    <a:pt x="98041" y="78925"/>
                  </a:lnTo>
                  <a:lnTo>
                    <a:pt x="97910" y="78192"/>
                  </a:lnTo>
                  <a:lnTo>
                    <a:pt x="97780" y="77460"/>
                  </a:lnTo>
                  <a:lnTo>
                    <a:pt x="97623" y="76728"/>
                  </a:lnTo>
                  <a:lnTo>
                    <a:pt x="97479" y="75996"/>
                  </a:lnTo>
                  <a:lnTo>
                    <a:pt x="97309" y="75276"/>
                  </a:lnTo>
                  <a:lnTo>
                    <a:pt x="97139" y="74544"/>
                  </a:lnTo>
                  <a:lnTo>
                    <a:pt x="96956" y="73812"/>
                  </a:lnTo>
                  <a:lnTo>
                    <a:pt x="96760" y="73093"/>
                  </a:lnTo>
                  <a:lnTo>
                    <a:pt x="96563" y="72361"/>
                  </a:lnTo>
                  <a:lnTo>
                    <a:pt x="96354" y="71641"/>
                  </a:lnTo>
                  <a:lnTo>
                    <a:pt x="96145" y="70909"/>
                  </a:lnTo>
                  <a:lnTo>
                    <a:pt x="95923" y="70190"/>
                  </a:lnTo>
                  <a:lnTo>
                    <a:pt x="95687" y="69471"/>
                  </a:lnTo>
                  <a:lnTo>
                    <a:pt x="95191" y="68020"/>
                  </a:lnTo>
                  <a:lnTo>
                    <a:pt x="94681" y="66581"/>
                  </a:lnTo>
                  <a:lnTo>
                    <a:pt x="94131" y="65143"/>
                  </a:lnTo>
                  <a:lnTo>
                    <a:pt x="93556" y="63705"/>
                  </a:lnTo>
                  <a:lnTo>
                    <a:pt x="92968" y="62279"/>
                  </a:lnTo>
                  <a:lnTo>
                    <a:pt x="92340" y="60854"/>
                  </a:lnTo>
                  <a:lnTo>
                    <a:pt x="91699" y="59429"/>
                  </a:lnTo>
                  <a:lnTo>
                    <a:pt x="91019" y="58004"/>
                  </a:lnTo>
                  <a:lnTo>
                    <a:pt x="90340" y="56591"/>
                  </a:lnTo>
                  <a:lnTo>
                    <a:pt x="89633" y="55166"/>
                  </a:lnTo>
                  <a:lnTo>
                    <a:pt x="88901" y="53767"/>
                  </a:lnTo>
                  <a:lnTo>
                    <a:pt x="88156" y="52355"/>
                  </a:lnTo>
                  <a:lnTo>
                    <a:pt x="87398" y="50956"/>
                  </a:lnTo>
                  <a:lnTo>
                    <a:pt x="86626" y="49557"/>
                  </a:lnTo>
                  <a:lnTo>
                    <a:pt x="85855" y="48158"/>
                  </a:lnTo>
                  <a:lnTo>
                    <a:pt x="85057" y="46772"/>
                  </a:lnTo>
                  <a:lnTo>
                    <a:pt x="84246" y="45386"/>
                  </a:lnTo>
                  <a:lnTo>
                    <a:pt x="83436" y="44013"/>
                  </a:lnTo>
                  <a:lnTo>
                    <a:pt x="82612" y="42627"/>
                  </a:lnTo>
                  <a:lnTo>
                    <a:pt x="80951" y="39894"/>
                  </a:lnTo>
                  <a:lnTo>
                    <a:pt x="79278" y="37174"/>
                  </a:lnTo>
                  <a:lnTo>
                    <a:pt x="75930" y="31787"/>
                  </a:lnTo>
                  <a:lnTo>
                    <a:pt x="74283" y="29133"/>
                  </a:lnTo>
                  <a:lnTo>
                    <a:pt x="72661" y="26491"/>
                  </a:lnTo>
                  <a:lnTo>
                    <a:pt x="71079" y="23876"/>
                  </a:lnTo>
                  <a:lnTo>
                    <a:pt x="70308" y="22569"/>
                  </a:lnTo>
                  <a:lnTo>
                    <a:pt x="69549" y="21274"/>
                  </a:lnTo>
                  <a:lnTo>
                    <a:pt x="68804" y="19993"/>
                  </a:lnTo>
                  <a:lnTo>
                    <a:pt x="68072" y="18711"/>
                  </a:lnTo>
                  <a:lnTo>
                    <a:pt x="67366" y="17430"/>
                  </a:lnTo>
                  <a:lnTo>
                    <a:pt x="66673" y="16162"/>
                  </a:lnTo>
                  <a:lnTo>
                    <a:pt x="66006" y="14893"/>
                  </a:lnTo>
                  <a:lnTo>
                    <a:pt x="65352" y="13638"/>
                  </a:lnTo>
                  <a:lnTo>
                    <a:pt x="64724" y="12383"/>
                  </a:lnTo>
                  <a:lnTo>
                    <a:pt x="64123" y="11141"/>
                  </a:lnTo>
                  <a:lnTo>
                    <a:pt x="64045" y="10971"/>
                  </a:lnTo>
                  <a:lnTo>
                    <a:pt x="63940" y="10814"/>
                  </a:lnTo>
                  <a:lnTo>
                    <a:pt x="63848" y="10657"/>
                  </a:lnTo>
                  <a:lnTo>
                    <a:pt x="63744" y="10500"/>
                  </a:lnTo>
                  <a:lnTo>
                    <a:pt x="63639" y="10369"/>
                  </a:lnTo>
                  <a:lnTo>
                    <a:pt x="63521" y="10238"/>
                  </a:lnTo>
                  <a:lnTo>
                    <a:pt x="63404" y="10108"/>
                  </a:lnTo>
                  <a:lnTo>
                    <a:pt x="63273" y="9990"/>
                  </a:lnTo>
                  <a:lnTo>
                    <a:pt x="63142" y="9885"/>
                  </a:lnTo>
                  <a:lnTo>
                    <a:pt x="63012" y="9781"/>
                  </a:lnTo>
                  <a:lnTo>
                    <a:pt x="62881" y="9689"/>
                  </a:lnTo>
                  <a:lnTo>
                    <a:pt x="62737" y="9598"/>
                  </a:lnTo>
                  <a:lnTo>
                    <a:pt x="62462" y="9441"/>
                  </a:lnTo>
                  <a:lnTo>
                    <a:pt x="62162" y="9323"/>
                  </a:lnTo>
                  <a:lnTo>
                    <a:pt x="61351" y="8630"/>
                  </a:lnTo>
                  <a:lnTo>
                    <a:pt x="60501" y="7950"/>
                  </a:lnTo>
                  <a:lnTo>
                    <a:pt x="59638" y="7283"/>
                  </a:lnTo>
                  <a:lnTo>
                    <a:pt x="58749" y="6616"/>
                  </a:lnTo>
                  <a:lnTo>
                    <a:pt x="57834" y="5963"/>
                  </a:lnTo>
                  <a:lnTo>
                    <a:pt x="56892" y="5335"/>
                  </a:lnTo>
                  <a:lnTo>
                    <a:pt x="55938" y="4733"/>
                  </a:lnTo>
                  <a:lnTo>
                    <a:pt x="54970" y="4145"/>
                  </a:lnTo>
                  <a:lnTo>
                    <a:pt x="54473" y="3857"/>
                  </a:lnTo>
                  <a:lnTo>
                    <a:pt x="53976" y="3583"/>
                  </a:lnTo>
                  <a:lnTo>
                    <a:pt x="53479" y="3308"/>
                  </a:lnTo>
                  <a:lnTo>
                    <a:pt x="52969" y="3047"/>
                  </a:lnTo>
                  <a:lnTo>
                    <a:pt x="52460" y="2798"/>
                  </a:lnTo>
                  <a:lnTo>
                    <a:pt x="51950" y="2550"/>
                  </a:lnTo>
                  <a:lnTo>
                    <a:pt x="51440" y="2314"/>
                  </a:lnTo>
                  <a:lnTo>
                    <a:pt x="50917" y="2092"/>
                  </a:lnTo>
                  <a:lnTo>
                    <a:pt x="50407" y="1870"/>
                  </a:lnTo>
                  <a:lnTo>
                    <a:pt x="49884" y="1661"/>
                  </a:lnTo>
                  <a:lnTo>
                    <a:pt x="49361" y="1465"/>
                  </a:lnTo>
                  <a:lnTo>
                    <a:pt x="48838" y="1281"/>
                  </a:lnTo>
                  <a:lnTo>
                    <a:pt x="48302" y="1112"/>
                  </a:lnTo>
                  <a:lnTo>
                    <a:pt x="47778" y="942"/>
                  </a:lnTo>
                  <a:lnTo>
                    <a:pt x="47242" y="785"/>
                  </a:lnTo>
                  <a:lnTo>
                    <a:pt x="46719" y="654"/>
                  </a:lnTo>
                  <a:lnTo>
                    <a:pt x="46183" y="523"/>
                  </a:lnTo>
                  <a:lnTo>
                    <a:pt x="45647" y="405"/>
                  </a:lnTo>
                  <a:lnTo>
                    <a:pt x="45124" y="301"/>
                  </a:lnTo>
                  <a:lnTo>
                    <a:pt x="44588" y="222"/>
                  </a:lnTo>
                  <a:lnTo>
                    <a:pt x="44052" y="144"/>
                  </a:lnTo>
                  <a:lnTo>
                    <a:pt x="43516" y="79"/>
                  </a:lnTo>
                  <a:lnTo>
                    <a:pt x="42993" y="39"/>
                  </a:lnTo>
                  <a:lnTo>
                    <a:pt x="42457" y="13"/>
                  </a:lnTo>
                  <a:lnTo>
                    <a:pt x="41921" y="0"/>
                  </a:lnTo>
                  <a:close/>
                </a:path>
              </a:pathLst>
            </a:custGeom>
            <a:solidFill>
              <a:srgbClr val="FBA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0" name="Google Shape;1762;p38">
              <a:extLst>
                <a:ext uri="{FF2B5EF4-FFF2-40B4-BE49-F238E27FC236}">
                  <a16:creationId xmlns:a16="http://schemas.microsoft.com/office/drawing/2014/main" id="{9CC95616-E962-9905-7A9B-5A5BF2DF3CA7}"/>
                </a:ext>
              </a:extLst>
            </p:cNvPr>
            <p:cNvSpPr/>
            <p:nvPr/>
          </p:nvSpPr>
          <p:spPr>
            <a:xfrm>
              <a:off x="4440225" y="2002025"/>
              <a:ext cx="1450125" cy="3058725"/>
            </a:xfrm>
            <a:custGeom>
              <a:avLst/>
              <a:gdLst/>
              <a:ahLst/>
              <a:cxnLst/>
              <a:rect l="l" t="t" r="r" b="b"/>
              <a:pathLst>
                <a:path w="58005" h="122349" extrusionOk="0">
                  <a:moveTo>
                    <a:pt x="720" y="0"/>
                  </a:moveTo>
                  <a:lnTo>
                    <a:pt x="1" y="26"/>
                  </a:lnTo>
                  <a:lnTo>
                    <a:pt x="668" y="79"/>
                  </a:lnTo>
                  <a:lnTo>
                    <a:pt x="1321" y="144"/>
                  </a:lnTo>
                  <a:lnTo>
                    <a:pt x="1975" y="235"/>
                  </a:lnTo>
                  <a:lnTo>
                    <a:pt x="2629" y="353"/>
                  </a:lnTo>
                  <a:lnTo>
                    <a:pt x="3283" y="497"/>
                  </a:lnTo>
                  <a:lnTo>
                    <a:pt x="3950" y="641"/>
                  </a:lnTo>
                  <a:lnTo>
                    <a:pt x="4603" y="824"/>
                  </a:lnTo>
                  <a:lnTo>
                    <a:pt x="5257" y="1007"/>
                  </a:lnTo>
                  <a:lnTo>
                    <a:pt x="5898" y="1216"/>
                  </a:lnTo>
                  <a:lnTo>
                    <a:pt x="6552" y="1451"/>
                  </a:lnTo>
                  <a:lnTo>
                    <a:pt x="7192" y="1687"/>
                  </a:lnTo>
                  <a:lnTo>
                    <a:pt x="7833" y="1948"/>
                  </a:lnTo>
                  <a:lnTo>
                    <a:pt x="8474" y="2223"/>
                  </a:lnTo>
                  <a:lnTo>
                    <a:pt x="9114" y="2511"/>
                  </a:lnTo>
                  <a:lnTo>
                    <a:pt x="9742" y="2811"/>
                  </a:lnTo>
                  <a:lnTo>
                    <a:pt x="10370" y="3125"/>
                  </a:lnTo>
                  <a:lnTo>
                    <a:pt x="10984" y="3452"/>
                  </a:lnTo>
                  <a:lnTo>
                    <a:pt x="11599" y="3792"/>
                  </a:lnTo>
                  <a:lnTo>
                    <a:pt x="12213" y="4132"/>
                  </a:lnTo>
                  <a:lnTo>
                    <a:pt x="12815" y="4498"/>
                  </a:lnTo>
                  <a:lnTo>
                    <a:pt x="13416" y="4864"/>
                  </a:lnTo>
                  <a:lnTo>
                    <a:pt x="14005" y="5243"/>
                  </a:lnTo>
                  <a:lnTo>
                    <a:pt x="14580" y="5623"/>
                  </a:lnTo>
                  <a:lnTo>
                    <a:pt x="15155" y="6015"/>
                  </a:lnTo>
                  <a:lnTo>
                    <a:pt x="15731" y="6407"/>
                  </a:lnTo>
                  <a:lnTo>
                    <a:pt x="16280" y="6812"/>
                  </a:lnTo>
                  <a:lnTo>
                    <a:pt x="16829" y="7218"/>
                  </a:lnTo>
                  <a:lnTo>
                    <a:pt x="17365" y="7636"/>
                  </a:lnTo>
                  <a:lnTo>
                    <a:pt x="17901" y="8055"/>
                  </a:lnTo>
                  <a:lnTo>
                    <a:pt x="18411" y="8473"/>
                  </a:lnTo>
                  <a:lnTo>
                    <a:pt x="18921" y="8892"/>
                  </a:lnTo>
                  <a:lnTo>
                    <a:pt x="19418" y="9323"/>
                  </a:lnTo>
                  <a:lnTo>
                    <a:pt x="19719" y="9441"/>
                  </a:lnTo>
                  <a:lnTo>
                    <a:pt x="20006" y="9598"/>
                  </a:lnTo>
                  <a:lnTo>
                    <a:pt x="20150" y="9689"/>
                  </a:lnTo>
                  <a:lnTo>
                    <a:pt x="20281" y="9781"/>
                  </a:lnTo>
                  <a:lnTo>
                    <a:pt x="20412" y="9885"/>
                  </a:lnTo>
                  <a:lnTo>
                    <a:pt x="20542" y="9990"/>
                  </a:lnTo>
                  <a:lnTo>
                    <a:pt x="20660" y="10108"/>
                  </a:lnTo>
                  <a:lnTo>
                    <a:pt x="20778" y="10238"/>
                  </a:lnTo>
                  <a:lnTo>
                    <a:pt x="20896" y="10369"/>
                  </a:lnTo>
                  <a:lnTo>
                    <a:pt x="21000" y="10500"/>
                  </a:lnTo>
                  <a:lnTo>
                    <a:pt x="21105" y="10657"/>
                  </a:lnTo>
                  <a:lnTo>
                    <a:pt x="21209" y="10814"/>
                  </a:lnTo>
                  <a:lnTo>
                    <a:pt x="21301" y="10971"/>
                  </a:lnTo>
                  <a:lnTo>
                    <a:pt x="21392" y="11141"/>
                  </a:lnTo>
                  <a:lnTo>
                    <a:pt x="21824" y="12043"/>
                  </a:lnTo>
                  <a:lnTo>
                    <a:pt x="22255" y="12919"/>
                  </a:lnTo>
                  <a:lnTo>
                    <a:pt x="22687" y="13782"/>
                  </a:lnTo>
                  <a:lnTo>
                    <a:pt x="23118" y="14632"/>
                  </a:lnTo>
                  <a:lnTo>
                    <a:pt x="23550" y="15455"/>
                  </a:lnTo>
                  <a:lnTo>
                    <a:pt x="23994" y="16279"/>
                  </a:lnTo>
                  <a:lnTo>
                    <a:pt x="24871" y="17888"/>
                  </a:lnTo>
                  <a:lnTo>
                    <a:pt x="25773" y="19457"/>
                  </a:lnTo>
                  <a:lnTo>
                    <a:pt x="26675" y="21000"/>
                  </a:lnTo>
                  <a:lnTo>
                    <a:pt x="27603" y="22529"/>
                  </a:lnTo>
                  <a:lnTo>
                    <a:pt x="28545" y="24072"/>
                  </a:lnTo>
                  <a:lnTo>
                    <a:pt x="29512" y="25615"/>
                  </a:lnTo>
                  <a:lnTo>
                    <a:pt x="30506" y="27184"/>
                  </a:lnTo>
                  <a:lnTo>
                    <a:pt x="32572" y="30440"/>
                  </a:lnTo>
                  <a:lnTo>
                    <a:pt x="33644" y="32153"/>
                  </a:lnTo>
                  <a:lnTo>
                    <a:pt x="34756" y="33931"/>
                  </a:lnTo>
                  <a:lnTo>
                    <a:pt x="35906" y="35788"/>
                  </a:lnTo>
                  <a:lnTo>
                    <a:pt x="37096" y="37749"/>
                  </a:lnTo>
                  <a:lnTo>
                    <a:pt x="37188" y="38403"/>
                  </a:lnTo>
                  <a:lnTo>
                    <a:pt x="37305" y="39149"/>
                  </a:lnTo>
                  <a:lnTo>
                    <a:pt x="37436" y="39959"/>
                  </a:lnTo>
                  <a:lnTo>
                    <a:pt x="37593" y="40835"/>
                  </a:lnTo>
                  <a:lnTo>
                    <a:pt x="37946" y="42718"/>
                  </a:lnTo>
                  <a:lnTo>
                    <a:pt x="38351" y="44693"/>
                  </a:lnTo>
                  <a:lnTo>
                    <a:pt x="38770" y="46667"/>
                  </a:lnTo>
                  <a:lnTo>
                    <a:pt x="39175" y="48550"/>
                  </a:lnTo>
                  <a:lnTo>
                    <a:pt x="39567" y="50224"/>
                  </a:lnTo>
                  <a:lnTo>
                    <a:pt x="39907" y="51623"/>
                  </a:lnTo>
                  <a:lnTo>
                    <a:pt x="39960" y="51780"/>
                  </a:lnTo>
                  <a:lnTo>
                    <a:pt x="40012" y="51950"/>
                  </a:lnTo>
                  <a:lnTo>
                    <a:pt x="40077" y="52093"/>
                  </a:lnTo>
                  <a:lnTo>
                    <a:pt x="40143" y="52250"/>
                  </a:lnTo>
                  <a:lnTo>
                    <a:pt x="40313" y="52551"/>
                  </a:lnTo>
                  <a:lnTo>
                    <a:pt x="40496" y="52826"/>
                  </a:lnTo>
                  <a:lnTo>
                    <a:pt x="40705" y="53100"/>
                  </a:lnTo>
                  <a:lnTo>
                    <a:pt x="40940" y="53362"/>
                  </a:lnTo>
                  <a:lnTo>
                    <a:pt x="41189" y="53623"/>
                  </a:lnTo>
                  <a:lnTo>
                    <a:pt x="41437" y="53859"/>
                  </a:lnTo>
                  <a:lnTo>
                    <a:pt x="41712" y="54094"/>
                  </a:lnTo>
                  <a:lnTo>
                    <a:pt x="41986" y="54329"/>
                  </a:lnTo>
                  <a:lnTo>
                    <a:pt x="42536" y="54774"/>
                  </a:lnTo>
                  <a:lnTo>
                    <a:pt x="43072" y="55205"/>
                  </a:lnTo>
                  <a:lnTo>
                    <a:pt x="43333" y="55415"/>
                  </a:lnTo>
                  <a:lnTo>
                    <a:pt x="43569" y="55611"/>
                  </a:lnTo>
                  <a:lnTo>
                    <a:pt x="43843" y="55872"/>
                  </a:lnTo>
                  <a:lnTo>
                    <a:pt x="44105" y="56121"/>
                  </a:lnTo>
                  <a:lnTo>
                    <a:pt x="44353" y="56369"/>
                  </a:lnTo>
                  <a:lnTo>
                    <a:pt x="44588" y="56618"/>
                  </a:lnTo>
                  <a:lnTo>
                    <a:pt x="44798" y="56879"/>
                  </a:lnTo>
                  <a:lnTo>
                    <a:pt x="45007" y="57141"/>
                  </a:lnTo>
                  <a:lnTo>
                    <a:pt x="45190" y="57389"/>
                  </a:lnTo>
                  <a:lnTo>
                    <a:pt x="45360" y="57651"/>
                  </a:lnTo>
                  <a:lnTo>
                    <a:pt x="45530" y="57912"/>
                  </a:lnTo>
                  <a:lnTo>
                    <a:pt x="45674" y="58187"/>
                  </a:lnTo>
                  <a:lnTo>
                    <a:pt x="45818" y="58448"/>
                  </a:lnTo>
                  <a:lnTo>
                    <a:pt x="45935" y="58723"/>
                  </a:lnTo>
                  <a:lnTo>
                    <a:pt x="46053" y="58997"/>
                  </a:lnTo>
                  <a:lnTo>
                    <a:pt x="46158" y="59272"/>
                  </a:lnTo>
                  <a:lnTo>
                    <a:pt x="46249" y="59546"/>
                  </a:lnTo>
                  <a:lnTo>
                    <a:pt x="46341" y="59834"/>
                  </a:lnTo>
                  <a:lnTo>
                    <a:pt x="46406" y="60122"/>
                  </a:lnTo>
                  <a:lnTo>
                    <a:pt x="46471" y="60409"/>
                  </a:lnTo>
                  <a:lnTo>
                    <a:pt x="46524" y="60697"/>
                  </a:lnTo>
                  <a:lnTo>
                    <a:pt x="46576" y="60998"/>
                  </a:lnTo>
                  <a:lnTo>
                    <a:pt x="46615" y="61299"/>
                  </a:lnTo>
                  <a:lnTo>
                    <a:pt x="46641" y="61612"/>
                  </a:lnTo>
                  <a:lnTo>
                    <a:pt x="46681" y="62240"/>
                  </a:lnTo>
                  <a:lnTo>
                    <a:pt x="46694" y="62881"/>
                  </a:lnTo>
                  <a:lnTo>
                    <a:pt x="46681" y="63548"/>
                  </a:lnTo>
                  <a:lnTo>
                    <a:pt x="46654" y="64241"/>
                  </a:lnTo>
                  <a:lnTo>
                    <a:pt x="46602" y="64947"/>
                  </a:lnTo>
                  <a:lnTo>
                    <a:pt x="46537" y="65784"/>
                  </a:lnTo>
                  <a:lnTo>
                    <a:pt x="46484" y="66594"/>
                  </a:lnTo>
                  <a:lnTo>
                    <a:pt x="46471" y="66987"/>
                  </a:lnTo>
                  <a:lnTo>
                    <a:pt x="46471" y="67366"/>
                  </a:lnTo>
                  <a:lnTo>
                    <a:pt x="46484" y="67745"/>
                  </a:lnTo>
                  <a:lnTo>
                    <a:pt x="46511" y="68124"/>
                  </a:lnTo>
                  <a:lnTo>
                    <a:pt x="46563" y="68490"/>
                  </a:lnTo>
                  <a:lnTo>
                    <a:pt x="46641" y="68856"/>
                  </a:lnTo>
                  <a:lnTo>
                    <a:pt x="46733" y="69209"/>
                  </a:lnTo>
                  <a:lnTo>
                    <a:pt x="46864" y="69562"/>
                  </a:lnTo>
                  <a:lnTo>
                    <a:pt x="46942" y="69732"/>
                  </a:lnTo>
                  <a:lnTo>
                    <a:pt x="47021" y="69915"/>
                  </a:lnTo>
                  <a:lnTo>
                    <a:pt x="47112" y="70085"/>
                  </a:lnTo>
                  <a:lnTo>
                    <a:pt x="47217" y="70255"/>
                  </a:lnTo>
                  <a:lnTo>
                    <a:pt x="47334" y="70425"/>
                  </a:lnTo>
                  <a:lnTo>
                    <a:pt x="47452" y="70595"/>
                  </a:lnTo>
                  <a:lnTo>
                    <a:pt x="47583" y="70765"/>
                  </a:lnTo>
                  <a:lnTo>
                    <a:pt x="47727" y="70935"/>
                  </a:lnTo>
                  <a:lnTo>
                    <a:pt x="47910" y="71158"/>
                  </a:lnTo>
                  <a:lnTo>
                    <a:pt x="48093" y="71393"/>
                  </a:lnTo>
                  <a:lnTo>
                    <a:pt x="48263" y="71641"/>
                  </a:lnTo>
                  <a:lnTo>
                    <a:pt x="48420" y="71903"/>
                  </a:lnTo>
                  <a:lnTo>
                    <a:pt x="48577" y="72164"/>
                  </a:lnTo>
                  <a:lnTo>
                    <a:pt x="48707" y="72439"/>
                  </a:lnTo>
                  <a:lnTo>
                    <a:pt x="48825" y="72714"/>
                  </a:lnTo>
                  <a:lnTo>
                    <a:pt x="48930" y="73001"/>
                  </a:lnTo>
                  <a:lnTo>
                    <a:pt x="49021" y="73289"/>
                  </a:lnTo>
                  <a:lnTo>
                    <a:pt x="49086" y="73590"/>
                  </a:lnTo>
                  <a:lnTo>
                    <a:pt x="49126" y="73890"/>
                  </a:lnTo>
                  <a:lnTo>
                    <a:pt x="49152" y="74178"/>
                  </a:lnTo>
                  <a:lnTo>
                    <a:pt x="49152" y="74479"/>
                  </a:lnTo>
                  <a:lnTo>
                    <a:pt x="49126" y="74780"/>
                  </a:lnTo>
                  <a:lnTo>
                    <a:pt x="49073" y="75080"/>
                  </a:lnTo>
                  <a:lnTo>
                    <a:pt x="48995" y="75381"/>
                  </a:lnTo>
                  <a:lnTo>
                    <a:pt x="48786" y="76048"/>
                  </a:lnTo>
                  <a:lnTo>
                    <a:pt x="48590" y="76649"/>
                  </a:lnTo>
                  <a:lnTo>
                    <a:pt x="48433" y="77225"/>
                  </a:lnTo>
                  <a:lnTo>
                    <a:pt x="48367" y="77512"/>
                  </a:lnTo>
                  <a:lnTo>
                    <a:pt x="48315" y="77787"/>
                  </a:lnTo>
                  <a:lnTo>
                    <a:pt x="48263" y="78075"/>
                  </a:lnTo>
                  <a:lnTo>
                    <a:pt x="48224" y="78362"/>
                  </a:lnTo>
                  <a:lnTo>
                    <a:pt x="48197" y="78663"/>
                  </a:lnTo>
                  <a:lnTo>
                    <a:pt x="48184" y="78977"/>
                  </a:lnTo>
                  <a:lnTo>
                    <a:pt x="48184" y="79304"/>
                  </a:lnTo>
                  <a:lnTo>
                    <a:pt x="48197" y="79631"/>
                  </a:lnTo>
                  <a:lnTo>
                    <a:pt x="48224" y="79997"/>
                  </a:lnTo>
                  <a:lnTo>
                    <a:pt x="48263" y="80376"/>
                  </a:lnTo>
                  <a:lnTo>
                    <a:pt x="48354" y="81200"/>
                  </a:lnTo>
                  <a:lnTo>
                    <a:pt x="48433" y="82037"/>
                  </a:lnTo>
                  <a:lnTo>
                    <a:pt x="48498" y="82873"/>
                  </a:lnTo>
                  <a:lnTo>
                    <a:pt x="48563" y="83710"/>
                  </a:lnTo>
                  <a:lnTo>
                    <a:pt x="48603" y="84547"/>
                  </a:lnTo>
                  <a:lnTo>
                    <a:pt x="48629" y="85384"/>
                  </a:lnTo>
                  <a:lnTo>
                    <a:pt x="48642" y="86221"/>
                  </a:lnTo>
                  <a:lnTo>
                    <a:pt x="48642" y="87058"/>
                  </a:lnTo>
                  <a:lnTo>
                    <a:pt x="48629" y="87894"/>
                  </a:lnTo>
                  <a:lnTo>
                    <a:pt x="48603" y="88731"/>
                  </a:lnTo>
                  <a:lnTo>
                    <a:pt x="48563" y="89568"/>
                  </a:lnTo>
                  <a:lnTo>
                    <a:pt x="48511" y="90405"/>
                  </a:lnTo>
                  <a:lnTo>
                    <a:pt x="48446" y="91242"/>
                  </a:lnTo>
                  <a:lnTo>
                    <a:pt x="48367" y="92079"/>
                  </a:lnTo>
                  <a:lnTo>
                    <a:pt x="48276" y="92902"/>
                  </a:lnTo>
                  <a:lnTo>
                    <a:pt x="48171" y="93739"/>
                  </a:lnTo>
                  <a:lnTo>
                    <a:pt x="48054" y="94563"/>
                  </a:lnTo>
                  <a:lnTo>
                    <a:pt x="47923" y="95400"/>
                  </a:lnTo>
                  <a:lnTo>
                    <a:pt x="47779" y="96224"/>
                  </a:lnTo>
                  <a:lnTo>
                    <a:pt x="47622" y="97047"/>
                  </a:lnTo>
                  <a:lnTo>
                    <a:pt x="47452" y="97858"/>
                  </a:lnTo>
                  <a:lnTo>
                    <a:pt x="47269" y="98682"/>
                  </a:lnTo>
                  <a:lnTo>
                    <a:pt x="47073" y="99493"/>
                  </a:lnTo>
                  <a:lnTo>
                    <a:pt x="46864" y="100303"/>
                  </a:lnTo>
                  <a:lnTo>
                    <a:pt x="46641" y="101114"/>
                  </a:lnTo>
                  <a:lnTo>
                    <a:pt x="46406" y="101925"/>
                  </a:lnTo>
                  <a:lnTo>
                    <a:pt x="46158" y="102722"/>
                  </a:lnTo>
                  <a:lnTo>
                    <a:pt x="45909" y="103520"/>
                  </a:lnTo>
                  <a:lnTo>
                    <a:pt x="45635" y="104304"/>
                  </a:lnTo>
                  <a:lnTo>
                    <a:pt x="45347" y="105102"/>
                  </a:lnTo>
                  <a:lnTo>
                    <a:pt x="45046" y="105873"/>
                  </a:lnTo>
                  <a:lnTo>
                    <a:pt x="44732" y="106658"/>
                  </a:lnTo>
                  <a:lnTo>
                    <a:pt x="44275" y="107756"/>
                  </a:lnTo>
                  <a:lnTo>
                    <a:pt x="43817" y="108868"/>
                  </a:lnTo>
                  <a:lnTo>
                    <a:pt x="43582" y="109417"/>
                  </a:lnTo>
                  <a:lnTo>
                    <a:pt x="43359" y="109979"/>
                  </a:lnTo>
                  <a:lnTo>
                    <a:pt x="43150" y="110541"/>
                  </a:lnTo>
                  <a:lnTo>
                    <a:pt x="42954" y="111104"/>
                  </a:lnTo>
                  <a:lnTo>
                    <a:pt x="42810" y="111574"/>
                  </a:lnTo>
                  <a:lnTo>
                    <a:pt x="42653" y="112071"/>
                  </a:lnTo>
                  <a:lnTo>
                    <a:pt x="42509" y="112581"/>
                  </a:lnTo>
                  <a:lnTo>
                    <a:pt x="42339" y="113091"/>
                  </a:lnTo>
                  <a:lnTo>
                    <a:pt x="42156" y="113588"/>
                  </a:lnTo>
                  <a:lnTo>
                    <a:pt x="42052" y="113837"/>
                  </a:lnTo>
                  <a:lnTo>
                    <a:pt x="41934" y="114059"/>
                  </a:lnTo>
                  <a:lnTo>
                    <a:pt x="41816" y="114294"/>
                  </a:lnTo>
                  <a:lnTo>
                    <a:pt x="41673" y="114516"/>
                  </a:lnTo>
                  <a:lnTo>
                    <a:pt x="41529" y="114726"/>
                  </a:lnTo>
                  <a:lnTo>
                    <a:pt x="41372" y="114922"/>
                  </a:lnTo>
                  <a:lnTo>
                    <a:pt x="41202" y="115105"/>
                  </a:lnTo>
                  <a:lnTo>
                    <a:pt x="41019" y="115275"/>
                  </a:lnTo>
                  <a:lnTo>
                    <a:pt x="40823" y="115445"/>
                  </a:lnTo>
                  <a:lnTo>
                    <a:pt x="40614" y="115589"/>
                  </a:lnTo>
                  <a:lnTo>
                    <a:pt x="40391" y="115746"/>
                  </a:lnTo>
                  <a:lnTo>
                    <a:pt x="40156" y="115876"/>
                  </a:lnTo>
                  <a:lnTo>
                    <a:pt x="39921" y="116007"/>
                  </a:lnTo>
                  <a:lnTo>
                    <a:pt x="39685" y="116138"/>
                  </a:lnTo>
                  <a:lnTo>
                    <a:pt x="39188" y="116360"/>
                  </a:lnTo>
                  <a:lnTo>
                    <a:pt x="38704" y="116582"/>
                  </a:lnTo>
                  <a:lnTo>
                    <a:pt x="38208" y="116792"/>
                  </a:lnTo>
                  <a:lnTo>
                    <a:pt x="37750" y="116988"/>
                  </a:lnTo>
                  <a:lnTo>
                    <a:pt x="37201" y="117223"/>
                  </a:lnTo>
                  <a:lnTo>
                    <a:pt x="36639" y="117458"/>
                  </a:lnTo>
                  <a:lnTo>
                    <a:pt x="35527" y="117916"/>
                  </a:lnTo>
                  <a:lnTo>
                    <a:pt x="34403" y="118335"/>
                  </a:lnTo>
                  <a:lnTo>
                    <a:pt x="33278" y="118727"/>
                  </a:lnTo>
                  <a:lnTo>
                    <a:pt x="32127" y="119093"/>
                  </a:lnTo>
                  <a:lnTo>
                    <a:pt x="30977" y="119433"/>
                  </a:lnTo>
                  <a:lnTo>
                    <a:pt x="29826" y="119760"/>
                  </a:lnTo>
                  <a:lnTo>
                    <a:pt x="28662" y="120047"/>
                  </a:lnTo>
                  <a:lnTo>
                    <a:pt x="27473" y="120335"/>
                  </a:lnTo>
                  <a:lnTo>
                    <a:pt x="26270" y="120597"/>
                  </a:lnTo>
                  <a:lnTo>
                    <a:pt x="25067" y="120845"/>
                  </a:lnTo>
                  <a:lnTo>
                    <a:pt x="23864" y="121067"/>
                  </a:lnTo>
                  <a:lnTo>
                    <a:pt x="22648" y="121263"/>
                  </a:lnTo>
                  <a:lnTo>
                    <a:pt x="21432" y="121447"/>
                  </a:lnTo>
                  <a:lnTo>
                    <a:pt x="20216" y="121616"/>
                  </a:lnTo>
                  <a:lnTo>
                    <a:pt x="19000" y="121760"/>
                  </a:lnTo>
                  <a:lnTo>
                    <a:pt x="17770" y="121891"/>
                  </a:lnTo>
                  <a:lnTo>
                    <a:pt x="16554" y="122009"/>
                  </a:lnTo>
                  <a:lnTo>
                    <a:pt x="15325" y="122100"/>
                  </a:lnTo>
                  <a:lnTo>
                    <a:pt x="14096" y="122179"/>
                  </a:lnTo>
                  <a:lnTo>
                    <a:pt x="12880" y="122244"/>
                  </a:lnTo>
                  <a:lnTo>
                    <a:pt x="11651" y="122296"/>
                  </a:lnTo>
                  <a:lnTo>
                    <a:pt x="10422" y="122323"/>
                  </a:lnTo>
                  <a:lnTo>
                    <a:pt x="9193" y="122349"/>
                  </a:lnTo>
                  <a:lnTo>
                    <a:pt x="10984" y="122349"/>
                  </a:lnTo>
                  <a:lnTo>
                    <a:pt x="11886" y="122336"/>
                  </a:lnTo>
                  <a:lnTo>
                    <a:pt x="12789" y="122310"/>
                  </a:lnTo>
                  <a:lnTo>
                    <a:pt x="13704" y="122283"/>
                  </a:lnTo>
                  <a:lnTo>
                    <a:pt x="14606" y="122257"/>
                  </a:lnTo>
                  <a:lnTo>
                    <a:pt x="15521" y="122205"/>
                  </a:lnTo>
                  <a:lnTo>
                    <a:pt x="16437" y="122153"/>
                  </a:lnTo>
                  <a:lnTo>
                    <a:pt x="17352" y="122087"/>
                  </a:lnTo>
                  <a:lnTo>
                    <a:pt x="18267" y="122022"/>
                  </a:lnTo>
                  <a:lnTo>
                    <a:pt x="19183" y="121943"/>
                  </a:lnTo>
                  <a:lnTo>
                    <a:pt x="20098" y="121852"/>
                  </a:lnTo>
                  <a:lnTo>
                    <a:pt x="21026" y="121747"/>
                  </a:lnTo>
                  <a:lnTo>
                    <a:pt x="21928" y="121643"/>
                  </a:lnTo>
                  <a:lnTo>
                    <a:pt x="22844" y="121525"/>
                  </a:lnTo>
                  <a:lnTo>
                    <a:pt x="23759" y="121394"/>
                  </a:lnTo>
                  <a:lnTo>
                    <a:pt x="24661" y="121250"/>
                  </a:lnTo>
                  <a:lnTo>
                    <a:pt x="25577" y="121107"/>
                  </a:lnTo>
                  <a:lnTo>
                    <a:pt x="26479" y="120950"/>
                  </a:lnTo>
                  <a:lnTo>
                    <a:pt x="27368" y="120780"/>
                  </a:lnTo>
                  <a:lnTo>
                    <a:pt x="28270" y="120597"/>
                  </a:lnTo>
                  <a:lnTo>
                    <a:pt x="29159" y="120400"/>
                  </a:lnTo>
                  <a:lnTo>
                    <a:pt x="30035" y="120204"/>
                  </a:lnTo>
                  <a:lnTo>
                    <a:pt x="30911" y="119995"/>
                  </a:lnTo>
                  <a:lnTo>
                    <a:pt x="31787" y="119760"/>
                  </a:lnTo>
                  <a:lnTo>
                    <a:pt x="32650" y="119524"/>
                  </a:lnTo>
                  <a:lnTo>
                    <a:pt x="33513" y="119276"/>
                  </a:lnTo>
                  <a:lnTo>
                    <a:pt x="34363" y="119014"/>
                  </a:lnTo>
                  <a:lnTo>
                    <a:pt x="35200" y="118740"/>
                  </a:lnTo>
                  <a:lnTo>
                    <a:pt x="36037" y="118465"/>
                  </a:lnTo>
                  <a:lnTo>
                    <a:pt x="36861" y="118165"/>
                  </a:lnTo>
                  <a:lnTo>
                    <a:pt x="37672" y="117851"/>
                  </a:lnTo>
                  <a:lnTo>
                    <a:pt x="38482" y="117537"/>
                  </a:lnTo>
                  <a:lnTo>
                    <a:pt x="39280" y="117197"/>
                  </a:lnTo>
                  <a:lnTo>
                    <a:pt x="40051" y="116844"/>
                  </a:lnTo>
                  <a:lnTo>
                    <a:pt x="40836" y="116491"/>
                  </a:lnTo>
                  <a:lnTo>
                    <a:pt x="41594" y="116112"/>
                  </a:lnTo>
                  <a:lnTo>
                    <a:pt x="42339" y="115719"/>
                  </a:lnTo>
                  <a:lnTo>
                    <a:pt x="43072" y="115327"/>
                  </a:lnTo>
                  <a:lnTo>
                    <a:pt x="43791" y="114909"/>
                  </a:lnTo>
                  <a:lnTo>
                    <a:pt x="44510" y="114477"/>
                  </a:lnTo>
                  <a:lnTo>
                    <a:pt x="45203" y="114033"/>
                  </a:lnTo>
                  <a:lnTo>
                    <a:pt x="45883" y="113575"/>
                  </a:lnTo>
                  <a:lnTo>
                    <a:pt x="46550" y="113104"/>
                  </a:lnTo>
                  <a:lnTo>
                    <a:pt x="47191" y="112620"/>
                  </a:lnTo>
                  <a:lnTo>
                    <a:pt x="47831" y="112111"/>
                  </a:lnTo>
                  <a:lnTo>
                    <a:pt x="48446" y="111601"/>
                  </a:lnTo>
                  <a:lnTo>
                    <a:pt x="49047" y="111064"/>
                  </a:lnTo>
                  <a:lnTo>
                    <a:pt x="49623" y="110515"/>
                  </a:lnTo>
                  <a:lnTo>
                    <a:pt x="50198" y="109953"/>
                  </a:lnTo>
                  <a:lnTo>
                    <a:pt x="50747" y="109378"/>
                  </a:lnTo>
                  <a:lnTo>
                    <a:pt x="51270" y="108776"/>
                  </a:lnTo>
                  <a:lnTo>
                    <a:pt x="51780" y="108162"/>
                  </a:lnTo>
                  <a:lnTo>
                    <a:pt x="52264" y="107547"/>
                  </a:lnTo>
                  <a:lnTo>
                    <a:pt x="52735" y="106893"/>
                  </a:lnTo>
                  <a:lnTo>
                    <a:pt x="53179" y="106240"/>
                  </a:lnTo>
                  <a:lnTo>
                    <a:pt x="53611" y="105560"/>
                  </a:lnTo>
                  <a:lnTo>
                    <a:pt x="54016" y="104867"/>
                  </a:lnTo>
                  <a:lnTo>
                    <a:pt x="54408" y="104161"/>
                  </a:lnTo>
                  <a:lnTo>
                    <a:pt x="54761" y="103428"/>
                  </a:lnTo>
                  <a:lnTo>
                    <a:pt x="55101" y="102696"/>
                  </a:lnTo>
                  <a:lnTo>
                    <a:pt x="55415" y="101925"/>
                  </a:lnTo>
                  <a:lnTo>
                    <a:pt x="55716" y="101153"/>
                  </a:lnTo>
                  <a:lnTo>
                    <a:pt x="55977" y="100356"/>
                  </a:lnTo>
                  <a:lnTo>
                    <a:pt x="56213" y="99597"/>
                  </a:lnTo>
                  <a:lnTo>
                    <a:pt x="56422" y="98852"/>
                  </a:lnTo>
                  <a:lnTo>
                    <a:pt x="56618" y="98107"/>
                  </a:lnTo>
                  <a:lnTo>
                    <a:pt x="56814" y="97348"/>
                  </a:lnTo>
                  <a:lnTo>
                    <a:pt x="56984" y="96603"/>
                  </a:lnTo>
                  <a:lnTo>
                    <a:pt x="57141" y="95858"/>
                  </a:lnTo>
                  <a:lnTo>
                    <a:pt x="57285" y="95112"/>
                  </a:lnTo>
                  <a:lnTo>
                    <a:pt x="57416" y="94354"/>
                  </a:lnTo>
                  <a:lnTo>
                    <a:pt x="57533" y="93609"/>
                  </a:lnTo>
                  <a:lnTo>
                    <a:pt x="57638" y="92863"/>
                  </a:lnTo>
                  <a:lnTo>
                    <a:pt x="57729" y="92118"/>
                  </a:lnTo>
                  <a:lnTo>
                    <a:pt x="57808" y="91373"/>
                  </a:lnTo>
                  <a:lnTo>
                    <a:pt x="57873" y="90627"/>
                  </a:lnTo>
                  <a:lnTo>
                    <a:pt x="57913" y="89882"/>
                  </a:lnTo>
                  <a:lnTo>
                    <a:pt x="57952" y="89137"/>
                  </a:lnTo>
                  <a:lnTo>
                    <a:pt x="57978" y="88391"/>
                  </a:lnTo>
                  <a:lnTo>
                    <a:pt x="58004" y="87646"/>
                  </a:lnTo>
                  <a:lnTo>
                    <a:pt x="58004" y="86901"/>
                  </a:lnTo>
                  <a:lnTo>
                    <a:pt x="57991" y="86155"/>
                  </a:lnTo>
                  <a:lnTo>
                    <a:pt x="57965" y="85410"/>
                  </a:lnTo>
                  <a:lnTo>
                    <a:pt x="57939" y="84678"/>
                  </a:lnTo>
                  <a:lnTo>
                    <a:pt x="57886" y="83933"/>
                  </a:lnTo>
                  <a:lnTo>
                    <a:pt x="57834" y="83187"/>
                  </a:lnTo>
                  <a:lnTo>
                    <a:pt x="57769" y="82455"/>
                  </a:lnTo>
                  <a:lnTo>
                    <a:pt x="57690" y="81710"/>
                  </a:lnTo>
                  <a:lnTo>
                    <a:pt x="57599" y="80964"/>
                  </a:lnTo>
                  <a:lnTo>
                    <a:pt x="57507" y="80232"/>
                  </a:lnTo>
                  <a:lnTo>
                    <a:pt x="57403" y="79500"/>
                  </a:lnTo>
                  <a:lnTo>
                    <a:pt x="57272" y="78755"/>
                  </a:lnTo>
                  <a:lnTo>
                    <a:pt x="57154" y="78022"/>
                  </a:lnTo>
                  <a:lnTo>
                    <a:pt x="57010" y="77277"/>
                  </a:lnTo>
                  <a:lnTo>
                    <a:pt x="56853" y="76545"/>
                  </a:lnTo>
                  <a:lnTo>
                    <a:pt x="56696" y="75813"/>
                  </a:lnTo>
                  <a:lnTo>
                    <a:pt x="56540" y="75080"/>
                  </a:lnTo>
                  <a:lnTo>
                    <a:pt x="56357" y="74348"/>
                  </a:lnTo>
                  <a:lnTo>
                    <a:pt x="56173" y="73616"/>
                  </a:lnTo>
                  <a:lnTo>
                    <a:pt x="55977" y="72884"/>
                  </a:lnTo>
                  <a:lnTo>
                    <a:pt x="55768" y="72151"/>
                  </a:lnTo>
                  <a:lnTo>
                    <a:pt x="55559" y="71419"/>
                  </a:lnTo>
                  <a:lnTo>
                    <a:pt x="55337" y="70687"/>
                  </a:lnTo>
                  <a:lnTo>
                    <a:pt x="55114" y="69955"/>
                  </a:lnTo>
                  <a:lnTo>
                    <a:pt x="54879" y="69222"/>
                  </a:lnTo>
                  <a:lnTo>
                    <a:pt x="54382" y="67771"/>
                  </a:lnTo>
                  <a:lnTo>
                    <a:pt x="53846" y="66320"/>
                  </a:lnTo>
                  <a:lnTo>
                    <a:pt x="53297" y="64868"/>
                  </a:lnTo>
                  <a:lnTo>
                    <a:pt x="52708" y="63430"/>
                  </a:lnTo>
                  <a:lnTo>
                    <a:pt x="52107" y="61992"/>
                  </a:lnTo>
                  <a:lnTo>
                    <a:pt x="51479" y="60553"/>
                  </a:lnTo>
                  <a:lnTo>
                    <a:pt x="50812" y="59115"/>
                  </a:lnTo>
                  <a:lnTo>
                    <a:pt x="50133" y="57677"/>
                  </a:lnTo>
                  <a:lnTo>
                    <a:pt x="49440" y="56251"/>
                  </a:lnTo>
                  <a:lnTo>
                    <a:pt x="48720" y="54826"/>
                  </a:lnTo>
                  <a:lnTo>
                    <a:pt x="47988" y="53414"/>
                  </a:lnTo>
                  <a:lnTo>
                    <a:pt x="47596" y="52512"/>
                  </a:lnTo>
                  <a:lnTo>
                    <a:pt x="47177" y="51610"/>
                  </a:lnTo>
                  <a:lnTo>
                    <a:pt x="46746" y="50734"/>
                  </a:lnTo>
                  <a:lnTo>
                    <a:pt x="46301" y="49884"/>
                  </a:lnTo>
                  <a:lnTo>
                    <a:pt x="45818" y="49034"/>
                  </a:lnTo>
                  <a:lnTo>
                    <a:pt x="45569" y="48628"/>
                  </a:lnTo>
                  <a:lnTo>
                    <a:pt x="45321" y="48210"/>
                  </a:lnTo>
                  <a:lnTo>
                    <a:pt x="45059" y="47818"/>
                  </a:lnTo>
                  <a:lnTo>
                    <a:pt x="44798" y="47412"/>
                  </a:lnTo>
                  <a:lnTo>
                    <a:pt x="44523" y="47033"/>
                  </a:lnTo>
                  <a:lnTo>
                    <a:pt x="44249" y="46641"/>
                  </a:lnTo>
                  <a:lnTo>
                    <a:pt x="42889" y="44313"/>
                  </a:lnTo>
                  <a:lnTo>
                    <a:pt x="41503" y="41999"/>
                  </a:lnTo>
                  <a:lnTo>
                    <a:pt x="40104" y="39698"/>
                  </a:lnTo>
                  <a:lnTo>
                    <a:pt x="38704" y="37409"/>
                  </a:lnTo>
                  <a:lnTo>
                    <a:pt x="35880" y="32885"/>
                  </a:lnTo>
                  <a:lnTo>
                    <a:pt x="33108" y="28400"/>
                  </a:lnTo>
                  <a:lnTo>
                    <a:pt x="31748" y="26191"/>
                  </a:lnTo>
                  <a:lnTo>
                    <a:pt x="30428" y="23994"/>
                  </a:lnTo>
                  <a:lnTo>
                    <a:pt x="29120" y="21810"/>
                  </a:lnTo>
                  <a:lnTo>
                    <a:pt x="27878" y="19640"/>
                  </a:lnTo>
                  <a:lnTo>
                    <a:pt x="27263" y="18567"/>
                  </a:lnTo>
                  <a:lnTo>
                    <a:pt x="26662" y="17482"/>
                  </a:lnTo>
                  <a:lnTo>
                    <a:pt x="26087" y="16423"/>
                  </a:lnTo>
                  <a:lnTo>
                    <a:pt x="25511" y="15351"/>
                  </a:lnTo>
                  <a:lnTo>
                    <a:pt x="24962" y="14292"/>
                  </a:lnTo>
                  <a:lnTo>
                    <a:pt x="24426" y="13246"/>
                  </a:lnTo>
                  <a:lnTo>
                    <a:pt x="23903" y="12187"/>
                  </a:lnTo>
                  <a:lnTo>
                    <a:pt x="23393" y="11141"/>
                  </a:lnTo>
                  <a:lnTo>
                    <a:pt x="23315" y="10971"/>
                  </a:lnTo>
                  <a:lnTo>
                    <a:pt x="23210" y="10814"/>
                  </a:lnTo>
                  <a:lnTo>
                    <a:pt x="23118" y="10657"/>
                  </a:lnTo>
                  <a:lnTo>
                    <a:pt x="23014" y="10500"/>
                  </a:lnTo>
                  <a:lnTo>
                    <a:pt x="22909" y="10369"/>
                  </a:lnTo>
                  <a:lnTo>
                    <a:pt x="22791" y="10238"/>
                  </a:lnTo>
                  <a:lnTo>
                    <a:pt x="22674" y="10108"/>
                  </a:lnTo>
                  <a:lnTo>
                    <a:pt x="22543" y="9990"/>
                  </a:lnTo>
                  <a:lnTo>
                    <a:pt x="22412" y="9885"/>
                  </a:lnTo>
                  <a:lnTo>
                    <a:pt x="22282" y="9781"/>
                  </a:lnTo>
                  <a:lnTo>
                    <a:pt x="22151" y="9689"/>
                  </a:lnTo>
                  <a:lnTo>
                    <a:pt x="22007" y="9598"/>
                  </a:lnTo>
                  <a:lnTo>
                    <a:pt x="21732" y="9441"/>
                  </a:lnTo>
                  <a:lnTo>
                    <a:pt x="21432" y="9323"/>
                  </a:lnTo>
                  <a:lnTo>
                    <a:pt x="20882" y="8852"/>
                  </a:lnTo>
                  <a:lnTo>
                    <a:pt x="20320" y="8395"/>
                  </a:lnTo>
                  <a:lnTo>
                    <a:pt x="19758" y="7937"/>
                  </a:lnTo>
                  <a:lnTo>
                    <a:pt x="19170" y="7479"/>
                  </a:lnTo>
                  <a:lnTo>
                    <a:pt x="18568" y="7022"/>
                  </a:lnTo>
                  <a:lnTo>
                    <a:pt x="17967" y="6577"/>
                  </a:lnTo>
                  <a:lnTo>
                    <a:pt x="17352" y="6146"/>
                  </a:lnTo>
                  <a:lnTo>
                    <a:pt x="16724" y="5714"/>
                  </a:lnTo>
                  <a:lnTo>
                    <a:pt x="16084" y="5283"/>
                  </a:lnTo>
                  <a:lnTo>
                    <a:pt x="15443" y="4877"/>
                  </a:lnTo>
                  <a:lnTo>
                    <a:pt x="14789" y="4472"/>
                  </a:lnTo>
                  <a:lnTo>
                    <a:pt x="14122" y="4080"/>
                  </a:lnTo>
                  <a:lnTo>
                    <a:pt x="13456" y="3700"/>
                  </a:lnTo>
                  <a:lnTo>
                    <a:pt x="12789" y="3334"/>
                  </a:lnTo>
                  <a:lnTo>
                    <a:pt x="12096" y="2981"/>
                  </a:lnTo>
                  <a:lnTo>
                    <a:pt x="11416" y="2641"/>
                  </a:lnTo>
                  <a:lnTo>
                    <a:pt x="10723" y="2328"/>
                  </a:lnTo>
                  <a:lnTo>
                    <a:pt x="10017" y="2027"/>
                  </a:lnTo>
                  <a:lnTo>
                    <a:pt x="9311" y="1739"/>
                  </a:lnTo>
                  <a:lnTo>
                    <a:pt x="8604" y="1465"/>
                  </a:lnTo>
                  <a:lnTo>
                    <a:pt x="7898" y="1216"/>
                  </a:lnTo>
                  <a:lnTo>
                    <a:pt x="7192" y="994"/>
                  </a:lnTo>
                  <a:lnTo>
                    <a:pt x="6473" y="785"/>
                  </a:lnTo>
                  <a:lnTo>
                    <a:pt x="5754" y="602"/>
                  </a:lnTo>
                  <a:lnTo>
                    <a:pt x="5035" y="432"/>
                  </a:lnTo>
                  <a:lnTo>
                    <a:pt x="4316" y="301"/>
                  </a:lnTo>
                  <a:lnTo>
                    <a:pt x="3597" y="183"/>
                  </a:lnTo>
                  <a:lnTo>
                    <a:pt x="2877" y="105"/>
                  </a:lnTo>
                  <a:lnTo>
                    <a:pt x="2158" y="39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1" name="Google Shape;1763;p38">
              <a:extLst>
                <a:ext uri="{FF2B5EF4-FFF2-40B4-BE49-F238E27FC236}">
                  <a16:creationId xmlns:a16="http://schemas.microsoft.com/office/drawing/2014/main" id="{F38B1A0A-9913-3886-7415-9475F21BE4BB}"/>
                </a:ext>
              </a:extLst>
            </p:cNvPr>
            <p:cNvSpPr/>
            <p:nvPr/>
          </p:nvSpPr>
          <p:spPr>
            <a:xfrm>
              <a:off x="4797200" y="2803550"/>
              <a:ext cx="663925" cy="2439925"/>
            </a:xfrm>
            <a:custGeom>
              <a:avLst/>
              <a:gdLst/>
              <a:ahLst/>
              <a:cxnLst/>
              <a:rect l="l" t="t" r="r" b="b"/>
              <a:pathLst>
                <a:path w="26557" h="97597" extrusionOk="0">
                  <a:moveTo>
                    <a:pt x="13128" y="1"/>
                  </a:moveTo>
                  <a:lnTo>
                    <a:pt x="12775" y="14"/>
                  </a:lnTo>
                  <a:lnTo>
                    <a:pt x="12422" y="66"/>
                  </a:lnTo>
                  <a:lnTo>
                    <a:pt x="12082" y="131"/>
                  </a:lnTo>
                  <a:lnTo>
                    <a:pt x="11755" y="223"/>
                  </a:lnTo>
                  <a:lnTo>
                    <a:pt x="11441" y="340"/>
                  </a:lnTo>
                  <a:lnTo>
                    <a:pt x="11128" y="484"/>
                  </a:lnTo>
                  <a:lnTo>
                    <a:pt x="10827" y="654"/>
                  </a:lnTo>
                  <a:lnTo>
                    <a:pt x="10526" y="837"/>
                  </a:lnTo>
                  <a:lnTo>
                    <a:pt x="10238" y="1047"/>
                  </a:lnTo>
                  <a:lnTo>
                    <a:pt x="9964" y="1269"/>
                  </a:lnTo>
                  <a:lnTo>
                    <a:pt x="9689" y="1517"/>
                  </a:lnTo>
                  <a:lnTo>
                    <a:pt x="9428" y="1792"/>
                  </a:lnTo>
                  <a:lnTo>
                    <a:pt x="9179" y="2066"/>
                  </a:lnTo>
                  <a:lnTo>
                    <a:pt x="8931" y="2367"/>
                  </a:lnTo>
                  <a:lnTo>
                    <a:pt x="8696" y="2681"/>
                  </a:lnTo>
                  <a:lnTo>
                    <a:pt x="8460" y="3008"/>
                  </a:lnTo>
                  <a:lnTo>
                    <a:pt x="8238" y="3361"/>
                  </a:lnTo>
                  <a:lnTo>
                    <a:pt x="8016" y="3714"/>
                  </a:lnTo>
                  <a:lnTo>
                    <a:pt x="7806" y="4080"/>
                  </a:lnTo>
                  <a:lnTo>
                    <a:pt x="7597" y="4472"/>
                  </a:lnTo>
                  <a:lnTo>
                    <a:pt x="7401" y="4865"/>
                  </a:lnTo>
                  <a:lnTo>
                    <a:pt x="7218" y="5270"/>
                  </a:lnTo>
                  <a:lnTo>
                    <a:pt x="7035" y="5675"/>
                  </a:lnTo>
                  <a:lnTo>
                    <a:pt x="6852" y="6094"/>
                  </a:lnTo>
                  <a:lnTo>
                    <a:pt x="6682" y="6525"/>
                  </a:lnTo>
                  <a:lnTo>
                    <a:pt x="6525" y="6970"/>
                  </a:lnTo>
                  <a:lnTo>
                    <a:pt x="6211" y="7859"/>
                  </a:lnTo>
                  <a:lnTo>
                    <a:pt x="5937" y="8761"/>
                  </a:lnTo>
                  <a:lnTo>
                    <a:pt x="5675" y="9676"/>
                  </a:lnTo>
                  <a:lnTo>
                    <a:pt x="5427" y="10605"/>
                  </a:lnTo>
                  <a:lnTo>
                    <a:pt x="5217" y="11533"/>
                  </a:lnTo>
                  <a:lnTo>
                    <a:pt x="5021" y="12449"/>
                  </a:lnTo>
                  <a:lnTo>
                    <a:pt x="4838" y="13351"/>
                  </a:lnTo>
                  <a:lnTo>
                    <a:pt x="4694" y="14227"/>
                  </a:lnTo>
                  <a:lnTo>
                    <a:pt x="4551" y="15077"/>
                  </a:lnTo>
                  <a:lnTo>
                    <a:pt x="4433" y="15900"/>
                  </a:lnTo>
                  <a:lnTo>
                    <a:pt x="4328" y="16685"/>
                  </a:lnTo>
                  <a:lnTo>
                    <a:pt x="4237" y="17417"/>
                  </a:lnTo>
                  <a:lnTo>
                    <a:pt x="4171" y="18084"/>
                  </a:lnTo>
                  <a:lnTo>
                    <a:pt x="3975" y="19915"/>
                  </a:lnTo>
                  <a:lnTo>
                    <a:pt x="3779" y="21745"/>
                  </a:lnTo>
                  <a:lnTo>
                    <a:pt x="3361" y="25433"/>
                  </a:lnTo>
                  <a:lnTo>
                    <a:pt x="2929" y="29146"/>
                  </a:lnTo>
                  <a:lnTo>
                    <a:pt x="2472" y="32886"/>
                  </a:lnTo>
                  <a:lnTo>
                    <a:pt x="2040" y="36638"/>
                  </a:lnTo>
                  <a:lnTo>
                    <a:pt x="1609" y="40417"/>
                  </a:lnTo>
                  <a:lnTo>
                    <a:pt x="1399" y="42300"/>
                  </a:lnTo>
                  <a:lnTo>
                    <a:pt x="1203" y="44196"/>
                  </a:lnTo>
                  <a:lnTo>
                    <a:pt x="1020" y="46092"/>
                  </a:lnTo>
                  <a:lnTo>
                    <a:pt x="850" y="47988"/>
                  </a:lnTo>
                  <a:lnTo>
                    <a:pt x="680" y="49884"/>
                  </a:lnTo>
                  <a:lnTo>
                    <a:pt x="536" y="51767"/>
                  </a:lnTo>
                  <a:lnTo>
                    <a:pt x="393" y="53663"/>
                  </a:lnTo>
                  <a:lnTo>
                    <a:pt x="275" y="55559"/>
                  </a:lnTo>
                  <a:lnTo>
                    <a:pt x="183" y="57442"/>
                  </a:lnTo>
                  <a:lnTo>
                    <a:pt x="105" y="59325"/>
                  </a:lnTo>
                  <a:lnTo>
                    <a:pt x="40" y="61208"/>
                  </a:lnTo>
                  <a:lnTo>
                    <a:pt x="0" y="63077"/>
                  </a:lnTo>
                  <a:lnTo>
                    <a:pt x="0" y="64947"/>
                  </a:lnTo>
                  <a:lnTo>
                    <a:pt x="13" y="66817"/>
                  </a:lnTo>
                  <a:lnTo>
                    <a:pt x="53" y="68674"/>
                  </a:lnTo>
                  <a:lnTo>
                    <a:pt x="118" y="70517"/>
                  </a:lnTo>
                  <a:lnTo>
                    <a:pt x="223" y="72361"/>
                  </a:lnTo>
                  <a:lnTo>
                    <a:pt x="275" y="73276"/>
                  </a:lnTo>
                  <a:lnTo>
                    <a:pt x="340" y="74192"/>
                  </a:lnTo>
                  <a:lnTo>
                    <a:pt x="419" y="75107"/>
                  </a:lnTo>
                  <a:lnTo>
                    <a:pt x="510" y="76022"/>
                  </a:lnTo>
                  <a:lnTo>
                    <a:pt x="602" y="76938"/>
                  </a:lnTo>
                  <a:lnTo>
                    <a:pt x="706" y="77840"/>
                  </a:lnTo>
                  <a:lnTo>
                    <a:pt x="759" y="78271"/>
                  </a:lnTo>
                  <a:lnTo>
                    <a:pt x="837" y="78729"/>
                  </a:lnTo>
                  <a:lnTo>
                    <a:pt x="942" y="79187"/>
                  </a:lnTo>
                  <a:lnTo>
                    <a:pt x="1046" y="79670"/>
                  </a:lnTo>
                  <a:lnTo>
                    <a:pt x="1177" y="80154"/>
                  </a:lnTo>
                  <a:lnTo>
                    <a:pt x="1321" y="80664"/>
                  </a:lnTo>
                  <a:lnTo>
                    <a:pt x="1478" y="81174"/>
                  </a:lnTo>
                  <a:lnTo>
                    <a:pt x="1661" y="81697"/>
                  </a:lnTo>
                  <a:lnTo>
                    <a:pt x="1844" y="82233"/>
                  </a:lnTo>
                  <a:lnTo>
                    <a:pt x="2053" y="82769"/>
                  </a:lnTo>
                  <a:lnTo>
                    <a:pt x="2275" y="83318"/>
                  </a:lnTo>
                  <a:lnTo>
                    <a:pt x="2498" y="83868"/>
                  </a:lnTo>
                  <a:lnTo>
                    <a:pt x="2746" y="84417"/>
                  </a:lnTo>
                  <a:lnTo>
                    <a:pt x="3008" y="84979"/>
                  </a:lnTo>
                  <a:lnTo>
                    <a:pt x="3282" y="85541"/>
                  </a:lnTo>
                  <a:lnTo>
                    <a:pt x="3557" y="86090"/>
                  </a:lnTo>
                  <a:lnTo>
                    <a:pt x="3858" y="86653"/>
                  </a:lnTo>
                  <a:lnTo>
                    <a:pt x="4158" y="87215"/>
                  </a:lnTo>
                  <a:lnTo>
                    <a:pt x="4485" y="87764"/>
                  </a:lnTo>
                  <a:lnTo>
                    <a:pt x="4812" y="88313"/>
                  </a:lnTo>
                  <a:lnTo>
                    <a:pt x="5152" y="88862"/>
                  </a:lnTo>
                  <a:lnTo>
                    <a:pt x="5492" y="89399"/>
                  </a:lnTo>
                  <a:lnTo>
                    <a:pt x="5858" y="89935"/>
                  </a:lnTo>
                  <a:lnTo>
                    <a:pt x="6224" y="90458"/>
                  </a:lnTo>
                  <a:lnTo>
                    <a:pt x="6590" y="90968"/>
                  </a:lnTo>
                  <a:lnTo>
                    <a:pt x="6970" y="91478"/>
                  </a:lnTo>
                  <a:lnTo>
                    <a:pt x="7362" y="91974"/>
                  </a:lnTo>
                  <a:lnTo>
                    <a:pt x="7754" y="92445"/>
                  </a:lnTo>
                  <a:lnTo>
                    <a:pt x="8159" y="92916"/>
                  </a:lnTo>
                  <a:lnTo>
                    <a:pt x="8578" y="93361"/>
                  </a:lnTo>
                  <a:lnTo>
                    <a:pt x="8983" y="93792"/>
                  </a:lnTo>
                  <a:lnTo>
                    <a:pt x="9415" y="94210"/>
                  </a:lnTo>
                  <a:lnTo>
                    <a:pt x="9833" y="94603"/>
                  </a:lnTo>
                  <a:lnTo>
                    <a:pt x="10265" y="94982"/>
                  </a:lnTo>
                  <a:lnTo>
                    <a:pt x="10709" y="95348"/>
                  </a:lnTo>
                  <a:lnTo>
                    <a:pt x="11141" y="95675"/>
                  </a:lnTo>
                  <a:lnTo>
                    <a:pt x="11585" y="95989"/>
                  </a:lnTo>
                  <a:lnTo>
                    <a:pt x="12030" y="96276"/>
                  </a:lnTo>
                  <a:lnTo>
                    <a:pt x="12474" y="96538"/>
                  </a:lnTo>
                  <a:lnTo>
                    <a:pt x="12932" y="96773"/>
                  </a:lnTo>
                  <a:lnTo>
                    <a:pt x="13377" y="96982"/>
                  </a:lnTo>
                  <a:lnTo>
                    <a:pt x="13834" y="97166"/>
                  </a:lnTo>
                  <a:lnTo>
                    <a:pt x="14292" y="97322"/>
                  </a:lnTo>
                  <a:lnTo>
                    <a:pt x="14750" y="97440"/>
                  </a:lnTo>
                  <a:lnTo>
                    <a:pt x="14972" y="97492"/>
                  </a:lnTo>
                  <a:lnTo>
                    <a:pt x="15207" y="97532"/>
                  </a:lnTo>
                  <a:lnTo>
                    <a:pt x="15429" y="97558"/>
                  </a:lnTo>
                  <a:lnTo>
                    <a:pt x="15665" y="97584"/>
                  </a:lnTo>
                  <a:lnTo>
                    <a:pt x="15887" y="97597"/>
                  </a:lnTo>
                  <a:lnTo>
                    <a:pt x="16345" y="97597"/>
                  </a:lnTo>
                  <a:lnTo>
                    <a:pt x="16567" y="97584"/>
                  </a:lnTo>
                  <a:lnTo>
                    <a:pt x="16789" y="97571"/>
                  </a:lnTo>
                  <a:lnTo>
                    <a:pt x="17025" y="97532"/>
                  </a:lnTo>
                  <a:lnTo>
                    <a:pt x="17247" y="97492"/>
                  </a:lnTo>
                  <a:lnTo>
                    <a:pt x="17469" y="97440"/>
                  </a:lnTo>
                  <a:lnTo>
                    <a:pt x="17692" y="97388"/>
                  </a:lnTo>
                  <a:lnTo>
                    <a:pt x="17914" y="97322"/>
                  </a:lnTo>
                  <a:lnTo>
                    <a:pt x="18136" y="97244"/>
                  </a:lnTo>
                  <a:lnTo>
                    <a:pt x="18358" y="97152"/>
                  </a:lnTo>
                  <a:lnTo>
                    <a:pt x="18581" y="97048"/>
                  </a:lnTo>
                  <a:lnTo>
                    <a:pt x="18803" y="96943"/>
                  </a:lnTo>
                  <a:lnTo>
                    <a:pt x="19025" y="96826"/>
                  </a:lnTo>
                  <a:lnTo>
                    <a:pt x="19248" y="96695"/>
                  </a:lnTo>
                  <a:lnTo>
                    <a:pt x="19470" y="96551"/>
                  </a:lnTo>
                  <a:lnTo>
                    <a:pt x="19679" y="96394"/>
                  </a:lnTo>
                  <a:lnTo>
                    <a:pt x="19901" y="96237"/>
                  </a:lnTo>
                  <a:lnTo>
                    <a:pt x="20111" y="96054"/>
                  </a:lnTo>
                  <a:lnTo>
                    <a:pt x="20320" y="95871"/>
                  </a:lnTo>
                  <a:lnTo>
                    <a:pt x="20542" y="95675"/>
                  </a:lnTo>
                  <a:lnTo>
                    <a:pt x="20751" y="95466"/>
                  </a:lnTo>
                  <a:lnTo>
                    <a:pt x="20960" y="95243"/>
                  </a:lnTo>
                  <a:lnTo>
                    <a:pt x="21170" y="95008"/>
                  </a:lnTo>
                  <a:lnTo>
                    <a:pt x="21379" y="94773"/>
                  </a:lnTo>
                  <a:lnTo>
                    <a:pt x="21575" y="94511"/>
                  </a:lnTo>
                  <a:lnTo>
                    <a:pt x="21784" y="94237"/>
                  </a:lnTo>
                  <a:lnTo>
                    <a:pt x="21980" y="93962"/>
                  </a:lnTo>
                  <a:lnTo>
                    <a:pt x="22190" y="93661"/>
                  </a:lnTo>
                  <a:lnTo>
                    <a:pt x="22386" y="93361"/>
                  </a:lnTo>
                  <a:lnTo>
                    <a:pt x="22582" y="93034"/>
                  </a:lnTo>
                  <a:lnTo>
                    <a:pt x="22778" y="92707"/>
                  </a:lnTo>
                  <a:lnTo>
                    <a:pt x="22974" y="92354"/>
                  </a:lnTo>
                  <a:lnTo>
                    <a:pt x="23157" y="92001"/>
                  </a:lnTo>
                  <a:lnTo>
                    <a:pt x="23353" y="91621"/>
                  </a:lnTo>
                  <a:lnTo>
                    <a:pt x="23589" y="91138"/>
                  </a:lnTo>
                  <a:lnTo>
                    <a:pt x="23811" y="90641"/>
                  </a:lnTo>
                  <a:lnTo>
                    <a:pt x="24020" y="90144"/>
                  </a:lnTo>
                  <a:lnTo>
                    <a:pt x="24229" y="89647"/>
                  </a:lnTo>
                  <a:lnTo>
                    <a:pt x="24425" y="89150"/>
                  </a:lnTo>
                  <a:lnTo>
                    <a:pt x="24609" y="88640"/>
                  </a:lnTo>
                  <a:lnTo>
                    <a:pt x="24779" y="88143"/>
                  </a:lnTo>
                  <a:lnTo>
                    <a:pt x="24948" y="87620"/>
                  </a:lnTo>
                  <a:lnTo>
                    <a:pt x="25092" y="87110"/>
                  </a:lnTo>
                  <a:lnTo>
                    <a:pt x="25249" y="86587"/>
                  </a:lnTo>
                  <a:lnTo>
                    <a:pt x="25380" y="86077"/>
                  </a:lnTo>
                  <a:lnTo>
                    <a:pt x="25511" y="85554"/>
                  </a:lnTo>
                  <a:lnTo>
                    <a:pt x="25628" y="85018"/>
                  </a:lnTo>
                  <a:lnTo>
                    <a:pt x="25733" y="84495"/>
                  </a:lnTo>
                  <a:lnTo>
                    <a:pt x="25838" y="83959"/>
                  </a:lnTo>
                  <a:lnTo>
                    <a:pt x="25942" y="83423"/>
                  </a:lnTo>
                  <a:lnTo>
                    <a:pt x="26099" y="82351"/>
                  </a:lnTo>
                  <a:lnTo>
                    <a:pt x="26243" y="81266"/>
                  </a:lnTo>
                  <a:lnTo>
                    <a:pt x="26361" y="80180"/>
                  </a:lnTo>
                  <a:lnTo>
                    <a:pt x="26439" y="79082"/>
                  </a:lnTo>
                  <a:lnTo>
                    <a:pt x="26504" y="77984"/>
                  </a:lnTo>
                  <a:lnTo>
                    <a:pt x="26544" y="76872"/>
                  </a:lnTo>
                  <a:lnTo>
                    <a:pt x="26557" y="75761"/>
                  </a:lnTo>
                  <a:lnTo>
                    <a:pt x="26557" y="74649"/>
                  </a:lnTo>
                  <a:lnTo>
                    <a:pt x="26531" y="73538"/>
                  </a:lnTo>
                  <a:lnTo>
                    <a:pt x="26491" y="72413"/>
                  </a:lnTo>
                  <a:lnTo>
                    <a:pt x="26452" y="71302"/>
                  </a:lnTo>
                  <a:lnTo>
                    <a:pt x="26387" y="70177"/>
                  </a:lnTo>
                  <a:lnTo>
                    <a:pt x="26308" y="69066"/>
                  </a:lnTo>
                  <a:lnTo>
                    <a:pt x="26217" y="67941"/>
                  </a:lnTo>
                  <a:lnTo>
                    <a:pt x="26034" y="65732"/>
                  </a:lnTo>
                  <a:lnTo>
                    <a:pt x="25811" y="63522"/>
                  </a:lnTo>
                  <a:lnTo>
                    <a:pt x="25602" y="61351"/>
                  </a:lnTo>
                  <a:lnTo>
                    <a:pt x="25380" y="59207"/>
                  </a:lnTo>
                  <a:lnTo>
                    <a:pt x="25197" y="57115"/>
                  </a:lnTo>
                  <a:lnTo>
                    <a:pt x="24896" y="53689"/>
                  </a:lnTo>
                  <a:lnTo>
                    <a:pt x="24556" y="49871"/>
                  </a:lnTo>
                  <a:lnTo>
                    <a:pt x="24177" y="45726"/>
                  </a:lnTo>
                  <a:lnTo>
                    <a:pt x="23759" y="41346"/>
                  </a:lnTo>
                  <a:lnTo>
                    <a:pt x="23314" y="36835"/>
                  </a:lnTo>
                  <a:lnTo>
                    <a:pt x="22856" y="32245"/>
                  </a:lnTo>
                  <a:lnTo>
                    <a:pt x="22373" y="27695"/>
                  </a:lnTo>
                  <a:lnTo>
                    <a:pt x="21876" y="23262"/>
                  </a:lnTo>
                  <a:lnTo>
                    <a:pt x="21627" y="21105"/>
                  </a:lnTo>
                  <a:lnTo>
                    <a:pt x="21379" y="19012"/>
                  </a:lnTo>
                  <a:lnTo>
                    <a:pt x="21130" y="16999"/>
                  </a:lnTo>
                  <a:lnTo>
                    <a:pt x="20869" y="15064"/>
                  </a:lnTo>
                  <a:lnTo>
                    <a:pt x="20620" y="13220"/>
                  </a:lnTo>
                  <a:lnTo>
                    <a:pt x="20372" y="11481"/>
                  </a:lnTo>
                  <a:lnTo>
                    <a:pt x="20124" y="9846"/>
                  </a:lnTo>
                  <a:lnTo>
                    <a:pt x="19888" y="8356"/>
                  </a:lnTo>
                  <a:lnTo>
                    <a:pt x="19640" y="6983"/>
                  </a:lnTo>
                  <a:lnTo>
                    <a:pt x="19404" y="5767"/>
                  </a:lnTo>
                  <a:lnTo>
                    <a:pt x="19182" y="4708"/>
                  </a:lnTo>
                  <a:lnTo>
                    <a:pt x="19064" y="4237"/>
                  </a:lnTo>
                  <a:lnTo>
                    <a:pt x="18947" y="3806"/>
                  </a:lnTo>
                  <a:lnTo>
                    <a:pt x="18842" y="3426"/>
                  </a:lnTo>
                  <a:lnTo>
                    <a:pt x="18738" y="3099"/>
                  </a:lnTo>
                  <a:lnTo>
                    <a:pt x="18620" y="2812"/>
                  </a:lnTo>
                  <a:lnTo>
                    <a:pt x="18515" y="2576"/>
                  </a:lnTo>
                  <a:lnTo>
                    <a:pt x="18411" y="2380"/>
                  </a:lnTo>
                  <a:lnTo>
                    <a:pt x="18319" y="2250"/>
                  </a:lnTo>
                  <a:lnTo>
                    <a:pt x="18267" y="2197"/>
                  </a:lnTo>
                  <a:lnTo>
                    <a:pt x="18215" y="2158"/>
                  </a:lnTo>
                  <a:lnTo>
                    <a:pt x="18162" y="2145"/>
                  </a:lnTo>
                  <a:lnTo>
                    <a:pt x="18123" y="2132"/>
                  </a:lnTo>
                  <a:lnTo>
                    <a:pt x="17652" y="1766"/>
                  </a:lnTo>
                  <a:lnTo>
                    <a:pt x="17182" y="1439"/>
                  </a:lnTo>
                  <a:lnTo>
                    <a:pt x="16737" y="1151"/>
                  </a:lnTo>
                  <a:lnTo>
                    <a:pt x="16292" y="903"/>
                  </a:lnTo>
                  <a:lnTo>
                    <a:pt x="15874" y="680"/>
                  </a:lnTo>
                  <a:lnTo>
                    <a:pt x="15443" y="484"/>
                  </a:lnTo>
                  <a:lnTo>
                    <a:pt x="15037" y="327"/>
                  </a:lnTo>
                  <a:lnTo>
                    <a:pt x="14632" y="197"/>
                  </a:lnTo>
                  <a:lnTo>
                    <a:pt x="14240" y="105"/>
                  </a:lnTo>
                  <a:lnTo>
                    <a:pt x="13860" y="40"/>
                  </a:lnTo>
                  <a:lnTo>
                    <a:pt x="13494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2" name="Google Shape;1764;p38">
              <a:extLst>
                <a:ext uri="{FF2B5EF4-FFF2-40B4-BE49-F238E27FC236}">
                  <a16:creationId xmlns:a16="http://schemas.microsoft.com/office/drawing/2014/main" id="{38A78677-C049-6FDE-414E-9237198773E3}"/>
                </a:ext>
              </a:extLst>
            </p:cNvPr>
            <p:cNvSpPr/>
            <p:nvPr/>
          </p:nvSpPr>
          <p:spPr>
            <a:xfrm>
              <a:off x="4682125" y="4784175"/>
              <a:ext cx="889825" cy="502800"/>
            </a:xfrm>
            <a:custGeom>
              <a:avLst/>
              <a:gdLst/>
              <a:ahLst/>
              <a:cxnLst/>
              <a:rect l="l" t="t" r="r" b="b"/>
              <a:pathLst>
                <a:path w="35593" h="20112" extrusionOk="0">
                  <a:moveTo>
                    <a:pt x="21811" y="1"/>
                  </a:moveTo>
                  <a:lnTo>
                    <a:pt x="21092" y="27"/>
                  </a:lnTo>
                  <a:lnTo>
                    <a:pt x="20399" y="53"/>
                  </a:lnTo>
                  <a:lnTo>
                    <a:pt x="19719" y="105"/>
                  </a:lnTo>
                  <a:lnTo>
                    <a:pt x="19052" y="171"/>
                  </a:lnTo>
                  <a:lnTo>
                    <a:pt x="18424" y="249"/>
                  </a:lnTo>
                  <a:lnTo>
                    <a:pt x="17783" y="236"/>
                  </a:lnTo>
                  <a:lnTo>
                    <a:pt x="16463" y="236"/>
                  </a:lnTo>
                  <a:lnTo>
                    <a:pt x="15783" y="249"/>
                  </a:lnTo>
                  <a:lnTo>
                    <a:pt x="15090" y="288"/>
                  </a:lnTo>
                  <a:lnTo>
                    <a:pt x="14397" y="328"/>
                  </a:lnTo>
                  <a:lnTo>
                    <a:pt x="13678" y="380"/>
                  </a:lnTo>
                  <a:lnTo>
                    <a:pt x="12972" y="445"/>
                  </a:lnTo>
                  <a:lnTo>
                    <a:pt x="12252" y="524"/>
                  </a:lnTo>
                  <a:lnTo>
                    <a:pt x="11533" y="628"/>
                  </a:lnTo>
                  <a:lnTo>
                    <a:pt x="10814" y="746"/>
                  </a:lnTo>
                  <a:lnTo>
                    <a:pt x="10108" y="877"/>
                  </a:lnTo>
                  <a:lnTo>
                    <a:pt x="9402" y="1034"/>
                  </a:lnTo>
                  <a:lnTo>
                    <a:pt x="8696" y="1204"/>
                  </a:lnTo>
                  <a:lnTo>
                    <a:pt x="8016" y="1400"/>
                  </a:lnTo>
                  <a:lnTo>
                    <a:pt x="7336" y="1622"/>
                  </a:lnTo>
                  <a:lnTo>
                    <a:pt x="6682" y="1857"/>
                  </a:lnTo>
                  <a:lnTo>
                    <a:pt x="6042" y="2119"/>
                  </a:lnTo>
                  <a:lnTo>
                    <a:pt x="5728" y="2263"/>
                  </a:lnTo>
                  <a:lnTo>
                    <a:pt x="5414" y="2420"/>
                  </a:lnTo>
                  <a:lnTo>
                    <a:pt x="5113" y="2577"/>
                  </a:lnTo>
                  <a:lnTo>
                    <a:pt x="4812" y="2734"/>
                  </a:lnTo>
                  <a:lnTo>
                    <a:pt x="4525" y="2904"/>
                  </a:lnTo>
                  <a:lnTo>
                    <a:pt x="4237" y="3074"/>
                  </a:lnTo>
                  <a:lnTo>
                    <a:pt x="3963" y="3257"/>
                  </a:lnTo>
                  <a:lnTo>
                    <a:pt x="3688" y="3453"/>
                  </a:lnTo>
                  <a:lnTo>
                    <a:pt x="3426" y="3649"/>
                  </a:lnTo>
                  <a:lnTo>
                    <a:pt x="3165" y="3858"/>
                  </a:lnTo>
                  <a:lnTo>
                    <a:pt x="2917" y="4067"/>
                  </a:lnTo>
                  <a:lnTo>
                    <a:pt x="2681" y="4290"/>
                  </a:lnTo>
                  <a:lnTo>
                    <a:pt x="2446" y="4525"/>
                  </a:lnTo>
                  <a:lnTo>
                    <a:pt x="2224" y="4760"/>
                  </a:lnTo>
                  <a:lnTo>
                    <a:pt x="2001" y="4996"/>
                  </a:lnTo>
                  <a:lnTo>
                    <a:pt x="1792" y="5257"/>
                  </a:lnTo>
                  <a:lnTo>
                    <a:pt x="1596" y="5519"/>
                  </a:lnTo>
                  <a:lnTo>
                    <a:pt x="1413" y="5780"/>
                  </a:lnTo>
                  <a:lnTo>
                    <a:pt x="1230" y="6068"/>
                  </a:lnTo>
                  <a:lnTo>
                    <a:pt x="1060" y="6356"/>
                  </a:lnTo>
                  <a:lnTo>
                    <a:pt x="903" y="6643"/>
                  </a:lnTo>
                  <a:lnTo>
                    <a:pt x="759" y="6957"/>
                  </a:lnTo>
                  <a:lnTo>
                    <a:pt x="628" y="7271"/>
                  </a:lnTo>
                  <a:lnTo>
                    <a:pt x="498" y="7598"/>
                  </a:lnTo>
                  <a:lnTo>
                    <a:pt x="380" y="7925"/>
                  </a:lnTo>
                  <a:lnTo>
                    <a:pt x="288" y="8265"/>
                  </a:lnTo>
                  <a:lnTo>
                    <a:pt x="197" y="8618"/>
                  </a:lnTo>
                  <a:lnTo>
                    <a:pt x="118" y="8984"/>
                  </a:lnTo>
                  <a:lnTo>
                    <a:pt x="66" y="9311"/>
                  </a:lnTo>
                  <a:lnTo>
                    <a:pt x="27" y="9637"/>
                  </a:lnTo>
                  <a:lnTo>
                    <a:pt x="1" y="9951"/>
                  </a:lnTo>
                  <a:lnTo>
                    <a:pt x="1" y="10265"/>
                  </a:lnTo>
                  <a:lnTo>
                    <a:pt x="27" y="10579"/>
                  </a:lnTo>
                  <a:lnTo>
                    <a:pt x="53" y="10893"/>
                  </a:lnTo>
                  <a:lnTo>
                    <a:pt x="105" y="11193"/>
                  </a:lnTo>
                  <a:lnTo>
                    <a:pt x="158" y="11494"/>
                  </a:lnTo>
                  <a:lnTo>
                    <a:pt x="236" y="11782"/>
                  </a:lnTo>
                  <a:lnTo>
                    <a:pt x="328" y="12070"/>
                  </a:lnTo>
                  <a:lnTo>
                    <a:pt x="432" y="12357"/>
                  </a:lnTo>
                  <a:lnTo>
                    <a:pt x="550" y="12645"/>
                  </a:lnTo>
                  <a:lnTo>
                    <a:pt x="681" y="12919"/>
                  </a:lnTo>
                  <a:lnTo>
                    <a:pt x="811" y="13181"/>
                  </a:lnTo>
                  <a:lnTo>
                    <a:pt x="968" y="13456"/>
                  </a:lnTo>
                  <a:lnTo>
                    <a:pt x="1125" y="13717"/>
                  </a:lnTo>
                  <a:lnTo>
                    <a:pt x="1295" y="13966"/>
                  </a:lnTo>
                  <a:lnTo>
                    <a:pt x="1478" y="14214"/>
                  </a:lnTo>
                  <a:lnTo>
                    <a:pt x="1674" y="14462"/>
                  </a:lnTo>
                  <a:lnTo>
                    <a:pt x="1870" y="14698"/>
                  </a:lnTo>
                  <a:lnTo>
                    <a:pt x="2080" y="14933"/>
                  </a:lnTo>
                  <a:lnTo>
                    <a:pt x="2289" y="15155"/>
                  </a:lnTo>
                  <a:lnTo>
                    <a:pt x="2511" y="15378"/>
                  </a:lnTo>
                  <a:lnTo>
                    <a:pt x="2747" y="15587"/>
                  </a:lnTo>
                  <a:lnTo>
                    <a:pt x="2969" y="15796"/>
                  </a:lnTo>
                  <a:lnTo>
                    <a:pt x="3217" y="16005"/>
                  </a:lnTo>
                  <a:lnTo>
                    <a:pt x="3701" y="16385"/>
                  </a:lnTo>
                  <a:lnTo>
                    <a:pt x="4211" y="16751"/>
                  </a:lnTo>
                  <a:lnTo>
                    <a:pt x="4721" y="17078"/>
                  </a:lnTo>
                  <a:lnTo>
                    <a:pt x="5087" y="17300"/>
                  </a:lnTo>
                  <a:lnTo>
                    <a:pt x="5466" y="17509"/>
                  </a:lnTo>
                  <a:lnTo>
                    <a:pt x="5845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55"/>
                  </a:lnTo>
                  <a:lnTo>
                    <a:pt x="8251" y="18686"/>
                  </a:lnTo>
                  <a:lnTo>
                    <a:pt x="8657" y="18817"/>
                  </a:lnTo>
                  <a:lnTo>
                    <a:pt x="9075" y="18947"/>
                  </a:lnTo>
                  <a:lnTo>
                    <a:pt x="9507" y="19065"/>
                  </a:lnTo>
                  <a:lnTo>
                    <a:pt x="9925" y="19170"/>
                  </a:lnTo>
                  <a:lnTo>
                    <a:pt x="10357" y="19274"/>
                  </a:lnTo>
                  <a:lnTo>
                    <a:pt x="11220" y="19457"/>
                  </a:lnTo>
                  <a:lnTo>
                    <a:pt x="12083" y="19614"/>
                  </a:lnTo>
                  <a:lnTo>
                    <a:pt x="12959" y="19732"/>
                  </a:lnTo>
                  <a:lnTo>
                    <a:pt x="13835" y="19850"/>
                  </a:lnTo>
                  <a:lnTo>
                    <a:pt x="14711" y="19928"/>
                  </a:lnTo>
                  <a:lnTo>
                    <a:pt x="15587" y="19993"/>
                  </a:lnTo>
                  <a:lnTo>
                    <a:pt x="16450" y="20046"/>
                  </a:lnTo>
                  <a:lnTo>
                    <a:pt x="17300" y="20085"/>
                  </a:lnTo>
                  <a:lnTo>
                    <a:pt x="18150" y="20111"/>
                  </a:lnTo>
                  <a:lnTo>
                    <a:pt x="19405" y="20111"/>
                  </a:lnTo>
                  <a:lnTo>
                    <a:pt x="20046" y="20085"/>
                  </a:lnTo>
                  <a:lnTo>
                    <a:pt x="20712" y="20046"/>
                  </a:lnTo>
                  <a:lnTo>
                    <a:pt x="21392" y="19980"/>
                  </a:lnTo>
                  <a:lnTo>
                    <a:pt x="22085" y="19902"/>
                  </a:lnTo>
                  <a:lnTo>
                    <a:pt x="22778" y="19810"/>
                  </a:lnTo>
                  <a:lnTo>
                    <a:pt x="23484" y="19706"/>
                  </a:lnTo>
                  <a:lnTo>
                    <a:pt x="24191" y="19575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2"/>
                  </a:lnTo>
                  <a:lnTo>
                    <a:pt x="26989" y="18843"/>
                  </a:lnTo>
                  <a:lnTo>
                    <a:pt x="27669" y="18607"/>
                  </a:lnTo>
                  <a:lnTo>
                    <a:pt x="28335" y="18346"/>
                  </a:lnTo>
                  <a:lnTo>
                    <a:pt x="29002" y="18058"/>
                  </a:lnTo>
                  <a:lnTo>
                    <a:pt x="29630" y="17757"/>
                  </a:lnTo>
                  <a:lnTo>
                    <a:pt x="29944" y="17601"/>
                  </a:lnTo>
                  <a:lnTo>
                    <a:pt x="30258" y="17431"/>
                  </a:lnTo>
                  <a:lnTo>
                    <a:pt x="30558" y="17248"/>
                  </a:lnTo>
                  <a:lnTo>
                    <a:pt x="30859" y="17078"/>
                  </a:lnTo>
                  <a:lnTo>
                    <a:pt x="31147" y="16881"/>
                  </a:lnTo>
                  <a:lnTo>
                    <a:pt x="31421" y="16685"/>
                  </a:lnTo>
                  <a:lnTo>
                    <a:pt x="31709" y="16489"/>
                  </a:lnTo>
                  <a:lnTo>
                    <a:pt x="31970" y="16280"/>
                  </a:lnTo>
                  <a:lnTo>
                    <a:pt x="32232" y="16071"/>
                  </a:lnTo>
                  <a:lnTo>
                    <a:pt x="32494" y="15848"/>
                  </a:lnTo>
                  <a:lnTo>
                    <a:pt x="32742" y="15626"/>
                  </a:lnTo>
                  <a:lnTo>
                    <a:pt x="32977" y="15391"/>
                  </a:lnTo>
                  <a:lnTo>
                    <a:pt x="33213" y="15142"/>
                  </a:lnTo>
                  <a:lnTo>
                    <a:pt x="33435" y="14894"/>
                  </a:lnTo>
                  <a:lnTo>
                    <a:pt x="33644" y="14645"/>
                  </a:lnTo>
                  <a:lnTo>
                    <a:pt x="33853" y="14384"/>
                  </a:lnTo>
                  <a:lnTo>
                    <a:pt x="34050" y="14109"/>
                  </a:lnTo>
                  <a:lnTo>
                    <a:pt x="34233" y="13835"/>
                  </a:lnTo>
                  <a:lnTo>
                    <a:pt x="34403" y="13547"/>
                  </a:lnTo>
                  <a:lnTo>
                    <a:pt x="34559" y="13259"/>
                  </a:lnTo>
                  <a:lnTo>
                    <a:pt x="34716" y="12959"/>
                  </a:lnTo>
                  <a:lnTo>
                    <a:pt x="34860" y="12658"/>
                  </a:lnTo>
                  <a:lnTo>
                    <a:pt x="34991" y="12344"/>
                  </a:lnTo>
                  <a:lnTo>
                    <a:pt x="35109" y="12017"/>
                  </a:lnTo>
                  <a:lnTo>
                    <a:pt x="35213" y="11690"/>
                  </a:lnTo>
                  <a:lnTo>
                    <a:pt x="35305" y="11350"/>
                  </a:lnTo>
                  <a:lnTo>
                    <a:pt x="35383" y="10997"/>
                  </a:lnTo>
                  <a:lnTo>
                    <a:pt x="35449" y="10644"/>
                  </a:lnTo>
                  <a:lnTo>
                    <a:pt x="35501" y="10291"/>
                  </a:lnTo>
                  <a:lnTo>
                    <a:pt x="35553" y="9912"/>
                  </a:lnTo>
                  <a:lnTo>
                    <a:pt x="35579" y="9494"/>
                  </a:lnTo>
                  <a:lnTo>
                    <a:pt x="35592" y="9075"/>
                  </a:lnTo>
                  <a:lnTo>
                    <a:pt x="35579" y="8670"/>
                  </a:lnTo>
                  <a:lnTo>
                    <a:pt x="35566" y="8278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396" y="7166"/>
                  </a:lnTo>
                  <a:lnTo>
                    <a:pt x="35318" y="6826"/>
                  </a:lnTo>
                  <a:lnTo>
                    <a:pt x="35213" y="6486"/>
                  </a:lnTo>
                  <a:lnTo>
                    <a:pt x="35109" y="6159"/>
                  </a:lnTo>
                  <a:lnTo>
                    <a:pt x="34978" y="5846"/>
                  </a:lnTo>
                  <a:lnTo>
                    <a:pt x="34834" y="5532"/>
                  </a:lnTo>
                  <a:lnTo>
                    <a:pt x="34690" y="5231"/>
                  </a:lnTo>
                  <a:lnTo>
                    <a:pt x="34520" y="4943"/>
                  </a:lnTo>
                  <a:lnTo>
                    <a:pt x="34337" y="4669"/>
                  </a:lnTo>
                  <a:lnTo>
                    <a:pt x="34154" y="4394"/>
                  </a:lnTo>
                  <a:lnTo>
                    <a:pt x="33945" y="4146"/>
                  </a:lnTo>
                  <a:lnTo>
                    <a:pt x="33736" y="3884"/>
                  </a:lnTo>
                  <a:lnTo>
                    <a:pt x="33513" y="3649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68" y="2982"/>
                  </a:lnTo>
                  <a:lnTo>
                    <a:pt x="32507" y="2773"/>
                  </a:lnTo>
                  <a:lnTo>
                    <a:pt x="32232" y="2577"/>
                  </a:lnTo>
                  <a:lnTo>
                    <a:pt x="31957" y="2394"/>
                  </a:lnTo>
                  <a:lnTo>
                    <a:pt x="31670" y="2211"/>
                  </a:lnTo>
                  <a:lnTo>
                    <a:pt x="31369" y="2041"/>
                  </a:lnTo>
                  <a:lnTo>
                    <a:pt x="31068" y="1871"/>
                  </a:lnTo>
                  <a:lnTo>
                    <a:pt x="30754" y="1714"/>
                  </a:lnTo>
                  <a:lnTo>
                    <a:pt x="30441" y="1570"/>
                  </a:lnTo>
                  <a:lnTo>
                    <a:pt x="30114" y="1426"/>
                  </a:lnTo>
                  <a:lnTo>
                    <a:pt x="29774" y="1295"/>
                  </a:lnTo>
                  <a:lnTo>
                    <a:pt x="29447" y="1164"/>
                  </a:lnTo>
                  <a:lnTo>
                    <a:pt x="29107" y="1047"/>
                  </a:lnTo>
                  <a:lnTo>
                    <a:pt x="28754" y="929"/>
                  </a:lnTo>
                  <a:lnTo>
                    <a:pt x="28414" y="825"/>
                  </a:lnTo>
                  <a:lnTo>
                    <a:pt x="27695" y="641"/>
                  </a:lnTo>
                  <a:lnTo>
                    <a:pt x="26976" y="485"/>
                  </a:lnTo>
                  <a:lnTo>
                    <a:pt x="26243" y="341"/>
                  </a:lnTo>
                  <a:lnTo>
                    <a:pt x="25498" y="236"/>
                  </a:lnTo>
                  <a:lnTo>
                    <a:pt x="24753" y="145"/>
                  </a:lnTo>
                  <a:lnTo>
                    <a:pt x="24007" y="79"/>
                  </a:lnTo>
                  <a:lnTo>
                    <a:pt x="23275" y="40"/>
                  </a:lnTo>
                  <a:lnTo>
                    <a:pt x="22543" y="14"/>
                  </a:lnTo>
                  <a:lnTo>
                    <a:pt x="2181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3" name="Google Shape;1765;p38">
              <a:extLst>
                <a:ext uri="{FF2B5EF4-FFF2-40B4-BE49-F238E27FC236}">
                  <a16:creationId xmlns:a16="http://schemas.microsoft.com/office/drawing/2014/main" id="{8AECD036-8895-483E-B668-204160B64833}"/>
                </a:ext>
              </a:extLst>
            </p:cNvPr>
            <p:cNvSpPr/>
            <p:nvPr/>
          </p:nvSpPr>
          <p:spPr>
            <a:xfrm>
              <a:off x="3777950" y="2841150"/>
              <a:ext cx="664275" cy="2440250"/>
            </a:xfrm>
            <a:custGeom>
              <a:avLst/>
              <a:gdLst/>
              <a:ahLst/>
              <a:cxnLst/>
              <a:rect l="l" t="t" r="r" b="b"/>
              <a:pathLst>
                <a:path w="26571" h="97610" extrusionOk="0">
                  <a:moveTo>
                    <a:pt x="13128" y="0"/>
                  </a:moveTo>
                  <a:lnTo>
                    <a:pt x="12775" y="26"/>
                  </a:lnTo>
                  <a:lnTo>
                    <a:pt x="12435" y="66"/>
                  </a:lnTo>
                  <a:lnTo>
                    <a:pt x="12096" y="131"/>
                  </a:lnTo>
                  <a:lnTo>
                    <a:pt x="11769" y="236"/>
                  </a:lnTo>
                  <a:lnTo>
                    <a:pt x="11455" y="353"/>
                  </a:lnTo>
                  <a:lnTo>
                    <a:pt x="11141" y="497"/>
                  </a:lnTo>
                  <a:lnTo>
                    <a:pt x="10840" y="654"/>
                  </a:lnTo>
                  <a:lnTo>
                    <a:pt x="10540" y="850"/>
                  </a:lnTo>
                  <a:lnTo>
                    <a:pt x="10252" y="1046"/>
                  </a:lnTo>
                  <a:lnTo>
                    <a:pt x="9977" y="1282"/>
                  </a:lnTo>
                  <a:lnTo>
                    <a:pt x="9703" y="1530"/>
                  </a:lnTo>
                  <a:lnTo>
                    <a:pt x="9441" y="1792"/>
                  </a:lnTo>
                  <a:lnTo>
                    <a:pt x="9193" y="2079"/>
                  </a:lnTo>
                  <a:lnTo>
                    <a:pt x="8944" y="2367"/>
                  </a:lnTo>
                  <a:lnTo>
                    <a:pt x="8696" y="2694"/>
                  </a:lnTo>
                  <a:lnTo>
                    <a:pt x="8474" y="3021"/>
                  </a:lnTo>
                  <a:lnTo>
                    <a:pt x="8238" y="3361"/>
                  </a:lnTo>
                  <a:lnTo>
                    <a:pt x="8029" y="3714"/>
                  </a:lnTo>
                  <a:lnTo>
                    <a:pt x="7820" y="4093"/>
                  </a:lnTo>
                  <a:lnTo>
                    <a:pt x="7611" y="4472"/>
                  </a:lnTo>
                  <a:lnTo>
                    <a:pt x="7414" y="4864"/>
                  </a:lnTo>
                  <a:lnTo>
                    <a:pt x="7231" y="5270"/>
                  </a:lnTo>
                  <a:lnTo>
                    <a:pt x="7048" y="5688"/>
                  </a:lnTo>
                  <a:lnTo>
                    <a:pt x="6865" y="6107"/>
                  </a:lnTo>
                  <a:lnTo>
                    <a:pt x="6695" y="6538"/>
                  </a:lnTo>
                  <a:lnTo>
                    <a:pt x="6538" y="6970"/>
                  </a:lnTo>
                  <a:lnTo>
                    <a:pt x="6225" y="7859"/>
                  </a:lnTo>
                  <a:lnTo>
                    <a:pt x="5937" y="8774"/>
                  </a:lnTo>
                  <a:lnTo>
                    <a:pt x="5675" y="9689"/>
                  </a:lnTo>
                  <a:lnTo>
                    <a:pt x="5440" y="10618"/>
                  </a:lnTo>
                  <a:lnTo>
                    <a:pt x="5218" y="11533"/>
                  </a:lnTo>
                  <a:lnTo>
                    <a:pt x="5035" y="12448"/>
                  </a:lnTo>
                  <a:lnTo>
                    <a:pt x="4852" y="13350"/>
                  </a:lnTo>
                  <a:lnTo>
                    <a:pt x="4695" y="14240"/>
                  </a:lnTo>
                  <a:lnTo>
                    <a:pt x="4564" y="15089"/>
                  </a:lnTo>
                  <a:lnTo>
                    <a:pt x="4433" y="15913"/>
                  </a:lnTo>
                  <a:lnTo>
                    <a:pt x="4329" y="16685"/>
                  </a:lnTo>
                  <a:lnTo>
                    <a:pt x="4250" y="17417"/>
                  </a:lnTo>
                  <a:lnTo>
                    <a:pt x="4172" y="18097"/>
                  </a:lnTo>
                  <a:lnTo>
                    <a:pt x="3989" y="19914"/>
                  </a:lnTo>
                  <a:lnTo>
                    <a:pt x="3793" y="21745"/>
                  </a:lnTo>
                  <a:lnTo>
                    <a:pt x="3374" y="25432"/>
                  </a:lnTo>
                  <a:lnTo>
                    <a:pt x="2930" y="29146"/>
                  </a:lnTo>
                  <a:lnTo>
                    <a:pt x="2485" y="32885"/>
                  </a:lnTo>
                  <a:lnTo>
                    <a:pt x="2040" y="36651"/>
                  </a:lnTo>
                  <a:lnTo>
                    <a:pt x="1622" y="40430"/>
                  </a:lnTo>
                  <a:lnTo>
                    <a:pt x="1413" y="42313"/>
                  </a:lnTo>
                  <a:lnTo>
                    <a:pt x="1217" y="44209"/>
                  </a:lnTo>
                  <a:lnTo>
                    <a:pt x="1034" y="46105"/>
                  </a:lnTo>
                  <a:lnTo>
                    <a:pt x="851" y="47988"/>
                  </a:lnTo>
                  <a:lnTo>
                    <a:pt x="694" y="49884"/>
                  </a:lnTo>
                  <a:lnTo>
                    <a:pt x="537" y="51780"/>
                  </a:lnTo>
                  <a:lnTo>
                    <a:pt x="406" y="53676"/>
                  </a:lnTo>
                  <a:lnTo>
                    <a:pt x="288" y="55559"/>
                  </a:lnTo>
                  <a:lnTo>
                    <a:pt x="184" y="57441"/>
                  </a:lnTo>
                  <a:lnTo>
                    <a:pt x="105" y="59324"/>
                  </a:lnTo>
                  <a:lnTo>
                    <a:pt x="53" y="61207"/>
                  </a:lnTo>
                  <a:lnTo>
                    <a:pt x="14" y="63090"/>
                  </a:lnTo>
                  <a:lnTo>
                    <a:pt x="1" y="64960"/>
                  </a:lnTo>
                  <a:lnTo>
                    <a:pt x="14" y="66817"/>
                  </a:lnTo>
                  <a:lnTo>
                    <a:pt x="53" y="68673"/>
                  </a:lnTo>
                  <a:lnTo>
                    <a:pt x="131" y="70530"/>
                  </a:lnTo>
                  <a:lnTo>
                    <a:pt x="223" y="72374"/>
                  </a:lnTo>
                  <a:lnTo>
                    <a:pt x="288" y="73289"/>
                  </a:lnTo>
                  <a:lnTo>
                    <a:pt x="354" y="74204"/>
                  </a:lnTo>
                  <a:lnTo>
                    <a:pt x="432" y="75120"/>
                  </a:lnTo>
                  <a:lnTo>
                    <a:pt x="524" y="76035"/>
                  </a:lnTo>
                  <a:lnTo>
                    <a:pt x="615" y="76937"/>
                  </a:lnTo>
                  <a:lnTo>
                    <a:pt x="720" y="77853"/>
                  </a:lnTo>
                  <a:lnTo>
                    <a:pt x="772" y="78284"/>
                  </a:lnTo>
                  <a:lnTo>
                    <a:pt x="851" y="78729"/>
                  </a:lnTo>
                  <a:lnTo>
                    <a:pt x="942" y="79199"/>
                  </a:lnTo>
                  <a:lnTo>
                    <a:pt x="1060" y="79670"/>
                  </a:lnTo>
                  <a:lnTo>
                    <a:pt x="1190" y="80167"/>
                  </a:lnTo>
                  <a:lnTo>
                    <a:pt x="1334" y="80664"/>
                  </a:lnTo>
                  <a:lnTo>
                    <a:pt x="1491" y="81187"/>
                  </a:lnTo>
                  <a:lnTo>
                    <a:pt x="1661" y="81710"/>
                  </a:lnTo>
                  <a:lnTo>
                    <a:pt x="1857" y="82233"/>
                  </a:lnTo>
                  <a:lnTo>
                    <a:pt x="2053" y="82782"/>
                  </a:lnTo>
                  <a:lnTo>
                    <a:pt x="2276" y="83318"/>
                  </a:lnTo>
                  <a:lnTo>
                    <a:pt x="2511" y="83867"/>
                  </a:lnTo>
                  <a:lnTo>
                    <a:pt x="2760" y="84430"/>
                  </a:lnTo>
                  <a:lnTo>
                    <a:pt x="3021" y="84979"/>
                  </a:lnTo>
                  <a:lnTo>
                    <a:pt x="3283" y="85541"/>
                  </a:lnTo>
                  <a:lnTo>
                    <a:pt x="3570" y="86103"/>
                  </a:lnTo>
                  <a:lnTo>
                    <a:pt x="3871" y="86665"/>
                  </a:lnTo>
                  <a:lnTo>
                    <a:pt x="4172" y="87215"/>
                  </a:lnTo>
                  <a:lnTo>
                    <a:pt x="4486" y="87777"/>
                  </a:lnTo>
                  <a:lnTo>
                    <a:pt x="4812" y="88326"/>
                  </a:lnTo>
                  <a:lnTo>
                    <a:pt x="5152" y="88875"/>
                  </a:lnTo>
                  <a:lnTo>
                    <a:pt x="5505" y="89411"/>
                  </a:lnTo>
                  <a:lnTo>
                    <a:pt x="5858" y="89947"/>
                  </a:lnTo>
                  <a:lnTo>
                    <a:pt x="6225" y="90470"/>
                  </a:lnTo>
                  <a:lnTo>
                    <a:pt x="6604" y="90980"/>
                  </a:lnTo>
                  <a:lnTo>
                    <a:pt x="6983" y="91477"/>
                  </a:lnTo>
                  <a:lnTo>
                    <a:pt x="7375" y="91974"/>
                  </a:lnTo>
                  <a:lnTo>
                    <a:pt x="7767" y="92458"/>
                  </a:lnTo>
                  <a:lnTo>
                    <a:pt x="8173" y="92916"/>
                  </a:lnTo>
                  <a:lnTo>
                    <a:pt x="8578" y="93373"/>
                  </a:lnTo>
                  <a:lnTo>
                    <a:pt x="8997" y="93805"/>
                  </a:lnTo>
                  <a:lnTo>
                    <a:pt x="9415" y="94223"/>
                  </a:lnTo>
                  <a:lnTo>
                    <a:pt x="9847" y="94615"/>
                  </a:lnTo>
                  <a:lnTo>
                    <a:pt x="10278" y="94995"/>
                  </a:lnTo>
                  <a:lnTo>
                    <a:pt x="10710" y="95348"/>
                  </a:lnTo>
                  <a:lnTo>
                    <a:pt x="11154" y="95688"/>
                  </a:lnTo>
                  <a:lnTo>
                    <a:pt x="11599" y="96001"/>
                  </a:lnTo>
                  <a:lnTo>
                    <a:pt x="12043" y="96289"/>
                  </a:lnTo>
                  <a:lnTo>
                    <a:pt x="12488" y="96551"/>
                  </a:lnTo>
                  <a:lnTo>
                    <a:pt x="12932" y="96786"/>
                  </a:lnTo>
                  <a:lnTo>
                    <a:pt x="13390" y="96995"/>
                  </a:lnTo>
                  <a:lnTo>
                    <a:pt x="13848" y="97178"/>
                  </a:lnTo>
                  <a:lnTo>
                    <a:pt x="14305" y="97322"/>
                  </a:lnTo>
                  <a:lnTo>
                    <a:pt x="14750" y="97440"/>
                  </a:lnTo>
                  <a:lnTo>
                    <a:pt x="14985" y="97492"/>
                  </a:lnTo>
                  <a:lnTo>
                    <a:pt x="15208" y="97531"/>
                  </a:lnTo>
                  <a:lnTo>
                    <a:pt x="15443" y="97557"/>
                  </a:lnTo>
                  <a:lnTo>
                    <a:pt x="15665" y="97584"/>
                  </a:lnTo>
                  <a:lnTo>
                    <a:pt x="15901" y="97597"/>
                  </a:lnTo>
                  <a:lnTo>
                    <a:pt x="16123" y="97610"/>
                  </a:lnTo>
                  <a:lnTo>
                    <a:pt x="16345" y="97597"/>
                  </a:lnTo>
                  <a:lnTo>
                    <a:pt x="16580" y="97597"/>
                  </a:lnTo>
                  <a:lnTo>
                    <a:pt x="16803" y="97571"/>
                  </a:lnTo>
                  <a:lnTo>
                    <a:pt x="17025" y="97544"/>
                  </a:lnTo>
                  <a:lnTo>
                    <a:pt x="17247" y="97505"/>
                  </a:lnTo>
                  <a:lnTo>
                    <a:pt x="17483" y="97453"/>
                  </a:lnTo>
                  <a:lnTo>
                    <a:pt x="17705" y="97387"/>
                  </a:lnTo>
                  <a:lnTo>
                    <a:pt x="17927" y="97322"/>
                  </a:lnTo>
                  <a:lnTo>
                    <a:pt x="18150" y="97244"/>
                  </a:lnTo>
                  <a:lnTo>
                    <a:pt x="18372" y="97152"/>
                  </a:lnTo>
                  <a:lnTo>
                    <a:pt x="18594" y="97061"/>
                  </a:lnTo>
                  <a:lnTo>
                    <a:pt x="18816" y="96943"/>
                  </a:lnTo>
                  <a:lnTo>
                    <a:pt x="19039" y="96825"/>
                  </a:lnTo>
                  <a:lnTo>
                    <a:pt x="19248" y="96694"/>
                  </a:lnTo>
                  <a:lnTo>
                    <a:pt x="19470" y="96551"/>
                  </a:lnTo>
                  <a:lnTo>
                    <a:pt x="19692" y="96407"/>
                  </a:lnTo>
                  <a:lnTo>
                    <a:pt x="19902" y="96237"/>
                  </a:lnTo>
                  <a:lnTo>
                    <a:pt x="20124" y="96067"/>
                  </a:lnTo>
                  <a:lnTo>
                    <a:pt x="20333" y="95871"/>
                  </a:lnTo>
                  <a:lnTo>
                    <a:pt x="20542" y="95675"/>
                  </a:lnTo>
                  <a:lnTo>
                    <a:pt x="20752" y="95465"/>
                  </a:lnTo>
                  <a:lnTo>
                    <a:pt x="20961" y="95243"/>
                  </a:lnTo>
                  <a:lnTo>
                    <a:pt x="21170" y="95021"/>
                  </a:lnTo>
                  <a:lnTo>
                    <a:pt x="21379" y="94772"/>
                  </a:lnTo>
                  <a:lnTo>
                    <a:pt x="21588" y="94511"/>
                  </a:lnTo>
                  <a:lnTo>
                    <a:pt x="21785" y="94249"/>
                  </a:lnTo>
                  <a:lnTo>
                    <a:pt x="21994" y="93962"/>
                  </a:lnTo>
                  <a:lnTo>
                    <a:pt x="22190" y="93661"/>
                  </a:lnTo>
                  <a:lnTo>
                    <a:pt x="22386" y="93360"/>
                  </a:lnTo>
                  <a:lnTo>
                    <a:pt x="22595" y="93033"/>
                  </a:lnTo>
                  <a:lnTo>
                    <a:pt x="22778" y="92706"/>
                  </a:lnTo>
                  <a:lnTo>
                    <a:pt x="22974" y="92353"/>
                  </a:lnTo>
                  <a:lnTo>
                    <a:pt x="23171" y="92000"/>
                  </a:lnTo>
                  <a:lnTo>
                    <a:pt x="23354" y="91621"/>
                  </a:lnTo>
                  <a:lnTo>
                    <a:pt x="23589" y="91137"/>
                  </a:lnTo>
                  <a:lnTo>
                    <a:pt x="23824" y="90654"/>
                  </a:lnTo>
                  <a:lnTo>
                    <a:pt x="24034" y="90157"/>
                  </a:lnTo>
                  <a:lnTo>
                    <a:pt x="24230" y="89660"/>
                  </a:lnTo>
                  <a:lnTo>
                    <a:pt x="24426" y="89150"/>
                  </a:lnTo>
                  <a:lnTo>
                    <a:pt x="24609" y="88653"/>
                  </a:lnTo>
                  <a:lnTo>
                    <a:pt x="24792" y="88143"/>
                  </a:lnTo>
                  <a:lnTo>
                    <a:pt x="24949" y="87633"/>
                  </a:lnTo>
                  <a:lnTo>
                    <a:pt x="25106" y="87110"/>
                  </a:lnTo>
                  <a:lnTo>
                    <a:pt x="25250" y="86600"/>
                  </a:lnTo>
                  <a:lnTo>
                    <a:pt x="25393" y="86077"/>
                  </a:lnTo>
                  <a:lnTo>
                    <a:pt x="25511" y="85554"/>
                  </a:lnTo>
                  <a:lnTo>
                    <a:pt x="25629" y="85031"/>
                  </a:lnTo>
                  <a:lnTo>
                    <a:pt x="25746" y="84495"/>
                  </a:lnTo>
                  <a:lnTo>
                    <a:pt x="25851" y="83972"/>
                  </a:lnTo>
                  <a:lnTo>
                    <a:pt x="25943" y="83436"/>
                  </a:lnTo>
                  <a:lnTo>
                    <a:pt x="26113" y="82364"/>
                  </a:lnTo>
                  <a:lnTo>
                    <a:pt x="26256" y="81278"/>
                  </a:lnTo>
                  <a:lnTo>
                    <a:pt x="26361" y="80193"/>
                  </a:lnTo>
                  <a:lnTo>
                    <a:pt x="26453" y="79095"/>
                  </a:lnTo>
                  <a:lnTo>
                    <a:pt x="26505" y="77983"/>
                  </a:lnTo>
                  <a:lnTo>
                    <a:pt x="26544" y="76885"/>
                  </a:lnTo>
                  <a:lnTo>
                    <a:pt x="26570" y="75773"/>
                  </a:lnTo>
                  <a:lnTo>
                    <a:pt x="26557" y="74662"/>
                  </a:lnTo>
                  <a:lnTo>
                    <a:pt x="26544" y="73538"/>
                  </a:lnTo>
                  <a:lnTo>
                    <a:pt x="26505" y="72426"/>
                  </a:lnTo>
                  <a:lnTo>
                    <a:pt x="26453" y="71302"/>
                  </a:lnTo>
                  <a:lnTo>
                    <a:pt x="26387" y="70190"/>
                  </a:lnTo>
                  <a:lnTo>
                    <a:pt x="26309" y="69066"/>
                  </a:lnTo>
                  <a:lnTo>
                    <a:pt x="26230" y="67954"/>
                  </a:lnTo>
                  <a:lnTo>
                    <a:pt x="26034" y="65731"/>
                  </a:lnTo>
                  <a:lnTo>
                    <a:pt x="25825" y="63535"/>
                  </a:lnTo>
                  <a:lnTo>
                    <a:pt x="25603" y="61364"/>
                  </a:lnTo>
                  <a:lnTo>
                    <a:pt x="25393" y="59220"/>
                  </a:lnTo>
                  <a:lnTo>
                    <a:pt x="25197" y="57115"/>
                  </a:lnTo>
                  <a:lnTo>
                    <a:pt x="24910" y="53702"/>
                  </a:lnTo>
                  <a:lnTo>
                    <a:pt x="24557" y="49871"/>
                  </a:lnTo>
                  <a:lnTo>
                    <a:pt x="24177" y="45726"/>
                  </a:lnTo>
                  <a:lnTo>
                    <a:pt x="23772" y="41358"/>
                  </a:lnTo>
                  <a:lnTo>
                    <a:pt x="23327" y="36834"/>
                  </a:lnTo>
                  <a:lnTo>
                    <a:pt x="22857" y="32258"/>
                  </a:lnTo>
                  <a:lnTo>
                    <a:pt x="22386" y="27707"/>
                  </a:lnTo>
                  <a:lnTo>
                    <a:pt x="21889" y="23262"/>
                  </a:lnTo>
                  <a:lnTo>
                    <a:pt x="21641" y="21117"/>
                  </a:lnTo>
                  <a:lnTo>
                    <a:pt x="21379" y="19025"/>
                  </a:lnTo>
                  <a:lnTo>
                    <a:pt x="21131" y="17012"/>
                  </a:lnTo>
                  <a:lnTo>
                    <a:pt x="20882" y="15063"/>
                  </a:lnTo>
                  <a:lnTo>
                    <a:pt x="20634" y="13220"/>
                  </a:lnTo>
                  <a:lnTo>
                    <a:pt x="20385" y="11481"/>
                  </a:lnTo>
                  <a:lnTo>
                    <a:pt x="20137" y="9859"/>
                  </a:lnTo>
                  <a:lnTo>
                    <a:pt x="19889" y="8356"/>
                  </a:lnTo>
                  <a:lnTo>
                    <a:pt x="19653" y="6996"/>
                  </a:lnTo>
                  <a:lnTo>
                    <a:pt x="19418" y="5767"/>
                  </a:lnTo>
                  <a:lnTo>
                    <a:pt x="19182" y="4707"/>
                  </a:lnTo>
                  <a:lnTo>
                    <a:pt x="19065" y="4237"/>
                  </a:lnTo>
                  <a:lnTo>
                    <a:pt x="18960" y="3818"/>
                  </a:lnTo>
                  <a:lnTo>
                    <a:pt x="18843" y="3439"/>
                  </a:lnTo>
                  <a:lnTo>
                    <a:pt x="18738" y="3099"/>
                  </a:lnTo>
                  <a:lnTo>
                    <a:pt x="18633" y="2811"/>
                  </a:lnTo>
                  <a:lnTo>
                    <a:pt x="18529" y="2576"/>
                  </a:lnTo>
                  <a:lnTo>
                    <a:pt x="18424" y="2393"/>
                  </a:lnTo>
                  <a:lnTo>
                    <a:pt x="18319" y="2249"/>
                  </a:lnTo>
                  <a:lnTo>
                    <a:pt x="18267" y="2210"/>
                  </a:lnTo>
                  <a:lnTo>
                    <a:pt x="18228" y="2171"/>
                  </a:lnTo>
                  <a:lnTo>
                    <a:pt x="18176" y="2145"/>
                  </a:lnTo>
                  <a:lnTo>
                    <a:pt x="18123" y="2145"/>
                  </a:lnTo>
                  <a:lnTo>
                    <a:pt x="17653" y="1779"/>
                  </a:lnTo>
                  <a:lnTo>
                    <a:pt x="17195" y="1452"/>
                  </a:lnTo>
                  <a:lnTo>
                    <a:pt x="16750" y="1164"/>
                  </a:lnTo>
                  <a:lnTo>
                    <a:pt x="16306" y="902"/>
                  </a:lnTo>
                  <a:lnTo>
                    <a:pt x="15874" y="680"/>
                  </a:lnTo>
                  <a:lnTo>
                    <a:pt x="15456" y="497"/>
                  </a:lnTo>
                  <a:lnTo>
                    <a:pt x="15051" y="340"/>
                  </a:lnTo>
                  <a:lnTo>
                    <a:pt x="14645" y="209"/>
                  </a:lnTo>
                  <a:lnTo>
                    <a:pt x="14253" y="118"/>
                  </a:lnTo>
                  <a:lnTo>
                    <a:pt x="13874" y="53"/>
                  </a:lnTo>
                  <a:lnTo>
                    <a:pt x="13495" y="13"/>
                  </a:lnTo>
                  <a:lnTo>
                    <a:pt x="13128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4" name="Google Shape;1766;p38">
              <a:extLst>
                <a:ext uri="{FF2B5EF4-FFF2-40B4-BE49-F238E27FC236}">
                  <a16:creationId xmlns:a16="http://schemas.microsoft.com/office/drawing/2014/main" id="{623369EF-51CE-8FD5-AD38-7BC190A109F0}"/>
                </a:ext>
              </a:extLst>
            </p:cNvPr>
            <p:cNvSpPr/>
            <p:nvPr/>
          </p:nvSpPr>
          <p:spPr>
            <a:xfrm>
              <a:off x="3696550" y="4820800"/>
              <a:ext cx="889825" cy="502775"/>
            </a:xfrm>
            <a:custGeom>
              <a:avLst/>
              <a:gdLst/>
              <a:ahLst/>
              <a:cxnLst/>
              <a:rect l="l" t="t" r="r" b="b"/>
              <a:pathLst>
                <a:path w="35593" h="20111" extrusionOk="0">
                  <a:moveTo>
                    <a:pt x="21811" y="0"/>
                  </a:moveTo>
                  <a:lnTo>
                    <a:pt x="21105" y="13"/>
                  </a:lnTo>
                  <a:lnTo>
                    <a:pt x="20399" y="53"/>
                  </a:lnTo>
                  <a:lnTo>
                    <a:pt x="19719" y="92"/>
                  </a:lnTo>
                  <a:lnTo>
                    <a:pt x="19065" y="157"/>
                  </a:lnTo>
                  <a:lnTo>
                    <a:pt x="18424" y="236"/>
                  </a:lnTo>
                  <a:lnTo>
                    <a:pt x="17797" y="223"/>
                  </a:lnTo>
                  <a:lnTo>
                    <a:pt x="17143" y="223"/>
                  </a:lnTo>
                  <a:lnTo>
                    <a:pt x="16476" y="236"/>
                  </a:lnTo>
                  <a:lnTo>
                    <a:pt x="15783" y="249"/>
                  </a:lnTo>
                  <a:lnTo>
                    <a:pt x="15090" y="275"/>
                  </a:lnTo>
                  <a:lnTo>
                    <a:pt x="14397" y="314"/>
                  </a:lnTo>
                  <a:lnTo>
                    <a:pt x="13678" y="366"/>
                  </a:lnTo>
                  <a:lnTo>
                    <a:pt x="12972" y="432"/>
                  </a:lnTo>
                  <a:lnTo>
                    <a:pt x="12253" y="523"/>
                  </a:lnTo>
                  <a:lnTo>
                    <a:pt x="11533" y="615"/>
                  </a:lnTo>
                  <a:lnTo>
                    <a:pt x="10814" y="732"/>
                  </a:lnTo>
                  <a:lnTo>
                    <a:pt x="10108" y="876"/>
                  </a:lnTo>
                  <a:lnTo>
                    <a:pt x="9402" y="1020"/>
                  </a:lnTo>
                  <a:lnTo>
                    <a:pt x="8709" y="1203"/>
                  </a:lnTo>
                  <a:lnTo>
                    <a:pt x="8016" y="1399"/>
                  </a:lnTo>
                  <a:lnTo>
                    <a:pt x="7349" y="1609"/>
                  </a:lnTo>
                  <a:lnTo>
                    <a:pt x="6682" y="1857"/>
                  </a:lnTo>
                  <a:lnTo>
                    <a:pt x="6042" y="2118"/>
                  </a:lnTo>
                  <a:lnTo>
                    <a:pt x="5728" y="2262"/>
                  </a:lnTo>
                  <a:lnTo>
                    <a:pt x="5414" y="2406"/>
                  </a:lnTo>
                  <a:lnTo>
                    <a:pt x="5113" y="2563"/>
                  </a:lnTo>
                  <a:lnTo>
                    <a:pt x="4826" y="2733"/>
                  </a:lnTo>
                  <a:lnTo>
                    <a:pt x="4525" y="2903"/>
                  </a:lnTo>
                  <a:lnTo>
                    <a:pt x="4250" y="3073"/>
                  </a:lnTo>
                  <a:lnTo>
                    <a:pt x="3963" y="3256"/>
                  </a:lnTo>
                  <a:lnTo>
                    <a:pt x="3688" y="3452"/>
                  </a:lnTo>
                  <a:lnTo>
                    <a:pt x="3427" y="3648"/>
                  </a:lnTo>
                  <a:lnTo>
                    <a:pt x="3178" y="3858"/>
                  </a:lnTo>
                  <a:lnTo>
                    <a:pt x="2917" y="4067"/>
                  </a:lnTo>
                  <a:lnTo>
                    <a:pt x="2681" y="4289"/>
                  </a:lnTo>
                  <a:lnTo>
                    <a:pt x="2446" y="4511"/>
                  </a:lnTo>
                  <a:lnTo>
                    <a:pt x="2224" y="4747"/>
                  </a:lnTo>
                  <a:lnTo>
                    <a:pt x="2001" y="4995"/>
                  </a:lnTo>
                  <a:lnTo>
                    <a:pt x="1805" y="5244"/>
                  </a:lnTo>
                  <a:lnTo>
                    <a:pt x="1596" y="5505"/>
                  </a:lnTo>
                  <a:lnTo>
                    <a:pt x="1413" y="5780"/>
                  </a:lnTo>
                  <a:lnTo>
                    <a:pt x="1230" y="6054"/>
                  </a:lnTo>
                  <a:lnTo>
                    <a:pt x="1060" y="6342"/>
                  </a:lnTo>
                  <a:lnTo>
                    <a:pt x="903" y="6643"/>
                  </a:lnTo>
                  <a:lnTo>
                    <a:pt x="759" y="6943"/>
                  </a:lnTo>
                  <a:lnTo>
                    <a:pt x="628" y="7257"/>
                  </a:lnTo>
                  <a:lnTo>
                    <a:pt x="498" y="7584"/>
                  </a:lnTo>
                  <a:lnTo>
                    <a:pt x="380" y="7924"/>
                  </a:lnTo>
                  <a:lnTo>
                    <a:pt x="288" y="8264"/>
                  </a:lnTo>
                  <a:lnTo>
                    <a:pt x="197" y="8617"/>
                  </a:lnTo>
                  <a:lnTo>
                    <a:pt x="118" y="8983"/>
                  </a:lnTo>
                  <a:lnTo>
                    <a:pt x="66" y="9310"/>
                  </a:lnTo>
                  <a:lnTo>
                    <a:pt x="27" y="9624"/>
                  </a:lnTo>
                  <a:lnTo>
                    <a:pt x="14" y="9951"/>
                  </a:lnTo>
                  <a:lnTo>
                    <a:pt x="1" y="10265"/>
                  </a:lnTo>
                  <a:lnTo>
                    <a:pt x="27" y="10578"/>
                  </a:lnTo>
                  <a:lnTo>
                    <a:pt x="53" y="10879"/>
                  </a:lnTo>
                  <a:lnTo>
                    <a:pt x="105" y="11180"/>
                  </a:lnTo>
                  <a:lnTo>
                    <a:pt x="158" y="11481"/>
                  </a:lnTo>
                  <a:lnTo>
                    <a:pt x="236" y="11781"/>
                  </a:lnTo>
                  <a:lnTo>
                    <a:pt x="328" y="12069"/>
                  </a:lnTo>
                  <a:lnTo>
                    <a:pt x="432" y="12357"/>
                  </a:lnTo>
                  <a:lnTo>
                    <a:pt x="550" y="12631"/>
                  </a:lnTo>
                  <a:lnTo>
                    <a:pt x="681" y="12906"/>
                  </a:lnTo>
                  <a:lnTo>
                    <a:pt x="811" y="13180"/>
                  </a:lnTo>
                  <a:lnTo>
                    <a:pt x="968" y="13442"/>
                  </a:lnTo>
                  <a:lnTo>
                    <a:pt x="1125" y="13703"/>
                  </a:lnTo>
                  <a:lnTo>
                    <a:pt x="1308" y="13965"/>
                  </a:lnTo>
                  <a:lnTo>
                    <a:pt x="1478" y="14213"/>
                  </a:lnTo>
                  <a:lnTo>
                    <a:pt x="1674" y="14449"/>
                  </a:lnTo>
                  <a:lnTo>
                    <a:pt x="1871" y="14697"/>
                  </a:lnTo>
                  <a:lnTo>
                    <a:pt x="2080" y="14920"/>
                  </a:lnTo>
                  <a:lnTo>
                    <a:pt x="2289" y="15155"/>
                  </a:lnTo>
                  <a:lnTo>
                    <a:pt x="2511" y="15377"/>
                  </a:lnTo>
                  <a:lnTo>
                    <a:pt x="2747" y="15586"/>
                  </a:lnTo>
                  <a:lnTo>
                    <a:pt x="2969" y="15796"/>
                  </a:lnTo>
                  <a:lnTo>
                    <a:pt x="3217" y="15992"/>
                  </a:lnTo>
                  <a:lnTo>
                    <a:pt x="3701" y="16384"/>
                  </a:lnTo>
                  <a:lnTo>
                    <a:pt x="4211" y="16737"/>
                  </a:lnTo>
                  <a:lnTo>
                    <a:pt x="4721" y="17077"/>
                  </a:lnTo>
                  <a:lnTo>
                    <a:pt x="5087" y="17299"/>
                  </a:lnTo>
                  <a:lnTo>
                    <a:pt x="5466" y="17508"/>
                  </a:lnTo>
                  <a:lnTo>
                    <a:pt x="5846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41"/>
                  </a:lnTo>
                  <a:lnTo>
                    <a:pt x="8251" y="18685"/>
                  </a:lnTo>
                  <a:lnTo>
                    <a:pt x="8657" y="18816"/>
                  </a:lnTo>
                  <a:lnTo>
                    <a:pt x="9075" y="18947"/>
                  </a:lnTo>
                  <a:lnTo>
                    <a:pt x="9507" y="19064"/>
                  </a:lnTo>
                  <a:lnTo>
                    <a:pt x="9925" y="19169"/>
                  </a:lnTo>
                  <a:lnTo>
                    <a:pt x="10357" y="19274"/>
                  </a:lnTo>
                  <a:lnTo>
                    <a:pt x="11220" y="19444"/>
                  </a:lnTo>
                  <a:lnTo>
                    <a:pt x="12096" y="19601"/>
                  </a:lnTo>
                  <a:lnTo>
                    <a:pt x="12959" y="19731"/>
                  </a:lnTo>
                  <a:lnTo>
                    <a:pt x="13835" y="19836"/>
                  </a:lnTo>
                  <a:lnTo>
                    <a:pt x="14711" y="19927"/>
                  </a:lnTo>
                  <a:lnTo>
                    <a:pt x="15587" y="19993"/>
                  </a:lnTo>
                  <a:lnTo>
                    <a:pt x="16450" y="20045"/>
                  </a:lnTo>
                  <a:lnTo>
                    <a:pt x="17300" y="20084"/>
                  </a:lnTo>
                  <a:lnTo>
                    <a:pt x="18150" y="20111"/>
                  </a:lnTo>
                  <a:lnTo>
                    <a:pt x="18764" y="20111"/>
                  </a:lnTo>
                  <a:lnTo>
                    <a:pt x="19405" y="20097"/>
                  </a:lnTo>
                  <a:lnTo>
                    <a:pt x="20046" y="20084"/>
                  </a:lnTo>
                  <a:lnTo>
                    <a:pt x="20713" y="20032"/>
                  </a:lnTo>
                  <a:lnTo>
                    <a:pt x="21392" y="19980"/>
                  </a:lnTo>
                  <a:lnTo>
                    <a:pt x="22085" y="19901"/>
                  </a:lnTo>
                  <a:lnTo>
                    <a:pt x="22778" y="19810"/>
                  </a:lnTo>
                  <a:lnTo>
                    <a:pt x="23485" y="19692"/>
                  </a:lnTo>
                  <a:lnTo>
                    <a:pt x="24191" y="19561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1"/>
                  </a:lnTo>
                  <a:lnTo>
                    <a:pt x="26989" y="18842"/>
                  </a:lnTo>
                  <a:lnTo>
                    <a:pt x="27669" y="18594"/>
                  </a:lnTo>
                  <a:lnTo>
                    <a:pt x="28349" y="18345"/>
                  </a:lnTo>
                  <a:lnTo>
                    <a:pt x="29002" y="18058"/>
                  </a:lnTo>
                  <a:lnTo>
                    <a:pt x="29643" y="17757"/>
                  </a:lnTo>
                  <a:lnTo>
                    <a:pt x="29944" y="17587"/>
                  </a:lnTo>
                  <a:lnTo>
                    <a:pt x="30258" y="17417"/>
                  </a:lnTo>
                  <a:lnTo>
                    <a:pt x="30558" y="17247"/>
                  </a:lnTo>
                  <a:lnTo>
                    <a:pt x="30859" y="17064"/>
                  </a:lnTo>
                  <a:lnTo>
                    <a:pt x="31147" y="16881"/>
                  </a:lnTo>
                  <a:lnTo>
                    <a:pt x="31434" y="16685"/>
                  </a:lnTo>
                  <a:lnTo>
                    <a:pt x="31709" y="16489"/>
                  </a:lnTo>
                  <a:lnTo>
                    <a:pt x="31971" y="16279"/>
                  </a:lnTo>
                  <a:lnTo>
                    <a:pt x="32245" y="16070"/>
                  </a:lnTo>
                  <a:lnTo>
                    <a:pt x="32494" y="15848"/>
                  </a:lnTo>
                  <a:lnTo>
                    <a:pt x="32742" y="15613"/>
                  </a:lnTo>
                  <a:lnTo>
                    <a:pt x="32977" y="15377"/>
                  </a:lnTo>
                  <a:lnTo>
                    <a:pt x="33213" y="15142"/>
                  </a:lnTo>
                  <a:lnTo>
                    <a:pt x="33435" y="14893"/>
                  </a:lnTo>
                  <a:lnTo>
                    <a:pt x="33644" y="14645"/>
                  </a:lnTo>
                  <a:lnTo>
                    <a:pt x="33853" y="14370"/>
                  </a:lnTo>
                  <a:lnTo>
                    <a:pt x="34050" y="14109"/>
                  </a:lnTo>
                  <a:lnTo>
                    <a:pt x="34233" y="13834"/>
                  </a:lnTo>
                  <a:lnTo>
                    <a:pt x="34403" y="13547"/>
                  </a:lnTo>
                  <a:lnTo>
                    <a:pt x="34573" y="13259"/>
                  </a:lnTo>
                  <a:lnTo>
                    <a:pt x="34716" y="12958"/>
                  </a:lnTo>
                  <a:lnTo>
                    <a:pt x="34860" y="12644"/>
                  </a:lnTo>
                  <a:lnTo>
                    <a:pt x="34991" y="12331"/>
                  </a:lnTo>
                  <a:lnTo>
                    <a:pt x="35109" y="12017"/>
                  </a:lnTo>
                  <a:lnTo>
                    <a:pt x="35213" y="11677"/>
                  </a:lnTo>
                  <a:lnTo>
                    <a:pt x="35305" y="11337"/>
                  </a:lnTo>
                  <a:lnTo>
                    <a:pt x="35383" y="10997"/>
                  </a:lnTo>
                  <a:lnTo>
                    <a:pt x="35462" y="10644"/>
                  </a:lnTo>
                  <a:lnTo>
                    <a:pt x="35514" y="10278"/>
                  </a:lnTo>
                  <a:lnTo>
                    <a:pt x="35553" y="9912"/>
                  </a:lnTo>
                  <a:lnTo>
                    <a:pt x="35579" y="9480"/>
                  </a:lnTo>
                  <a:lnTo>
                    <a:pt x="35593" y="9075"/>
                  </a:lnTo>
                  <a:lnTo>
                    <a:pt x="35593" y="8669"/>
                  </a:lnTo>
                  <a:lnTo>
                    <a:pt x="35566" y="8277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409" y="7166"/>
                  </a:lnTo>
                  <a:lnTo>
                    <a:pt x="35318" y="6813"/>
                  </a:lnTo>
                  <a:lnTo>
                    <a:pt x="35226" y="6486"/>
                  </a:lnTo>
                  <a:lnTo>
                    <a:pt x="35109" y="6159"/>
                  </a:lnTo>
                  <a:lnTo>
                    <a:pt x="34978" y="5832"/>
                  </a:lnTo>
                  <a:lnTo>
                    <a:pt x="34847" y="5531"/>
                  </a:lnTo>
                  <a:lnTo>
                    <a:pt x="34690" y="5230"/>
                  </a:lnTo>
                  <a:lnTo>
                    <a:pt x="34520" y="4943"/>
                  </a:lnTo>
                  <a:lnTo>
                    <a:pt x="34337" y="4668"/>
                  </a:lnTo>
                  <a:lnTo>
                    <a:pt x="34154" y="4394"/>
                  </a:lnTo>
                  <a:lnTo>
                    <a:pt x="33945" y="4132"/>
                  </a:lnTo>
                  <a:lnTo>
                    <a:pt x="33736" y="3884"/>
                  </a:lnTo>
                  <a:lnTo>
                    <a:pt x="33514" y="3648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81" y="2981"/>
                  </a:lnTo>
                  <a:lnTo>
                    <a:pt x="32507" y="2772"/>
                  </a:lnTo>
                  <a:lnTo>
                    <a:pt x="32245" y="2576"/>
                  </a:lnTo>
                  <a:lnTo>
                    <a:pt x="31958" y="2380"/>
                  </a:lnTo>
                  <a:lnTo>
                    <a:pt x="31670" y="2197"/>
                  </a:lnTo>
                  <a:lnTo>
                    <a:pt x="31369" y="2027"/>
                  </a:lnTo>
                  <a:lnTo>
                    <a:pt x="31068" y="1870"/>
                  </a:lnTo>
                  <a:lnTo>
                    <a:pt x="30755" y="1713"/>
                  </a:lnTo>
                  <a:lnTo>
                    <a:pt x="30441" y="1556"/>
                  </a:lnTo>
                  <a:lnTo>
                    <a:pt x="30114" y="1425"/>
                  </a:lnTo>
                  <a:lnTo>
                    <a:pt x="29787" y="1282"/>
                  </a:lnTo>
                  <a:lnTo>
                    <a:pt x="29447" y="1164"/>
                  </a:lnTo>
                  <a:lnTo>
                    <a:pt x="29107" y="1046"/>
                  </a:lnTo>
                  <a:lnTo>
                    <a:pt x="28754" y="929"/>
                  </a:lnTo>
                  <a:lnTo>
                    <a:pt x="28414" y="824"/>
                  </a:lnTo>
                  <a:lnTo>
                    <a:pt x="27695" y="641"/>
                  </a:lnTo>
                  <a:lnTo>
                    <a:pt x="26976" y="471"/>
                  </a:lnTo>
                  <a:lnTo>
                    <a:pt x="26243" y="340"/>
                  </a:lnTo>
                  <a:lnTo>
                    <a:pt x="25498" y="223"/>
                  </a:lnTo>
                  <a:lnTo>
                    <a:pt x="24753" y="144"/>
                  </a:lnTo>
                  <a:lnTo>
                    <a:pt x="24021" y="79"/>
                  </a:lnTo>
                  <a:lnTo>
                    <a:pt x="23275" y="26"/>
                  </a:lnTo>
                  <a:lnTo>
                    <a:pt x="2254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5" name="Google Shape;1767;p38">
              <a:extLst>
                <a:ext uri="{FF2B5EF4-FFF2-40B4-BE49-F238E27FC236}">
                  <a16:creationId xmlns:a16="http://schemas.microsoft.com/office/drawing/2014/main" id="{57855F59-4FF1-5916-18D7-EFFA8CE31B97}"/>
                </a:ext>
              </a:extLst>
            </p:cNvPr>
            <p:cNvSpPr/>
            <p:nvPr/>
          </p:nvSpPr>
          <p:spPr>
            <a:xfrm>
              <a:off x="4809300" y="238125"/>
              <a:ext cx="1575300" cy="1900875"/>
            </a:xfrm>
            <a:custGeom>
              <a:avLst/>
              <a:gdLst/>
              <a:ahLst/>
              <a:cxnLst/>
              <a:rect l="l" t="t" r="r" b="b"/>
              <a:pathLst>
                <a:path w="63012" h="76035" extrusionOk="0">
                  <a:moveTo>
                    <a:pt x="23719" y="0"/>
                  </a:moveTo>
                  <a:lnTo>
                    <a:pt x="22922" y="13"/>
                  </a:lnTo>
                  <a:lnTo>
                    <a:pt x="22124" y="39"/>
                  </a:lnTo>
                  <a:lnTo>
                    <a:pt x="21326" y="118"/>
                  </a:lnTo>
                  <a:lnTo>
                    <a:pt x="20503" y="209"/>
                  </a:lnTo>
                  <a:lnTo>
                    <a:pt x="19679" y="340"/>
                  </a:lnTo>
                  <a:lnTo>
                    <a:pt x="18842" y="510"/>
                  </a:lnTo>
                  <a:lnTo>
                    <a:pt x="18005" y="693"/>
                  </a:lnTo>
                  <a:lnTo>
                    <a:pt x="17155" y="928"/>
                  </a:lnTo>
                  <a:lnTo>
                    <a:pt x="16292" y="1190"/>
                  </a:lnTo>
                  <a:lnTo>
                    <a:pt x="15416" y="1478"/>
                  </a:lnTo>
                  <a:lnTo>
                    <a:pt x="14540" y="1804"/>
                  </a:lnTo>
                  <a:lnTo>
                    <a:pt x="13651" y="2171"/>
                  </a:lnTo>
                  <a:lnTo>
                    <a:pt x="12762" y="2563"/>
                  </a:lnTo>
                  <a:lnTo>
                    <a:pt x="11847" y="2994"/>
                  </a:lnTo>
                  <a:lnTo>
                    <a:pt x="10931" y="3465"/>
                  </a:lnTo>
                  <a:lnTo>
                    <a:pt x="10016" y="3962"/>
                  </a:lnTo>
                  <a:lnTo>
                    <a:pt x="9807" y="4080"/>
                  </a:lnTo>
                  <a:lnTo>
                    <a:pt x="9218" y="4433"/>
                  </a:lnTo>
                  <a:lnTo>
                    <a:pt x="8787" y="4707"/>
                  </a:lnTo>
                  <a:lnTo>
                    <a:pt x="8303" y="5034"/>
                  </a:lnTo>
                  <a:lnTo>
                    <a:pt x="7741" y="5413"/>
                  </a:lnTo>
                  <a:lnTo>
                    <a:pt x="7113" y="5858"/>
                  </a:lnTo>
                  <a:lnTo>
                    <a:pt x="6433" y="6355"/>
                  </a:lnTo>
                  <a:lnTo>
                    <a:pt x="5714" y="6904"/>
                  </a:lnTo>
                  <a:lnTo>
                    <a:pt x="4956" y="7518"/>
                  </a:lnTo>
                  <a:lnTo>
                    <a:pt x="4158" y="8198"/>
                  </a:lnTo>
                  <a:lnTo>
                    <a:pt x="3334" y="8931"/>
                  </a:lnTo>
                  <a:lnTo>
                    <a:pt x="2916" y="9310"/>
                  </a:lnTo>
                  <a:lnTo>
                    <a:pt x="2484" y="9715"/>
                  </a:lnTo>
                  <a:lnTo>
                    <a:pt x="2066" y="10134"/>
                  </a:lnTo>
                  <a:lnTo>
                    <a:pt x="1635" y="10565"/>
                  </a:lnTo>
                  <a:lnTo>
                    <a:pt x="1203" y="11010"/>
                  </a:lnTo>
                  <a:lnTo>
                    <a:pt x="772" y="11467"/>
                  </a:lnTo>
                  <a:lnTo>
                    <a:pt x="667" y="11585"/>
                  </a:lnTo>
                  <a:lnTo>
                    <a:pt x="575" y="11716"/>
                  </a:lnTo>
                  <a:lnTo>
                    <a:pt x="484" y="11860"/>
                  </a:lnTo>
                  <a:lnTo>
                    <a:pt x="405" y="12003"/>
                  </a:lnTo>
                  <a:lnTo>
                    <a:pt x="340" y="12160"/>
                  </a:lnTo>
                  <a:lnTo>
                    <a:pt x="275" y="12317"/>
                  </a:lnTo>
                  <a:lnTo>
                    <a:pt x="209" y="12487"/>
                  </a:lnTo>
                  <a:lnTo>
                    <a:pt x="157" y="12670"/>
                  </a:lnTo>
                  <a:lnTo>
                    <a:pt x="118" y="12853"/>
                  </a:lnTo>
                  <a:lnTo>
                    <a:pt x="79" y="13049"/>
                  </a:lnTo>
                  <a:lnTo>
                    <a:pt x="52" y="13246"/>
                  </a:lnTo>
                  <a:lnTo>
                    <a:pt x="26" y="13455"/>
                  </a:lnTo>
                  <a:lnTo>
                    <a:pt x="0" y="13899"/>
                  </a:lnTo>
                  <a:lnTo>
                    <a:pt x="13" y="14370"/>
                  </a:lnTo>
                  <a:lnTo>
                    <a:pt x="39" y="14854"/>
                  </a:lnTo>
                  <a:lnTo>
                    <a:pt x="92" y="15377"/>
                  </a:lnTo>
                  <a:lnTo>
                    <a:pt x="170" y="15926"/>
                  </a:lnTo>
                  <a:lnTo>
                    <a:pt x="275" y="16501"/>
                  </a:lnTo>
                  <a:lnTo>
                    <a:pt x="405" y="17090"/>
                  </a:lnTo>
                  <a:lnTo>
                    <a:pt x="549" y="17704"/>
                  </a:lnTo>
                  <a:lnTo>
                    <a:pt x="732" y="18345"/>
                  </a:lnTo>
                  <a:lnTo>
                    <a:pt x="928" y="19012"/>
                  </a:lnTo>
                  <a:lnTo>
                    <a:pt x="1138" y="19679"/>
                  </a:lnTo>
                  <a:lnTo>
                    <a:pt x="1373" y="20385"/>
                  </a:lnTo>
                  <a:lnTo>
                    <a:pt x="1635" y="21104"/>
                  </a:lnTo>
                  <a:lnTo>
                    <a:pt x="1909" y="21836"/>
                  </a:lnTo>
                  <a:lnTo>
                    <a:pt x="2197" y="22582"/>
                  </a:lnTo>
                  <a:lnTo>
                    <a:pt x="2511" y="23340"/>
                  </a:lnTo>
                  <a:lnTo>
                    <a:pt x="2837" y="24125"/>
                  </a:lnTo>
                  <a:lnTo>
                    <a:pt x="3191" y="24922"/>
                  </a:lnTo>
                  <a:lnTo>
                    <a:pt x="3544" y="25720"/>
                  </a:lnTo>
                  <a:lnTo>
                    <a:pt x="3923" y="26530"/>
                  </a:lnTo>
                  <a:lnTo>
                    <a:pt x="4315" y="27367"/>
                  </a:lnTo>
                  <a:lnTo>
                    <a:pt x="4720" y="28204"/>
                  </a:lnTo>
                  <a:lnTo>
                    <a:pt x="5570" y="29891"/>
                  </a:lnTo>
                  <a:lnTo>
                    <a:pt x="6472" y="31617"/>
                  </a:lnTo>
                  <a:lnTo>
                    <a:pt x="7401" y="33369"/>
                  </a:lnTo>
                  <a:lnTo>
                    <a:pt x="8382" y="35121"/>
                  </a:lnTo>
                  <a:lnTo>
                    <a:pt x="9388" y="36886"/>
                  </a:lnTo>
                  <a:lnTo>
                    <a:pt x="10421" y="38638"/>
                  </a:lnTo>
                  <a:lnTo>
                    <a:pt x="11480" y="40391"/>
                  </a:lnTo>
                  <a:lnTo>
                    <a:pt x="12553" y="42130"/>
                  </a:lnTo>
                  <a:lnTo>
                    <a:pt x="13638" y="43830"/>
                  </a:lnTo>
                  <a:lnTo>
                    <a:pt x="14723" y="45503"/>
                  </a:lnTo>
                  <a:lnTo>
                    <a:pt x="15822" y="47151"/>
                  </a:lnTo>
                  <a:lnTo>
                    <a:pt x="16907" y="48733"/>
                  </a:lnTo>
                  <a:lnTo>
                    <a:pt x="17979" y="50276"/>
                  </a:lnTo>
                  <a:lnTo>
                    <a:pt x="19038" y="51740"/>
                  </a:lnTo>
                  <a:lnTo>
                    <a:pt x="20071" y="53152"/>
                  </a:lnTo>
                  <a:lnTo>
                    <a:pt x="21091" y="54473"/>
                  </a:lnTo>
                  <a:lnTo>
                    <a:pt x="22072" y="55715"/>
                  </a:lnTo>
                  <a:lnTo>
                    <a:pt x="23026" y="56866"/>
                  </a:lnTo>
                  <a:lnTo>
                    <a:pt x="23771" y="57755"/>
                  </a:lnTo>
                  <a:lnTo>
                    <a:pt x="24556" y="58670"/>
                  </a:lnTo>
                  <a:lnTo>
                    <a:pt x="25393" y="59612"/>
                  </a:lnTo>
                  <a:lnTo>
                    <a:pt x="26282" y="60592"/>
                  </a:lnTo>
                  <a:lnTo>
                    <a:pt x="27197" y="61586"/>
                  </a:lnTo>
                  <a:lnTo>
                    <a:pt x="28152" y="62593"/>
                  </a:lnTo>
                  <a:lnTo>
                    <a:pt x="29146" y="63600"/>
                  </a:lnTo>
                  <a:lnTo>
                    <a:pt x="30179" y="64620"/>
                  </a:lnTo>
                  <a:lnTo>
                    <a:pt x="31238" y="65627"/>
                  </a:lnTo>
                  <a:lnTo>
                    <a:pt x="32323" y="66620"/>
                  </a:lnTo>
                  <a:lnTo>
                    <a:pt x="32872" y="67117"/>
                  </a:lnTo>
                  <a:lnTo>
                    <a:pt x="33434" y="67601"/>
                  </a:lnTo>
                  <a:lnTo>
                    <a:pt x="34010" y="68085"/>
                  </a:lnTo>
                  <a:lnTo>
                    <a:pt x="34572" y="68556"/>
                  </a:lnTo>
                  <a:lnTo>
                    <a:pt x="35160" y="69026"/>
                  </a:lnTo>
                  <a:lnTo>
                    <a:pt x="35749" y="69484"/>
                  </a:lnTo>
                  <a:lnTo>
                    <a:pt x="36337" y="69942"/>
                  </a:lnTo>
                  <a:lnTo>
                    <a:pt x="36926" y="70373"/>
                  </a:lnTo>
                  <a:lnTo>
                    <a:pt x="37527" y="70805"/>
                  </a:lnTo>
                  <a:lnTo>
                    <a:pt x="38142" y="71223"/>
                  </a:lnTo>
                  <a:lnTo>
                    <a:pt x="38743" y="71628"/>
                  </a:lnTo>
                  <a:lnTo>
                    <a:pt x="39358" y="72021"/>
                  </a:lnTo>
                  <a:lnTo>
                    <a:pt x="39985" y="72400"/>
                  </a:lnTo>
                  <a:lnTo>
                    <a:pt x="40600" y="72766"/>
                  </a:lnTo>
                  <a:lnTo>
                    <a:pt x="41227" y="73119"/>
                  </a:lnTo>
                  <a:lnTo>
                    <a:pt x="41855" y="73459"/>
                  </a:lnTo>
                  <a:lnTo>
                    <a:pt x="42483" y="73773"/>
                  </a:lnTo>
                  <a:lnTo>
                    <a:pt x="43123" y="74073"/>
                  </a:lnTo>
                  <a:lnTo>
                    <a:pt x="43751" y="74348"/>
                  </a:lnTo>
                  <a:lnTo>
                    <a:pt x="44392" y="74610"/>
                  </a:lnTo>
                  <a:lnTo>
                    <a:pt x="45032" y="74858"/>
                  </a:lnTo>
                  <a:lnTo>
                    <a:pt x="45673" y="75080"/>
                  </a:lnTo>
                  <a:lnTo>
                    <a:pt x="46314" y="75289"/>
                  </a:lnTo>
                  <a:lnTo>
                    <a:pt x="46968" y="75459"/>
                  </a:lnTo>
                  <a:lnTo>
                    <a:pt x="47608" y="75616"/>
                  </a:lnTo>
                  <a:lnTo>
                    <a:pt x="48249" y="75747"/>
                  </a:lnTo>
                  <a:lnTo>
                    <a:pt x="48903" y="75865"/>
                  </a:lnTo>
                  <a:lnTo>
                    <a:pt x="49543" y="75943"/>
                  </a:lnTo>
                  <a:lnTo>
                    <a:pt x="50184" y="75996"/>
                  </a:lnTo>
                  <a:lnTo>
                    <a:pt x="50838" y="76035"/>
                  </a:lnTo>
                  <a:lnTo>
                    <a:pt x="51479" y="76035"/>
                  </a:lnTo>
                  <a:lnTo>
                    <a:pt x="52119" y="76009"/>
                  </a:lnTo>
                  <a:lnTo>
                    <a:pt x="52760" y="75956"/>
                  </a:lnTo>
                  <a:lnTo>
                    <a:pt x="53401" y="75878"/>
                  </a:lnTo>
                  <a:lnTo>
                    <a:pt x="54041" y="75760"/>
                  </a:lnTo>
                  <a:lnTo>
                    <a:pt x="54355" y="75695"/>
                  </a:lnTo>
                  <a:lnTo>
                    <a:pt x="54682" y="75616"/>
                  </a:lnTo>
                  <a:lnTo>
                    <a:pt x="54996" y="75525"/>
                  </a:lnTo>
                  <a:lnTo>
                    <a:pt x="55310" y="75433"/>
                  </a:lnTo>
                  <a:lnTo>
                    <a:pt x="55624" y="75342"/>
                  </a:lnTo>
                  <a:lnTo>
                    <a:pt x="55937" y="75224"/>
                  </a:lnTo>
                  <a:lnTo>
                    <a:pt x="56264" y="75106"/>
                  </a:lnTo>
                  <a:lnTo>
                    <a:pt x="56578" y="74989"/>
                  </a:lnTo>
                  <a:lnTo>
                    <a:pt x="56892" y="74845"/>
                  </a:lnTo>
                  <a:lnTo>
                    <a:pt x="57193" y="74714"/>
                  </a:lnTo>
                  <a:lnTo>
                    <a:pt x="57507" y="74557"/>
                  </a:lnTo>
                  <a:lnTo>
                    <a:pt x="57820" y="74400"/>
                  </a:lnTo>
                  <a:lnTo>
                    <a:pt x="58134" y="74230"/>
                  </a:lnTo>
                  <a:lnTo>
                    <a:pt x="58435" y="74047"/>
                  </a:lnTo>
                  <a:lnTo>
                    <a:pt x="58749" y="73864"/>
                  </a:lnTo>
                  <a:lnTo>
                    <a:pt x="59049" y="73668"/>
                  </a:lnTo>
                  <a:lnTo>
                    <a:pt x="59363" y="73459"/>
                  </a:lnTo>
                  <a:lnTo>
                    <a:pt x="59664" y="73237"/>
                  </a:lnTo>
                  <a:lnTo>
                    <a:pt x="59899" y="73067"/>
                  </a:lnTo>
                  <a:lnTo>
                    <a:pt x="60109" y="72884"/>
                  </a:lnTo>
                  <a:lnTo>
                    <a:pt x="60331" y="72700"/>
                  </a:lnTo>
                  <a:lnTo>
                    <a:pt x="60527" y="72504"/>
                  </a:lnTo>
                  <a:lnTo>
                    <a:pt x="60723" y="72295"/>
                  </a:lnTo>
                  <a:lnTo>
                    <a:pt x="60906" y="72086"/>
                  </a:lnTo>
                  <a:lnTo>
                    <a:pt x="61076" y="71864"/>
                  </a:lnTo>
                  <a:lnTo>
                    <a:pt x="61246" y="71641"/>
                  </a:lnTo>
                  <a:lnTo>
                    <a:pt x="61403" y="71406"/>
                  </a:lnTo>
                  <a:lnTo>
                    <a:pt x="61560" y="71158"/>
                  </a:lnTo>
                  <a:lnTo>
                    <a:pt x="61704" y="70909"/>
                  </a:lnTo>
                  <a:lnTo>
                    <a:pt x="61835" y="70661"/>
                  </a:lnTo>
                  <a:lnTo>
                    <a:pt x="61965" y="70399"/>
                  </a:lnTo>
                  <a:lnTo>
                    <a:pt x="62083" y="70125"/>
                  </a:lnTo>
                  <a:lnTo>
                    <a:pt x="62188" y="69850"/>
                  </a:lnTo>
                  <a:lnTo>
                    <a:pt x="62292" y="69575"/>
                  </a:lnTo>
                  <a:lnTo>
                    <a:pt x="62384" y="69288"/>
                  </a:lnTo>
                  <a:lnTo>
                    <a:pt x="62475" y="68987"/>
                  </a:lnTo>
                  <a:lnTo>
                    <a:pt x="62554" y="68686"/>
                  </a:lnTo>
                  <a:lnTo>
                    <a:pt x="62632" y="68386"/>
                  </a:lnTo>
                  <a:lnTo>
                    <a:pt x="62698" y="68072"/>
                  </a:lnTo>
                  <a:lnTo>
                    <a:pt x="62763" y="67758"/>
                  </a:lnTo>
                  <a:lnTo>
                    <a:pt x="62867" y="67104"/>
                  </a:lnTo>
                  <a:lnTo>
                    <a:pt x="62933" y="66437"/>
                  </a:lnTo>
                  <a:lnTo>
                    <a:pt x="62985" y="65744"/>
                  </a:lnTo>
                  <a:lnTo>
                    <a:pt x="63011" y="65038"/>
                  </a:lnTo>
                  <a:lnTo>
                    <a:pt x="63011" y="64319"/>
                  </a:lnTo>
                  <a:lnTo>
                    <a:pt x="62985" y="63574"/>
                  </a:lnTo>
                  <a:lnTo>
                    <a:pt x="62946" y="62815"/>
                  </a:lnTo>
                  <a:lnTo>
                    <a:pt x="62881" y="62031"/>
                  </a:lnTo>
                  <a:lnTo>
                    <a:pt x="62789" y="61246"/>
                  </a:lnTo>
                  <a:lnTo>
                    <a:pt x="62684" y="60449"/>
                  </a:lnTo>
                  <a:lnTo>
                    <a:pt x="62567" y="59638"/>
                  </a:lnTo>
                  <a:lnTo>
                    <a:pt x="62423" y="58814"/>
                  </a:lnTo>
                  <a:lnTo>
                    <a:pt x="62253" y="57977"/>
                  </a:lnTo>
                  <a:lnTo>
                    <a:pt x="62083" y="57127"/>
                  </a:lnTo>
                  <a:lnTo>
                    <a:pt x="61887" y="56278"/>
                  </a:lnTo>
                  <a:lnTo>
                    <a:pt x="61691" y="55428"/>
                  </a:lnTo>
                  <a:lnTo>
                    <a:pt x="61468" y="54565"/>
                  </a:lnTo>
                  <a:lnTo>
                    <a:pt x="61233" y="53702"/>
                  </a:lnTo>
                  <a:lnTo>
                    <a:pt x="60985" y="52826"/>
                  </a:lnTo>
                  <a:lnTo>
                    <a:pt x="60736" y="51949"/>
                  </a:lnTo>
                  <a:lnTo>
                    <a:pt x="60462" y="51073"/>
                  </a:lnTo>
                  <a:lnTo>
                    <a:pt x="60187" y="50197"/>
                  </a:lnTo>
                  <a:lnTo>
                    <a:pt x="59899" y="49321"/>
                  </a:lnTo>
                  <a:lnTo>
                    <a:pt x="59311" y="47582"/>
                  </a:lnTo>
                  <a:lnTo>
                    <a:pt x="58696" y="45843"/>
                  </a:lnTo>
                  <a:lnTo>
                    <a:pt x="58056" y="44130"/>
                  </a:lnTo>
                  <a:lnTo>
                    <a:pt x="57415" y="42457"/>
                  </a:lnTo>
                  <a:lnTo>
                    <a:pt x="56774" y="40809"/>
                  </a:lnTo>
                  <a:lnTo>
                    <a:pt x="56120" y="39201"/>
                  </a:lnTo>
                  <a:lnTo>
                    <a:pt x="55480" y="37658"/>
                  </a:lnTo>
                  <a:lnTo>
                    <a:pt x="54264" y="34768"/>
                  </a:lnTo>
                  <a:lnTo>
                    <a:pt x="53165" y="32179"/>
                  </a:lnTo>
                  <a:lnTo>
                    <a:pt x="52237" y="29969"/>
                  </a:lnTo>
                  <a:lnTo>
                    <a:pt x="51858" y="29015"/>
                  </a:lnTo>
                  <a:lnTo>
                    <a:pt x="51544" y="28191"/>
                  </a:lnTo>
                  <a:lnTo>
                    <a:pt x="51152" y="27171"/>
                  </a:lnTo>
                  <a:lnTo>
                    <a:pt x="50760" y="26164"/>
                  </a:lnTo>
                  <a:lnTo>
                    <a:pt x="50367" y="25171"/>
                  </a:lnTo>
                  <a:lnTo>
                    <a:pt x="49949" y="24190"/>
                  </a:lnTo>
                  <a:lnTo>
                    <a:pt x="49530" y="23235"/>
                  </a:lnTo>
                  <a:lnTo>
                    <a:pt x="49112" y="22281"/>
                  </a:lnTo>
                  <a:lnTo>
                    <a:pt x="48680" y="21339"/>
                  </a:lnTo>
                  <a:lnTo>
                    <a:pt x="48236" y="20424"/>
                  </a:lnTo>
                  <a:lnTo>
                    <a:pt x="47791" y="19509"/>
                  </a:lnTo>
                  <a:lnTo>
                    <a:pt x="47334" y="18620"/>
                  </a:lnTo>
                  <a:lnTo>
                    <a:pt x="46863" y="17744"/>
                  </a:lnTo>
                  <a:lnTo>
                    <a:pt x="46392" y="16894"/>
                  </a:lnTo>
                  <a:lnTo>
                    <a:pt x="45908" y="16044"/>
                  </a:lnTo>
                  <a:lnTo>
                    <a:pt x="45425" y="15220"/>
                  </a:lnTo>
                  <a:lnTo>
                    <a:pt x="44915" y="14422"/>
                  </a:lnTo>
                  <a:lnTo>
                    <a:pt x="44418" y="13625"/>
                  </a:lnTo>
                  <a:lnTo>
                    <a:pt x="43895" y="12853"/>
                  </a:lnTo>
                  <a:lnTo>
                    <a:pt x="43372" y="12108"/>
                  </a:lnTo>
                  <a:lnTo>
                    <a:pt x="42836" y="11376"/>
                  </a:lnTo>
                  <a:lnTo>
                    <a:pt x="42300" y="10657"/>
                  </a:lnTo>
                  <a:lnTo>
                    <a:pt x="41750" y="9964"/>
                  </a:lnTo>
                  <a:lnTo>
                    <a:pt x="41201" y="9284"/>
                  </a:lnTo>
                  <a:lnTo>
                    <a:pt x="40626" y="8630"/>
                  </a:lnTo>
                  <a:lnTo>
                    <a:pt x="40051" y="8002"/>
                  </a:lnTo>
                  <a:lnTo>
                    <a:pt x="39475" y="7388"/>
                  </a:lnTo>
                  <a:lnTo>
                    <a:pt x="38887" y="6799"/>
                  </a:lnTo>
                  <a:lnTo>
                    <a:pt x="38285" y="6224"/>
                  </a:lnTo>
                  <a:lnTo>
                    <a:pt x="37671" y="5675"/>
                  </a:lnTo>
                  <a:lnTo>
                    <a:pt x="37056" y="5152"/>
                  </a:lnTo>
                  <a:lnTo>
                    <a:pt x="36442" y="4655"/>
                  </a:lnTo>
                  <a:lnTo>
                    <a:pt x="35801" y="4184"/>
                  </a:lnTo>
                  <a:lnTo>
                    <a:pt x="35160" y="3727"/>
                  </a:lnTo>
                  <a:lnTo>
                    <a:pt x="34507" y="3295"/>
                  </a:lnTo>
                  <a:lnTo>
                    <a:pt x="33853" y="2890"/>
                  </a:lnTo>
                  <a:lnTo>
                    <a:pt x="33186" y="2511"/>
                  </a:lnTo>
                  <a:lnTo>
                    <a:pt x="32506" y="2157"/>
                  </a:lnTo>
                  <a:lnTo>
                    <a:pt x="31826" y="1831"/>
                  </a:lnTo>
                  <a:lnTo>
                    <a:pt x="31133" y="1517"/>
                  </a:lnTo>
                  <a:lnTo>
                    <a:pt x="30427" y="1242"/>
                  </a:lnTo>
                  <a:lnTo>
                    <a:pt x="29721" y="994"/>
                  </a:lnTo>
                  <a:lnTo>
                    <a:pt x="29002" y="771"/>
                  </a:lnTo>
                  <a:lnTo>
                    <a:pt x="28269" y="575"/>
                  </a:lnTo>
                  <a:lnTo>
                    <a:pt x="27537" y="405"/>
                  </a:lnTo>
                  <a:lnTo>
                    <a:pt x="26792" y="275"/>
                  </a:lnTo>
                  <a:lnTo>
                    <a:pt x="26034" y="157"/>
                  </a:lnTo>
                  <a:lnTo>
                    <a:pt x="25275" y="78"/>
                  </a:lnTo>
                  <a:lnTo>
                    <a:pt x="24491" y="26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6" name="Google Shape;1768;p38">
              <a:extLst>
                <a:ext uri="{FF2B5EF4-FFF2-40B4-BE49-F238E27FC236}">
                  <a16:creationId xmlns:a16="http://schemas.microsoft.com/office/drawing/2014/main" id="{C43CDC57-F540-348C-6B50-EDF0187B3440}"/>
                </a:ext>
              </a:extLst>
            </p:cNvPr>
            <p:cNvSpPr/>
            <p:nvPr/>
          </p:nvSpPr>
          <p:spPr>
            <a:xfrm>
              <a:off x="2828000" y="238125"/>
              <a:ext cx="1575325" cy="1900875"/>
            </a:xfrm>
            <a:custGeom>
              <a:avLst/>
              <a:gdLst/>
              <a:ahLst/>
              <a:cxnLst/>
              <a:rect l="l" t="t" r="r" b="b"/>
              <a:pathLst>
                <a:path w="63013" h="76035" extrusionOk="0">
                  <a:moveTo>
                    <a:pt x="39293" y="0"/>
                  </a:moveTo>
                  <a:lnTo>
                    <a:pt x="38522" y="26"/>
                  </a:lnTo>
                  <a:lnTo>
                    <a:pt x="37750" y="78"/>
                  </a:lnTo>
                  <a:lnTo>
                    <a:pt x="36979" y="157"/>
                  </a:lnTo>
                  <a:lnTo>
                    <a:pt x="36220" y="275"/>
                  </a:lnTo>
                  <a:lnTo>
                    <a:pt x="35475" y="405"/>
                  </a:lnTo>
                  <a:lnTo>
                    <a:pt x="34743" y="575"/>
                  </a:lnTo>
                  <a:lnTo>
                    <a:pt x="34011" y="771"/>
                  </a:lnTo>
                  <a:lnTo>
                    <a:pt x="33291" y="994"/>
                  </a:lnTo>
                  <a:lnTo>
                    <a:pt x="32585" y="1242"/>
                  </a:lnTo>
                  <a:lnTo>
                    <a:pt x="31879" y="1517"/>
                  </a:lnTo>
                  <a:lnTo>
                    <a:pt x="31186" y="1831"/>
                  </a:lnTo>
                  <a:lnTo>
                    <a:pt x="30506" y="2157"/>
                  </a:lnTo>
                  <a:lnTo>
                    <a:pt x="29826" y="2511"/>
                  </a:lnTo>
                  <a:lnTo>
                    <a:pt x="29160" y="2890"/>
                  </a:lnTo>
                  <a:lnTo>
                    <a:pt x="28506" y="3295"/>
                  </a:lnTo>
                  <a:lnTo>
                    <a:pt x="27852" y="3727"/>
                  </a:lnTo>
                  <a:lnTo>
                    <a:pt x="27211" y="4184"/>
                  </a:lnTo>
                  <a:lnTo>
                    <a:pt x="26571" y="4655"/>
                  </a:lnTo>
                  <a:lnTo>
                    <a:pt x="25956" y="5152"/>
                  </a:lnTo>
                  <a:lnTo>
                    <a:pt x="25341" y="5675"/>
                  </a:lnTo>
                  <a:lnTo>
                    <a:pt x="24727" y="6224"/>
                  </a:lnTo>
                  <a:lnTo>
                    <a:pt x="24125" y="6799"/>
                  </a:lnTo>
                  <a:lnTo>
                    <a:pt x="23537" y="7388"/>
                  </a:lnTo>
                  <a:lnTo>
                    <a:pt x="22962" y="8002"/>
                  </a:lnTo>
                  <a:lnTo>
                    <a:pt x="22386" y="8630"/>
                  </a:lnTo>
                  <a:lnTo>
                    <a:pt x="21811" y="9284"/>
                  </a:lnTo>
                  <a:lnTo>
                    <a:pt x="21262" y="9964"/>
                  </a:lnTo>
                  <a:lnTo>
                    <a:pt x="20713" y="10657"/>
                  </a:lnTo>
                  <a:lnTo>
                    <a:pt x="20177" y="11376"/>
                  </a:lnTo>
                  <a:lnTo>
                    <a:pt x="19640" y="12108"/>
                  </a:lnTo>
                  <a:lnTo>
                    <a:pt x="19117" y="12853"/>
                  </a:lnTo>
                  <a:lnTo>
                    <a:pt x="18594" y="13625"/>
                  </a:lnTo>
                  <a:lnTo>
                    <a:pt x="18098" y="14422"/>
                  </a:lnTo>
                  <a:lnTo>
                    <a:pt x="17601" y="15220"/>
                  </a:lnTo>
                  <a:lnTo>
                    <a:pt x="17104" y="16044"/>
                  </a:lnTo>
                  <a:lnTo>
                    <a:pt x="16620" y="16894"/>
                  </a:lnTo>
                  <a:lnTo>
                    <a:pt x="16149" y="17744"/>
                  </a:lnTo>
                  <a:lnTo>
                    <a:pt x="15679" y="18620"/>
                  </a:lnTo>
                  <a:lnTo>
                    <a:pt x="15221" y="19509"/>
                  </a:lnTo>
                  <a:lnTo>
                    <a:pt x="14776" y="20424"/>
                  </a:lnTo>
                  <a:lnTo>
                    <a:pt x="14332" y="21339"/>
                  </a:lnTo>
                  <a:lnTo>
                    <a:pt x="13900" y="22281"/>
                  </a:lnTo>
                  <a:lnTo>
                    <a:pt x="13482" y="23235"/>
                  </a:lnTo>
                  <a:lnTo>
                    <a:pt x="13063" y="24190"/>
                  </a:lnTo>
                  <a:lnTo>
                    <a:pt x="12645" y="25171"/>
                  </a:lnTo>
                  <a:lnTo>
                    <a:pt x="12253" y="26164"/>
                  </a:lnTo>
                  <a:lnTo>
                    <a:pt x="11860" y="27171"/>
                  </a:lnTo>
                  <a:lnTo>
                    <a:pt x="11468" y="28191"/>
                  </a:lnTo>
                  <a:lnTo>
                    <a:pt x="11154" y="29015"/>
                  </a:lnTo>
                  <a:lnTo>
                    <a:pt x="10775" y="29969"/>
                  </a:lnTo>
                  <a:lnTo>
                    <a:pt x="9847" y="32179"/>
                  </a:lnTo>
                  <a:lnTo>
                    <a:pt x="8749" y="34768"/>
                  </a:lnTo>
                  <a:lnTo>
                    <a:pt x="7532" y="37658"/>
                  </a:lnTo>
                  <a:lnTo>
                    <a:pt x="6892" y="39201"/>
                  </a:lnTo>
                  <a:lnTo>
                    <a:pt x="6251" y="40809"/>
                  </a:lnTo>
                  <a:lnTo>
                    <a:pt x="5597" y="42457"/>
                  </a:lnTo>
                  <a:lnTo>
                    <a:pt x="4957" y="44130"/>
                  </a:lnTo>
                  <a:lnTo>
                    <a:pt x="4316" y="45843"/>
                  </a:lnTo>
                  <a:lnTo>
                    <a:pt x="3701" y="47582"/>
                  </a:lnTo>
                  <a:lnTo>
                    <a:pt x="3113" y="49321"/>
                  </a:lnTo>
                  <a:lnTo>
                    <a:pt x="2825" y="50197"/>
                  </a:lnTo>
                  <a:lnTo>
                    <a:pt x="2551" y="51073"/>
                  </a:lnTo>
                  <a:lnTo>
                    <a:pt x="2289" y="51949"/>
                  </a:lnTo>
                  <a:lnTo>
                    <a:pt x="2028" y="52826"/>
                  </a:lnTo>
                  <a:lnTo>
                    <a:pt x="1779" y="53702"/>
                  </a:lnTo>
                  <a:lnTo>
                    <a:pt x="1544" y="54565"/>
                  </a:lnTo>
                  <a:lnTo>
                    <a:pt x="1335" y="55428"/>
                  </a:lnTo>
                  <a:lnTo>
                    <a:pt x="1125" y="56278"/>
                  </a:lnTo>
                  <a:lnTo>
                    <a:pt x="929" y="57127"/>
                  </a:lnTo>
                  <a:lnTo>
                    <a:pt x="759" y="57977"/>
                  </a:lnTo>
                  <a:lnTo>
                    <a:pt x="589" y="58814"/>
                  </a:lnTo>
                  <a:lnTo>
                    <a:pt x="446" y="59638"/>
                  </a:lnTo>
                  <a:lnTo>
                    <a:pt x="328" y="60449"/>
                  </a:lnTo>
                  <a:lnTo>
                    <a:pt x="223" y="61246"/>
                  </a:lnTo>
                  <a:lnTo>
                    <a:pt x="132" y="62031"/>
                  </a:lnTo>
                  <a:lnTo>
                    <a:pt x="66" y="62815"/>
                  </a:lnTo>
                  <a:lnTo>
                    <a:pt x="27" y="63574"/>
                  </a:lnTo>
                  <a:lnTo>
                    <a:pt x="1" y="64319"/>
                  </a:lnTo>
                  <a:lnTo>
                    <a:pt x="1" y="65038"/>
                  </a:lnTo>
                  <a:lnTo>
                    <a:pt x="27" y="65744"/>
                  </a:lnTo>
                  <a:lnTo>
                    <a:pt x="79" y="66437"/>
                  </a:lnTo>
                  <a:lnTo>
                    <a:pt x="145" y="67104"/>
                  </a:lnTo>
                  <a:lnTo>
                    <a:pt x="249" y="67758"/>
                  </a:lnTo>
                  <a:lnTo>
                    <a:pt x="315" y="68072"/>
                  </a:lnTo>
                  <a:lnTo>
                    <a:pt x="380" y="68386"/>
                  </a:lnTo>
                  <a:lnTo>
                    <a:pt x="459" y="68686"/>
                  </a:lnTo>
                  <a:lnTo>
                    <a:pt x="537" y="68987"/>
                  </a:lnTo>
                  <a:lnTo>
                    <a:pt x="629" y="69288"/>
                  </a:lnTo>
                  <a:lnTo>
                    <a:pt x="720" y="69575"/>
                  </a:lnTo>
                  <a:lnTo>
                    <a:pt x="825" y="69850"/>
                  </a:lnTo>
                  <a:lnTo>
                    <a:pt x="929" y="70125"/>
                  </a:lnTo>
                  <a:lnTo>
                    <a:pt x="1060" y="70399"/>
                  </a:lnTo>
                  <a:lnTo>
                    <a:pt x="1178" y="70661"/>
                  </a:lnTo>
                  <a:lnTo>
                    <a:pt x="1322" y="70909"/>
                  </a:lnTo>
                  <a:lnTo>
                    <a:pt x="1452" y="71158"/>
                  </a:lnTo>
                  <a:lnTo>
                    <a:pt x="1609" y="71406"/>
                  </a:lnTo>
                  <a:lnTo>
                    <a:pt x="1766" y="71641"/>
                  </a:lnTo>
                  <a:lnTo>
                    <a:pt x="1936" y="71864"/>
                  </a:lnTo>
                  <a:lnTo>
                    <a:pt x="2106" y="72086"/>
                  </a:lnTo>
                  <a:lnTo>
                    <a:pt x="2289" y="72295"/>
                  </a:lnTo>
                  <a:lnTo>
                    <a:pt x="2485" y="72504"/>
                  </a:lnTo>
                  <a:lnTo>
                    <a:pt x="2695" y="72700"/>
                  </a:lnTo>
                  <a:lnTo>
                    <a:pt x="2904" y="72884"/>
                  </a:lnTo>
                  <a:lnTo>
                    <a:pt x="3113" y="73067"/>
                  </a:lnTo>
                  <a:lnTo>
                    <a:pt x="3348" y="73237"/>
                  </a:lnTo>
                  <a:lnTo>
                    <a:pt x="3649" y="73459"/>
                  </a:lnTo>
                  <a:lnTo>
                    <a:pt x="3963" y="73668"/>
                  </a:lnTo>
                  <a:lnTo>
                    <a:pt x="4264" y="73864"/>
                  </a:lnTo>
                  <a:lnTo>
                    <a:pt x="4577" y="74047"/>
                  </a:lnTo>
                  <a:lnTo>
                    <a:pt x="4878" y="74230"/>
                  </a:lnTo>
                  <a:lnTo>
                    <a:pt x="5192" y="74400"/>
                  </a:lnTo>
                  <a:lnTo>
                    <a:pt x="5506" y="74557"/>
                  </a:lnTo>
                  <a:lnTo>
                    <a:pt x="5820" y="74714"/>
                  </a:lnTo>
                  <a:lnTo>
                    <a:pt x="6133" y="74845"/>
                  </a:lnTo>
                  <a:lnTo>
                    <a:pt x="6447" y="74989"/>
                  </a:lnTo>
                  <a:lnTo>
                    <a:pt x="6761" y="75106"/>
                  </a:lnTo>
                  <a:lnTo>
                    <a:pt x="7075" y="75224"/>
                  </a:lnTo>
                  <a:lnTo>
                    <a:pt x="7389" y="75342"/>
                  </a:lnTo>
                  <a:lnTo>
                    <a:pt x="7702" y="75433"/>
                  </a:lnTo>
                  <a:lnTo>
                    <a:pt x="8016" y="75525"/>
                  </a:lnTo>
                  <a:lnTo>
                    <a:pt x="8330" y="75616"/>
                  </a:lnTo>
                  <a:lnTo>
                    <a:pt x="8657" y="75695"/>
                  </a:lnTo>
                  <a:lnTo>
                    <a:pt x="8971" y="75760"/>
                  </a:lnTo>
                  <a:lnTo>
                    <a:pt x="9611" y="75878"/>
                  </a:lnTo>
                  <a:lnTo>
                    <a:pt x="10252" y="75956"/>
                  </a:lnTo>
                  <a:lnTo>
                    <a:pt x="10893" y="76009"/>
                  </a:lnTo>
                  <a:lnTo>
                    <a:pt x="11534" y="76035"/>
                  </a:lnTo>
                  <a:lnTo>
                    <a:pt x="12174" y="76035"/>
                  </a:lnTo>
                  <a:lnTo>
                    <a:pt x="12828" y="75996"/>
                  </a:lnTo>
                  <a:lnTo>
                    <a:pt x="13469" y="75943"/>
                  </a:lnTo>
                  <a:lnTo>
                    <a:pt x="14123" y="75865"/>
                  </a:lnTo>
                  <a:lnTo>
                    <a:pt x="14763" y="75747"/>
                  </a:lnTo>
                  <a:lnTo>
                    <a:pt x="15404" y="75616"/>
                  </a:lnTo>
                  <a:lnTo>
                    <a:pt x="16058" y="75459"/>
                  </a:lnTo>
                  <a:lnTo>
                    <a:pt x="16698" y="75289"/>
                  </a:lnTo>
                  <a:lnTo>
                    <a:pt x="17339" y="75080"/>
                  </a:lnTo>
                  <a:lnTo>
                    <a:pt x="17980" y="74858"/>
                  </a:lnTo>
                  <a:lnTo>
                    <a:pt x="18621" y="74610"/>
                  </a:lnTo>
                  <a:lnTo>
                    <a:pt x="19261" y="74348"/>
                  </a:lnTo>
                  <a:lnTo>
                    <a:pt x="19889" y="74073"/>
                  </a:lnTo>
                  <a:lnTo>
                    <a:pt x="20530" y="73773"/>
                  </a:lnTo>
                  <a:lnTo>
                    <a:pt x="21157" y="73459"/>
                  </a:lnTo>
                  <a:lnTo>
                    <a:pt x="21785" y="73119"/>
                  </a:lnTo>
                  <a:lnTo>
                    <a:pt x="22413" y="72766"/>
                  </a:lnTo>
                  <a:lnTo>
                    <a:pt x="23027" y="72400"/>
                  </a:lnTo>
                  <a:lnTo>
                    <a:pt x="23655" y="72021"/>
                  </a:lnTo>
                  <a:lnTo>
                    <a:pt x="24269" y="71628"/>
                  </a:lnTo>
                  <a:lnTo>
                    <a:pt x="24871" y="71223"/>
                  </a:lnTo>
                  <a:lnTo>
                    <a:pt x="25485" y="70805"/>
                  </a:lnTo>
                  <a:lnTo>
                    <a:pt x="26087" y="70373"/>
                  </a:lnTo>
                  <a:lnTo>
                    <a:pt x="26675" y="69942"/>
                  </a:lnTo>
                  <a:lnTo>
                    <a:pt x="27264" y="69484"/>
                  </a:lnTo>
                  <a:lnTo>
                    <a:pt x="27852" y="69026"/>
                  </a:lnTo>
                  <a:lnTo>
                    <a:pt x="28440" y="68556"/>
                  </a:lnTo>
                  <a:lnTo>
                    <a:pt x="29016" y="68085"/>
                  </a:lnTo>
                  <a:lnTo>
                    <a:pt x="29578" y="67601"/>
                  </a:lnTo>
                  <a:lnTo>
                    <a:pt x="30140" y="67117"/>
                  </a:lnTo>
                  <a:lnTo>
                    <a:pt x="30689" y="66620"/>
                  </a:lnTo>
                  <a:lnTo>
                    <a:pt x="31788" y="65627"/>
                  </a:lnTo>
                  <a:lnTo>
                    <a:pt x="32847" y="64620"/>
                  </a:lnTo>
                  <a:lnTo>
                    <a:pt x="33867" y="63600"/>
                  </a:lnTo>
                  <a:lnTo>
                    <a:pt x="34860" y="62593"/>
                  </a:lnTo>
                  <a:lnTo>
                    <a:pt x="35815" y="61586"/>
                  </a:lnTo>
                  <a:lnTo>
                    <a:pt x="36730" y="60592"/>
                  </a:lnTo>
                  <a:lnTo>
                    <a:pt x="37619" y="59612"/>
                  </a:lnTo>
                  <a:lnTo>
                    <a:pt x="38456" y="58670"/>
                  </a:lnTo>
                  <a:lnTo>
                    <a:pt x="39241" y="57755"/>
                  </a:lnTo>
                  <a:lnTo>
                    <a:pt x="39986" y="56866"/>
                  </a:lnTo>
                  <a:lnTo>
                    <a:pt x="40941" y="55715"/>
                  </a:lnTo>
                  <a:lnTo>
                    <a:pt x="41921" y="54473"/>
                  </a:lnTo>
                  <a:lnTo>
                    <a:pt x="42941" y="53152"/>
                  </a:lnTo>
                  <a:lnTo>
                    <a:pt x="43974" y="51740"/>
                  </a:lnTo>
                  <a:lnTo>
                    <a:pt x="45033" y="50276"/>
                  </a:lnTo>
                  <a:lnTo>
                    <a:pt x="46105" y="48733"/>
                  </a:lnTo>
                  <a:lnTo>
                    <a:pt x="47191" y="47151"/>
                  </a:lnTo>
                  <a:lnTo>
                    <a:pt x="48289" y="45503"/>
                  </a:lnTo>
                  <a:lnTo>
                    <a:pt x="49374" y="43830"/>
                  </a:lnTo>
                  <a:lnTo>
                    <a:pt x="50460" y="42130"/>
                  </a:lnTo>
                  <a:lnTo>
                    <a:pt x="51532" y="40391"/>
                  </a:lnTo>
                  <a:lnTo>
                    <a:pt x="52591" y="38638"/>
                  </a:lnTo>
                  <a:lnTo>
                    <a:pt x="53624" y="36886"/>
                  </a:lnTo>
                  <a:lnTo>
                    <a:pt x="54631" y="35121"/>
                  </a:lnTo>
                  <a:lnTo>
                    <a:pt x="55611" y="33369"/>
                  </a:lnTo>
                  <a:lnTo>
                    <a:pt x="56540" y="31617"/>
                  </a:lnTo>
                  <a:lnTo>
                    <a:pt x="57442" y="29891"/>
                  </a:lnTo>
                  <a:lnTo>
                    <a:pt x="58292" y="28204"/>
                  </a:lnTo>
                  <a:lnTo>
                    <a:pt x="58697" y="27367"/>
                  </a:lnTo>
                  <a:lnTo>
                    <a:pt x="59090" y="26530"/>
                  </a:lnTo>
                  <a:lnTo>
                    <a:pt x="59469" y="25720"/>
                  </a:lnTo>
                  <a:lnTo>
                    <a:pt x="59822" y="24922"/>
                  </a:lnTo>
                  <a:lnTo>
                    <a:pt x="60175" y="24125"/>
                  </a:lnTo>
                  <a:lnTo>
                    <a:pt x="60502" y="23340"/>
                  </a:lnTo>
                  <a:lnTo>
                    <a:pt x="60815" y="22582"/>
                  </a:lnTo>
                  <a:lnTo>
                    <a:pt x="61103" y="21836"/>
                  </a:lnTo>
                  <a:lnTo>
                    <a:pt x="61378" y="21104"/>
                  </a:lnTo>
                  <a:lnTo>
                    <a:pt x="61639" y="20385"/>
                  </a:lnTo>
                  <a:lnTo>
                    <a:pt x="61875" y="19679"/>
                  </a:lnTo>
                  <a:lnTo>
                    <a:pt x="62084" y="19012"/>
                  </a:lnTo>
                  <a:lnTo>
                    <a:pt x="62280" y="18345"/>
                  </a:lnTo>
                  <a:lnTo>
                    <a:pt x="62463" y="17704"/>
                  </a:lnTo>
                  <a:lnTo>
                    <a:pt x="62607" y="17090"/>
                  </a:lnTo>
                  <a:lnTo>
                    <a:pt x="62738" y="16501"/>
                  </a:lnTo>
                  <a:lnTo>
                    <a:pt x="62842" y="15926"/>
                  </a:lnTo>
                  <a:lnTo>
                    <a:pt x="62921" y="15377"/>
                  </a:lnTo>
                  <a:lnTo>
                    <a:pt x="62973" y="14854"/>
                  </a:lnTo>
                  <a:lnTo>
                    <a:pt x="63012" y="14370"/>
                  </a:lnTo>
                  <a:lnTo>
                    <a:pt x="63012" y="13899"/>
                  </a:lnTo>
                  <a:lnTo>
                    <a:pt x="62986" y="13455"/>
                  </a:lnTo>
                  <a:lnTo>
                    <a:pt x="62960" y="13246"/>
                  </a:lnTo>
                  <a:lnTo>
                    <a:pt x="62934" y="13049"/>
                  </a:lnTo>
                  <a:lnTo>
                    <a:pt x="62895" y="12853"/>
                  </a:lnTo>
                  <a:lnTo>
                    <a:pt x="62855" y="12670"/>
                  </a:lnTo>
                  <a:lnTo>
                    <a:pt x="62803" y="12487"/>
                  </a:lnTo>
                  <a:lnTo>
                    <a:pt x="62751" y="12317"/>
                  </a:lnTo>
                  <a:lnTo>
                    <a:pt x="62685" y="12160"/>
                  </a:lnTo>
                  <a:lnTo>
                    <a:pt x="62607" y="12003"/>
                  </a:lnTo>
                  <a:lnTo>
                    <a:pt x="62528" y="11860"/>
                  </a:lnTo>
                  <a:lnTo>
                    <a:pt x="62437" y="11716"/>
                  </a:lnTo>
                  <a:lnTo>
                    <a:pt x="62345" y="11585"/>
                  </a:lnTo>
                  <a:lnTo>
                    <a:pt x="62241" y="11467"/>
                  </a:lnTo>
                  <a:lnTo>
                    <a:pt x="61809" y="11010"/>
                  </a:lnTo>
                  <a:lnTo>
                    <a:pt x="61378" y="10565"/>
                  </a:lnTo>
                  <a:lnTo>
                    <a:pt x="60946" y="10134"/>
                  </a:lnTo>
                  <a:lnTo>
                    <a:pt x="60528" y="9715"/>
                  </a:lnTo>
                  <a:lnTo>
                    <a:pt x="60096" y="9310"/>
                  </a:lnTo>
                  <a:lnTo>
                    <a:pt x="59678" y="8931"/>
                  </a:lnTo>
                  <a:lnTo>
                    <a:pt x="58854" y="8198"/>
                  </a:lnTo>
                  <a:lnTo>
                    <a:pt x="58070" y="7518"/>
                  </a:lnTo>
                  <a:lnTo>
                    <a:pt x="57298" y="6904"/>
                  </a:lnTo>
                  <a:lnTo>
                    <a:pt x="56579" y="6355"/>
                  </a:lnTo>
                  <a:lnTo>
                    <a:pt x="55899" y="5858"/>
                  </a:lnTo>
                  <a:lnTo>
                    <a:pt x="55285" y="5413"/>
                  </a:lnTo>
                  <a:lnTo>
                    <a:pt x="54722" y="5034"/>
                  </a:lnTo>
                  <a:lnTo>
                    <a:pt x="54225" y="4707"/>
                  </a:lnTo>
                  <a:lnTo>
                    <a:pt x="53807" y="4433"/>
                  </a:lnTo>
                  <a:lnTo>
                    <a:pt x="53219" y="4080"/>
                  </a:lnTo>
                  <a:lnTo>
                    <a:pt x="53009" y="3962"/>
                  </a:lnTo>
                  <a:lnTo>
                    <a:pt x="52081" y="3465"/>
                  </a:lnTo>
                  <a:lnTo>
                    <a:pt x="51166" y="2994"/>
                  </a:lnTo>
                  <a:lnTo>
                    <a:pt x="50264" y="2563"/>
                  </a:lnTo>
                  <a:lnTo>
                    <a:pt x="49361" y="2171"/>
                  </a:lnTo>
                  <a:lnTo>
                    <a:pt x="48472" y="1804"/>
                  </a:lnTo>
                  <a:lnTo>
                    <a:pt x="47596" y="1478"/>
                  </a:lnTo>
                  <a:lnTo>
                    <a:pt x="46720" y="1190"/>
                  </a:lnTo>
                  <a:lnTo>
                    <a:pt x="45857" y="928"/>
                  </a:lnTo>
                  <a:lnTo>
                    <a:pt x="45007" y="693"/>
                  </a:lnTo>
                  <a:lnTo>
                    <a:pt x="44170" y="510"/>
                  </a:lnTo>
                  <a:lnTo>
                    <a:pt x="43333" y="340"/>
                  </a:lnTo>
                  <a:lnTo>
                    <a:pt x="42510" y="209"/>
                  </a:lnTo>
                  <a:lnTo>
                    <a:pt x="41699" y="118"/>
                  </a:lnTo>
                  <a:lnTo>
                    <a:pt x="40888" y="39"/>
                  </a:lnTo>
                  <a:lnTo>
                    <a:pt x="40091" y="13"/>
                  </a:lnTo>
                  <a:lnTo>
                    <a:pt x="3929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7" name="Google Shape;1769;p38">
              <a:extLst>
                <a:ext uri="{FF2B5EF4-FFF2-40B4-BE49-F238E27FC236}">
                  <a16:creationId xmlns:a16="http://schemas.microsoft.com/office/drawing/2014/main" id="{D2F83885-FA28-2431-EC74-DF17C04B8D17}"/>
                </a:ext>
              </a:extLst>
            </p:cNvPr>
            <p:cNvSpPr/>
            <p:nvPr/>
          </p:nvSpPr>
          <p:spPr>
            <a:xfrm>
              <a:off x="3379800" y="338475"/>
              <a:ext cx="2453650" cy="2454975"/>
            </a:xfrm>
            <a:custGeom>
              <a:avLst/>
              <a:gdLst/>
              <a:ahLst/>
              <a:cxnLst/>
              <a:rect l="l" t="t" r="r" b="b"/>
              <a:pathLst>
                <a:path w="98146" h="98199" extrusionOk="0">
                  <a:moveTo>
                    <a:pt x="46759" y="0"/>
                  </a:moveTo>
                  <a:lnTo>
                    <a:pt x="45987" y="26"/>
                  </a:lnTo>
                  <a:lnTo>
                    <a:pt x="45203" y="66"/>
                  </a:lnTo>
                  <a:lnTo>
                    <a:pt x="44405" y="105"/>
                  </a:lnTo>
                  <a:lnTo>
                    <a:pt x="43869" y="144"/>
                  </a:lnTo>
                  <a:lnTo>
                    <a:pt x="43333" y="196"/>
                  </a:lnTo>
                  <a:lnTo>
                    <a:pt x="42810" y="262"/>
                  </a:lnTo>
                  <a:lnTo>
                    <a:pt x="42287" y="340"/>
                  </a:lnTo>
                  <a:lnTo>
                    <a:pt x="41777" y="419"/>
                  </a:lnTo>
                  <a:lnTo>
                    <a:pt x="41267" y="523"/>
                  </a:lnTo>
                  <a:lnTo>
                    <a:pt x="40757" y="628"/>
                  </a:lnTo>
                  <a:lnTo>
                    <a:pt x="40260" y="746"/>
                  </a:lnTo>
                  <a:lnTo>
                    <a:pt x="39763" y="863"/>
                  </a:lnTo>
                  <a:lnTo>
                    <a:pt x="39280" y="1007"/>
                  </a:lnTo>
                  <a:lnTo>
                    <a:pt x="38796" y="1151"/>
                  </a:lnTo>
                  <a:lnTo>
                    <a:pt x="38312" y="1308"/>
                  </a:lnTo>
                  <a:lnTo>
                    <a:pt x="37828" y="1465"/>
                  </a:lnTo>
                  <a:lnTo>
                    <a:pt x="37357" y="1648"/>
                  </a:lnTo>
                  <a:lnTo>
                    <a:pt x="36900" y="1831"/>
                  </a:lnTo>
                  <a:lnTo>
                    <a:pt x="36429" y="2014"/>
                  </a:lnTo>
                  <a:lnTo>
                    <a:pt x="35971" y="2223"/>
                  </a:lnTo>
                  <a:lnTo>
                    <a:pt x="35527" y="2432"/>
                  </a:lnTo>
                  <a:lnTo>
                    <a:pt x="35082" y="2641"/>
                  </a:lnTo>
                  <a:lnTo>
                    <a:pt x="34638" y="2877"/>
                  </a:lnTo>
                  <a:lnTo>
                    <a:pt x="34193" y="3112"/>
                  </a:lnTo>
                  <a:lnTo>
                    <a:pt x="33762" y="3361"/>
                  </a:lnTo>
                  <a:lnTo>
                    <a:pt x="33330" y="3609"/>
                  </a:lnTo>
                  <a:lnTo>
                    <a:pt x="32912" y="3871"/>
                  </a:lnTo>
                  <a:lnTo>
                    <a:pt x="32493" y="4132"/>
                  </a:lnTo>
                  <a:lnTo>
                    <a:pt x="32075" y="4407"/>
                  </a:lnTo>
                  <a:lnTo>
                    <a:pt x="31657" y="4694"/>
                  </a:lnTo>
                  <a:lnTo>
                    <a:pt x="31251" y="4982"/>
                  </a:lnTo>
                  <a:lnTo>
                    <a:pt x="30859" y="5283"/>
                  </a:lnTo>
                  <a:lnTo>
                    <a:pt x="30454" y="5597"/>
                  </a:lnTo>
                  <a:lnTo>
                    <a:pt x="30061" y="5910"/>
                  </a:lnTo>
                  <a:lnTo>
                    <a:pt x="29669" y="6224"/>
                  </a:lnTo>
                  <a:lnTo>
                    <a:pt x="29290" y="6551"/>
                  </a:lnTo>
                  <a:lnTo>
                    <a:pt x="28911" y="6878"/>
                  </a:lnTo>
                  <a:lnTo>
                    <a:pt x="28165" y="7571"/>
                  </a:lnTo>
                  <a:lnTo>
                    <a:pt x="27433" y="8277"/>
                  </a:lnTo>
                  <a:lnTo>
                    <a:pt x="26727" y="9022"/>
                  </a:lnTo>
                  <a:lnTo>
                    <a:pt x="26021" y="9781"/>
                  </a:lnTo>
                  <a:lnTo>
                    <a:pt x="25341" y="10565"/>
                  </a:lnTo>
                  <a:lnTo>
                    <a:pt x="24687" y="11363"/>
                  </a:lnTo>
                  <a:lnTo>
                    <a:pt x="24033" y="12187"/>
                  </a:lnTo>
                  <a:lnTo>
                    <a:pt x="23406" y="13024"/>
                  </a:lnTo>
                  <a:lnTo>
                    <a:pt x="22791" y="13887"/>
                  </a:lnTo>
                  <a:lnTo>
                    <a:pt x="22203" y="14763"/>
                  </a:lnTo>
                  <a:lnTo>
                    <a:pt x="21614" y="15652"/>
                  </a:lnTo>
                  <a:lnTo>
                    <a:pt x="21052" y="16554"/>
                  </a:lnTo>
                  <a:lnTo>
                    <a:pt x="20503" y="17482"/>
                  </a:lnTo>
                  <a:lnTo>
                    <a:pt x="19967" y="18411"/>
                  </a:lnTo>
                  <a:lnTo>
                    <a:pt x="19444" y="19352"/>
                  </a:lnTo>
                  <a:lnTo>
                    <a:pt x="18947" y="20307"/>
                  </a:lnTo>
                  <a:lnTo>
                    <a:pt x="18450" y="21274"/>
                  </a:lnTo>
                  <a:lnTo>
                    <a:pt x="17979" y="22242"/>
                  </a:lnTo>
                  <a:lnTo>
                    <a:pt x="17522" y="23223"/>
                  </a:lnTo>
                  <a:lnTo>
                    <a:pt x="17077" y="24216"/>
                  </a:lnTo>
                  <a:lnTo>
                    <a:pt x="16646" y="25210"/>
                  </a:lnTo>
                  <a:lnTo>
                    <a:pt x="16227" y="26204"/>
                  </a:lnTo>
                  <a:lnTo>
                    <a:pt x="15822" y="27198"/>
                  </a:lnTo>
                  <a:lnTo>
                    <a:pt x="15430" y="28191"/>
                  </a:lnTo>
                  <a:lnTo>
                    <a:pt x="15064" y="29198"/>
                  </a:lnTo>
                  <a:lnTo>
                    <a:pt x="14697" y="30205"/>
                  </a:lnTo>
                  <a:lnTo>
                    <a:pt x="14344" y="31199"/>
                  </a:lnTo>
                  <a:lnTo>
                    <a:pt x="14004" y="32192"/>
                  </a:lnTo>
                  <a:lnTo>
                    <a:pt x="13691" y="33199"/>
                  </a:lnTo>
                  <a:lnTo>
                    <a:pt x="13377" y="34180"/>
                  </a:lnTo>
                  <a:lnTo>
                    <a:pt x="13076" y="35174"/>
                  </a:lnTo>
                  <a:lnTo>
                    <a:pt x="12788" y="36141"/>
                  </a:lnTo>
                  <a:lnTo>
                    <a:pt x="12527" y="37122"/>
                  </a:lnTo>
                  <a:lnTo>
                    <a:pt x="12265" y="38076"/>
                  </a:lnTo>
                  <a:lnTo>
                    <a:pt x="12017" y="39031"/>
                  </a:lnTo>
                  <a:lnTo>
                    <a:pt x="11782" y="39972"/>
                  </a:lnTo>
                  <a:lnTo>
                    <a:pt x="11546" y="40901"/>
                  </a:lnTo>
                  <a:lnTo>
                    <a:pt x="11337" y="41816"/>
                  </a:lnTo>
                  <a:lnTo>
                    <a:pt x="11141" y="42718"/>
                  </a:lnTo>
                  <a:lnTo>
                    <a:pt x="10762" y="44484"/>
                  </a:lnTo>
                  <a:lnTo>
                    <a:pt x="10435" y="46183"/>
                  </a:lnTo>
                  <a:lnTo>
                    <a:pt x="10147" y="47792"/>
                  </a:lnTo>
                  <a:lnTo>
                    <a:pt x="9912" y="49321"/>
                  </a:lnTo>
                  <a:lnTo>
                    <a:pt x="9794" y="50054"/>
                  </a:lnTo>
                  <a:lnTo>
                    <a:pt x="9663" y="50760"/>
                  </a:lnTo>
                  <a:lnTo>
                    <a:pt x="9506" y="51453"/>
                  </a:lnTo>
                  <a:lnTo>
                    <a:pt x="9363" y="52120"/>
                  </a:lnTo>
                  <a:lnTo>
                    <a:pt x="9193" y="52760"/>
                  </a:lnTo>
                  <a:lnTo>
                    <a:pt x="9010" y="53375"/>
                  </a:lnTo>
                  <a:lnTo>
                    <a:pt x="8827" y="53976"/>
                  </a:lnTo>
                  <a:lnTo>
                    <a:pt x="8617" y="54565"/>
                  </a:lnTo>
                  <a:lnTo>
                    <a:pt x="8408" y="55127"/>
                  </a:lnTo>
                  <a:lnTo>
                    <a:pt x="8199" y="55676"/>
                  </a:lnTo>
                  <a:lnTo>
                    <a:pt x="7977" y="56212"/>
                  </a:lnTo>
                  <a:lnTo>
                    <a:pt x="7741" y="56735"/>
                  </a:lnTo>
                  <a:lnTo>
                    <a:pt x="7506" y="57232"/>
                  </a:lnTo>
                  <a:lnTo>
                    <a:pt x="7271" y="57729"/>
                  </a:lnTo>
                  <a:lnTo>
                    <a:pt x="7022" y="58200"/>
                  </a:lnTo>
                  <a:lnTo>
                    <a:pt x="6761" y="58671"/>
                  </a:lnTo>
                  <a:lnTo>
                    <a:pt x="6512" y="59115"/>
                  </a:lnTo>
                  <a:lnTo>
                    <a:pt x="6251" y="59560"/>
                  </a:lnTo>
                  <a:lnTo>
                    <a:pt x="5728" y="60410"/>
                  </a:lnTo>
                  <a:lnTo>
                    <a:pt x="5192" y="61233"/>
                  </a:lnTo>
                  <a:lnTo>
                    <a:pt x="4669" y="62018"/>
                  </a:lnTo>
                  <a:lnTo>
                    <a:pt x="3622" y="63535"/>
                  </a:lnTo>
                  <a:lnTo>
                    <a:pt x="3113" y="64280"/>
                  </a:lnTo>
                  <a:lnTo>
                    <a:pt x="2629" y="65025"/>
                  </a:lnTo>
                  <a:lnTo>
                    <a:pt x="2171" y="65771"/>
                  </a:lnTo>
                  <a:lnTo>
                    <a:pt x="1962" y="66150"/>
                  </a:lnTo>
                  <a:lnTo>
                    <a:pt x="1753" y="66529"/>
                  </a:lnTo>
                  <a:lnTo>
                    <a:pt x="1543" y="66908"/>
                  </a:lnTo>
                  <a:lnTo>
                    <a:pt x="1360" y="67287"/>
                  </a:lnTo>
                  <a:lnTo>
                    <a:pt x="1177" y="67680"/>
                  </a:lnTo>
                  <a:lnTo>
                    <a:pt x="1007" y="68085"/>
                  </a:lnTo>
                  <a:lnTo>
                    <a:pt x="837" y="68490"/>
                  </a:lnTo>
                  <a:lnTo>
                    <a:pt x="694" y="68909"/>
                  </a:lnTo>
                  <a:lnTo>
                    <a:pt x="563" y="69327"/>
                  </a:lnTo>
                  <a:lnTo>
                    <a:pt x="432" y="69759"/>
                  </a:lnTo>
                  <a:lnTo>
                    <a:pt x="327" y="70203"/>
                  </a:lnTo>
                  <a:lnTo>
                    <a:pt x="236" y="70648"/>
                  </a:lnTo>
                  <a:lnTo>
                    <a:pt x="157" y="71119"/>
                  </a:lnTo>
                  <a:lnTo>
                    <a:pt x="92" y="71589"/>
                  </a:lnTo>
                  <a:lnTo>
                    <a:pt x="40" y="72073"/>
                  </a:lnTo>
                  <a:lnTo>
                    <a:pt x="14" y="72583"/>
                  </a:lnTo>
                  <a:lnTo>
                    <a:pt x="1" y="73106"/>
                  </a:lnTo>
                  <a:lnTo>
                    <a:pt x="1" y="73629"/>
                  </a:lnTo>
                  <a:lnTo>
                    <a:pt x="27" y="74178"/>
                  </a:lnTo>
                  <a:lnTo>
                    <a:pt x="66" y="74754"/>
                  </a:lnTo>
                  <a:lnTo>
                    <a:pt x="131" y="75342"/>
                  </a:lnTo>
                  <a:lnTo>
                    <a:pt x="210" y="75943"/>
                  </a:lnTo>
                  <a:lnTo>
                    <a:pt x="314" y="76558"/>
                  </a:lnTo>
                  <a:lnTo>
                    <a:pt x="445" y="77212"/>
                  </a:lnTo>
                  <a:lnTo>
                    <a:pt x="602" y="77866"/>
                  </a:lnTo>
                  <a:lnTo>
                    <a:pt x="772" y="78559"/>
                  </a:lnTo>
                  <a:lnTo>
                    <a:pt x="968" y="79265"/>
                  </a:lnTo>
                  <a:lnTo>
                    <a:pt x="1190" y="79997"/>
                  </a:lnTo>
                  <a:lnTo>
                    <a:pt x="1426" y="80755"/>
                  </a:lnTo>
                  <a:lnTo>
                    <a:pt x="1700" y="81540"/>
                  </a:lnTo>
                  <a:lnTo>
                    <a:pt x="1962" y="82220"/>
                  </a:lnTo>
                  <a:lnTo>
                    <a:pt x="2223" y="82887"/>
                  </a:lnTo>
                  <a:lnTo>
                    <a:pt x="2511" y="83527"/>
                  </a:lnTo>
                  <a:lnTo>
                    <a:pt x="2799" y="84142"/>
                  </a:lnTo>
                  <a:lnTo>
                    <a:pt x="3099" y="84743"/>
                  </a:lnTo>
                  <a:lnTo>
                    <a:pt x="3413" y="85319"/>
                  </a:lnTo>
                  <a:lnTo>
                    <a:pt x="3740" y="85881"/>
                  </a:lnTo>
                  <a:lnTo>
                    <a:pt x="4067" y="86417"/>
                  </a:lnTo>
                  <a:lnTo>
                    <a:pt x="4420" y="86940"/>
                  </a:lnTo>
                  <a:lnTo>
                    <a:pt x="4773" y="87437"/>
                  </a:lnTo>
                  <a:lnTo>
                    <a:pt x="5139" y="87921"/>
                  </a:lnTo>
                  <a:lnTo>
                    <a:pt x="5505" y="88378"/>
                  </a:lnTo>
                  <a:lnTo>
                    <a:pt x="5898" y="88823"/>
                  </a:lnTo>
                  <a:lnTo>
                    <a:pt x="6290" y="89241"/>
                  </a:lnTo>
                  <a:lnTo>
                    <a:pt x="6682" y="89647"/>
                  </a:lnTo>
                  <a:lnTo>
                    <a:pt x="7101" y="90039"/>
                  </a:lnTo>
                  <a:lnTo>
                    <a:pt x="7519" y="90405"/>
                  </a:lnTo>
                  <a:lnTo>
                    <a:pt x="7950" y="90771"/>
                  </a:lnTo>
                  <a:lnTo>
                    <a:pt x="8382" y="91111"/>
                  </a:lnTo>
                  <a:lnTo>
                    <a:pt x="8827" y="91425"/>
                  </a:lnTo>
                  <a:lnTo>
                    <a:pt x="9271" y="91739"/>
                  </a:lnTo>
                  <a:lnTo>
                    <a:pt x="9729" y="92026"/>
                  </a:lnTo>
                  <a:lnTo>
                    <a:pt x="10199" y="92301"/>
                  </a:lnTo>
                  <a:lnTo>
                    <a:pt x="10670" y="92576"/>
                  </a:lnTo>
                  <a:lnTo>
                    <a:pt x="11141" y="92824"/>
                  </a:lnTo>
                  <a:lnTo>
                    <a:pt x="11625" y="93046"/>
                  </a:lnTo>
                  <a:lnTo>
                    <a:pt x="12122" y="93269"/>
                  </a:lnTo>
                  <a:lnTo>
                    <a:pt x="12605" y="93478"/>
                  </a:lnTo>
                  <a:lnTo>
                    <a:pt x="13115" y="93674"/>
                  </a:lnTo>
                  <a:lnTo>
                    <a:pt x="13625" y="93857"/>
                  </a:lnTo>
                  <a:lnTo>
                    <a:pt x="14135" y="94027"/>
                  </a:lnTo>
                  <a:lnTo>
                    <a:pt x="14645" y="94184"/>
                  </a:lnTo>
                  <a:lnTo>
                    <a:pt x="15168" y="94328"/>
                  </a:lnTo>
                  <a:lnTo>
                    <a:pt x="15691" y="94459"/>
                  </a:lnTo>
                  <a:lnTo>
                    <a:pt x="16227" y="94589"/>
                  </a:lnTo>
                  <a:lnTo>
                    <a:pt x="16763" y="94694"/>
                  </a:lnTo>
                  <a:lnTo>
                    <a:pt x="17300" y="94799"/>
                  </a:lnTo>
                  <a:lnTo>
                    <a:pt x="17836" y="94890"/>
                  </a:lnTo>
                  <a:lnTo>
                    <a:pt x="18385" y="94982"/>
                  </a:lnTo>
                  <a:lnTo>
                    <a:pt x="18934" y="95047"/>
                  </a:lnTo>
                  <a:lnTo>
                    <a:pt x="19483" y="95112"/>
                  </a:lnTo>
                  <a:lnTo>
                    <a:pt x="20032" y="95178"/>
                  </a:lnTo>
                  <a:lnTo>
                    <a:pt x="20582" y="95217"/>
                  </a:lnTo>
                  <a:lnTo>
                    <a:pt x="21144" y="95256"/>
                  </a:lnTo>
                  <a:lnTo>
                    <a:pt x="22268" y="95322"/>
                  </a:lnTo>
                  <a:lnTo>
                    <a:pt x="23393" y="95348"/>
                  </a:lnTo>
                  <a:lnTo>
                    <a:pt x="24517" y="95361"/>
                  </a:lnTo>
                  <a:lnTo>
                    <a:pt x="25642" y="95335"/>
                  </a:lnTo>
                  <a:lnTo>
                    <a:pt x="26779" y="95308"/>
                  </a:lnTo>
                  <a:lnTo>
                    <a:pt x="27904" y="95256"/>
                  </a:lnTo>
                  <a:lnTo>
                    <a:pt x="29028" y="95178"/>
                  </a:lnTo>
                  <a:lnTo>
                    <a:pt x="30140" y="95099"/>
                  </a:lnTo>
                  <a:lnTo>
                    <a:pt x="32350" y="94929"/>
                  </a:lnTo>
                  <a:lnTo>
                    <a:pt x="32572" y="95099"/>
                  </a:lnTo>
                  <a:lnTo>
                    <a:pt x="32820" y="95282"/>
                  </a:lnTo>
                  <a:lnTo>
                    <a:pt x="33069" y="95452"/>
                  </a:lnTo>
                  <a:lnTo>
                    <a:pt x="33343" y="95622"/>
                  </a:lnTo>
                  <a:lnTo>
                    <a:pt x="33631" y="95779"/>
                  </a:lnTo>
                  <a:lnTo>
                    <a:pt x="33932" y="95936"/>
                  </a:lnTo>
                  <a:lnTo>
                    <a:pt x="34245" y="96093"/>
                  </a:lnTo>
                  <a:lnTo>
                    <a:pt x="34572" y="96250"/>
                  </a:lnTo>
                  <a:lnTo>
                    <a:pt x="34912" y="96394"/>
                  </a:lnTo>
                  <a:lnTo>
                    <a:pt x="35278" y="96538"/>
                  </a:lnTo>
                  <a:lnTo>
                    <a:pt x="35645" y="96681"/>
                  </a:lnTo>
                  <a:lnTo>
                    <a:pt x="36024" y="96812"/>
                  </a:lnTo>
                  <a:lnTo>
                    <a:pt x="36429" y="96930"/>
                  </a:lnTo>
                  <a:lnTo>
                    <a:pt x="36834" y="97061"/>
                  </a:lnTo>
                  <a:lnTo>
                    <a:pt x="37253" y="97178"/>
                  </a:lnTo>
                  <a:lnTo>
                    <a:pt x="37684" y="97283"/>
                  </a:lnTo>
                  <a:lnTo>
                    <a:pt x="38129" y="97387"/>
                  </a:lnTo>
                  <a:lnTo>
                    <a:pt x="38587" y="97492"/>
                  </a:lnTo>
                  <a:lnTo>
                    <a:pt x="39044" y="97584"/>
                  </a:lnTo>
                  <a:lnTo>
                    <a:pt x="39515" y="97675"/>
                  </a:lnTo>
                  <a:lnTo>
                    <a:pt x="40496" y="97832"/>
                  </a:lnTo>
                  <a:lnTo>
                    <a:pt x="41502" y="97963"/>
                  </a:lnTo>
                  <a:lnTo>
                    <a:pt x="42548" y="98067"/>
                  </a:lnTo>
                  <a:lnTo>
                    <a:pt x="43608" y="98133"/>
                  </a:lnTo>
                  <a:lnTo>
                    <a:pt x="44706" y="98185"/>
                  </a:lnTo>
                  <a:lnTo>
                    <a:pt x="45268" y="98198"/>
                  </a:lnTo>
                  <a:lnTo>
                    <a:pt x="45830" y="98198"/>
                  </a:lnTo>
                  <a:lnTo>
                    <a:pt x="46746" y="98185"/>
                  </a:lnTo>
                  <a:lnTo>
                    <a:pt x="47648" y="98159"/>
                  </a:lnTo>
                  <a:lnTo>
                    <a:pt x="48537" y="98107"/>
                  </a:lnTo>
                  <a:lnTo>
                    <a:pt x="49400" y="98041"/>
                  </a:lnTo>
                  <a:lnTo>
                    <a:pt x="50250" y="97950"/>
                  </a:lnTo>
                  <a:lnTo>
                    <a:pt x="51074" y="97845"/>
                  </a:lnTo>
                  <a:lnTo>
                    <a:pt x="51871" y="97714"/>
                  </a:lnTo>
                  <a:lnTo>
                    <a:pt x="52656" y="97571"/>
                  </a:lnTo>
                  <a:lnTo>
                    <a:pt x="53401" y="97414"/>
                  </a:lnTo>
                  <a:lnTo>
                    <a:pt x="54133" y="97244"/>
                  </a:lnTo>
                  <a:lnTo>
                    <a:pt x="54826" y="97061"/>
                  </a:lnTo>
                  <a:lnTo>
                    <a:pt x="55480" y="96851"/>
                  </a:lnTo>
                  <a:lnTo>
                    <a:pt x="56108" y="96642"/>
                  </a:lnTo>
                  <a:lnTo>
                    <a:pt x="56709" y="96407"/>
                  </a:lnTo>
                  <a:lnTo>
                    <a:pt x="57272" y="96171"/>
                  </a:lnTo>
                  <a:lnTo>
                    <a:pt x="57782" y="95910"/>
                  </a:lnTo>
                  <a:lnTo>
                    <a:pt x="59115" y="96067"/>
                  </a:lnTo>
                  <a:lnTo>
                    <a:pt x="60449" y="96198"/>
                  </a:lnTo>
                  <a:lnTo>
                    <a:pt x="61796" y="96328"/>
                  </a:lnTo>
                  <a:lnTo>
                    <a:pt x="63143" y="96446"/>
                  </a:lnTo>
                  <a:lnTo>
                    <a:pt x="64489" y="96551"/>
                  </a:lnTo>
                  <a:lnTo>
                    <a:pt x="65836" y="96642"/>
                  </a:lnTo>
                  <a:lnTo>
                    <a:pt x="67183" y="96708"/>
                  </a:lnTo>
                  <a:lnTo>
                    <a:pt x="68517" y="96760"/>
                  </a:lnTo>
                  <a:lnTo>
                    <a:pt x="69850" y="96786"/>
                  </a:lnTo>
                  <a:lnTo>
                    <a:pt x="71171" y="96799"/>
                  </a:lnTo>
                  <a:lnTo>
                    <a:pt x="72492" y="96773"/>
                  </a:lnTo>
                  <a:lnTo>
                    <a:pt x="73786" y="96721"/>
                  </a:lnTo>
                  <a:lnTo>
                    <a:pt x="74427" y="96681"/>
                  </a:lnTo>
                  <a:lnTo>
                    <a:pt x="75067" y="96642"/>
                  </a:lnTo>
                  <a:lnTo>
                    <a:pt x="75708" y="96590"/>
                  </a:lnTo>
                  <a:lnTo>
                    <a:pt x="76336" y="96525"/>
                  </a:lnTo>
                  <a:lnTo>
                    <a:pt x="76963" y="96459"/>
                  </a:lnTo>
                  <a:lnTo>
                    <a:pt x="77578" y="96381"/>
                  </a:lnTo>
                  <a:lnTo>
                    <a:pt x="78206" y="96302"/>
                  </a:lnTo>
                  <a:lnTo>
                    <a:pt x="78807" y="96198"/>
                  </a:lnTo>
                  <a:lnTo>
                    <a:pt x="79409" y="96093"/>
                  </a:lnTo>
                  <a:lnTo>
                    <a:pt x="80010" y="95975"/>
                  </a:lnTo>
                  <a:lnTo>
                    <a:pt x="80598" y="95858"/>
                  </a:lnTo>
                  <a:lnTo>
                    <a:pt x="81187" y="95714"/>
                  </a:lnTo>
                  <a:lnTo>
                    <a:pt x="81762" y="95570"/>
                  </a:lnTo>
                  <a:lnTo>
                    <a:pt x="82338" y="95413"/>
                  </a:lnTo>
                  <a:lnTo>
                    <a:pt x="82900" y="95243"/>
                  </a:lnTo>
                  <a:lnTo>
                    <a:pt x="83449" y="95060"/>
                  </a:lnTo>
                  <a:lnTo>
                    <a:pt x="83998" y="94877"/>
                  </a:lnTo>
                  <a:lnTo>
                    <a:pt x="84534" y="94668"/>
                  </a:lnTo>
                  <a:lnTo>
                    <a:pt x="85070" y="94459"/>
                  </a:lnTo>
                  <a:lnTo>
                    <a:pt x="85593" y="94223"/>
                  </a:lnTo>
                  <a:lnTo>
                    <a:pt x="86103" y="93988"/>
                  </a:lnTo>
                  <a:lnTo>
                    <a:pt x="86600" y="93726"/>
                  </a:lnTo>
                  <a:lnTo>
                    <a:pt x="87097" y="93465"/>
                  </a:lnTo>
                  <a:lnTo>
                    <a:pt x="87581" y="93190"/>
                  </a:lnTo>
                  <a:lnTo>
                    <a:pt x="88052" y="92889"/>
                  </a:lnTo>
                  <a:lnTo>
                    <a:pt x="88522" y="92589"/>
                  </a:lnTo>
                  <a:lnTo>
                    <a:pt x="88967" y="92262"/>
                  </a:lnTo>
                  <a:lnTo>
                    <a:pt x="89411" y="91922"/>
                  </a:lnTo>
                  <a:lnTo>
                    <a:pt x="89843" y="91582"/>
                  </a:lnTo>
                  <a:lnTo>
                    <a:pt x="90261" y="91216"/>
                  </a:lnTo>
                  <a:lnTo>
                    <a:pt x="90667" y="90837"/>
                  </a:lnTo>
                  <a:lnTo>
                    <a:pt x="91059" y="90431"/>
                  </a:lnTo>
                  <a:lnTo>
                    <a:pt x="91451" y="90026"/>
                  </a:lnTo>
                  <a:lnTo>
                    <a:pt x="91817" y="89594"/>
                  </a:lnTo>
                  <a:lnTo>
                    <a:pt x="92170" y="89150"/>
                  </a:lnTo>
                  <a:lnTo>
                    <a:pt x="92523" y="88692"/>
                  </a:lnTo>
                  <a:lnTo>
                    <a:pt x="92850" y="88221"/>
                  </a:lnTo>
                  <a:lnTo>
                    <a:pt x="93164" y="87725"/>
                  </a:lnTo>
                  <a:lnTo>
                    <a:pt x="93478" y="87215"/>
                  </a:lnTo>
                  <a:lnTo>
                    <a:pt x="93766" y="86692"/>
                  </a:lnTo>
                  <a:lnTo>
                    <a:pt x="94262" y="85711"/>
                  </a:lnTo>
                  <a:lnTo>
                    <a:pt x="94733" y="84756"/>
                  </a:lnTo>
                  <a:lnTo>
                    <a:pt x="95178" y="83841"/>
                  </a:lnTo>
                  <a:lnTo>
                    <a:pt x="95570" y="82952"/>
                  </a:lnTo>
                  <a:lnTo>
                    <a:pt x="95936" y="82076"/>
                  </a:lnTo>
                  <a:lnTo>
                    <a:pt x="96276" y="81239"/>
                  </a:lnTo>
                  <a:lnTo>
                    <a:pt x="96590" y="80415"/>
                  </a:lnTo>
                  <a:lnTo>
                    <a:pt x="96864" y="79618"/>
                  </a:lnTo>
                  <a:lnTo>
                    <a:pt x="97100" y="78846"/>
                  </a:lnTo>
                  <a:lnTo>
                    <a:pt x="97322" y="78101"/>
                  </a:lnTo>
                  <a:lnTo>
                    <a:pt x="97518" y="77369"/>
                  </a:lnTo>
                  <a:lnTo>
                    <a:pt x="97675" y="76663"/>
                  </a:lnTo>
                  <a:lnTo>
                    <a:pt x="97819" y="75970"/>
                  </a:lnTo>
                  <a:lnTo>
                    <a:pt x="97924" y="75303"/>
                  </a:lnTo>
                  <a:lnTo>
                    <a:pt x="98015" y="74649"/>
                  </a:lnTo>
                  <a:lnTo>
                    <a:pt x="98081" y="74008"/>
                  </a:lnTo>
                  <a:lnTo>
                    <a:pt x="98120" y="73394"/>
                  </a:lnTo>
                  <a:lnTo>
                    <a:pt x="98146" y="72792"/>
                  </a:lnTo>
                  <a:lnTo>
                    <a:pt x="98133" y="72217"/>
                  </a:lnTo>
                  <a:lnTo>
                    <a:pt x="98120" y="71642"/>
                  </a:lnTo>
                  <a:lnTo>
                    <a:pt x="98081" y="71092"/>
                  </a:lnTo>
                  <a:lnTo>
                    <a:pt x="98015" y="70543"/>
                  </a:lnTo>
                  <a:lnTo>
                    <a:pt x="97937" y="70020"/>
                  </a:lnTo>
                  <a:lnTo>
                    <a:pt x="97845" y="69497"/>
                  </a:lnTo>
                  <a:lnTo>
                    <a:pt x="97727" y="68987"/>
                  </a:lnTo>
                  <a:lnTo>
                    <a:pt x="97610" y="68490"/>
                  </a:lnTo>
                  <a:lnTo>
                    <a:pt x="97466" y="68007"/>
                  </a:lnTo>
                  <a:lnTo>
                    <a:pt x="97309" y="67536"/>
                  </a:lnTo>
                  <a:lnTo>
                    <a:pt x="97152" y="67065"/>
                  </a:lnTo>
                  <a:lnTo>
                    <a:pt x="96969" y="66594"/>
                  </a:lnTo>
                  <a:lnTo>
                    <a:pt x="96773" y="66137"/>
                  </a:lnTo>
                  <a:lnTo>
                    <a:pt x="96577" y="65692"/>
                  </a:lnTo>
                  <a:lnTo>
                    <a:pt x="96368" y="65248"/>
                  </a:lnTo>
                  <a:lnTo>
                    <a:pt x="96145" y="64803"/>
                  </a:lnTo>
                  <a:lnTo>
                    <a:pt x="95923" y="64372"/>
                  </a:lnTo>
                  <a:lnTo>
                    <a:pt x="95688" y="63940"/>
                  </a:lnTo>
                  <a:lnTo>
                    <a:pt x="95204" y="63077"/>
                  </a:lnTo>
                  <a:lnTo>
                    <a:pt x="94707" y="62227"/>
                  </a:lnTo>
                  <a:lnTo>
                    <a:pt x="93674" y="60501"/>
                  </a:lnTo>
                  <a:lnTo>
                    <a:pt x="93151" y="59612"/>
                  </a:lnTo>
                  <a:lnTo>
                    <a:pt x="92641" y="58710"/>
                  </a:lnTo>
                  <a:lnTo>
                    <a:pt x="92157" y="57781"/>
                  </a:lnTo>
                  <a:lnTo>
                    <a:pt x="91909" y="57311"/>
                  </a:lnTo>
                  <a:lnTo>
                    <a:pt x="91673" y="56827"/>
                  </a:lnTo>
                  <a:lnTo>
                    <a:pt x="91451" y="56330"/>
                  </a:lnTo>
                  <a:lnTo>
                    <a:pt x="91229" y="55833"/>
                  </a:lnTo>
                  <a:lnTo>
                    <a:pt x="91020" y="55323"/>
                  </a:lnTo>
                  <a:lnTo>
                    <a:pt x="90824" y="54787"/>
                  </a:lnTo>
                  <a:lnTo>
                    <a:pt x="90641" y="54251"/>
                  </a:lnTo>
                  <a:lnTo>
                    <a:pt x="90457" y="53702"/>
                  </a:lnTo>
                  <a:lnTo>
                    <a:pt x="90287" y="53140"/>
                  </a:lnTo>
                  <a:lnTo>
                    <a:pt x="90144" y="52551"/>
                  </a:lnTo>
                  <a:lnTo>
                    <a:pt x="90000" y="51963"/>
                  </a:lnTo>
                  <a:lnTo>
                    <a:pt x="89869" y="51348"/>
                  </a:lnTo>
                  <a:lnTo>
                    <a:pt x="89764" y="50721"/>
                  </a:lnTo>
                  <a:lnTo>
                    <a:pt x="89673" y="50080"/>
                  </a:lnTo>
                  <a:lnTo>
                    <a:pt x="89424" y="48341"/>
                  </a:lnTo>
                  <a:lnTo>
                    <a:pt x="89150" y="46523"/>
                  </a:lnTo>
                  <a:lnTo>
                    <a:pt x="88993" y="45582"/>
                  </a:lnTo>
                  <a:lnTo>
                    <a:pt x="88823" y="44627"/>
                  </a:lnTo>
                  <a:lnTo>
                    <a:pt x="88640" y="43660"/>
                  </a:lnTo>
                  <a:lnTo>
                    <a:pt x="88444" y="42679"/>
                  </a:lnTo>
                  <a:lnTo>
                    <a:pt x="88235" y="41672"/>
                  </a:lnTo>
                  <a:lnTo>
                    <a:pt x="88012" y="40652"/>
                  </a:lnTo>
                  <a:lnTo>
                    <a:pt x="87777" y="39632"/>
                  </a:lnTo>
                  <a:lnTo>
                    <a:pt x="87529" y="38586"/>
                  </a:lnTo>
                  <a:lnTo>
                    <a:pt x="87267" y="37540"/>
                  </a:lnTo>
                  <a:lnTo>
                    <a:pt x="86992" y="36494"/>
                  </a:lnTo>
                  <a:lnTo>
                    <a:pt x="86705" y="35435"/>
                  </a:lnTo>
                  <a:lnTo>
                    <a:pt x="86391" y="34363"/>
                  </a:lnTo>
                  <a:lnTo>
                    <a:pt x="86064" y="33291"/>
                  </a:lnTo>
                  <a:lnTo>
                    <a:pt x="85724" y="32219"/>
                  </a:lnTo>
                  <a:lnTo>
                    <a:pt x="85371" y="31133"/>
                  </a:lnTo>
                  <a:lnTo>
                    <a:pt x="84992" y="30061"/>
                  </a:lnTo>
                  <a:lnTo>
                    <a:pt x="84587" y="28976"/>
                  </a:lnTo>
                  <a:lnTo>
                    <a:pt x="84181" y="27904"/>
                  </a:lnTo>
                  <a:lnTo>
                    <a:pt x="83750" y="26831"/>
                  </a:lnTo>
                  <a:lnTo>
                    <a:pt x="83292" y="25759"/>
                  </a:lnTo>
                  <a:lnTo>
                    <a:pt x="82821" y="24700"/>
                  </a:lnTo>
                  <a:lnTo>
                    <a:pt x="82324" y="23641"/>
                  </a:lnTo>
                  <a:lnTo>
                    <a:pt x="81814" y="22582"/>
                  </a:lnTo>
                  <a:lnTo>
                    <a:pt x="81278" y="21549"/>
                  </a:lnTo>
                  <a:lnTo>
                    <a:pt x="80729" y="20516"/>
                  </a:lnTo>
                  <a:lnTo>
                    <a:pt x="80154" y="19496"/>
                  </a:lnTo>
                  <a:lnTo>
                    <a:pt x="79552" y="18476"/>
                  </a:lnTo>
                  <a:lnTo>
                    <a:pt x="78925" y="17482"/>
                  </a:lnTo>
                  <a:lnTo>
                    <a:pt x="78284" y="16502"/>
                  </a:lnTo>
                  <a:lnTo>
                    <a:pt x="77617" y="15547"/>
                  </a:lnTo>
                  <a:lnTo>
                    <a:pt x="76924" y="14593"/>
                  </a:lnTo>
                  <a:lnTo>
                    <a:pt x="76571" y="14135"/>
                  </a:lnTo>
                  <a:lnTo>
                    <a:pt x="76205" y="13664"/>
                  </a:lnTo>
                  <a:lnTo>
                    <a:pt x="75839" y="13207"/>
                  </a:lnTo>
                  <a:lnTo>
                    <a:pt x="75460" y="12762"/>
                  </a:lnTo>
                  <a:lnTo>
                    <a:pt x="75081" y="12317"/>
                  </a:lnTo>
                  <a:lnTo>
                    <a:pt x="74688" y="11873"/>
                  </a:lnTo>
                  <a:lnTo>
                    <a:pt x="74296" y="11441"/>
                  </a:lnTo>
                  <a:lnTo>
                    <a:pt x="73904" y="11010"/>
                  </a:lnTo>
                  <a:lnTo>
                    <a:pt x="73485" y="10578"/>
                  </a:lnTo>
                  <a:lnTo>
                    <a:pt x="73080" y="10160"/>
                  </a:lnTo>
                  <a:lnTo>
                    <a:pt x="72662" y="9755"/>
                  </a:lnTo>
                  <a:lnTo>
                    <a:pt x="72230" y="9349"/>
                  </a:lnTo>
                  <a:lnTo>
                    <a:pt x="71799" y="8944"/>
                  </a:lnTo>
                  <a:lnTo>
                    <a:pt x="71354" y="8552"/>
                  </a:lnTo>
                  <a:lnTo>
                    <a:pt x="70909" y="8172"/>
                  </a:lnTo>
                  <a:lnTo>
                    <a:pt x="70452" y="7793"/>
                  </a:lnTo>
                  <a:lnTo>
                    <a:pt x="69994" y="7414"/>
                  </a:lnTo>
                  <a:lnTo>
                    <a:pt x="69523" y="7061"/>
                  </a:lnTo>
                  <a:lnTo>
                    <a:pt x="69053" y="6695"/>
                  </a:lnTo>
                  <a:lnTo>
                    <a:pt x="68569" y="6355"/>
                  </a:lnTo>
                  <a:lnTo>
                    <a:pt x="68072" y="6002"/>
                  </a:lnTo>
                  <a:lnTo>
                    <a:pt x="67575" y="5675"/>
                  </a:lnTo>
                  <a:lnTo>
                    <a:pt x="67078" y="5348"/>
                  </a:lnTo>
                  <a:lnTo>
                    <a:pt x="66568" y="5021"/>
                  </a:lnTo>
                  <a:lnTo>
                    <a:pt x="66045" y="4721"/>
                  </a:lnTo>
                  <a:lnTo>
                    <a:pt x="65522" y="4420"/>
                  </a:lnTo>
                  <a:lnTo>
                    <a:pt x="64986" y="4119"/>
                  </a:lnTo>
                  <a:lnTo>
                    <a:pt x="64450" y="3844"/>
                  </a:lnTo>
                  <a:lnTo>
                    <a:pt x="63901" y="3557"/>
                  </a:lnTo>
                  <a:lnTo>
                    <a:pt x="63339" y="3295"/>
                  </a:lnTo>
                  <a:lnTo>
                    <a:pt x="62776" y="3034"/>
                  </a:lnTo>
                  <a:lnTo>
                    <a:pt x="62201" y="2785"/>
                  </a:lnTo>
                  <a:lnTo>
                    <a:pt x="61626" y="2550"/>
                  </a:lnTo>
                  <a:lnTo>
                    <a:pt x="61037" y="2328"/>
                  </a:lnTo>
                  <a:lnTo>
                    <a:pt x="60436" y="2105"/>
                  </a:lnTo>
                  <a:lnTo>
                    <a:pt x="59834" y="1896"/>
                  </a:lnTo>
                  <a:lnTo>
                    <a:pt x="59220" y="1700"/>
                  </a:lnTo>
                  <a:lnTo>
                    <a:pt x="58592" y="1504"/>
                  </a:lnTo>
                  <a:lnTo>
                    <a:pt x="57965" y="1334"/>
                  </a:lnTo>
                  <a:lnTo>
                    <a:pt x="57337" y="1164"/>
                  </a:lnTo>
                  <a:lnTo>
                    <a:pt x="56683" y="1007"/>
                  </a:lnTo>
                  <a:lnTo>
                    <a:pt x="56029" y="850"/>
                  </a:lnTo>
                  <a:lnTo>
                    <a:pt x="55376" y="719"/>
                  </a:lnTo>
                  <a:lnTo>
                    <a:pt x="54709" y="602"/>
                  </a:lnTo>
                  <a:lnTo>
                    <a:pt x="54029" y="484"/>
                  </a:lnTo>
                  <a:lnTo>
                    <a:pt x="53336" y="379"/>
                  </a:lnTo>
                  <a:lnTo>
                    <a:pt x="52643" y="288"/>
                  </a:lnTo>
                  <a:lnTo>
                    <a:pt x="51937" y="209"/>
                  </a:lnTo>
                  <a:lnTo>
                    <a:pt x="51218" y="144"/>
                  </a:lnTo>
                  <a:lnTo>
                    <a:pt x="50498" y="92"/>
                  </a:lnTo>
                  <a:lnTo>
                    <a:pt x="49766" y="53"/>
                  </a:lnTo>
                  <a:lnTo>
                    <a:pt x="49034" y="13"/>
                  </a:lnTo>
                  <a:lnTo>
                    <a:pt x="48276" y="0"/>
                  </a:lnTo>
                  <a:close/>
                </a:path>
              </a:pathLst>
            </a:custGeom>
            <a:solidFill>
              <a:srgbClr val="FBA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8" name="Google Shape;1770;p38">
              <a:extLst>
                <a:ext uri="{FF2B5EF4-FFF2-40B4-BE49-F238E27FC236}">
                  <a16:creationId xmlns:a16="http://schemas.microsoft.com/office/drawing/2014/main" id="{D6A714C1-A383-B255-B0CF-4919940B3128}"/>
                </a:ext>
              </a:extLst>
            </p:cNvPr>
            <p:cNvSpPr/>
            <p:nvPr/>
          </p:nvSpPr>
          <p:spPr>
            <a:xfrm>
              <a:off x="4279075" y="560750"/>
              <a:ext cx="1554375" cy="2232700"/>
            </a:xfrm>
            <a:custGeom>
              <a:avLst/>
              <a:gdLst/>
              <a:ahLst/>
              <a:cxnLst/>
              <a:rect l="l" t="t" r="r" b="b"/>
              <a:pathLst>
                <a:path w="62175" h="89308" extrusionOk="0">
                  <a:moveTo>
                    <a:pt x="35749" y="1"/>
                  </a:moveTo>
                  <a:lnTo>
                    <a:pt x="36207" y="537"/>
                  </a:lnTo>
                  <a:lnTo>
                    <a:pt x="36651" y="1099"/>
                  </a:lnTo>
                  <a:lnTo>
                    <a:pt x="37083" y="1661"/>
                  </a:lnTo>
                  <a:lnTo>
                    <a:pt x="37514" y="2237"/>
                  </a:lnTo>
                  <a:lnTo>
                    <a:pt x="37946" y="2825"/>
                  </a:lnTo>
                  <a:lnTo>
                    <a:pt x="38364" y="3426"/>
                  </a:lnTo>
                  <a:lnTo>
                    <a:pt x="38770" y="4028"/>
                  </a:lnTo>
                  <a:lnTo>
                    <a:pt x="39175" y="4656"/>
                  </a:lnTo>
                  <a:lnTo>
                    <a:pt x="39580" y="5283"/>
                  </a:lnTo>
                  <a:lnTo>
                    <a:pt x="39973" y="5924"/>
                  </a:lnTo>
                  <a:lnTo>
                    <a:pt x="40352" y="6565"/>
                  </a:lnTo>
                  <a:lnTo>
                    <a:pt x="40731" y="7218"/>
                  </a:lnTo>
                  <a:lnTo>
                    <a:pt x="41097" y="7885"/>
                  </a:lnTo>
                  <a:lnTo>
                    <a:pt x="41463" y="8552"/>
                  </a:lnTo>
                  <a:lnTo>
                    <a:pt x="41829" y="9232"/>
                  </a:lnTo>
                  <a:lnTo>
                    <a:pt x="42182" y="9912"/>
                  </a:lnTo>
                  <a:lnTo>
                    <a:pt x="42522" y="10592"/>
                  </a:lnTo>
                  <a:lnTo>
                    <a:pt x="42862" y="11298"/>
                  </a:lnTo>
                  <a:lnTo>
                    <a:pt x="43189" y="11991"/>
                  </a:lnTo>
                  <a:lnTo>
                    <a:pt x="43516" y="12697"/>
                  </a:lnTo>
                  <a:lnTo>
                    <a:pt x="44157" y="14122"/>
                  </a:lnTo>
                  <a:lnTo>
                    <a:pt x="44758" y="15561"/>
                  </a:lnTo>
                  <a:lnTo>
                    <a:pt x="45347" y="17012"/>
                  </a:lnTo>
                  <a:lnTo>
                    <a:pt x="45909" y="18463"/>
                  </a:lnTo>
                  <a:lnTo>
                    <a:pt x="46432" y="19928"/>
                  </a:lnTo>
                  <a:lnTo>
                    <a:pt x="46942" y="21392"/>
                  </a:lnTo>
                  <a:lnTo>
                    <a:pt x="47426" y="22857"/>
                  </a:lnTo>
                  <a:lnTo>
                    <a:pt x="47896" y="24321"/>
                  </a:lnTo>
                  <a:lnTo>
                    <a:pt x="48328" y="25773"/>
                  </a:lnTo>
                  <a:lnTo>
                    <a:pt x="48746" y="27211"/>
                  </a:lnTo>
                  <a:lnTo>
                    <a:pt x="49125" y="28636"/>
                  </a:lnTo>
                  <a:lnTo>
                    <a:pt x="49492" y="30035"/>
                  </a:lnTo>
                  <a:lnTo>
                    <a:pt x="49832" y="31421"/>
                  </a:lnTo>
                  <a:lnTo>
                    <a:pt x="50158" y="32781"/>
                  </a:lnTo>
                  <a:lnTo>
                    <a:pt x="50446" y="34115"/>
                  </a:lnTo>
                  <a:lnTo>
                    <a:pt x="50721" y="35423"/>
                  </a:lnTo>
                  <a:lnTo>
                    <a:pt x="50982" y="36691"/>
                  </a:lnTo>
                  <a:lnTo>
                    <a:pt x="51204" y="37920"/>
                  </a:lnTo>
                  <a:lnTo>
                    <a:pt x="51414" y="39110"/>
                  </a:lnTo>
                  <a:lnTo>
                    <a:pt x="51597" y="40247"/>
                  </a:lnTo>
                  <a:lnTo>
                    <a:pt x="51754" y="41346"/>
                  </a:lnTo>
                  <a:lnTo>
                    <a:pt x="51897" y="42392"/>
                  </a:lnTo>
                  <a:lnTo>
                    <a:pt x="51989" y="43059"/>
                  </a:lnTo>
                  <a:lnTo>
                    <a:pt x="52094" y="43699"/>
                  </a:lnTo>
                  <a:lnTo>
                    <a:pt x="52224" y="44314"/>
                  </a:lnTo>
                  <a:lnTo>
                    <a:pt x="52355" y="44902"/>
                  </a:lnTo>
                  <a:lnTo>
                    <a:pt x="52486" y="45478"/>
                  </a:lnTo>
                  <a:lnTo>
                    <a:pt x="52643" y="46027"/>
                  </a:lnTo>
                  <a:lnTo>
                    <a:pt x="52813" y="46563"/>
                  </a:lnTo>
                  <a:lnTo>
                    <a:pt x="52983" y="47086"/>
                  </a:lnTo>
                  <a:lnTo>
                    <a:pt x="53166" y="47583"/>
                  </a:lnTo>
                  <a:lnTo>
                    <a:pt x="53349" y="48067"/>
                  </a:lnTo>
                  <a:lnTo>
                    <a:pt x="53545" y="48537"/>
                  </a:lnTo>
                  <a:lnTo>
                    <a:pt x="53741" y="48982"/>
                  </a:lnTo>
                  <a:lnTo>
                    <a:pt x="53950" y="49427"/>
                  </a:lnTo>
                  <a:lnTo>
                    <a:pt x="54160" y="49858"/>
                  </a:lnTo>
                  <a:lnTo>
                    <a:pt x="54382" y="50276"/>
                  </a:lnTo>
                  <a:lnTo>
                    <a:pt x="54604" y="50682"/>
                  </a:lnTo>
                  <a:lnTo>
                    <a:pt x="55036" y="51466"/>
                  </a:lnTo>
                  <a:lnTo>
                    <a:pt x="55493" y="52225"/>
                  </a:lnTo>
                  <a:lnTo>
                    <a:pt x="56369" y="53663"/>
                  </a:lnTo>
                  <a:lnTo>
                    <a:pt x="56788" y="54382"/>
                  </a:lnTo>
                  <a:lnTo>
                    <a:pt x="57193" y="55088"/>
                  </a:lnTo>
                  <a:lnTo>
                    <a:pt x="57389" y="55441"/>
                  </a:lnTo>
                  <a:lnTo>
                    <a:pt x="57572" y="55794"/>
                  </a:lnTo>
                  <a:lnTo>
                    <a:pt x="57742" y="56160"/>
                  </a:lnTo>
                  <a:lnTo>
                    <a:pt x="57912" y="56527"/>
                  </a:lnTo>
                  <a:lnTo>
                    <a:pt x="58069" y="56893"/>
                  </a:lnTo>
                  <a:lnTo>
                    <a:pt x="58226" y="57272"/>
                  </a:lnTo>
                  <a:lnTo>
                    <a:pt x="58357" y="57664"/>
                  </a:lnTo>
                  <a:lnTo>
                    <a:pt x="58488" y="58056"/>
                  </a:lnTo>
                  <a:lnTo>
                    <a:pt x="58592" y="58462"/>
                  </a:lnTo>
                  <a:lnTo>
                    <a:pt x="58697" y="58867"/>
                  </a:lnTo>
                  <a:lnTo>
                    <a:pt x="58775" y="59299"/>
                  </a:lnTo>
                  <a:lnTo>
                    <a:pt x="58854" y="59730"/>
                  </a:lnTo>
                  <a:lnTo>
                    <a:pt x="58906" y="60175"/>
                  </a:lnTo>
                  <a:lnTo>
                    <a:pt x="58945" y="60645"/>
                  </a:lnTo>
                  <a:lnTo>
                    <a:pt x="58971" y="61116"/>
                  </a:lnTo>
                  <a:lnTo>
                    <a:pt x="58971" y="61613"/>
                  </a:lnTo>
                  <a:lnTo>
                    <a:pt x="58958" y="62123"/>
                  </a:lnTo>
                  <a:lnTo>
                    <a:pt x="58919" y="62646"/>
                  </a:lnTo>
                  <a:lnTo>
                    <a:pt x="58867" y="63195"/>
                  </a:lnTo>
                  <a:lnTo>
                    <a:pt x="58801" y="63757"/>
                  </a:lnTo>
                  <a:lnTo>
                    <a:pt x="58710" y="64346"/>
                  </a:lnTo>
                  <a:lnTo>
                    <a:pt x="58592" y="64947"/>
                  </a:lnTo>
                  <a:lnTo>
                    <a:pt x="58448" y="65575"/>
                  </a:lnTo>
                  <a:lnTo>
                    <a:pt x="58278" y="66229"/>
                  </a:lnTo>
                  <a:lnTo>
                    <a:pt x="58095" y="66909"/>
                  </a:lnTo>
                  <a:lnTo>
                    <a:pt x="57886" y="67602"/>
                  </a:lnTo>
                  <a:lnTo>
                    <a:pt x="57638" y="68334"/>
                  </a:lnTo>
                  <a:lnTo>
                    <a:pt x="57376" y="69079"/>
                  </a:lnTo>
                  <a:lnTo>
                    <a:pt x="57088" y="69864"/>
                  </a:lnTo>
                  <a:lnTo>
                    <a:pt x="56762" y="70674"/>
                  </a:lnTo>
                  <a:lnTo>
                    <a:pt x="56409" y="71511"/>
                  </a:lnTo>
                  <a:lnTo>
                    <a:pt x="56029" y="72387"/>
                  </a:lnTo>
                  <a:lnTo>
                    <a:pt x="55624" y="73290"/>
                  </a:lnTo>
                  <a:lnTo>
                    <a:pt x="55179" y="74218"/>
                  </a:lnTo>
                  <a:lnTo>
                    <a:pt x="54709" y="75186"/>
                  </a:lnTo>
                  <a:lnTo>
                    <a:pt x="54199" y="76192"/>
                  </a:lnTo>
                  <a:lnTo>
                    <a:pt x="53911" y="76728"/>
                  </a:lnTo>
                  <a:lnTo>
                    <a:pt x="53610" y="77251"/>
                  </a:lnTo>
                  <a:lnTo>
                    <a:pt x="53310" y="77748"/>
                  </a:lnTo>
                  <a:lnTo>
                    <a:pt x="52983" y="78232"/>
                  </a:lnTo>
                  <a:lnTo>
                    <a:pt x="52656" y="78690"/>
                  </a:lnTo>
                  <a:lnTo>
                    <a:pt x="52316" y="79134"/>
                  </a:lnTo>
                  <a:lnTo>
                    <a:pt x="51963" y="79566"/>
                  </a:lnTo>
                  <a:lnTo>
                    <a:pt x="51597" y="79971"/>
                  </a:lnTo>
                  <a:lnTo>
                    <a:pt x="51231" y="80350"/>
                  </a:lnTo>
                  <a:lnTo>
                    <a:pt x="50851" y="80730"/>
                  </a:lnTo>
                  <a:lnTo>
                    <a:pt x="50459" y="81083"/>
                  </a:lnTo>
                  <a:lnTo>
                    <a:pt x="50054" y="81410"/>
                  </a:lnTo>
                  <a:lnTo>
                    <a:pt x="49648" y="81736"/>
                  </a:lnTo>
                  <a:lnTo>
                    <a:pt x="49230" y="82037"/>
                  </a:lnTo>
                  <a:lnTo>
                    <a:pt x="48799" y="82325"/>
                  </a:lnTo>
                  <a:lnTo>
                    <a:pt x="48367" y="82586"/>
                  </a:lnTo>
                  <a:lnTo>
                    <a:pt x="47922" y="82848"/>
                  </a:lnTo>
                  <a:lnTo>
                    <a:pt x="47465" y="83083"/>
                  </a:lnTo>
                  <a:lnTo>
                    <a:pt x="47007" y="83305"/>
                  </a:lnTo>
                  <a:lnTo>
                    <a:pt x="46536" y="83528"/>
                  </a:lnTo>
                  <a:lnTo>
                    <a:pt x="46066" y="83724"/>
                  </a:lnTo>
                  <a:lnTo>
                    <a:pt x="45582" y="83907"/>
                  </a:lnTo>
                  <a:lnTo>
                    <a:pt x="45085" y="84077"/>
                  </a:lnTo>
                  <a:lnTo>
                    <a:pt x="44588" y="84234"/>
                  </a:lnTo>
                  <a:lnTo>
                    <a:pt x="44078" y="84378"/>
                  </a:lnTo>
                  <a:lnTo>
                    <a:pt x="43568" y="84508"/>
                  </a:lnTo>
                  <a:lnTo>
                    <a:pt x="43045" y="84626"/>
                  </a:lnTo>
                  <a:lnTo>
                    <a:pt x="42509" y="84744"/>
                  </a:lnTo>
                  <a:lnTo>
                    <a:pt x="41986" y="84835"/>
                  </a:lnTo>
                  <a:lnTo>
                    <a:pt x="41437" y="84927"/>
                  </a:lnTo>
                  <a:lnTo>
                    <a:pt x="40888" y="85005"/>
                  </a:lnTo>
                  <a:lnTo>
                    <a:pt x="40339" y="85071"/>
                  </a:lnTo>
                  <a:lnTo>
                    <a:pt x="39776" y="85123"/>
                  </a:lnTo>
                  <a:lnTo>
                    <a:pt x="39214" y="85175"/>
                  </a:lnTo>
                  <a:lnTo>
                    <a:pt x="38652" y="85215"/>
                  </a:lnTo>
                  <a:lnTo>
                    <a:pt x="38077" y="85241"/>
                  </a:lnTo>
                  <a:lnTo>
                    <a:pt x="37488" y="85254"/>
                  </a:lnTo>
                  <a:lnTo>
                    <a:pt x="36900" y="85267"/>
                  </a:lnTo>
                  <a:lnTo>
                    <a:pt x="35723" y="85280"/>
                  </a:lnTo>
                  <a:lnTo>
                    <a:pt x="34507" y="85254"/>
                  </a:lnTo>
                  <a:lnTo>
                    <a:pt x="33291" y="85201"/>
                  </a:lnTo>
                  <a:lnTo>
                    <a:pt x="32049" y="85123"/>
                  </a:lnTo>
                  <a:lnTo>
                    <a:pt x="30793" y="85031"/>
                  </a:lnTo>
                  <a:lnTo>
                    <a:pt x="29538" y="84914"/>
                  </a:lnTo>
                  <a:lnTo>
                    <a:pt x="28257" y="84783"/>
                  </a:lnTo>
                  <a:lnTo>
                    <a:pt x="26962" y="84652"/>
                  </a:lnTo>
                  <a:lnTo>
                    <a:pt x="25668" y="84495"/>
                  </a:lnTo>
                  <a:lnTo>
                    <a:pt x="23053" y="84182"/>
                  </a:lnTo>
                  <a:lnTo>
                    <a:pt x="20411" y="83868"/>
                  </a:lnTo>
                  <a:lnTo>
                    <a:pt x="19248" y="84482"/>
                  </a:lnTo>
                  <a:lnTo>
                    <a:pt x="18568" y="84822"/>
                  </a:lnTo>
                  <a:lnTo>
                    <a:pt x="17822" y="85188"/>
                  </a:lnTo>
                  <a:lnTo>
                    <a:pt x="17025" y="85581"/>
                  </a:lnTo>
                  <a:lnTo>
                    <a:pt x="16175" y="85960"/>
                  </a:lnTo>
                  <a:lnTo>
                    <a:pt x="15299" y="86352"/>
                  </a:lnTo>
                  <a:lnTo>
                    <a:pt x="14371" y="86718"/>
                  </a:lnTo>
                  <a:lnTo>
                    <a:pt x="13429" y="87084"/>
                  </a:lnTo>
                  <a:lnTo>
                    <a:pt x="12945" y="87254"/>
                  </a:lnTo>
                  <a:lnTo>
                    <a:pt x="12462" y="87411"/>
                  </a:lnTo>
                  <a:lnTo>
                    <a:pt x="11978" y="87568"/>
                  </a:lnTo>
                  <a:lnTo>
                    <a:pt x="11481" y="87712"/>
                  </a:lnTo>
                  <a:lnTo>
                    <a:pt x="10997" y="87856"/>
                  </a:lnTo>
                  <a:lnTo>
                    <a:pt x="10500" y="87987"/>
                  </a:lnTo>
                  <a:lnTo>
                    <a:pt x="10016" y="88104"/>
                  </a:lnTo>
                  <a:lnTo>
                    <a:pt x="9520" y="88196"/>
                  </a:lnTo>
                  <a:lnTo>
                    <a:pt x="9036" y="88287"/>
                  </a:lnTo>
                  <a:lnTo>
                    <a:pt x="8539" y="88366"/>
                  </a:lnTo>
                  <a:lnTo>
                    <a:pt x="8068" y="88431"/>
                  </a:lnTo>
                  <a:lnTo>
                    <a:pt x="7584" y="88470"/>
                  </a:lnTo>
                  <a:lnTo>
                    <a:pt x="7114" y="88496"/>
                  </a:lnTo>
                  <a:lnTo>
                    <a:pt x="6643" y="88510"/>
                  </a:lnTo>
                  <a:lnTo>
                    <a:pt x="5754" y="88496"/>
                  </a:lnTo>
                  <a:lnTo>
                    <a:pt x="4878" y="88470"/>
                  </a:lnTo>
                  <a:lnTo>
                    <a:pt x="4015" y="88418"/>
                  </a:lnTo>
                  <a:lnTo>
                    <a:pt x="3178" y="88353"/>
                  </a:lnTo>
                  <a:lnTo>
                    <a:pt x="2354" y="88261"/>
                  </a:lnTo>
                  <a:lnTo>
                    <a:pt x="1543" y="88157"/>
                  </a:lnTo>
                  <a:lnTo>
                    <a:pt x="759" y="88039"/>
                  </a:lnTo>
                  <a:lnTo>
                    <a:pt x="0" y="87895"/>
                  </a:lnTo>
                  <a:lnTo>
                    <a:pt x="497" y="88052"/>
                  </a:lnTo>
                  <a:lnTo>
                    <a:pt x="1020" y="88209"/>
                  </a:lnTo>
                  <a:lnTo>
                    <a:pt x="1556" y="88353"/>
                  </a:lnTo>
                  <a:lnTo>
                    <a:pt x="2106" y="88483"/>
                  </a:lnTo>
                  <a:lnTo>
                    <a:pt x="2681" y="88614"/>
                  </a:lnTo>
                  <a:lnTo>
                    <a:pt x="3269" y="88732"/>
                  </a:lnTo>
                  <a:lnTo>
                    <a:pt x="3871" y="88836"/>
                  </a:lnTo>
                  <a:lnTo>
                    <a:pt x="4485" y="88928"/>
                  </a:lnTo>
                  <a:lnTo>
                    <a:pt x="5113" y="89020"/>
                  </a:lnTo>
                  <a:lnTo>
                    <a:pt x="5754" y="89098"/>
                  </a:lnTo>
                  <a:lnTo>
                    <a:pt x="6421" y="89163"/>
                  </a:lnTo>
                  <a:lnTo>
                    <a:pt x="7087" y="89216"/>
                  </a:lnTo>
                  <a:lnTo>
                    <a:pt x="7767" y="89255"/>
                  </a:lnTo>
                  <a:lnTo>
                    <a:pt x="8447" y="89281"/>
                  </a:lnTo>
                  <a:lnTo>
                    <a:pt x="9153" y="89307"/>
                  </a:lnTo>
                  <a:lnTo>
                    <a:pt x="9859" y="89307"/>
                  </a:lnTo>
                  <a:lnTo>
                    <a:pt x="10775" y="89294"/>
                  </a:lnTo>
                  <a:lnTo>
                    <a:pt x="11677" y="89268"/>
                  </a:lnTo>
                  <a:lnTo>
                    <a:pt x="12566" y="89216"/>
                  </a:lnTo>
                  <a:lnTo>
                    <a:pt x="13429" y="89150"/>
                  </a:lnTo>
                  <a:lnTo>
                    <a:pt x="14279" y="89059"/>
                  </a:lnTo>
                  <a:lnTo>
                    <a:pt x="15103" y="88954"/>
                  </a:lnTo>
                  <a:lnTo>
                    <a:pt x="15900" y="88823"/>
                  </a:lnTo>
                  <a:lnTo>
                    <a:pt x="16685" y="88680"/>
                  </a:lnTo>
                  <a:lnTo>
                    <a:pt x="17430" y="88523"/>
                  </a:lnTo>
                  <a:lnTo>
                    <a:pt x="18162" y="88353"/>
                  </a:lnTo>
                  <a:lnTo>
                    <a:pt x="18855" y="88170"/>
                  </a:lnTo>
                  <a:lnTo>
                    <a:pt x="19509" y="87960"/>
                  </a:lnTo>
                  <a:lnTo>
                    <a:pt x="20137" y="87751"/>
                  </a:lnTo>
                  <a:lnTo>
                    <a:pt x="20738" y="87516"/>
                  </a:lnTo>
                  <a:lnTo>
                    <a:pt x="21301" y="87280"/>
                  </a:lnTo>
                  <a:lnTo>
                    <a:pt x="21811" y="87019"/>
                  </a:lnTo>
                  <a:lnTo>
                    <a:pt x="23144" y="87176"/>
                  </a:lnTo>
                  <a:lnTo>
                    <a:pt x="24478" y="87307"/>
                  </a:lnTo>
                  <a:lnTo>
                    <a:pt x="25825" y="87437"/>
                  </a:lnTo>
                  <a:lnTo>
                    <a:pt x="27172" y="87555"/>
                  </a:lnTo>
                  <a:lnTo>
                    <a:pt x="28518" y="87660"/>
                  </a:lnTo>
                  <a:lnTo>
                    <a:pt x="29865" y="87751"/>
                  </a:lnTo>
                  <a:lnTo>
                    <a:pt x="31212" y="87817"/>
                  </a:lnTo>
                  <a:lnTo>
                    <a:pt x="32546" y="87869"/>
                  </a:lnTo>
                  <a:lnTo>
                    <a:pt x="33879" y="87895"/>
                  </a:lnTo>
                  <a:lnTo>
                    <a:pt x="35200" y="87908"/>
                  </a:lnTo>
                  <a:lnTo>
                    <a:pt x="36521" y="87882"/>
                  </a:lnTo>
                  <a:lnTo>
                    <a:pt x="37815" y="87830"/>
                  </a:lnTo>
                  <a:lnTo>
                    <a:pt x="38456" y="87790"/>
                  </a:lnTo>
                  <a:lnTo>
                    <a:pt x="39096" y="87751"/>
                  </a:lnTo>
                  <a:lnTo>
                    <a:pt x="39737" y="87699"/>
                  </a:lnTo>
                  <a:lnTo>
                    <a:pt x="40365" y="87634"/>
                  </a:lnTo>
                  <a:lnTo>
                    <a:pt x="40992" y="87568"/>
                  </a:lnTo>
                  <a:lnTo>
                    <a:pt x="41607" y="87490"/>
                  </a:lnTo>
                  <a:lnTo>
                    <a:pt x="42235" y="87411"/>
                  </a:lnTo>
                  <a:lnTo>
                    <a:pt x="42836" y="87307"/>
                  </a:lnTo>
                  <a:lnTo>
                    <a:pt x="43438" y="87202"/>
                  </a:lnTo>
                  <a:lnTo>
                    <a:pt x="44039" y="87084"/>
                  </a:lnTo>
                  <a:lnTo>
                    <a:pt x="44627" y="86967"/>
                  </a:lnTo>
                  <a:lnTo>
                    <a:pt x="45216" y="86823"/>
                  </a:lnTo>
                  <a:lnTo>
                    <a:pt x="45791" y="86679"/>
                  </a:lnTo>
                  <a:lnTo>
                    <a:pt x="46367" y="86522"/>
                  </a:lnTo>
                  <a:lnTo>
                    <a:pt x="46929" y="86352"/>
                  </a:lnTo>
                  <a:lnTo>
                    <a:pt x="47478" y="86169"/>
                  </a:lnTo>
                  <a:lnTo>
                    <a:pt x="48027" y="85986"/>
                  </a:lnTo>
                  <a:lnTo>
                    <a:pt x="48563" y="85777"/>
                  </a:lnTo>
                  <a:lnTo>
                    <a:pt x="49099" y="85568"/>
                  </a:lnTo>
                  <a:lnTo>
                    <a:pt x="49622" y="85332"/>
                  </a:lnTo>
                  <a:lnTo>
                    <a:pt x="50132" y="85097"/>
                  </a:lnTo>
                  <a:lnTo>
                    <a:pt x="50629" y="84835"/>
                  </a:lnTo>
                  <a:lnTo>
                    <a:pt x="51126" y="84574"/>
                  </a:lnTo>
                  <a:lnTo>
                    <a:pt x="51610" y="84299"/>
                  </a:lnTo>
                  <a:lnTo>
                    <a:pt x="52081" y="83998"/>
                  </a:lnTo>
                  <a:lnTo>
                    <a:pt x="52551" y="83698"/>
                  </a:lnTo>
                  <a:lnTo>
                    <a:pt x="52996" y="83371"/>
                  </a:lnTo>
                  <a:lnTo>
                    <a:pt x="53440" y="83031"/>
                  </a:lnTo>
                  <a:lnTo>
                    <a:pt x="53872" y="82691"/>
                  </a:lnTo>
                  <a:lnTo>
                    <a:pt x="54290" y="82325"/>
                  </a:lnTo>
                  <a:lnTo>
                    <a:pt x="54696" y="81946"/>
                  </a:lnTo>
                  <a:lnTo>
                    <a:pt x="55088" y="81540"/>
                  </a:lnTo>
                  <a:lnTo>
                    <a:pt x="55480" y="81135"/>
                  </a:lnTo>
                  <a:lnTo>
                    <a:pt x="55846" y="80703"/>
                  </a:lnTo>
                  <a:lnTo>
                    <a:pt x="56199" y="80259"/>
                  </a:lnTo>
                  <a:lnTo>
                    <a:pt x="56552" y="79801"/>
                  </a:lnTo>
                  <a:lnTo>
                    <a:pt x="56879" y="79330"/>
                  </a:lnTo>
                  <a:lnTo>
                    <a:pt x="57193" y="78834"/>
                  </a:lnTo>
                  <a:lnTo>
                    <a:pt x="57507" y="78324"/>
                  </a:lnTo>
                  <a:lnTo>
                    <a:pt x="57795" y="77801"/>
                  </a:lnTo>
                  <a:lnTo>
                    <a:pt x="58291" y="76820"/>
                  </a:lnTo>
                  <a:lnTo>
                    <a:pt x="58762" y="75865"/>
                  </a:lnTo>
                  <a:lnTo>
                    <a:pt x="59207" y="74950"/>
                  </a:lnTo>
                  <a:lnTo>
                    <a:pt x="59599" y="74061"/>
                  </a:lnTo>
                  <a:lnTo>
                    <a:pt x="59965" y="73185"/>
                  </a:lnTo>
                  <a:lnTo>
                    <a:pt x="60305" y="72348"/>
                  </a:lnTo>
                  <a:lnTo>
                    <a:pt x="60619" y="71524"/>
                  </a:lnTo>
                  <a:lnTo>
                    <a:pt x="60893" y="70727"/>
                  </a:lnTo>
                  <a:lnTo>
                    <a:pt x="61129" y="69955"/>
                  </a:lnTo>
                  <a:lnTo>
                    <a:pt x="61351" y="69210"/>
                  </a:lnTo>
                  <a:lnTo>
                    <a:pt x="61547" y="68478"/>
                  </a:lnTo>
                  <a:lnTo>
                    <a:pt x="61704" y="67772"/>
                  </a:lnTo>
                  <a:lnTo>
                    <a:pt x="61848" y="67079"/>
                  </a:lnTo>
                  <a:lnTo>
                    <a:pt x="61953" y="66412"/>
                  </a:lnTo>
                  <a:lnTo>
                    <a:pt x="62044" y="65758"/>
                  </a:lnTo>
                  <a:lnTo>
                    <a:pt x="62110" y="65117"/>
                  </a:lnTo>
                  <a:lnTo>
                    <a:pt x="62149" y="64503"/>
                  </a:lnTo>
                  <a:lnTo>
                    <a:pt x="62175" y="63901"/>
                  </a:lnTo>
                  <a:lnTo>
                    <a:pt x="62162" y="63326"/>
                  </a:lnTo>
                  <a:lnTo>
                    <a:pt x="62149" y="62751"/>
                  </a:lnTo>
                  <a:lnTo>
                    <a:pt x="62110" y="62201"/>
                  </a:lnTo>
                  <a:lnTo>
                    <a:pt x="62044" y="61652"/>
                  </a:lnTo>
                  <a:lnTo>
                    <a:pt x="61966" y="61129"/>
                  </a:lnTo>
                  <a:lnTo>
                    <a:pt x="61874" y="60606"/>
                  </a:lnTo>
                  <a:lnTo>
                    <a:pt x="61756" y="60096"/>
                  </a:lnTo>
                  <a:lnTo>
                    <a:pt x="61639" y="59599"/>
                  </a:lnTo>
                  <a:lnTo>
                    <a:pt x="61495" y="59116"/>
                  </a:lnTo>
                  <a:lnTo>
                    <a:pt x="61338" y="58645"/>
                  </a:lnTo>
                  <a:lnTo>
                    <a:pt x="61181" y="58174"/>
                  </a:lnTo>
                  <a:lnTo>
                    <a:pt x="60998" y="57703"/>
                  </a:lnTo>
                  <a:lnTo>
                    <a:pt x="60802" y="57246"/>
                  </a:lnTo>
                  <a:lnTo>
                    <a:pt x="60606" y="56801"/>
                  </a:lnTo>
                  <a:lnTo>
                    <a:pt x="60397" y="56357"/>
                  </a:lnTo>
                  <a:lnTo>
                    <a:pt x="60174" y="55912"/>
                  </a:lnTo>
                  <a:lnTo>
                    <a:pt x="59952" y="55481"/>
                  </a:lnTo>
                  <a:lnTo>
                    <a:pt x="59717" y="55049"/>
                  </a:lnTo>
                  <a:lnTo>
                    <a:pt x="59233" y="54186"/>
                  </a:lnTo>
                  <a:lnTo>
                    <a:pt x="58736" y="53336"/>
                  </a:lnTo>
                  <a:lnTo>
                    <a:pt x="57703" y="51610"/>
                  </a:lnTo>
                  <a:lnTo>
                    <a:pt x="57180" y="50721"/>
                  </a:lnTo>
                  <a:lnTo>
                    <a:pt x="56670" y="49819"/>
                  </a:lnTo>
                  <a:lnTo>
                    <a:pt x="56186" y="48890"/>
                  </a:lnTo>
                  <a:lnTo>
                    <a:pt x="55938" y="48420"/>
                  </a:lnTo>
                  <a:lnTo>
                    <a:pt x="55702" y="47936"/>
                  </a:lnTo>
                  <a:lnTo>
                    <a:pt x="55480" y="47439"/>
                  </a:lnTo>
                  <a:lnTo>
                    <a:pt x="55258" y="46942"/>
                  </a:lnTo>
                  <a:lnTo>
                    <a:pt x="55049" y="46432"/>
                  </a:lnTo>
                  <a:lnTo>
                    <a:pt x="54853" y="45896"/>
                  </a:lnTo>
                  <a:lnTo>
                    <a:pt x="54670" y="45360"/>
                  </a:lnTo>
                  <a:lnTo>
                    <a:pt x="54486" y="44811"/>
                  </a:lnTo>
                  <a:lnTo>
                    <a:pt x="54316" y="44249"/>
                  </a:lnTo>
                  <a:lnTo>
                    <a:pt x="54173" y="43660"/>
                  </a:lnTo>
                  <a:lnTo>
                    <a:pt x="54029" y="43072"/>
                  </a:lnTo>
                  <a:lnTo>
                    <a:pt x="53898" y="42457"/>
                  </a:lnTo>
                  <a:lnTo>
                    <a:pt x="53793" y="41830"/>
                  </a:lnTo>
                  <a:lnTo>
                    <a:pt x="53702" y="41189"/>
                  </a:lnTo>
                  <a:lnTo>
                    <a:pt x="53545" y="40064"/>
                  </a:lnTo>
                  <a:lnTo>
                    <a:pt x="53375" y="38914"/>
                  </a:lnTo>
                  <a:lnTo>
                    <a:pt x="53192" y="37724"/>
                  </a:lnTo>
                  <a:lnTo>
                    <a:pt x="52983" y="36508"/>
                  </a:lnTo>
                  <a:lnTo>
                    <a:pt x="52760" y="35266"/>
                  </a:lnTo>
                  <a:lnTo>
                    <a:pt x="52512" y="33984"/>
                  </a:lnTo>
                  <a:lnTo>
                    <a:pt x="52251" y="32690"/>
                  </a:lnTo>
                  <a:lnTo>
                    <a:pt x="51950" y="31356"/>
                  </a:lnTo>
                  <a:lnTo>
                    <a:pt x="51636" y="30022"/>
                  </a:lnTo>
                  <a:lnTo>
                    <a:pt x="51296" y="28662"/>
                  </a:lnTo>
                  <a:lnTo>
                    <a:pt x="50943" y="27289"/>
                  </a:lnTo>
                  <a:lnTo>
                    <a:pt x="50551" y="25903"/>
                  </a:lnTo>
                  <a:lnTo>
                    <a:pt x="50132" y="24517"/>
                  </a:lnTo>
                  <a:lnTo>
                    <a:pt x="49688" y="23118"/>
                  </a:lnTo>
                  <a:lnTo>
                    <a:pt x="49204" y="21719"/>
                  </a:lnTo>
                  <a:lnTo>
                    <a:pt x="48707" y="20320"/>
                  </a:lnTo>
                  <a:lnTo>
                    <a:pt x="48171" y="18921"/>
                  </a:lnTo>
                  <a:lnTo>
                    <a:pt x="47883" y="18215"/>
                  </a:lnTo>
                  <a:lnTo>
                    <a:pt x="47596" y="17522"/>
                  </a:lnTo>
                  <a:lnTo>
                    <a:pt x="47308" y="16829"/>
                  </a:lnTo>
                  <a:lnTo>
                    <a:pt x="46994" y="16136"/>
                  </a:lnTo>
                  <a:lnTo>
                    <a:pt x="46680" y="15443"/>
                  </a:lnTo>
                  <a:lnTo>
                    <a:pt x="46367" y="14763"/>
                  </a:lnTo>
                  <a:lnTo>
                    <a:pt x="46027" y="14083"/>
                  </a:lnTo>
                  <a:lnTo>
                    <a:pt x="45700" y="13403"/>
                  </a:lnTo>
                  <a:lnTo>
                    <a:pt x="45347" y="12723"/>
                  </a:lnTo>
                  <a:lnTo>
                    <a:pt x="44994" y="12043"/>
                  </a:lnTo>
                  <a:lnTo>
                    <a:pt x="44627" y="11376"/>
                  </a:lnTo>
                  <a:lnTo>
                    <a:pt x="44248" y="10723"/>
                  </a:lnTo>
                  <a:lnTo>
                    <a:pt x="43856" y="10056"/>
                  </a:lnTo>
                  <a:lnTo>
                    <a:pt x="43464" y="9415"/>
                  </a:lnTo>
                  <a:lnTo>
                    <a:pt x="43058" y="8761"/>
                  </a:lnTo>
                  <a:lnTo>
                    <a:pt x="42640" y="8121"/>
                  </a:lnTo>
                  <a:lnTo>
                    <a:pt x="42222" y="7493"/>
                  </a:lnTo>
                  <a:lnTo>
                    <a:pt x="41790" y="6865"/>
                  </a:lnTo>
                  <a:lnTo>
                    <a:pt x="41345" y="6251"/>
                  </a:lnTo>
                  <a:lnTo>
                    <a:pt x="40888" y="5636"/>
                  </a:lnTo>
                  <a:lnTo>
                    <a:pt x="40430" y="5035"/>
                  </a:lnTo>
                  <a:lnTo>
                    <a:pt x="39946" y="4433"/>
                  </a:lnTo>
                  <a:lnTo>
                    <a:pt x="39463" y="3845"/>
                  </a:lnTo>
                  <a:lnTo>
                    <a:pt x="38966" y="3270"/>
                  </a:lnTo>
                  <a:lnTo>
                    <a:pt x="38456" y="2694"/>
                  </a:lnTo>
                  <a:lnTo>
                    <a:pt x="37946" y="2132"/>
                  </a:lnTo>
                  <a:lnTo>
                    <a:pt x="37410" y="1583"/>
                  </a:lnTo>
                  <a:lnTo>
                    <a:pt x="36874" y="1047"/>
                  </a:lnTo>
                  <a:lnTo>
                    <a:pt x="36311" y="524"/>
                  </a:lnTo>
                  <a:lnTo>
                    <a:pt x="35749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9" name="Google Shape;1771;p38">
              <a:extLst>
                <a:ext uri="{FF2B5EF4-FFF2-40B4-BE49-F238E27FC236}">
                  <a16:creationId xmlns:a16="http://schemas.microsoft.com/office/drawing/2014/main" id="{A4987C09-2CF2-E7F0-5C74-AD2789695F73}"/>
                </a:ext>
              </a:extLst>
            </p:cNvPr>
            <p:cNvSpPr/>
            <p:nvPr/>
          </p:nvSpPr>
          <p:spPr>
            <a:xfrm>
              <a:off x="3879950" y="1486500"/>
              <a:ext cx="1368050" cy="1097400"/>
            </a:xfrm>
            <a:custGeom>
              <a:avLst/>
              <a:gdLst/>
              <a:ahLst/>
              <a:cxnLst/>
              <a:rect l="l" t="t" r="r" b="b"/>
              <a:pathLst>
                <a:path w="54722" h="43896" extrusionOk="0">
                  <a:moveTo>
                    <a:pt x="25968" y="1"/>
                  </a:moveTo>
                  <a:lnTo>
                    <a:pt x="25419" y="14"/>
                  </a:lnTo>
                  <a:lnTo>
                    <a:pt x="24857" y="53"/>
                  </a:lnTo>
                  <a:lnTo>
                    <a:pt x="24295" y="92"/>
                  </a:lnTo>
                  <a:lnTo>
                    <a:pt x="23732" y="158"/>
                  </a:lnTo>
                  <a:lnTo>
                    <a:pt x="23170" y="249"/>
                  </a:lnTo>
                  <a:lnTo>
                    <a:pt x="22608" y="341"/>
                  </a:lnTo>
                  <a:lnTo>
                    <a:pt x="22046" y="458"/>
                  </a:lnTo>
                  <a:lnTo>
                    <a:pt x="21483" y="589"/>
                  </a:lnTo>
                  <a:lnTo>
                    <a:pt x="20921" y="746"/>
                  </a:lnTo>
                  <a:lnTo>
                    <a:pt x="20359" y="903"/>
                  </a:lnTo>
                  <a:lnTo>
                    <a:pt x="19810" y="1086"/>
                  </a:lnTo>
                  <a:lnTo>
                    <a:pt x="19247" y="1282"/>
                  </a:lnTo>
                  <a:lnTo>
                    <a:pt x="18698" y="1491"/>
                  </a:lnTo>
                  <a:lnTo>
                    <a:pt x="18136" y="1714"/>
                  </a:lnTo>
                  <a:lnTo>
                    <a:pt x="17587" y="1949"/>
                  </a:lnTo>
                  <a:lnTo>
                    <a:pt x="17051" y="2198"/>
                  </a:lnTo>
                  <a:lnTo>
                    <a:pt x="16502" y="2472"/>
                  </a:lnTo>
                  <a:lnTo>
                    <a:pt x="15965" y="2747"/>
                  </a:lnTo>
                  <a:lnTo>
                    <a:pt x="15429" y="3034"/>
                  </a:lnTo>
                  <a:lnTo>
                    <a:pt x="14893" y="3335"/>
                  </a:lnTo>
                  <a:lnTo>
                    <a:pt x="14370" y="3662"/>
                  </a:lnTo>
                  <a:lnTo>
                    <a:pt x="13847" y="3989"/>
                  </a:lnTo>
                  <a:lnTo>
                    <a:pt x="13337" y="4329"/>
                  </a:lnTo>
                  <a:lnTo>
                    <a:pt x="12814" y="4682"/>
                  </a:lnTo>
                  <a:lnTo>
                    <a:pt x="12317" y="5048"/>
                  </a:lnTo>
                  <a:lnTo>
                    <a:pt x="11807" y="5414"/>
                  </a:lnTo>
                  <a:lnTo>
                    <a:pt x="11324" y="5806"/>
                  </a:lnTo>
                  <a:lnTo>
                    <a:pt x="10827" y="6199"/>
                  </a:lnTo>
                  <a:lnTo>
                    <a:pt x="10343" y="6604"/>
                  </a:lnTo>
                  <a:lnTo>
                    <a:pt x="9872" y="7022"/>
                  </a:lnTo>
                  <a:lnTo>
                    <a:pt x="9402" y="7454"/>
                  </a:lnTo>
                  <a:lnTo>
                    <a:pt x="8944" y="7885"/>
                  </a:lnTo>
                  <a:lnTo>
                    <a:pt x="8499" y="8330"/>
                  </a:lnTo>
                  <a:lnTo>
                    <a:pt x="8055" y="8788"/>
                  </a:lnTo>
                  <a:lnTo>
                    <a:pt x="7623" y="9245"/>
                  </a:lnTo>
                  <a:lnTo>
                    <a:pt x="7192" y="9716"/>
                  </a:lnTo>
                  <a:lnTo>
                    <a:pt x="6773" y="10187"/>
                  </a:lnTo>
                  <a:lnTo>
                    <a:pt x="6368" y="10671"/>
                  </a:lnTo>
                  <a:lnTo>
                    <a:pt x="5976" y="11167"/>
                  </a:lnTo>
                  <a:lnTo>
                    <a:pt x="5583" y="11664"/>
                  </a:lnTo>
                  <a:lnTo>
                    <a:pt x="5204" y="12174"/>
                  </a:lnTo>
                  <a:lnTo>
                    <a:pt x="4838" y="12684"/>
                  </a:lnTo>
                  <a:lnTo>
                    <a:pt x="4485" y="13207"/>
                  </a:lnTo>
                  <a:lnTo>
                    <a:pt x="4132" y="13730"/>
                  </a:lnTo>
                  <a:lnTo>
                    <a:pt x="3805" y="14266"/>
                  </a:lnTo>
                  <a:lnTo>
                    <a:pt x="3478" y="14802"/>
                  </a:lnTo>
                  <a:lnTo>
                    <a:pt x="3164" y="15339"/>
                  </a:lnTo>
                  <a:lnTo>
                    <a:pt x="2877" y="15888"/>
                  </a:lnTo>
                  <a:lnTo>
                    <a:pt x="2589" y="16437"/>
                  </a:lnTo>
                  <a:lnTo>
                    <a:pt x="2315" y="16986"/>
                  </a:lnTo>
                  <a:lnTo>
                    <a:pt x="2053" y="17548"/>
                  </a:lnTo>
                  <a:lnTo>
                    <a:pt x="1805" y="18111"/>
                  </a:lnTo>
                  <a:lnTo>
                    <a:pt x="1569" y="18673"/>
                  </a:lnTo>
                  <a:lnTo>
                    <a:pt x="1360" y="19248"/>
                  </a:lnTo>
                  <a:lnTo>
                    <a:pt x="1151" y="19810"/>
                  </a:lnTo>
                  <a:lnTo>
                    <a:pt x="968" y="20386"/>
                  </a:lnTo>
                  <a:lnTo>
                    <a:pt x="785" y="20961"/>
                  </a:lnTo>
                  <a:lnTo>
                    <a:pt x="628" y="21549"/>
                  </a:lnTo>
                  <a:lnTo>
                    <a:pt x="484" y="22125"/>
                  </a:lnTo>
                  <a:lnTo>
                    <a:pt x="353" y="22700"/>
                  </a:lnTo>
                  <a:lnTo>
                    <a:pt x="236" y="23380"/>
                  </a:lnTo>
                  <a:lnTo>
                    <a:pt x="131" y="24034"/>
                  </a:lnTo>
                  <a:lnTo>
                    <a:pt x="66" y="24688"/>
                  </a:lnTo>
                  <a:lnTo>
                    <a:pt x="13" y="25315"/>
                  </a:lnTo>
                  <a:lnTo>
                    <a:pt x="0" y="25943"/>
                  </a:lnTo>
                  <a:lnTo>
                    <a:pt x="0" y="26544"/>
                  </a:lnTo>
                  <a:lnTo>
                    <a:pt x="26" y="27146"/>
                  </a:lnTo>
                  <a:lnTo>
                    <a:pt x="79" y="27734"/>
                  </a:lnTo>
                  <a:lnTo>
                    <a:pt x="157" y="28310"/>
                  </a:lnTo>
                  <a:lnTo>
                    <a:pt x="262" y="28872"/>
                  </a:lnTo>
                  <a:lnTo>
                    <a:pt x="379" y="29421"/>
                  </a:lnTo>
                  <a:lnTo>
                    <a:pt x="523" y="29957"/>
                  </a:lnTo>
                  <a:lnTo>
                    <a:pt x="693" y="30480"/>
                  </a:lnTo>
                  <a:lnTo>
                    <a:pt x="876" y="31003"/>
                  </a:lnTo>
                  <a:lnTo>
                    <a:pt x="1085" y="31500"/>
                  </a:lnTo>
                  <a:lnTo>
                    <a:pt x="1308" y="31997"/>
                  </a:lnTo>
                  <a:lnTo>
                    <a:pt x="1556" y="32468"/>
                  </a:lnTo>
                  <a:lnTo>
                    <a:pt x="1818" y="32938"/>
                  </a:lnTo>
                  <a:lnTo>
                    <a:pt x="2092" y="33396"/>
                  </a:lnTo>
                  <a:lnTo>
                    <a:pt x="2393" y="33841"/>
                  </a:lnTo>
                  <a:lnTo>
                    <a:pt x="2720" y="34285"/>
                  </a:lnTo>
                  <a:lnTo>
                    <a:pt x="3047" y="34704"/>
                  </a:lnTo>
                  <a:lnTo>
                    <a:pt x="3400" y="35122"/>
                  </a:lnTo>
                  <a:lnTo>
                    <a:pt x="3766" y="35527"/>
                  </a:lnTo>
                  <a:lnTo>
                    <a:pt x="4145" y="35920"/>
                  </a:lnTo>
                  <a:lnTo>
                    <a:pt x="4537" y="36299"/>
                  </a:lnTo>
                  <a:lnTo>
                    <a:pt x="4943" y="36665"/>
                  </a:lnTo>
                  <a:lnTo>
                    <a:pt x="5361" y="37031"/>
                  </a:lnTo>
                  <a:lnTo>
                    <a:pt x="5793" y="37384"/>
                  </a:lnTo>
                  <a:lnTo>
                    <a:pt x="6237" y="37724"/>
                  </a:lnTo>
                  <a:lnTo>
                    <a:pt x="6695" y="38051"/>
                  </a:lnTo>
                  <a:lnTo>
                    <a:pt x="7166" y="38365"/>
                  </a:lnTo>
                  <a:lnTo>
                    <a:pt x="7636" y="38679"/>
                  </a:lnTo>
                  <a:lnTo>
                    <a:pt x="8133" y="38979"/>
                  </a:lnTo>
                  <a:lnTo>
                    <a:pt x="8630" y="39267"/>
                  </a:lnTo>
                  <a:lnTo>
                    <a:pt x="9127" y="39555"/>
                  </a:lnTo>
                  <a:lnTo>
                    <a:pt x="9650" y="39816"/>
                  </a:lnTo>
                  <a:lnTo>
                    <a:pt x="10173" y="40078"/>
                  </a:lnTo>
                  <a:lnTo>
                    <a:pt x="10696" y="40339"/>
                  </a:lnTo>
                  <a:lnTo>
                    <a:pt x="11232" y="40574"/>
                  </a:lnTo>
                  <a:lnTo>
                    <a:pt x="11768" y="40810"/>
                  </a:lnTo>
                  <a:lnTo>
                    <a:pt x="12317" y="41032"/>
                  </a:lnTo>
                  <a:lnTo>
                    <a:pt x="12880" y="41254"/>
                  </a:lnTo>
                  <a:lnTo>
                    <a:pt x="13429" y="41451"/>
                  </a:lnTo>
                  <a:lnTo>
                    <a:pt x="13991" y="41647"/>
                  </a:lnTo>
                  <a:lnTo>
                    <a:pt x="14553" y="41843"/>
                  </a:lnTo>
                  <a:lnTo>
                    <a:pt x="15129" y="42013"/>
                  </a:lnTo>
                  <a:lnTo>
                    <a:pt x="15691" y="42183"/>
                  </a:lnTo>
                  <a:lnTo>
                    <a:pt x="16266" y="42353"/>
                  </a:lnTo>
                  <a:lnTo>
                    <a:pt x="16842" y="42497"/>
                  </a:lnTo>
                  <a:lnTo>
                    <a:pt x="17417" y="42640"/>
                  </a:lnTo>
                  <a:lnTo>
                    <a:pt x="17992" y="42784"/>
                  </a:lnTo>
                  <a:lnTo>
                    <a:pt x="18568" y="42902"/>
                  </a:lnTo>
                  <a:lnTo>
                    <a:pt x="19130" y="43033"/>
                  </a:lnTo>
                  <a:lnTo>
                    <a:pt x="20280" y="43242"/>
                  </a:lnTo>
                  <a:lnTo>
                    <a:pt x="21405" y="43425"/>
                  </a:lnTo>
                  <a:lnTo>
                    <a:pt x="22516" y="43569"/>
                  </a:lnTo>
                  <a:lnTo>
                    <a:pt x="23615" y="43700"/>
                  </a:lnTo>
                  <a:lnTo>
                    <a:pt x="24687" y="43791"/>
                  </a:lnTo>
                  <a:lnTo>
                    <a:pt x="25759" y="43843"/>
                  </a:lnTo>
                  <a:lnTo>
                    <a:pt x="26857" y="43883"/>
                  </a:lnTo>
                  <a:lnTo>
                    <a:pt x="27969" y="43896"/>
                  </a:lnTo>
                  <a:lnTo>
                    <a:pt x="29093" y="43883"/>
                  </a:lnTo>
                  <a:lnTo>
                    <a:pt x="30244" y="43843"/>
                  </a:lnTo>
                  <a:lnTo>
                    <a:pt x="31395" y="43778"/>
                  </a:lnTo>
                  <a:lnTo>
                    <a:pt x="32558" y="43673"/>
                  </a:lnTo>
                  <a:lnTo>
                    <a:pt x="33722" y="43543"/>
                  </a:lnTo>
                  <a:lnTo>
                    <a:pt x="34311" y="43464"/>
                  </a:lnTo>
                  <a:lnTo>
                    <a:pt x="34886" y="43386"/>
                  </a:lnTo>
                  <a:lnTo>
                    <a:pt x="35474" y="43294"/>
                  </a:lnTo>
                  <a:lnTo>
                    <a:pt x="36050" y="43190"/>
                  </a:lnTo>
                  <a:lnTo>
                    <a:pt x="36638" y="43072"/>
                  </a:lnTo>
                  <a:lnTo>
                    <a:pt x="37213" y="42954"/>
                  </a:lnTo>
                  <a:lnTo>
                    <a:pt x="37789" y="42837"/>
                  </a:lnTo>
                  <a:lnTo>
                    <a:pt x="38364" y="42693"/>
                  </a:lnTo>
                  <a:lnTo>
                    <a:pt x="38926" y="42549"/>
                  </a:lnTo>
                  <a:lnTo>
                    <a:pt x="39502" y="42392"/>
                  </a:lnTo>
                  <a:lnTo>
                    <a:pt x="40064" y="42235"/>
                  </a:lnTo>
                  <a:lnTo>
                    <a:pt x="40613" y="42052"/>
                  </a:lnTo>
                  <a:lnTo>
                    <a:pt x="41175" y="41869"/>
                  </a:lnTo>
                  <a:lnTo>
                    <a:pt x="41711" y="41686"/>
                  </a:lnTo>
                  <a:lnTo>
                    <a:pt x="42260" y="41477"/>
                  </a:lnTo>
                  <a:lnTo>
                    <a:pt x="42797" y="41268"/>
                  </a:lnTo>
                  <a:lnTo>
                    <a:pt x="43333" y="41045"/>
                  </a:lnTo>
                  <a:lnTo>
                    <a:pt x="43856" y="40810"/>
                  </a:lnTo>
                  <a:lnTo>
                    <a:pt x="44366" y="40574"/>
                  </a:lnTo>
                  <a:lnTo>
                    <a:pt x="44876" y="40313"/>
                  </a:lnTo>
                  <a:lnTo>
                    <a:pt x="45386" y="40051"/>
                  </a:lnTo>
                  <a:lnTo>
                    <a:pt x="45869" y="39777"/>
                  </a:lnTo>
                  <a:lnTo>
                    <a:pt x="46353" y="39489"/>
                  </a:lnTo>
                  <a:lnTo>
                    <a:pt x="46837" y="39188"/>
                  </a:lnTo>
                  <a:lnTo>
                    <a:pt x="47295" y="38888"/>
                  </a:lnTo>
                  <a:lnTo>
                    <a:pt x="47752" y="38574"/>
                  </a:lnTo>
                  <a:lnTo>
                    <a:pt x="48197" y="38234"/>
                  </a:lnTo>
                  <a:lnTo>
                    <a:pt x="48641" y="37894"/>
                  </a:lnTo>
                  <a:lnTo>
                    <a:pt x="49060" y="37541"/>
                  </a:lnTo>
                  <a:lnTo>
                    <a:pt x="49465" y="37175"/>
                  </a:lnTo>
                  <a:lnTo>
                    <a:pt x="49870" y="36809"/>
                  </a:lnTo>
                  <a:lnTo>
                    <a:pt x="50263" y="36416"/>
                  </a:lnTo>
                  <a:lnTo>
                    <a:pt x="50629" y="36011"/>
                  </a:lnTo>
                  <a:lnTo>
                    <a:pt x="50995" y="35606"/>
                  </a:lnTo>
                  <a:lnTo>
                    <a:pt x="51348" y="35174"/>
                  </a:lnTo>
                  <a:lnTo>
                    <a:pt x="51675" y="34743"/>
                  </a:lnTo>
                  <a:lnTo>
                    <a:pt x="52002" y="34285"/>
                  </a:lnTo>
                  <a:lnTo>
                    <a:pt x="52303" y="33827"/>
                  </a:lnTo>
                  <a:lnTo>
                    <a:pt x="52590" y="33344"/>
                  </a:lnTo>
                  <a:lnTo>
                    <a:pt x="52865" y="32860"/>
                  </a:lnTo>
                  <a:lnTo>
                    <a:pt x="53126" y="32363"/>
                  </a:lnTo>
                  <a:lnTo>
                    <a:pt x="53375" y="31840"/>
                  </a:lnTo>
                  <a:lnTo>
                    <a:pt x="53597" y="31317"/>
                  </a:lnTo>
                  <a:lnTo>
                    <a:pt x="53806" y="30768"/>
                  </a:lnTo>
                  <a:lnTo>
                    <a:pt x="54002" y="30219"/>
                  </a:lnTo>
                  <a:lnTo>
                    <a:pt x="54172" y="29643"/>
                  </a:lnTo>
                  <a:lnTo>
                    <a:pt x="54329" y="29055"/>
                  </a:lnTo>
                  <a:lnTo>
                    <a:pt x="54460" y="28466"/>
                  </a:lnTo>
                  <a:lnTo>
                    <a:pt x="54525" y="28140"/>
                  </a:lnTo>
                  <a:lnTo>
                    <a:pt x="54578" y="27826"/>
                  </a:lnTo>
                  <a:lnTo>
                    <a:pt x="54617" y="27512"/>
                  </a:lnTo>
                  <a:lnTo>
                    <a:pt x="54656" y="27198"/>
                  </a:lnTo>
                  <a:lnTo>
                    <a:pt x="54682" y="26897"/>
                  </a:lnTo>
                  <a:lnTo>
                    <a:pt x="54708" y="26597"/>
                  </a:lnTo>
                  <a:lnTo>
                    <a:pt x="54708" y="26296"/>
                  </a:lnTo>
                  <a:lnTo>
                    <a:pt x="54722" y="25995"/>
                  </a:lnTo>
                  <a:lnTo>
                    <a:pt x="54708" y="25708"/>
                  </a:lnTo>
                  <a:lnTo>
                    <a:pt x="54695" y="25420"/>
                  </a:lnTo>
                  <a:lnTo>
                    <a:pt x="54656" y="24858"/>
                  </a:lnTo>
                  <a:lnTo>
                    <a:pt x="54578" y="24295"/>
                  </a:lnTo>
                  <a:lnTo>
                    <a:pt x="54473" y="23746"/>
                  </a:lnTo>
                  <a:lnTo>
                    <a:pt x="54342" y="23223"/>
                  </a:lnTo>
                  <a:lnTo>
                    <a:pt x="54185" y="22687"/>
                  </a:lnTo>
                  <a:lnTo>
                    <a:pt x="54002" y="22177"/>
                  </a:lnTo>
                  <a:lnTo>
                    <a:pt x="53806" y="21667"/>
                  </a:lnTo>
                  <a:lnTo>
                    <a:pt x="53584" y="21170"/>
                  </a:lnTo>
                  <a:lnTo>
                    <a:pt x="53336" y="20673"/>
                  </a:lnTo>
                  <a:lnTo>
                    <a:pt x="53087" y="20190"/>
                  </a:lnTo>
                  <a:lnTo>
                    <a:pt x="52812" y="19706"/>
                  </a:lnTo>
                  <a:lnTo>
                    <a:pt x="52512" y="19222"/>
                  </a:lnTo>
                  <a:lnTo>
                    <a:pt x="52211" y="18751"/>
                  </a:lnTo>
                  <a:lnTo>
                    <a:pt x="51897" y="18281"/>
                  </a:lnTo>
                  <a:lnTo>
                    <a:pt x="51570" y="17810"/>
                  </a:lnTo>
                  <a:lnTo>
                    <a:pt x="50890" y="16881"/>
                  </a:lnTo>
                  <a:lnTo>
                    <a:pt x="50184" y="15940"/>
                  </a:lnTo>
                  <a:lnTo>
                    <a:pt x="48733" y="14057"/>
                  </a:lnTo>
                  <a:lnTo>
                    <a:pt x="48014" y="13090"/>
                  </a:lnTo>
                  <a:lnTo>
                    <a:pt x="47648" y="12606"/>
                  </a:lnTo>
                  <a:lnTo>
                    <a:pt x="47308" y="12109"/>
                  </a:lnTo>
                  <a:lnTo>
                    <a:pt x="46588" y="11076"/>
                  </a:lnTo>
                  <a:lnTo>
                    <a:pt x="45856" y="10056"/>
                  </a:lnTo>
                  <a:lnTo>
                    <a:pt x="45490" y="9559"/>
                  </a:lnTo>
                  <a:lnTo>
                    <a:pt x="45111" y="9062"/>
                  </a:lnTo>
                  <a:lnTo>
                    <a:pt x="44732" y="8578"/>
                  </a:lnTo>
                  <a:lnTo>
                    <a:pt x="44339" y="8108"/>
                  </a:lnTo>
                  <a:lnTo>
                    <a:pt x="43947" y="7637"/>
                  </a:lnTo>
                  <a:lnTo>
                    <a:pt x="43529" y="7166"/>
                  </a:lnTo>
                  <a:lnTo>
                    <a:pt x="43097" y="6722"/>
                  </a:lnTo>
                  <a:lnTo>
                    <a:pt x="42666" y="6277"/>
                  </a:lnTo>
                  <a:lnTo>
                    <a:pt x="42208" y="5846"/>
                  </a:lnTo>
                  <a:lnTo>
                    <a:pt x="41724" y="5414"/>
                  </a:lnTo>
                  <a:lnTo>
                    <a:pt x="41228" y="5009"/>
                  </a:lnTo>
                  <a:lnTo>
                    <a:pt x="40704" y="4603"/>
                  </a:lnTo>
                  <a:lnTo>
                    <a:pt x="40168" y="4224"/>
                  </a:lnTo>
                  <a:lnTo>
                    <a:pt x="39606" y="3845"/>
                  </a:lnTo>
                  <a:lnTo>
                    <a:pt x="39005" y="3479"/>
                  </a:lnTo>
                  <a:lnTo>
                    <a:pt x="38390" y="3126"/>
                  </a:lnTo>
                  <a:lnTo>
                    <a:pt x="37736" y="2786"/>
                  </a:lnTo>
                  <a:lnTo>
                    <a:pt x="37056" y="2472"/>
                  </a:lnTo>
                  <a:lnTo>
                    <a:pt x="36337" y="2158"/>
                  </a:lnTo>
                  <a:lnTo>
                    <a:pt x="35592" y="1871"/>
                  </a:lnTo>
                  <a:lnTo>
                    <a:pt x="34807" y="1596"/>
                  </a:lnTo>
                  <a:lnTo>
                    <a:pt x="33997" y="1335"/>
                  </a:lnTo>
                  <a:lnTo>
                    <a:pt x="33134" y="1086"/>
                  </a:lnTo>
                  <a:lnTo>
                    <a:pt x="32232" y="864"/>
                  </a:lnTo>
                  <a:lnTo>
                    <a:pt x="31290" y="655"/>
                  </a:lnTo>
                  <a:lnTo>
                    <a:pt x="30296" y="472"/>
                  </a:lnTo>
                  <a:lnTo>
                    <a:pt x="29276" y="288"/>
                  </a:lnTo>
                  <a:lnTo>
                    <a:pt x="28191" y="145"/>
                  </a:lnTo>
                  <a:lnTo>
                    <a:pt x="27642" y="79"/>
                  </a:lnTo>
                  <a:lnTo>
                    <a:pt x="27093" y="40"/>
                  </a:lnTo>
                  <a:lnTo>
                    <a:pt x="26531" y="14"/>
                  </a:lnTo>
                  <a:lnTo>
                    <a:pt x="25968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0" name="Google Shape;1772;p38">
              <a:extLst>
                <a:ext uri="{FF2B5EF4-FFF2-40B4-BE49-F238E27FC236}">
                  <a16:creationId xmlns:a16="http://schemas.microsoft.com/office/drawing/2014/main" id="{79CF603B-FFB4-3D62-D477-6AE2037384C6}"/>
                </a:ext>
              </a:extLst>
            </p:cNvPr>
            <p:cNvSpPr/>
            <p:nvPr/>
          </p:nvSpPr>
          <p:spPr>
            <a:xfrm>
              <a:off x="4175450" y="1834000"/>
              <a:ext cx="740100" cy="413850"/>
            </a:xfrm>
            <a:custGeom>
              <a:avLst/>
              <a:gdLst/>
              <a:ahLst/>
              <a:cxnLst/>
              <a:rect l="l" t="t" r="r" b="b"/>
              <a:pathLst>
                <a:path w="29604" h="16554" extrusionOk="0">
                  <a:moveTo>
                    <a:pt x="2799" y="0"/>
                  </a:moveTo>
                  <a:lnTo>
                    <a:pt x="2655" y="26"/>
                  </a:lnTo>
                  <a:lnTo>
                    <a:pt x="2511" y="66"/>
                  </a:lnTo>
                  <a:lnTo>
                    <a:pt x="2380" y="118"/>
                  </a:lnTo>
                  <a:lnTo>
                    <a:pt x="2250" y="196"/>
                  </a:lnTo>
                  <a:lnTo>
                    <a:pt x="2119" y="301"/>
                  </a:lnTo>
                  <a:lnTo>
                    <a:pt x="2014" y="419"/>
                  </a:lnTo>
                  <a:lnTo>
                    <a:pt x="1831" y="641"/>
                  </a:lnTo>
                  <a:lnTo>
                    <a:pt x="1661" y="876"/>
                  </a:lnTo>
                  <a:lnTo>
                    <a:pt x="1491" y="1112"/>
                  </a:lnTo>
                  <a:lnTo>
                    <a:pt x="1347" y="1360"/>
                  </a:lnTo>
                  <a:lnTo>
                    <a:pt x="1203" y="1609"/>
                  </a:lnTo>
                  <a:lnTo>
                    <a:pt x="1060" y="1857"/>
                  </a:lnTo>
                  <a:lnTo>
                    <a:pt x="929" y="2118"/>
                  </a:lnTo>
                  <a:lnTo>
                    <a:pt x="811" y="2380"/>
                  </a:lnTo>
                  <a:lnTo>
                    <a:pt x="707" y="2655"/>
                  </a:lnTo>
                  <a:lnTo>
                    <a:pt x="602" y="2916"/>
                  </a:lnTo>
                  <a:lnTo>
                    <a:pt x="510" y="3191"/>
                  </a:lnTo>
                  <a:lnTo>
                    <a:pt x="419" y="3478"/>
                  </a:lnTo>
                  <a:lnTo>
                    <a:pt x="340" y="3753"/>
                  </a:lnTo>
                  <a:lnTo>
                    <a:pt x="275" y="4028"/>
                  </a:lnTo>
                  <a:lnTo>
                    <a:pt x="210" y="4315"/>
                  </a:lnTo>
                  <a:lnTo>
                    <a:pt x="157" y="4603"/>
                  </a:lnTo>
                  <a:lnTo>
                    <a:pt x="105" y="4890"/>
                  </a:lnTo>
                  <a:lnTo>
                    <a:pt x="79" y="5178"/>
                  </a:lnTo>
                  <a:lnTo>
                    <a:pt x="14" y="5767"/>
                  </a:lnTo>
                  <a:lnTo>
                    <a:pt x="1" y="6342"/>
                  </a:lnTo>
                  <a:lnTo>
                    <a:pt x="1" y="6930"/>
                  </a:lnTo>
                  <a:lnTo>
                    <a:pt x="40" y="7506"/>
                  </a:lnTo>
                  <a:lnTo>
                    <a:pt x="92" y="8081"/>
                  </a:lnTo>
                  <a:lnTo>
                    <a:pt x="184" y="8643"/>
                  </a:lnTo>
                  <a:lnTo>
                    <a:pt x="301" y="9192"/>
                  </a:lnTo>
                  <a:lnTo>
                    <a:pt x="445" y="9742"/>
                  </a:lnTo>
                  <a:lnTo>
                    <a:pt x="628" y="10265"/>
                  </a:lnTo>
                  <a:lnTo>
                    <a:pt x="824" y="10775"/>
                  </a:lnTo>
                  <a:lnTo>
                    <a:pt x="1033" y="11271"/>
                  </a:lnTo>
                  <a:lnTo>
                    <a:pt x="1164" y="11507"/>
                  </a:lnTo>
                  <a:lnTo>
                    <a:pt x="1282" y="11742"/>
                  </a:lnTo>
                  <a:lnTo>
                    <a:pt x="1413" y="11964"/>
                  </a:lnTo>
                  <a:lnTo>
                    <a:pt x="1557" y="12187"/>
                  </a:lnTo>
                  <a:lnTo>
                    <a:pt x="1700" y="12396"/>
                  </a:lnTo>
                  <a:lnTo>
                    <a:pt x="1844" y="12605"/>
                  </a:lnTo>
                  <a:lnTo>
                    <a:pt x="2001" y="12814"/>
                  </a:lnTo>
                  <a:lnTo>
                    <a:pt x="2158" y="12997"/>
                  </a:lnTo>
                  <a:lnTo>
                    <a:pt x="2328" y="13180"/>
                  </a:lnTo>
                  <a:lnTo>
                    <a:pt x="2498" y="13364"/>
                  </a:lnTo>
                  <a:lnTo>
                    <a:pt x="2681" y="13520"/>
                  </a:lnTo>
                  <a:lnTo>
                    <a:pt x="2864" y="13690"/>
                  </a:lnTo>
                  <a:lnTo>
                    <a:pt x="3047" y="13834"/>
                  </a:lnTo>
                  <a:lnTo>
                    <a:pt x="3243" y="13978"/>
                  </a:lnTo>
                  <a:lnTo>
                    <a:pt x="3439" y="14109"/>
                  </a:lnTo>
                  <a:lnTo>
                    <a:pt x="3636" y="14226"/>
                  </a:lnTo>
                  <a:lnTo>
                    <a:pt x="3845" y="14344"/>
                  </a:lnTo>
                  <a:lnTo>
                    <a:pt x="4067" y="14436"/>
                  </a:lnTo>
                  <a:lnTo>
                    <a:pt x="4276" y="14527"/>
                  </a:lnTo>
                  <a:lnTo>
                    <a:pt x="4499" y="14606"/>
                  </a:lnTo>
                  <a:lnTo>
                    <a:pt x="4734" y="14671"/>
                  </a:lnTo>
                  <a:lnTo>
                    <a:pt x="4956" y="14736"/>
                  </a:lnTo>
                  <a:lnTo>
                    <a:pt x="5192" y="14776"/>
                  </a:lnTo>
                  <a:lnTo>
                    <a:pt x="5440" y="14815"/>
                  </a:lnTo>
                  <a:lnTo>
                    <a:pt x="5871" y="14841"/>
                  </a:lnTo>
                  <a:lnTo>
                    <a:pt x="6303" y="14867"/>
                  </a:lnTo>
                  <a:lnTo>
                    <a:pt x="6721" y="14867"/>
                  </a:lnTo>
                  <a:lnTo>
                    <a:pt x="7140" y="14841"/>
                  </a:lnTo>
                  <a:lnTo>
                    <a:pt x="7532" y="14802"/>
                  </a:lnTo>
                  <a:lnTo>
                    <a:pt x="7924" y="14750"/>
                  </a:lnTo>
                  <a:lnTo>
                    <a:pt x="8304" y="14671"/>
                  </a:lnTo>
                  <a:lnTo>
                    <a:pt x="8670" y="14580"/>
                  </a:lnTo>
                  <a:lnTo>
                    <a:pt x="9023" y="14475"/>
                  </a:lnTo>
                  <a:lnTo>
                    <a:pt x="9376" y="14357"/>
                  </a:lnTo>
                  <a:lnTo>
                    <a:pt x="9703" y="14213"/>
                  </a:lnTo>
                  <a:lnTo>
                    <a:pt x="10029" y="14057"/>
                  </a:lnTo>
                  <a:lnTo>
                    <a:pt x="10343" y="13887"/>
                  </a:lnTo>
                  <a:lnTo>
                    <a:pt x="10657" y="13703"/>
                  </a:lnTo>
                  <a:lnTo>
                    <a:pt x="10945" y="13507"/>
                  </a:lnTo>
                  <a:lnTo>
                    <a:pt x="11232" y="13298"/>
                  </a:lnTo>
                  <a:lnTo>
                    <a:pt x="11520" y="13076"/>
                  </a:lnTo>
                  <a:lnTo>
                    <a:pt x="11782" y="12840"/>
                  </a:lnTo>
                  <a:lnTo>
                    <a:pt x="12043" y="12592"/>
                  </a:lnTo>
                  <a:lnTo>
                    <a:pt x="12292" y="12331"/>
                  </a:lnTo>
                  <a:lnTo>
                    <a:pt x="12527" y="12069"/>
                  </a:lnTo>
                  <a:lnTo>
                    <a:pt x="12749" y="11781"/>
                  </a:lnTo>
                  <a:lnTo>
                    <a:pt x="12971" y="11494"/>
                  </a:lnTo>
                  <a:lnTo>
                    <a:pt x="13181" y="11193"/>
                  </a:lnTo>
                  <a:lnTo>
                    <a:pt x="13377" y="10892"/>
                  </a:lnTo>
                  <a:lnTo>
                    <a:pt x="13573" y="10578"/>
                  </a:lnTo>
                  <a:lnTo>
                    <a:pt x="13756" y="10252"/>
                  </a:lnTo>
                  <a:lnTo>
                    <a:pt x="13926" y="9912"/>
                  </a:lnTo>
                  <a:lnTo>
                    <a:pt x="14096" y="9572"/>
                  </a:lnTo>
                  <a:lnTo>
                    <a:pt x="14253" y="9232"/>
                  </a:lnTo>
                  <a:lnTo>
                    <a:pt x="14397" y="8879"/>
                  </a:lnTo>
                  <a:lnTo>
                    <a:pt x="14541" y="8526"/>
                  </a:lnTo>
                  <a:lnTo>
                    <a:pt x="14632" y="8996"/>
                  </a:lnTo>
                  <a:lnTo>
                    <a:pt x="14737" y="9454"/>
                  </a:lnTo>
                  <a:lnTo>
                    <a:pt x="14867" y="9912"/>
                  </a:lnTo>
                  <a:lnTo>
                    <a:pt x="15011" y="10369"/>
                  </a:lnTo>
                  <a:lnTo>
                    <a:pt x="15181" y="10814"/>
                  </a:lnTo>
                  <a:lnTo>
                    <a:pt x="15364" y="11245"/>
                  </a:lnTo>
                  <a:lnTo>
                    <a:pt x="15560" y="11677"/>
                  </a:lnTo>
                  <a:lnTo>
                    <a:pt x="15783" y="12095"/>
                  </a:lnTo>
                  <a:lnTo>
                    <a:pt x="16018" y="12501"/>
                  </a:lnTo>
                  <a:lnTo>
                    <a:pt x="16267" y="12893"/>
                  </a:lnTo>
                  <a:lnTo>
                    <a:pt x="16541" y="13272"/>
                  </a:lnTo>
                  <a:lnTo>
                    <a:pt x="16816" y="13638"/>
                  </a:lnTo>
                  <a:lnTo>
                    <a:pt x="17116" y="13978"/>
                  </a:lnTo>
                  <a:lnTo>
                    <a:pt x="17430" y="14305"/>
                  </a:lnTo>
                  <a:lnTo>
                    <a:pt x="17757" y="14619"/>
                  </a:lnTo>
                  <a:lnTo>
                    <a:pt x="18097" y="14906"/>
                  </a:lnTo>
                  <a:lnTo>
                    <a:pt x="18463" y="15181"/>
                  </a:lnTo>
                  <a:lnTo>
                    <a:pt x="18829" y="15429"/>
                  </a:lnTo>
                  <a:lnTo>
                    <a:pt x="19209" y="15665"/>
                  </a:lnTo>
                  <a:lnTo>
                    <a:pt x="19601" y="15874"/>
                  </a:lnTo>
                  <a:lnTo>
                    <a:pt x="20006" y="16044"/>
                  </a:lnTo>
                  <a:lnTo>
                    <a:pt x="20425" y="16201"/>
                  </a:lnTo>
                  <a:lnTo>
                    <a:pt x="20856" y="16332"/>
                  </a:lnTo>
                  <a:lnTo>
                    <a:pt x="21301" y="16436"/>
                  </a:lnTo>
                  <a:lnTo>
                    <a:pt x="21758" y="16502"/>
                  </a:lnTo>
                  <a:lnTo>
                    <a:pt x="22216" y="16541"/>
                  </a:lnTo>
                  <a:lnTo>
                    <a:pt x="22451" y="16554"/>
                  </a:lnTo>
                  <a:lnTo>
                    <a:pt x="22935" y="16554"/>
                  </a:lnTo>
                  <a:lnTo>
                    <a:pt x="23170" y="16541"/>
                  </a:lnTo>
                  <a:lnTo>
                    <a:pt x="23419" y="16515"/>
                  </a:lnTo>
                  <a:lnTo>
                    <a:pt x="23667" y="16489"/>
                  </a:lnTo>
                  <a:lnTo>
                    <a:pt x="23916" y="16449"/>
                  </a:lnTo>
                  <a:lnTo>
                    <a:pt x="24164" y="16397"/>
                  </a:lnTo>
                  <a:lnTo>
                    <a:pt x="24413" y="16345"/>
                  </a:lnTo>
                  <a:lnTo>
                    <a:pt x="24674" y="16279"/>
                  </a:lnTo>
                  <a:lnTo>
                    <a:pt x="24923" y="16201"/>
                  </a:lnTo>
                  <a:lnTo>
                    <a:pt x="25184" y="16109"/>
                  </a:lnTo>
                  <a:lnTo>
                    <a:pt x="25433" y="16031"/>
                  </a:lnTo>
                  <a:lnTo>
                    <a:pt x="25668" y="15926"/>
                  </a:lnTo>
                  <a:lnTo>
                    <a:pt x="25903" y="15822"/>
                  </a:lnTo>
                  <a:lnTo>
                    <a:pt x="26112" y="15704"/>
                  </a:lnTo>
                  <a:lnTo>
                    <a:pt x="26335" y="15586"/>
                  </a:lnTo>
                  <a:lnTo>
                    <a:pt x="26544" y="15456"/>
                  </a:lnTo>
                  <a:lnTo>
                    <a:pt x="26740" y="15325"/>
                  </a:lnTo>
                  <a:lnTo>
                    <a:pt x="26923" y="15181"/>
                  </a:lnTo>
                  <a:lnTo>
                    <a:pt x="27106" y="15037"/>
                  </a:lnTo>
                  <a:lnTo>
                    <a:pt x="27289" y="14880"/>
                  </a:lnTo>
                  <a:lnTo>
                    <a:pt x="27459" y="14710"/>
                  </a:lnTo>
                  <a:lnTo>
                    <a:pt x="27616" y="14540"/>
                  </a:lnTo>
                  <a:lnTo>
                    <a:pt x="27773" y="14370"/>
                  </a:lnTo>
                  <a:lnTo>
                    <a:pt x="27930" y="14187"/>
                  </a:lnTo>
                  <a:lnTo>
                    <a:pt x="28061" y="14004"/>
                  </a:lnTo>
                  <a:lnTo>
                    <a:pt x="28205" y="13821"/>
                  </a:lnTo>
                  <a:lnTo>
                    <a:pt x="28335" y="13625"/>
                  </a:lnTo>
                  <a:lnTo>
                    <a:pt x="28453" y="13416"/>
                  </a:lnTo>
                  <a:lnTo>
                    <a:pt x="28571" y="13220"/>
                  </a:lnTo>
                  <a:lnTo>
                    <a:pt x="28675" y="13010"/>
                  </a:lnTo>
                  <a:lnTo>
                    <a:pt x="28871" y="12579"/>
                  </a:lnTo>
                  <a:lnTo>
                    <a:pt x="29041" y="12134"/>
                  </a:lnTo>
                  <a:lnTo>
                    <a:pt x="29198" y="11677"/>
                  </a:lnTo>
                  <a:lnTo>
                    <a:pt x="29316" y="11206"/>
                  </a:lnTo>
                  <a:lnTo>
                    <a:pt x="29421" y="10722"/>
                  </a:lnTo>
                  <a:lnTo>
                    <a:pt x="29499" y="10225"/>
                  </a:lnTo>
                  <a:lnTo>
                    <a:pt x="29551" y="9742"/>
                  </a:lnTo>
                  <a:lnTo>
                    <a:pt x="29591" y="9232"/>
                  </a:lnTo>
                  <a:lnTo>
                    <a:pt x="29604" y="8735"/>
                  </a:lnTo>
                  <a:lnTo>
                    <a:pt x="29604" y="8225"/>
                  </a:lnTo>
                  <a:lnTo>
                    <a:pt x="29577" y="7728"/>
                  </a:lnTo>
                  <a:lnTo>
                    <a:pt x="29525" y="7218"/>
                  </a:lnTo>
                  <a:lnTo>
                    <a:pt x="29460" y="6721"/>
                  </a:lnTo>
                  <a:lnTo>
                    <a:pt x="29381" y="6237"/>
                  </a:lnTo>
                  <a:lnTo>
                    <a:pt x="29290" y="5753"/>
                  </a:lnTo>
                  <a:lnTo>
                    <a:pt x="29172" y="5270"/>
                  </a:lnTo>
                  <a:lnTo>
                    <a:pt x="29041" y="4812"/>
                  </a:lnTo>
                  <a:lnTo>
                    <a:pt x="28898" y="4354"/>
                  </a:lnTo>
                  <a:lnTo>
                    <a:pt x="28728" y="3923"/>
                  </a:lnTo>
                  <a:lnTo>
                    <a:pt x="28558" y="3491"/>
                  </a:lnTo>
                  <a:lnTo>
                    <a:pt x="28361" y="3099"/>
                  </a:lnTo>
                  <a:lnTo>
                    <a:pt x="28165" y="2707"/>
                  </a:lnTo>
                  <a:lnTo>
                    <a:pt x="28113" y="2641"/>
                  </a:lnTo>
                  <a:lnTo>
                    <a:pt x="28074" y="2576"/>
                  </a:lnTo>
                  <a:lnTo>
                    <a:pt x="28021" y="2537"/>
                  </a:lnTo>
                  <a:lnTo>
                    <a:pt x="27969" y="2485"/>
                  </a:lnTo>
                  <a:lnTo>
                    <a:pt x="27865" y="2432"/>
                  </a:lnTo>
                  <a:lnTo>
                    <a:pt x="27747" y="2393"/>
                  </a:lnTo>
                  <a:lnTo>
                    <a:pt x="27616" y="2393"/>
                  </a:lnTo>
                  <a:lnTo>
                    <a:pt x="27498" y="2406"/>
                  </a:lnTo>
                  <a:lnTo>
                    <a:pt x="27381" y="2445"/>
                  </a:lnTo>
                  <a:lnTo>
                    <a:pt x="27276" y="2511"/>
                  </a:lnTo>
                  <a:lnTo>
                    <a:pt x="27172" y="2589"/>
                  </a:lnTo>
                  <a:lnTo>
                    <a:pt x="27093" y="2694"/>
                  </a:lnTo>
                  <a:lnTo>
                    <a:pt x="27015" y="2798"/>
                  </a:lnTo>
                  <a:lnTo>
                    <a:pt x="26962" y="2916"/>
                  </a:lnTo>
                  <a:lnTo>
                    <a:pt x="26936" y="3047"/>
                  </a:lnTo>
                  <a:lnTo>
                    <a:pt x="26936" y="3191"/>
                  </a:lnTo>
                  <a:lnTo>
                    <a:pt x="26962" y="3321"/>
                  </a:lnTo>
                  <a:lnTo>
                    <a:pt x="26989" y="3400"/>
                  </a:lnTo>
                  <a:lnTo>
                    <a:pt x="27028" y="3465"/>
                  </a:lnTo>
                  <a:lnTo>
                    <a:pt x="27198" y="3779"/>
                  </a:lnTo>
                  <a:lnTo>
                    <a:pt x="27355" y="4093"/>
                  </a:lnTo>
                  <a:lnTo>
                    <a:pt x="27498" y="4420"/>
                  </a:lnTo>
                  <a:lnTo>
                    <a:pt x="27629" y="4760"/>
                  </a:lnTo>
                  <a:lnTo>
                    <a:pt x="27747" y="5100"/>
                  </a:lnTo>
                  <a:lnTo>
                    <a:pt x="27865" y="5440"/>
                  </a:lnTo>
                  <a:lnTo>
                    <a:pt x="27956" y="5793"/>
                  </a:lnTo>
                  <a:lnTo>
                    <a:pt x="28048" y="6159"/>
                  </a:lnTo>
                  <a:lnTo>
                    <a:pt x="28126" y="6512"/>
                  </a:lnTo>
                  <a:lnTo>
                    <a:pt x="28178" y="6878"/>
                  </a:lnTo>
                  <a:lnTo>
                    <a:pt x="28231" y="7244"/>
                  </a:lnTo>
                  <a:lnTo>
                    <a:pt x="28270" y="7610"/>
                  </a:lnTo>
                  <a:lnTo>
                    <a:pt x="28296" y="7976"/>
                  </a:lnTo>
                  <a:lnTo>
                    <a:pt x="28309" y="8342"/>
                  </a:lnTo>
                  <a:lnTo>
                    <a:pt x="28296" y="8709"/>
                  </a:lnTo>
                  <a:lnTo>
                    <a:pt x="28283" y="9075"/>
                  </a:lnTo>
                  <a:lnTo>
                    <a:pt x="28244" y="9441"/>
                  </a:lnTo>
                  <a:lnTo>
                    <a:pt x="28205" y="9807"/>
                  </a:lnTo>
                  <a:lnTo>
                    <a:pt x="28139" y="10160"/>
                  </a:lnTo>
                  <a:lnTo>
                    <a:pt x="28061" y="10526"/>
                  </a:lnTo>
                  <a:lnTo>
                    <a:pt x="27969" y="10866"/>
                  </a:lnTo>
                  <a:lnTo>
                    <a:pt x="27865" y="11219"/>
                  </a:lnTo>
                  <a:lnTo>
                    <a:pt x="27747" y="11546"/>
                  </a:lnTo>
                  <a:lnTo>
                    <a:pt x="27603" y="11886"/>
                  </a:lnTo>
                  <a:lnTo>
                    <a:pt x="27446" y="12200"/>
                  </a:lnTo>
                  <a:lnTo>
                    <a:pt x="27276" y="12514"/>
                  </a:lnTo>
                  <a:lnTo>
                    <a:pt x="27080" y="12827"/>
                  </a:lnTo>
                  <a:lnTo>
                    <a:pt x="26871" y="13115"/>
                  </a:lnTo>
                  <a:lnTo>
                    <a:pt x="26649" y="13403"/>
                  </a:lnTo>
                  <a:lnTo>
                    <a:pt x="26413" y="13677"/>
                  </a:lnTo>
                  <a:lnTo>
                    <a:pt x="26152" y="13939"/>
                  </a:lnTo>
                  <a:lnTo>
                    <a:pt x="25864" y="14187"/>
                  </a:lnTo>
                  <a:lnTo>
                    <a:pt x="25681" y="14331"/>
                  </a:lnTo>
                  <a:lnTo>
                    <a:pt x="25485" y="14462"/>
                  </a:lnTo>
                  <a:lnTo>
                    <a:pt x="25289" y="14593"/>
                  </a:lnTo>
                  <a:lnTo>
                    <a:pt x="25079" y="14697"/>
                  </a:lnTo>
                  <a:lnTo>
                    <a:pt x="24870" y="14802"/>
                  </a:lnTo>
                  <a:lnTo>
                    <a:pt x="24661" y="14893"/>
                  </a:lnTo>
                  <a:lnTo>
                    <a:pt x="24439" y="14972"/>
                  </a:lnTo>
                  <a:lnTo>
                    <a:pt x="24216" y="15037"/>
                  </a:lnTo>
                  <a:lnTo>
                    <a:pt x="23994" y="15089"/>
                  </a:lnTo>
                  <a:lnTo>
                    <a:pt x="23772" y="15129"/>
                  </a:lnTo>
                  <a:lnTo>
                    <a:pt x="23537" y="15168"/>
                  </a:lnTo>
                  <a:lnTo>
                    <a:pt x="23314" y="15181"/>
                  </a:lnTo>
                  <a:lnTo>
                    <a:pt x="23079" y="15194"/>
                  </a:lnTo>
                  <a:lnTo>
                    <a:pt x="22844" y="15207"/>
                  </a:lnTo>
                  <a:lnTo>
                    <a:pt x="22608" y="15194"/>
                  </a:lnTo>
                  <a:lnTo>
                    <a:pt x="22373" y="15181"/>
                  </a:lnTo>
                  <a:lnTo>
                    <a:pt x="22151" y="15155"/>
                  </a:lnTo>
                  <a:lnTo>
                    <a:pt x="21915" y="15129"/>
                  </a:lnTo>
                  <a:lnTo>
                    <a:pt x="21680" y="15089"/>
                  </a:lnTo>
                  <a:lnTo>
                    <a:pt x="21444" y="15037"/>
                  </a:lnTo>
                  <a:lnTo>
                    <a:pt x="21222" y="14972"/>
                  </a:lnTo>
                  <a:lnTo>
                    <a:pt x="21000" y="14920"/>
                  </a:lnTo>
                  <a:lnTo>
                    <a:pt x="20542" y="14763"/>
                  </a:lnTo>
                  <a:lnTo>
                    <a:pt x="20111" y="14580"/>
                  </a:lnTo>
                  <a:lnTo>
                    <a:pt x="19692" y="14383"/>
                  </a:lnTo>
                  <a:lnTo>
                    <a:pt x="19300" y="14161"/>
                  </a:lnTo>
                  <a:lnTo>
                    <a:pt x="18921" y="13913"/>
                  </a:lnTo>
                  <a:lnTo>
                    <a:pt x="18686" y="13730"/>
                  </a:lnTo>
                  <a:lnTo>
                    <a:pt x="18450" y="13547"/>
                  </a:lnTo>
                  <a:lnTo>
                    <a:pt x="18228" y="13350"/>
                  </a:lnTo>
                  <a:lnTo>
                    <a:pt x="18019" y="13141"/>
                  </a:lnTo>
                  <a:lnTo>
                    <a:pt x="17809" y="12919"/>
                  </a:lnTo>
                  <a:lnTo>
                    <a:pt x="17626" y="12697"/>
                  </a:lnTo>
                  <a:lnTo>
                    <a:pt x="17443" y="12461"/>
                  </a:lnTo>
                  <a:lnTo>
                    <a:pt x="17273" y="12226"/>
                  </a:lnTo>
                  <a:lnTo>
                    <a:pt x="17103" y="11977"/>
                  </a:lnTo>
                  <a:lnTo>
                    <a:pt x="16946" y="11729"/>
                  </a:lnTo>
                  <a:lnTo>
                    <a:pt x="16803" y="11468"/>
                  </a:lnTo>
                  <a:lnTo>
                    <a:pt x="16672" y="11206"/>
                  </a:lnTo>
                  <a:lnTo>
                    <a:pt x="16541" y="10931"/>
                  </a:lnTo>
                  <a:lnTo>
                    <a:pt x="16423" y="10657"/>
                  </a:lnTo>
                  <a:lnTo>
                    <a:pt x="16319" y="10382"/>
                  </a:lnTo>
                  <a:lnTo>
                    <a:pt x="16214" y="10095"/>
                  </a:lnTo>
                  <a:lnTo>
                    <a:pt x="16136" y="9807"/>
                  </a:lnTo>
                  <a:lnTo>
                    <a:pt x="16044" y="9519"/>
                  </a:lnTo>
                  <a:lnTo>
                    <a:pt x="15979" y="9232"/>
                  </a:lnTo>
                  <a:lnTo>
                    <a:pt x="15914" y="8931"/>
                  </a:lnTo>
                  <a:lnTo>
                    <a:pt x="15861" y="8643"/>
                  </a:lnTo>
                  <a:lnTo>
                    <a:pt x="15809" y="8342"/>
                  </a:lnTo>
                  <a:lnTo>
                    <a:pt x="15770" y="8042"/>
                  </a:lnTo>
                  <a:lnTo>
                    <a:pt x="15744" y="7754"/>
                  </a:lnTo>
                  <a:lnTo>
                    <a:pt x="15730" y="7453"/>
                  </a:lnTo>
                  <a:lnTo>
                    <a:pt x="15717" y="7153"/>
                  </a:lnTo>
                  <a:lnTo>
                    <a:pt x="15717" y="6865"/>
                  </a:lnTo>
                  <a:lnTo>
                    <a:pt x="15717" y="6564"/>
                  </a:lnTo>
                  <a:lnTo>
                    <a:pt x="15730" y="6277"/>
                  </a:lnTo>
                  <a:lnTo>
                    <a:pt x="15757" y="5989"/>
                  </a:lnTo>
                  <a:lnTo>
                    <a:pt x="15783" y="5701"/>
                  </a:lnTo>
                  <a:lnTo>
                    <a:pt x="15822" y="5414"/>
                  </a:lnTo>
                  <a:lnTo>
                    <a:pt x="15835" y="5322"/>
                  </a:lnTo>
                  <a:lnTo>
                    <a:pt x="15822" y="5230"/>
                  </a:lnTo>
                  <a:lnTo>
                    <a:pt x="15809" y="5139"/>
                  </a:lnTo>
                  <a:lnTo>
                    <a:pt x="15783" y="5060"/>
                  </a:lnTo>
                  <a:lnTo>
                    <a:pt x="15757" y="4995"/>
                  </a:lnTo>
                  <a:lnTo>
                    <a:pt x="15717" y="4917"/>
                  </a:lnTo>
                  <a:lnTo>
                    <a:pt x="15665" y="4864"/>
                  </a:lnTo>
                  <a:lnTo>
                    <a:pt x="15613" y="4812"/>
                  </a:lnTo>
                  <a:lnTo>
                    <a:pt x="15547" y="4760"/>
                  </a:lnTo>
                  <a:lnTo>
                    <a:pt x="15482" y="4721"/>
                  </a:lnTo>
                  <a:lnTo>
                    <a:pt x="15404" y="4681"/>
                  </a:lnTo>
                  <a:lnTo>
                    <a:pt x="15338" y="4655"/>
                  </a:lnTo>
                  <a:lnTo>
                    <a:pt x="15181" y="4629"/>
                  </a:lnTo>
                  <a:lnTo>
                    <a:pt x="15024" y="4629"/>
                  </a:lnTo>
                  <a:lnTo>
                    <a:pt x="14881" y="4564"/>
                  </a:lnTo>
                  <a:lnTo>
                    <a:pt x="14724" y="4537"/>
                  </a:lnTo>
                  <a:lnTo>
                    <a:pt x="14567" y="4537"/>
                  </a:lnTo>
                  <a:lnTo>
                    <a:pt x="14501" y="4551"/>
                  </a:lnTo>
                  <a:lnTo>
                    <a:pt x="14423" y="4577"/>
                  </a:lnTo>
                  <a:lnTo>
                    <a:pt x="14358" y="4603"/>
                  </a:lnTo>
                  <a:lnTo>
                    <a:pt x="14292" y="4642"/>
                  </a:lnTo>
                  <a:lnTo>
                    <a:pt x="14227" y="4694"/>
                  </a:lnTo>
                  <a:lnTo>
                    <a:pt x="14174" y="4747"/>
                  </a:lnTo>
                  <a:lnTo>
                    <a:pt x="14135" y="4812"/>
                  </a:lnTo>
                  <a:lnTo>
                    <a:pt x="14096" y="4890"/>
                  </a:lnTo>
                  <a:lnTo>
                    <a:pt x="14057" y="4969"/>
                  </a:lnTo>
                  <a:lnTo>
                    <a:pt x="14031" y="5074"/>
                  </a:lnTo>
                  <a:lnTo>
                    <a:pt x="13900" y="5845"/>
                  </a:lnTo>
                  <a:lnTo>
                    <a:pt x="13821" y="6224"/>
                  </a:lnTo>
                  <a:lnTo>
                    <a:pt x="13730" y="6603"/>
                  </a:lnTo>
                  <a:lnTo>
                    <a:pt x="13638" y="6970"/>
                  </a:lnTo>
                  <a:lnTo>
                    <a:pt x="13534" y="7336"/>
                  </a:lnTo>
                  <a:lnTo>
                    <a:pt x="13429" y="7689"/>
                  </a:lnTo>
                  <a:lnTo>
                    <a:pt x="13311" y="8042"/>
                  </a:lnTo>
                  <a:lnTo>
                    <a:pt x="13181" y="8382"/>
                  </a:lnTo>
                  <a:lnTo>
                    <a:pt x="13050" y="8722"/>
                  </a:lnTo>
                  <a:lnTo>
                    <a:pt x="12906" y="9049"/>
                  </a:lnTo>
                  <a:lnTo>
                    <a:pt x="12749" y="9362"/>
                  </a:lnTo>
                  <a:lnTo>
                    <a:pt x="12592" y="9676"/>
                  </a:lnTo>
                  <a:lnTo>
                    <a:pt x="12422" y="9977"/>
                  </a:lnTo>
                  <a:lnTo>
                    <a:pt x="12239" y="10265"/>
                  </a:lnTo>
                  <a:lnTo>
                    <a:pt x="12043" y="10552"/>
                  </a:lnTo>
                  <a:lnTo>
                    <a:pt x="11834" y="10827"/>
                  </a:lnTo>
                  <a:lnTo>
                    <a:pt x="11612" y="11088"/>
                  </a:lnTo>
                  <a:lnTo>
                    <a:pt x="11376" y="11337"/>
                  </a:lnTo>
                  <a:lnTo>
                    <a:pt x="11141" y="11572"/>
                  </a:lnTo>
                  <a:lnTo>
                    <a:pt x="10879" y="11794"/>
                  </a:lnTo>
                  <a:lnTo>
                    <a:pt x="10618" y="12017"/>
                  </a:lnTo>
                  <a:lnTo>
                    <a:pt x="10330" y="12226"/>
                  </a:lnTo>
                  <a:lnTo>
                    <a:pt x="10043" y="12409"/>
                  </a:lnTo>
                  <a:lnTo>
                    <a:pt x="9729" y="12592"/>
                  </a:lnTo>
                  <a:lnTo>
                    <a:pt x="9402" y="12762"/>
                  </a:lnTo>
                  <a:lnTo>
                    <a:pt x="9062" y="12906"/>
                  </a:lnTo>
                  <a:lnTo>
                    <a:pt x="8709" y="13050"/>
                  </a:lnTo>
                  <a:lnTo>
                    <a:pt x="8343" y="13167"/>
                  </a:lnTo>
                  <a:lnTo>
                    <a:pt x="7964" y="13285"/>
                  </a:lnTo>
                  <a:lnTo>
                    <a:pt x="7558" y="13377"/>
                  </a:lnTo>
                  <a:lnTo>
                    <a:pt x="7140" y="13455"/>
                  </a:lnTo>
                  <a:lnTo>
                    <a:pt x="6904" y="13481"/>
                  </a:lnTo>
                  <a:lnTo>
                    <a:pt x="6669" y="13507"/>
                  </a:lnTo>
                  <a:lnTo>
                    <a:pt x="6447" y="13520"/>
                  </a:lnTo>
                  <a:lnTo>
                    <a:pt x="6211" y="13507"/>
                  </a:lnTo>
                  <a:lnTo>
                    <a:pt x="6002" y="13494"/>
                  </a:lnTo>
                  <a:lnTo>
                    <a:pt x="5780" y="13455"/>
                  </a:lnTo>
                  <a:lnTo>
                    <a:pt x="5584" y="13416"/>
                  </a:lnTo>
                  <a:lnTo>
                    <a:pt x="5375" y="13364"/>
                  </a:lnTo>
                  <a:lnTo>
                    <a:pt x="5178" y="13298"/>
                  </a:lnTo>
                  <a:lnTo>
                    <a:pt x="4982" y="13220"/>
                  </a:lnTo>
                  <a:lnTo>
                    <a:pt x="4799" y="13141"/>
                  </a:lnTo>
                  <a:lnTo>
                    <a:pt x="4616" y="13037"/>
                  </a:lnTo>
                  <a:lnTo>
                    <a:pt x="4446" y="12932"/>
                  </a:lnTo>
                  <a:lnTo>
                    <a:pt x="4263" y="12814"/>
                  </a:lnTo>
                  <a:lnTo>
                    <a:pt x="4106" y="12684"/>
                  </a:lnTo>
                  <a:lnTo>
                    <a:pt x="3949" y="12553"/>
                  </a:lnTo>
                  <a:lnTo>
                    <a:pt x="3792" y="12409"/>
                  </a:lnTo>
                  <a:lnTo>
                    <a:pt x="3636" y="12252"/>
                  </a:lnTo>
                  <a:lnTo>
                    <a:pt x="3492" y="12082"/>
                  </a:lnTo>
                  <a:lnTo>
                    <a:pt x="3361" y="11912"/>
                  </a:lnTo>
                  <a:lnTo>
                    <a:pt x="3230" y="11742"/>
                  </a:lnTo>
                  <a:lnTo>
                    <a:pt x="3099" y="11546"/>
                  </a:lnTo>
                  <a:lnTo>
                    <a:pt x="2982" y="11350"/>
                  </a:lnTo>
                  <a:lnTo>
                    <a:pt x="2864" y="11154"/>
                  </a:lnTo>
                  <a:lnTo>
                    <a:pt x="2759" y="10945"/>
                  </a:lnTo>
                  <a:lnTo>
                    <a:pt x="2655" y="10735"/>
                  </a:lnTo>
                  <a:lnTo>
                    <a:pt x="2459" y="10291"/>
                  </a:lnTo>
                  <a:lnTo>
                    <a:pt x="2302" y="9820"/>
                  </a:lnTo>
                  <a:lnTo>
                    <a:pt x="2158" y="9323"/>
                  </a:lnTo>
                  <a:lnTo>
                    <a:pt x="2040" y="8826"/>
                  </a:lnTo>
                  <a:lnTo>
                    <a:pt x="1949" y="8303"/>
                  </a:lnTo>
                  <a:lnTo>
                    <a:pt x="1870" y="7767"/>
                  </a:lnTo>
                  <a:lnTo>
                    <a:pt x="1831" y="7218"/>
                  </a:lnTo>
                  <a:lnTo>
                    <a:pt x="1818" y="6669"/>
                  </a:lnTo>
                  <a:lnTo>
                    <a:pt x="1818" y="6107"/>
                  </a:lnTo>
                  <a:lnTo>
                    <a:pt x="1857" y="5544"/>
                  </a:lnTo>
                  <a:lnTo>
                    <a:pt x="1910" y="4982"/>
                  </a:lnTo>
                  <a:lnTo>
                    <a:pt x="2001" y="4407"/>
                  </a:lnTo>
                  <a:lnTo>
                    <a:pt x="2106" y="3858"/>
                  </a:lnTo>
                  <a:lnTo>
                    <a:pt x="2250" y="3295"/>
                  </a:lnTo>
                  <a:lnTo>
                    <a:pt x="2406" y="2746"/>
                  </a:lnTo>
                  <a:lnTo>
                    <a:pt x="2603" y="2210"/>
                  </a:lnTo>
                  <a:lnTo>
                    <a:pt x="2825" y="1687"/>
                  </a:lnTo>
                  <a:lnTo>
                    <a:pt x="2943" y="1425"/>
                  </a:lnTo>
                  <a:lnTo>
                    <a:pt x="3073" y="1177"/>
                  </a:lnTo>
                  <a:lnTo>
                    <a:pt x="3204" y="929"/>
                  </a:lnTo>
                  <a:lnTo>
                    <a:pt x="3348" y="680"/>
                  </a:lnTo>
                  <a:lnTo>
                    <a:pt x="3413" y="549"/>
                  </a:lnTo>
                  <a:lnTo>
                    <a:pt x="3439" y="419"/>
                  </a:lnTo>
                  <a:lnTo>
                    <a:pt x="3439" y="366"/>
                  </a:lnTo>
                  <a:lnTo>
                    <a:pt x="3439" y="314"/>
                  </a:lnTo>
                  <a:lnTo>
                    <a:pt x="3400" y="223"/>
                  </a:lnTo>
                  <a:lnTo>
                    <a:pt x="3348" y="144"/>
                  </a:lnTo>
                  <a:lnTo>
                    <a:pt x="3269" y="92"/>
                  </a:lnTo>
                  <a:lnTo>
                    <a:pt x="3165" y="39"/>
                  </a:lnTo>
                  <a:lnTo>
                    <a:pt x="3047" y="13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1" name="Google Shape;1773;p38">
              <a:extLst>
                <a:ext uri="{FF2B5EF4-FFF2-40B4-BE49-F238E27FC236}">
                  <a16:creationId xmlns:a16="http://schemas.microsoft.com/office/drawing/2014/main" id="{A1017821-BB3F-AA1C-BE22-055CF187EAF7}"/>
                </a:ext>
              </a:extLst>
            </p:cNvPr>
            <p:cNvSpPr/>
            <p:nvPr/>
          </p:nvSpPr>
          <p:spPr>
            <a:xfrm>
              <a:off x="4403950" y="1734300"/>
              <a:ext cx="312200" cy="227200"/>
            </a:xfrm>
            <a:custGeom>
              <a:avLst/>
              <a:gdLst/>
              <a:ahLst/>
              <a:cxnLst/>
              <a:rect l="l" t="t" r="r" b="b"/>
              <a:pathLst>
                <a:path w="12488" h="9088" extrusionOk="0">
                  <a:moveTo>
                    <a:pt x="5231" y="0"/>
                  </a:moveTo>
                  <a:lnTo>
                    <a:pt x="4917" y="13"/>
                  </a:lnTo>
                  <a:lnTo>
                    <a:pt x="4629" y="39"/>
                  </a:lnTo>
                  <a:lnTo>
                    <a:pt x="4328" y="66"/>
                  </a:lnTo>
                  <a:lnTo>
                    <a:pt x="4041" y="105"/>
                  </a:lnTo>
                  <a:lnTo>
                    <a:pt x="3766" y="144"/>
                  </a:lnTo>
                  <a:lnTo>
                    <a:pt x="3492" y="196"/>
                  </a:lnTo>
                  <a:lnTo>
                    <a:pt x="3217" y="262"/>
                  </a:lnTo>
                  <a:lnTo>
                    <a:pt x="2955" y="327"/>
                  </a:lnTo>
                  <a:lnTo>
                    <a:pt x="2707" y="392"/>
                  </a:lnTo>
                  <a:lnTo>
                    <a:pt x="2459" y="471"/>
                  </a:lnTo>
                  <a:lnTo>
                    <a:pt x="2236" y="562"/>
                  </a:lnTo>
                  <a:lnTo>
                    <a:pt x="2001" y="654"/>
                  </a:lnTo>
                  <a:lnTo>
                    <a:pt x="1792" y="759"/>
                  </a:lnTo>
                  <a:lnTo>
                    <a:pt x="1582" y="863"/>
                  </a:lnTo>
                  <a:lnTo>
                    <a:pt x="1386" y="968"/>
                  </a:lnTo>
                  <a:lnTo>
                    <a:pt x="1203" y="1085"/>
                  </a:lnTo>
                  <a:lnTo>
                    <a:pt x="1033" y="1203"/>
                  </a:lnTo>
                  <a:lnTo>
                    <a:pt x="876" y="1334"/>
                  </a:lnTo>
                  <a:lnTo>
                    <a:pt x="720" y="1465"/>
                  </a:lnTo>
                  <a:lnTo>
                    <a:pt x="589" y="1595"/>
                  </a:lnTo>
                  <a:lnTo>
                    <a:pt x="471" y="1739"/>
                  </a:lnTo>
                  <a:lnTo>
                    <a:pt x="353" y="1883"/>
                  </a:lnTo>
                  <a:lnTo>
                    <a:pt x="262" y="2027"/>
                  </a:lnTo>
                  <a:lnTo>
                    <a:pt x="183" y="2184"/>
                  </a:lnTo>
                  <a:lnTo>
                    <a:pt x="118" y="2341"/>
                  </a:lnTo>
                  <a:lnTo>
                    <a:pt x="66" y="2498"/>
                  </a:lnTo>
                  <a:lnTo>
                    <a:pt x="26" y="2668"/>
                  </a:lnTo>
                  <a:lnTo>
                    <a:pt x="0" y="2838"/>
                  </a:lnTo>
                  <a:lnTo>
                    <a:pt x="0" y="3008"/>
                  </a:lnTo>
                  <a:lnTo>
                    <a:pt x="13" y="3204"/>
                  </a:lnTo>
                  <a:lnTo>
                    <a:pt x="53" y="3400"/>
                  </a:lnTo>
                  <a:lnTo>
                    <a:pt x="105" y="3609"/>
                  </a:lnTo>
                  <a:lnTo>
                    <a:pt x="183" y="3818"/>
                  </a:lnTo>
                  <a:lnTo>
                    <a:pt x="275" y="4054"/>
                  </a:lnTo>
                  <a:lnTo>
                    <a:pt x="380" y="4276"/>
                  </a:lnTo>
                  <a:lnTo>
                    <a:pt x="497" y="4511"/>
                  </a:lnTo>
                  <a:lnTo>
                    <a:pt x="641" y="4760"/>
                  </a:lnTo>
                  <a:lnTo>
                    <a:pt x="785" y="5008"/>
                  </a:lnTo>
                  <a:lnTo>
                    <a:pt x="942" y="5243"/>
                  </a:lnTo>
                  <a:lnTo>
                    <a:pt x="1125" y="5492"/>
                  </a:lnTo>
                  <a:lnTo>
                    <a:pt x="1308" y="5753"/>
                  </a:lnTo>
                  <a:lnTo>
                    <a:pt x="1504" y="5989"/>
                  </a:lnTo>
                  <a:lnTo>
                    <a:pt x="1700" y="6237"/>
                  </a:lnTo>
                  <a:lnTo>
                    <a:pt x="1922" y="6486"/>
                  </a:lnTo>
                  <a:lnTo>
                    <a:pt x="2145" y="6721"/>
                  </a:lnTo>
                  <a:lnTo>
                    <a:pt x="2367" y="6956"/>
                  </a:lnTo>
                  <a:lnTo>
                    <a:pt x="2602" y="7179"/>
                  </a:lnTo>
                  <a:lnTo>
                    <a:pt x="2838" y="7401"/>
                  </a:lnTo>
                  <a:lnTo>
                    <a:pt x="3086" y="7610"/>
                  </a:lnTo>
                  <a:lnTo>
                    <a:pt x="3335" y="7819"/>
                  </a:lnTo>
                  <a:lnTo>
                    <a:pt x="3583" y="8002"/>
                  </a:lnTo>
                  <a:lnTo>
                    <a:pt x="3831" y="8185"/>
                  </a:lnTo>
                  <a:lnTo>
                    <a:pt x="4080" y="8355"/>
                  </a:lnTo>
                  <a:lnTo>
                    <a:pt x="4328" y="8512"/>
                  </a:lnTo>
                  <a:lnTo>
                    <a:pt x="4590" y="8643"/>
                  </a:lnTo>
                  <a:lnTo>
                    <a:pt x="4838" y="8774"/>
                  </a:lnTo>
                  <a:lnTo>
                    <a:pt x="5087" y="8878"/>
                  </a:lnTo>
                  <a:lnTo>
                    <a:pt x="5335" y="8957"/>
                  </a:lnTo>
                  <a:lnTo>
                    <a:pt x="5571" y="9035"/>
                  </a:lnTo>
                  <a:lnTo>
                    <a:pt x="5806" y="9075"/>
                  </a:lnTo>
                  <a:lnTo>
                    <a:pt x="5963" y="9088"/>
                  </a:lnTo>
                  <a:lnTo>
                    <a:pt x="6146" y="9088"/>
                  </a:lnTo>
                  <a:lnTo>
                    <a:pt x="6342" y="9048"/>
                  </a:lnTo>
                  <a:lnTo>
                    <a:pt x="6551" y="9009"/>
                  </a:lnTo>
                  <a:lnTo>
                    <a:pt x="6787" y="8931"/>
                  </a:lnTo>
                  <a:lnTo>
                    <a:pt x="7022" y="8852"/>
                  </a:lnTo>
                  <a:lnTo>
                    <a:pt x="7270" y="8735"/>
                  </a:lnTo>
                  <a:lnTo>
                    <a:pt x="7519" y="8617"/>
                  </a:lnTo>
                  <a:lnTo>
                    <a:pt x="7780" y="8486"/>
                  </a:lnTo>
                  <a:lnTo>
                    <a:pt x="8055" y="8329"/>
                  </a:lnTo>
                  <a:lnTo>
                    <a:pt x="8329" y="8172"/>
                  </a:lnTo>
                  <a:lnTo>
                    <a:pt x="8604" y="8002"/>
                  </a:lnTo>
                  <a:lnTo>
                    <a:pt x="9153" y="7623"/>
                  </a:lnTo>
                  <a:lnTo>
                    <a:pt x="9702" y="7205"/>
                  </a:lnTo>
                  <a:lnTo>
                    <a:pt x="10239" y="6773"/>
                  </a:lnTo>
                  <a:lnTo>
                    <a:pt x="10500" y="6551"/>
                  </a:lnTo>
                  <a:lnTo>
                    <a:pt x="10748" y="6329"/>
                  </a:lnTo>
                  <a:lnTo>
                    <a:pt x="10984" y="6093"/>
                  </a:lnTo>
                  <a:lnTo>
                    <a:pt x="11206" y="5871"/>
                  </a:lnTo>
                  <a:lnTo>
                    <a:pt x="11415" y="5636"/>
                  </a:lnTo>
                  <a:lnTo>
                    <a:pt x="11611" y="5413"/>
                  </a:lnTo>
                  <a:lnTo>
                    <a:pt x="11795" y="5191"/>
                  </a:lnTo>
                  <a:lnTo>
                    <a:pt x="11951" y="4969"/>
                  </a:lnTo>
                  <a:lnTo>
                    <a:pt x="12095" y="4747"/>
                  </a:lnTo>
                  <a:lnTo>
                    <a:pt x="12226" y="4537"/>
                  </a:lnTo>
                  <a:lnTo>
                    <a:pt x="12331" y="4341"/>
                  </a:lnTo>
                  <a:lnTo>
                    <a:pt x="12409" y="4145"/>
                  </a:lnTo>
                  <a:lnTo>
                    <a:pt x="12461" y="3962"/>
                  </a:lnTo>
                  <a:lnTo>
                    <a:pt x="12488" y="3779"/>
                  </a:lnTo>
                  <a:lnTo>
                    <a:pt x="12488" y="3609"/>
                  </a:lnTo>
                  <a:lnTo>
                    <a:pt x="12474" y="3439"/>
                  </a:lnTo>
                  <a:lnTo>
                    <a:pt x="12448" y="3282"/>
                  </a:lnTo>
                  <a:lnTo>
                    <a:pt x="12409" y="3112"/>
                  </a:lnTo>
                  <a:lnTo>
                    <a:pt x="12344" y="2942"/>
                  </a:lnTo>
                  <a:lnTo>
                    <a:pt x="12278" y="2785"/>
                  </a:lnTo>
                  <a:lnTo>
                    <a:pt x="12187" y="2628"/>
                  </a:lnTo>
                  <a:lnTo>
                    <a:pt x="12095" y="2471"/>
                  </a:lnTo>
                  <a:lnTo>
                    <a:pt x="11978" y="2315"/>
                  </a:lnTo>
                  <a:lnTo>
                    <a:pt x="11847" y="2158"/>
                  </a:lnTo>
                  <a:lnTo>
                    <a:pt x="11703" y="2014"/>
                  </a:lnTo>
                  <a:lnTo>
                    <a:pt x="11559" y="1870"/>
                  </a:lnTo>
                  <a:lnTo>
                    <a:pt x="11389" y="1726"/>
                  </a:lnTo>
                  <a:lnTo>
                    <a:pt x="11219" y="1582"/>
                  </a:lnTo>
                  <a:lnTo>
                    <a:pt x="11023" y="1452"/>
                  </a:lnTo>
                  <a:lnTo>
                    <a:pt x="10827" y="1321"/>
                  </a:lnTo>
                  <a:lnTo>
                    <a:pt x="10618" y="1203"/>
                  </a:lnTo>
                  <a:lnTo>
                    <a:pt x="10409" y="1085"/>
                  </a:lnTo>
                  <a:lnTo>
                    <a:pt x="10173" y="968"/>
                  </a:lnTo>
                  <a:lnTo>
                    <a:pt x="9938" y="850"/>
                  </a:lnTo>
                  <a:lnTo>
                    <a:pt x="9689" y="745"/>
                  </a:lnTo>
                  <a:lnTo>
                    <a:pt x="9428" y="654"/>
                  </a:lnTo>
                  <a:lnTo>
                    <a:pt x="9166" y="562"/>
                  </a:lnTo>
                  <a:lnTo>
                    <a:pt x="8905" y="471"/>
                  </a:lnTo>
                  <a:lnTo>
                    <a:pt x="8617" y="392"/>
                  </a:lnTo>
                  <a:lnTo>
                    <a:pt x="8329" y="314"/>
                  </a:lnTo>
                  <a:lnTo>
                    <a:pt x="8042" y="249"/>
                  </a:lnTo>
                  <a:lnTo>
                    <a:pt x="7741" y="196"/>
                  </a:lnTo>
                  <a:lnTo>
                    <a:pt x="7440" y="144"/>
                  </a:lnTo>
                  <a:lnTo>
                    <a:pt x="7127" y="92"/>
                  </a:lnTo>
                  <a:lnTo>
                    <a:pt x="6813" y="66"/>
                  </a:lnTo>
                  <a:lnTo>
                    <a:pt x="6486" y="26"/>
                  </a:lnTo>
                  <a:lnTo>
                    <a:pt x="6172" y="13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2" name="Google Shape;1774;p38">
              <a:extLst>
                <a:ext uri="{FF2B5EF4-FFF2-40B4-BE49-F238E27FC236}">
                  <a16:creationId xmlns:a16="http://schemas.microsoft.com/office/drawing/2014/main" id="{E20C0EEA-EB95-F3AA-33E2-22EB4CEE2673}"/>
                </a:ext>
              </a:extLst>
            </p:cNvPr>
            <p:cNvSpPr/>
            <p:nvPr/>
          </p:nvSpPr>
          <p:spPr>
            <a:xfrm>
              <a:off x="4867800" y="1375700"/>
              <a:ext cx="205325" cy="153325"/>
            </a:xfrm>
            <a:custGeom>
              <a:avLst/>
              <a:gdLst/>
              <a:ahLst/>
              <a:cxnLst/>
              <a:rect l="l" t="t" r="r" b="b"/>
              <a:pathLst>
                <a:path w="8213" h="6133" extrusionOk="0">
                  <a:moveTo>
                    <a:pt x="4119" y="0"/>
                  </a:moveTo>
                  <a:lnTo>
                    <a:pt x="3858" y="26"/>
                  </a:lnTo>
                  <a:lnTo>
                    <a:pt x="3583" y="66"/>
                  </a:lnTo>
                  <a:lnTo>
                    <a:pt x="3309" y="118"/>
                  </a:lnTo>
                  <a:lnTo>
                    <a:pt x="3073" y="170"/>
                  </a:lnTo>
                  <a:lnTo>
                    <a:pt x="2851" y="249"/>
                  </a:lnTo>
                  <a:lnTo>
                    <a:pt x="2629" y="327"/>
                  </a:lnTo>
                  <a:lnTo>
                    <a:pt x="2420" y="419"/>
                  </a:lnTo>
                  <a:lnTo>
                    <a:pt x="2210" y="510"/>
                  </a:lnTo>
                  <a:lnTo>
                    <a:pt x="2014" y="628"/>
                  </a:lnTo>
                  <a:lnTo>
                    <a:pt x="1831" y="745"/>
                  </a:lnTo>
                  <a:lnTo>
                    <a:pt x="1635" y="876"/>
                  </a:lnTo>
                  <a:lnTo>
                    <a:pt x="1465" y="1007"/>
                  </a:lnTo>
                  <a:lnTo>
                    <a:pt x="1295" y="1151"/>
                  </a:lnTo>
                  <a:lnTo>
                    <a:pt x="1138" y="1308"/>
                  </a:lnTo>
                  <a:lnTo>
                    <a:pt x="994" y="1465"/>
                  </a:lnTo>
                  <a:lnTo>
                    <a:pt x="851" y="1635"/>
                  </a:lnTo>
                  <a:lnTo>
                    <a:pt x="720" y="1805"/>
                  </a:lnTo>
                  <a:lnTo>
                    <a:pt x="589" y="1988"/>
                  </a:lnTo>
                  <a:lnTo>
                    <a:pt x="484" y="2171"/>
                  </a:lnTo>
                  <a:lnTo>
                    <a:pt x="380" y="2367"/>
                  </a:lnTo>
                  <a:lnTo>
                    <a:pt x="288" y="2563"/>
                  </a:lnTo>
                  <a:lnTo>
                    <a:pt x="210" y="2759"/>
                  </a:lnTo>
                  <a:lnTo>
                    <a:pt x="144" y="2968"/>
                  </a:lnTo>
                  <a:lnTo>
                    <a:pt x="92" y="3178"/>
                  </a:lnTo>
                  <a:lnTo>
                    <a:pt x="53" y="3387"/>
                  </a:lnTo>
                  <a:lnTo>
                    <a:pt x="14" y="3596"/>
                  </a:lnTo>
                  <a:lnTo>
                    <a:pt x="1" y="3818"/>
                  </a:lnTo>
                  <a:lnTo>
                    <a:pt x="1" y="4041"/>
                  </a:lnTo>
                  <a:lnTo>
                    <a:pt x="14" y="4263"/>
                  </a:lnTo>
                  <a:lnTo>
                    <a:pt x="27" y="4485"/>
                  </a:lnTo>
                  <a:lnTo>
                    <a:pt x="66" y="4707"/>
                  </a:lnTo>
                  <a:lnTo>
                    <a:pt x="118" y="4943"/>
                  </a:lnTo>
                  <a:lnTo>
                    <a:pt x="184" y="5165"/>
                  </a:lnTo>
                  <a:lnTo>
                    <a:pt x="262" y="5387"/>
                  </a:lnTo>
                  <a:lnTo>
                    <a:pt x="367" y="5623"/>
                  </a:lnTo>
                  <a:lnTo>
                    <a:pt x="406" y="5701"/>
                  </a:lnTo>
                  <a:lnTo>
                    <a:pt x="458" y="5780"/>
                  </a:lnTo>
                  <a:lnTo>
                    <a:pt x="524" y="5858"/>
                  </a:lnTo>
                  <a:lnTo>
                    <a:pt x="576" y="5910"/>
                  </a:lnTo>
                  <a:lnTo>
                    <a:pt x="654" y="5976"/>
                  </a:lnTo>
                  <a:lnTo>
                    <a:pt x="720" y="6015"/>
                  </a:lnTo>
                  <a:lnTo>
                    <a:pt x="798" y="6054"/>
                  </a:lnTo>
                  <a:lnTo>
                    <a:pt x="864" y="6080"/>
                  </a:lnTo>
                  <a:lnTo>
                    <a:pt x="1034" y="6120"/>
                  </a:lnTo>
                  <a:lnTo>
                    <a:pt x="1190" y="6133"/>
                  </a:lnTo>
                  <a:lnTo>
                    <a:pt x="1347" y="6120"/>
                  </a:lnTo>
                  <a:lnTo>
                    <a:pt x="1504" y="6080"/>
                  </a:lnTo>
                  <a:lnTo>
                    <a:pt x="1648" y="6015"/>
                  </a:lnTo>
                  <a:lnTo>
                    <a:pt x="1779" y="5937"/>
                  </a:lnTo>
                  <a:lnTo>
                    <a:pt x="1897" y="5832"/>
                  </a:lnTo>
                  <a:lnTo>
                    <a:pt x="1936" y="5767"/>
                  </a:lnTo>
                  <a:lnTo>
                    <a:pt x="1975" y="5701"/>
                  </a:lnTo>
                  <a:lnTo>
                    <a:pt x="2001" y="5636"/>
                  </a:lnTo>
                  <a:lnTo>
                    <a:pt x="2027" y="5570"/>
                  </a:lnTo>
                  <a:lnTo>
                    <a:pt x="2040" y="5492"/>
                  </a:lnTo>
                  <a:lnTo>
                    <a:pt x="2053" y="5413"/>
                  </a:lnTo>
                  <a:lnTo>
                    <a:pt x="2040" y="5322"/>
                  </a:lnTo>
                  <a:lnTo>
                    <a:pt x="2027" y="5244"/>
                  </a:lnTo>
                  <a:lnTo>
                    <a:pt x="2001" y="5152"/>
                  </a:lnTo>
                  <a:lnTo>
                    <a:pt x="1975" y="5060"/>
                  </a:lnTo>
                  <a:lnTo>
                    <a:pt x="1857" y="4786"/>
                  </a:lnTo>
                  <a:lnTo>
                    <a:pt x="1779" y="4511"/>
                  </a:lnTo>
                  <a:lnTo>
                    <a:pt x="1727" y="4250"/>
                  </a:lnTo>
                  <a:lnTo>
                    <a:pt x="1714" y="4001"/>
                  </a:lnTo>
                  <a:lnTo>
                    <a:pt x="1727" y="3753"/>
                  </a:lnTo>
                  <a:lnTo>
                    <a:pt x="1766" y="3504"/>
                  </a:lnTo>
                  <a:lnTo>
                    <a:pt x="1831" y="3282"/>
                  </a:lnTo>
                  <a:lnTo>
                    <a:pt x="1923" y="3060"/>
                  </a:lnTo>
                  <a:lnTo>
                    <a:pt x="2053" y="2851"/>
                  </a:lnTo>
                  <a:lnTo>
                    <a:pt x="2197" y="2655"/>
                  </a:lnTo>
                  <a:lnTo>
                    <a:pt x="2367" y="2485"/>
                  </a:lnTo>
                  <a:lnTo>
                    <a:pt x="2550" y="2315"/>
                  </a:lnTo>
                  <a:lnTo>
                    <a:pt x="2773" y="2158"/>
                  </a:lnTo>
                  <a:lnTo>
                    <a:pt x="3008" y="2027"/>
                  </a:lnTo>
                  <a:lnTo>
                    <a:pt x="3256" y="1909"/>
                  </a:lnTo>
                  <a:lnTo>
                    <a:pt x="3531" y="1805"/>
                  </a:lnTo>
                  <a:lnTo>
                    <a:pt x="3714" y="1752"/>
                  </a:lnTo>
                  <a:lnTo>
                    <a:pt x="3884" y="1713"/>
                  </a:lnTo>
                  <a:lnTo>
                    <a:pt x="4067" y="1687"/>
                  </a:lnTo>
                  <a:lnTo>
                    <a:pt x="4224" y="1674"/>
                  </a:lnTo>
                  <a:lnTo>
                    <a:pt x="4381" y="1674"/>
                  </a:lnTo>
                  <a:lnTo>
                    <a:pt x="4538" y="1687"/>
                  </a:lnTo>
                  <a:lnTo>
                    <a:pt x="4682" y="1713"/>
                  </a:lnTo>
                  <a:lnTo>
                    <a:pt x="4825" y="1739"/>
                  </a:lnTo>
                  <a:lnTo>
                    <a:pt x="4956" y="1792"/>
                  </a:lnTo>
                  <a:lnTo>
                    <a:pt x="5087" y="1844"/>
                  </a:lnTo>
                  <a:lnTo>
                    <a:pt x="5218" y="1909"/>
                  </a:lnTo>
                  <a:lnTo>
                    <a:pt x="5335" y="1988"/>
                  </a:lnTo>
                  <a:lnTo>
                    <a:pt x="5440" y="2079"/>
                  </a:lnTo>
                  <a:lnTo>
                    <a:pt x="5545" y="2171"/>
                  </a:lnTo>
                  <a:lnTo>
                    <a:pt x="5649" y="2275"/>
                  </a:lnTo>
                  <a:lnTo>
                    <a:pt x="5741" y="2380"/>
                  </a:lnTo>
                  <a:lnTo>
                    <a:pt x="5832" y="2498"/>
                  </a:lnTo>
                  <a:lnTo>
                    <a:pt x="5911" y="2615"/>
                  </a:lnTo>
                  <a:lnTo>
                    <a:pt x="6068" y="2877"/>
                  </a:lnTo>
                  <a:lnTo>
                    <a:pt x="6198" y="3151"/>
                  </a:lnTo>
                  <a:lnTo>
                    <a:pt x="6303" y="3452"/>
                  </a:lnTo>
                  <a:lnTo>
                    <a:pt x="6381" y="3766"/>
                  </a:lnTo>
                  <a:lnTo>
                    <a:pt x="6447" y="4080"/>
                  </a:lnTo>
                  <a:lnTo>
                    <a:pt x="6499" y="4394"/>
                  </a:lnTo>
                  <a:lnTo>
                    <a:pt x="6512" y="4707"/>
                  </a:lnTo>
                  <a:lnTo>
                    <a:pt x="6525" y="4812"/>
                  </a:lnTo>
                  <a:lnTo>
                    <a:pt x="6538" y="4904"/>
                  </a:lnTo>
                  <a:lnTo>
                    <a:pt x="6565" y="4982"/>
                  </a:lnTo>
                  <a:lnTo>
                    <a:pt x="6604" y="5060"/>
                  </a:lnTo>
                  <a:lnTo>
                    <a:pt x="6643" y="5139"/>
                  </a:lnTo>
                  <a:lnTo>
                    <a:pt x="6695" y="5204"/>
                  </a:lnTo>
                  <a:lnTo>
                    <a:pt x="6748" y="5257"/>
                  </a:lnTo>
                  <a:lnTo>
                    <a:pt x="6800" y="5309"/>
                  </a:lnTo>
                  <a:lnTo>
                    <a:pt x="6865" y="5348"/>
                  </a:lnTo>
                  <a:lnTo>
                    <a:pt x="6931" y="5387"/>
                  </a:lnTo>
                  <a:lnTo>
                    <a:pt x="7088" y="5440"/>
                  </a:lnTo>
                  <a:lnTo>
                    <a:pt x="7231" y="5466"/>
                  </a:lnTo>
                  <a:lnTo>
                    <a:pt x="7388" y="5479"/>
                  </a:lnTo>
                  <a:lnTo>
                    <a:pt x="7558" y="5453"/>
                  </a:lnTo>
                  <a:lnTo>
                    <a:pt x="7702" y="5400"/>
                  </a:lnTo>
                  <a:lnTo>
                    <a:pt x="7846" y="5335"/>
                  </a:lnTo>
                  <a:lnTo>
                    <a:pt x="7964" y="5230"/>
                  </a:lnTo>
                  <a:lnTo>
                    <a:pt x="8029" y="5178"/>
                  </a:lnTo>
                  <a:lnTo>
                    <a:pt x="8068" y="5113"/>
                  </a:lnTo>
                  <a:lnTo>
                    <a:pt x="8121" y="5034"/>
                  </a:lnTo>
                  <a:lnTo>
                    <a:pt x="8147" y="4969"/>
                  </a:lnTo>
                  <a:lnTo>
                    <a:pt x="8173" y="4877"/>
                  </a:lnTo>
                  <a:lnTo>
                    <a:pt x="8199" y="4799"/>
                  </a:lnTo>
                  <a:lnTo>
                    <a:pt x="8212" y="4694"/>
                  </a:lnTo>
                  <a:lnTo>
                    <a:pt x="8212" y="4603"/>
                  </a:lnTo>
                  <a:lnTo>
                    <a:pt x="8199" y="4341"/>
                  </a:lnTo>
                  <a:lnTo>
                    <a:pt x="8173" y="4093"/>
                  </a:lnTo>
                  <a:lnTo>
                    <a:pt x="8134" y="3844"/>
                  </a:lnTo>
                  <a:lnTo>
                    <a:pt x="8094" y="3596"/>
                  </a:lnTo>
                  <a:lnTo>
                    <a:pt x="8029" y="3348"/>
                  </a:lnTo>
                  <a:lnTo>
                    <a:pt x="7977" y="3112"/>
                  </a:lnTo>
                  <a:lnTo>
                    <a:pt x="7898" y="2877"/>
                  </a:lnTo>
                  <a:lnTo>
                    <a:pt x="7820" y="2655"/>
                  </a:lnTo>
                  <a:lnTo>
                    <a:pt x="7728" y="2432"/>
                  </a:lnTo>
                  <a:lnTo>
                    <a:pt x="7624" y="2210"/>
                  </a:lnTo>
                  <a:lnTo>
                    <a:pt x="7519" y="2001"/>
                  </a:lnTo>
                  <a:lnTo>
                    <a:pt x="7388" y="1805"/>
                  </a:lnTo>
                  <a:lnTo>
                    <a:pt x="7271" y="1608"/>
                  </a:lnTo>
                  <a:lnTo>
                    <a:pt x="7127" y="1425"/>
                  </a:lnTo>
                  <a:lnTo>
                    <a:pt x="6983" y="1242"/>
                  </a:lnTo>
                  <a:lnTo>
                    <a:pt x="6839" y="1072"/>
                  </a:lnTo>
                  <a:lnTo>
                    <a:pt x="6669" y="915"/>
                  </a:lnTo>
                  <a:lnTo>
                    <a:pt x="6499" y="772"/>
                  </a:lnTo>
                  <a:lnTo>
                    <a:pt x="6329" y="641"/>
                  </a:lnTo>
                  <a:lnTo>
                    <a:pt x="6133" y="510"/>
                  </a:lnTo>
                  <a:lnTo>
                    <a:pt x="5937" y="406"/>
                  </a:lnTo>
                  <a:lnTo>
                    <a:pt x="5741" y="301"/>
                  </a:lnTo>
                  <a:lnTo>
                    <a:pt x="5532" y="222"/>
                  </a:lnTo>
                  <a:lnTo>
                    <a:pt x="5309" y="144"/>
                  </a:lnTo>
                  <a:lnTo>
                    <a:pt x="5087" y="92"/>
                  </a:lnTo>
                  <a:lnTo>
                    <a:pt x="4852" y="39"/>
                  </a:lnTo>
                  <a:lnTo>
                    <a:pt x="4616" y="13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" name="Google Shape;1775;p38">
              <a:extLst>
                <a:ext uri="{FF2B5EF4-FFF2-40B4-BE49-F238E27FC236}">
                  <a16:creationId xmlns:a16="http://schemas.microsoft.com/office/drawing/2014/main" id="{501466FE-6124-9C51-A20B-6A96A56F03F2}"/>
                </a:ext>
              </a:extLst>
            </p:cNvPr>
            <p:cNvSpPr/>
            <p:nvPr/>
          </p:nvSpPr>
          <p:spPr>
            <a:xfrm>
              <a:off x="4069875" y="1136075"/>
              <a:ext cx="338025" cy="408000"/>
            </a:xfrm>
            <a:custGeom>
              <a:avLst/>
              <a:gdLst/>
              <a:ahLst/>
              <a:cxnLst/>
              <a:rect l="l" t="t" r="r" b="b"/>
              <a:pathLst>
                <a:path w="13521" h="16320" extrusionOk="0">
                  <a:moveTo>
                    <a:pt x="7950" y="1"/>
                  </a:moveTo>
                  <a:lnTo>
                    <a:pt x="7662" y="14"/>
                  </a:lnTo>
                  <a:lnTo>
                    <a:pt x="7375" y="27"/>
                  </a:lnTo>
                  <a:lnTo>
                    <a:pt x="7100" y="40"/>
                  </a:lnTo>
                  <a:lnTo>
                    <a:pt x="6826" y="66"/>
                  </a:lnTo>
                  <a:lnTo>
                    <a:pt x="6564" y="105"/>
                  </a:lnTo>
                  <a:lnTo>
                    <a:pt x="6303" y="145"/>
                  </a:lnTo>
                  <a:lnTo>
                    <a:pt x="6054" y="197"/>
                  </a:lnTo>
                  <a:lnTo>
                    <a:pt x="5806" y="262"/>
                  </a:lnTo>
                  <a:lnTo>
                    <a:pt x="5570" y="328"/>
                  </a:lnTo>
                  <a:lnTo>
                    <a:pt x="5335" y="393"/>
                  </a:lnTo>
                  <a:lnTo>
                    <a:pt x="5113" y="471"/>
                  </a:lnTo>
                  <a:lnTo>
                    <a:pt x="4890" y="563"/>
                  </a:lnTo>
                  <a:lnTo>
                    <a:pt x="4668" y="655"/>
                  </a:lnTo>
                  <a:lnTo>
                    <a:pt x="4459" y="746"/>
                  </a:lnTo>
                  <a:lnTo>
                    <a:pt x="4250" y="851"/>
                  </a:lnTo>
                  <a:lnTo>
                    <a:pt x="3857" y="1073"/>
                  </a:lnTo>
                  <a:lnTo>
                    <a:pt x="3491" y="1321"/>
                  </a:lnTo>
                  <a:lnTo>
                    <a:pt x="3138" y="1596"/>
                  </a:lnTo>
                  <a:lnTo>
                    <a:pt x="2811" y="1871"/>
                  </a:lnTo>
                  <a:lnTo>
                    <a:pt x="2498" y="2184"/>
                  </a:lnTo>
                  <a:lnTo>
                    <a:pt x="2210" y="2498"/>
                  </a:lnTo>
                  <a:lnTo>
                    <a:pt x="1948" y="2838"/>
                  </a:lnTo>
                  <a:lnTo>
                    <a:pt x="1700" y="3191"/>
                  </a:lnTo>
                  <a:lnTo>
                    <a:pt x="1465" y="3557"/>
                  </a:lnTo>
                  <a:lnTo>
                    <a:pt x="1255" y="3937"/>
                  </a:lnTo>
                  <a:lnTo>
                    <a:pt x="1059" y="4316"/>
                  </a:lnTo>
                  <a:lnTo>
                    <a:pt x="889" y="4708"/>
                  </a:lnTo>
                  <a:lnTo>
                    <a:pt x="719" y="5113"/>
                  </a:lnTo>
                  <a:lnTo>
                    <a:pt x="589" y="5519"/>
                  </a:lnTo>
                  <a:lnTo>
                    <a:pt x="458" y="5937"/>
                  </a:lnTo>
                  <a:lnTo>
                    <a:pt x="353" y="6356"/>
                  </a:lnTo>
                  <a:lnTo>
                    <a:pt x="262" y="6774"/>
                  </a:lnTo>
                  <a:lnTo>
                    <a:pt x="183" y="7192"/>
                  </a:lnTo>
                  <a:lnTo>
                    <a:pt x="118" y="7624"/>
                  </a:lnTo>
                  <a:lnTo>
                    <a:pt x="65" y="8042"/>
                  </a:lnTo>
                  <a:lnTo>
                    <a:pt x="26" y="8461"/>
                  </a:lnTo>
                  <a:lnTo>
                    <a:pt x="0" y="8866"/>
                  </a:lnTo>
                  <a:lnTo>
                    <a:pt x="0" y="9271"/>
                  </a:lnTo>
                  <a:lnTo>
                    <a:pt x="0" y="9677"/>
                  </a:lnTo>
                  <a:lnTo>
                    <a:pt x="39" y="10069"/>
                  </a:lnTo>
                  <a:lnTo>
                    <a:pt x="92" y="10461"/>
                  </a:lnTo>
                  <a:lnTo>
                    <a:pt x="157" y="10854"/>
                  </a:lnTo>
                  <a:lnTo>
                    <a:pt x="262" y="11233"/>
                  </a:lnTo>
                  <a:lnTo>
                    <a:pt x="366" y="11612"/>
                  </a:lnTo>
                  <a:lnTo>
                    <a:pt x="510" y="11978"/>
                  </a:lnTo>
                  <a:lnTo>
                    <a:pt x="654" y="12344"/>
                  </a:lnTo>
                  <a:lnTo>
                    <a:pt x="837" y="12697"/>
                  </a:lnTo>
                  <a:lnTo>
                    <a:pt x="1020" y="13037"/>
                  </a:lnTo>
                  <a:lnTo>
                    <a:pt x="1229" y="13364"/>
                  </a:lnTo>
                  <a:lnTo>
                    <a:pt x="1451" y="13678"/>
                  </a:lnTo>
                  <a:lnTo>
                    <a:pt x="1687" y="13979"/>
                  </a:lnTo>
                  <a:lnTo>
                    <a:pt x="1935" y="14266"/>
                  </a:lnTo>
                  <a:lnTo>
                    <a:pt x="2210" y="14541"/>
                  </a:lnTo>
                  <a:lnTo>
                    <a:pt x="2484" y="14802"/>
                  </a:lnTo>
                  <a:lnTo>
                    <a:pt x="2772" y="15051"/>
                  </a:lnTo>
                  <a:lnTo>
                    <a:pt x="3086" y="15273"/>
                  </a:lnTo>
                  <a:lnTo>
                    <a:pt x="3400" y="15469"/>
                  </a:lnTo>
                  <a:lnTo>
                    <a:pt x="3727" y="15652"/>
                  </a:lnTo>
                  <a:lnTo>
                    <a:pt x="4067" y="15822"/>
                  </a:lnTo>
                  <a:lnTo>
                    <a:pt x="4407" y="15966"/>
                  </a:lnTo>
                  <a:lnTo>
                    <a:pt x="4773" y="16084"/>
                  </a:lnTo>
                  <a:lnTo>
                    <a:pt x="5139" y="16188"/>
                  </a:lnTo>
                  <a:lnTo>
                    <a:pt x="5505" y="16254"/>
                  </a:lnTo>
                  <a:lnTo>
                    <a:pt x="5884" y="16306"/>
                  </a:lnTo>
                  <a:lnTo>
                    <a:pt x="6276" y="16319"/>
                  </a:lnTo>
                  <a:lnTo>
                    <a:pt x="6656" y="16319"/>
                  </a:lnTo>
                  <a:lnTo>
                    <a:pt x="7061" y="16280"/>
                  </a:lnTo>
                  <a:lnTo>
                    <a:pt x="7453" y="16228"/>
                  </a:lnTo>
                  <a:lnTo>
                    <a:pt x="7859" y="16136"/>
                  </a:lnTo>
                  <a:lnTo>
                    <a:pt x="8264" y="16005"/>
                  </a:lnTo>
                  <a:lnTo>
                    <a:pt x="8578" y="15901"/>
                  </a:lnTo>
                  <a:lnTo>
                    <a:pt x="8865" y="15770"/>
                  </a:lnTo>
                  <a:lnTo>
                    <a:pt x="9153" y="15626"/>
                  </a:lnTo>
                  <a:lnTo>
                    <a:pt x="9428" y="15469"/>
                  </a:lnTo>
                  <a:lnTo>
                    <a:pt x="9689" y="15299"/>
                  </a:lnTo>
                  <a:lnTo>
                    <a:pt x="9951" y="15116"/>
                  </a:lnTo>
                  <a:lnTo>
                    <a:pt x="10199" y="14907"/>
                  </a:lnTo>
                  <a:lnTo>
                    <a:pt x="10447" y="14698"/>
                  </a:lnTo>
                  <a:lnTo>
                    <a:pt x="10670" y="14475"/>
                  </a:lnTo>
                  <a:lnTo>
                    <a:pt x="10892" y="14253"/>
                  </a:lnTo>
                  <a:lnTo>
                    <a:pt x="11114" y="14005"/>
                  </a:lnTo>
                  <a:lnTo>
                    <a:pt x="11324" y="13756"/>
                  </a:lnTo>
                  <a:lnTo>
                    <a:pt x="11520" y="13482"/>
                  </a:lnTo>
                  <a:lnTo>
                    <a:pt x="11703" y="13220"/>
                  </a:lnTo>
                  <a:lnTo>
                    <a:pt x="11886" y="12933"/>
                  </a:lnTo>
                  <a:lnTo>
                    <a:pt x="12056" y="12645"/>
                  </a:lnTo>
                  <a:lnTo>
                    <a:pt x="12213" y="12357"/>
                  </a:lnTo>
                  <a:lnTo>
                    <a:pt x="12370" y="12043"/>
                  </a:lnTo>
                  <a:lnTo>
                    <a:pt x="12500" y="11743"/>
                  </a:lnTo>
                  <a:lnTo>
                    <a:pt x="12644" y="11429"/>
                  </a:lnTo>
                  <a:lnTo>
                    <a:pt x="12762" y="11102"/>
                  </a:lnTo>
                  <a:lnTo>
                    <a:pt x="12880" y="10775"/>
                  </a:lnTo>
                  <a:lnTo>
                    <a:pt x="12984" y="10448"/>
                  </a:lnTo>
                  <a:lnTo>
                    <a:pt x="13076" y="10121"/>
                  </a:lnTo>
                  <a:lnTo>
                    <a:pt x="13167" y="9781"/>
                  </a:lnTo>
                  <a:lnTo>
                    <a:pt x="13246" y="9441"/>
                  </a:lnTo>
                  <a:lnTo>
                    <a:pt x="13311" y="9101"/>
                  </a:lnTo>
                  <a:lnTo>
                    <a:pt x="13376" y="8761"/>
                  </a:lnTo>
                  <a:lnTo>
                    <a:pt x="13416" y="8421"/>
                  </a:lnTo>
                  <a:lnTo>
                    <a:pt x="13455" y="8068"/>
                  </a:lnTo>
                  <a:lnTo>
                    <a:pt x="13494" y="7728"/>
                  </a:lnTo>
                  <a:lnTo>
                    <a:pt x="13507" y="7388"/>
                  </a:lnTo>
                  <a:lnTo>
                    <a:pt x="13520" y="7049"/>
                  </a:lnTo>
                  <a:lnTo>
                    <a:pt x="13520" y="6709"/>
                  </a:lnTo>
                  <a:lnTo>
                    <a:pt x="13507" y="6369"/>
                  </a:lnTo>
                  <a:lnTo>
                    <a:pt x="13494" y="6042"/>
                  </a:lnTo>
                  <a:lnTo>
                    <a:pt x="13468" y="5702"/>
                  </a:lnTo>
                  <a:lnTo>
                    <a:pt x="13429" y="5375"/>
                  </a:lnTo>
                  <a:lnTo>
                    <a:pt x="13376" y="5061"/>
                  </a:lnTo>
                  <a:lnTo>
                    <a:pt x="13324" y="4734"/>
                  </a:lnTo>
                  <a:lnTo>
                    <a:pt x="13259" y="4433"/>
                  </a:lnTo>
                  <a:lnTo>
                    <a:pt x="13180" y="4120"/>
                  </a:lnTo>
                  <a:lnTo>
                    <a:pt x="13089" y="3819"/>
                  </a:lnTo>
                  <a:lnTo>
                    <a:pt x="12984" y="3531"/>
                  </a:lnTo>
                  <a:lnTo>
                    <a:pt x="12880" y="3244"/>
                  </a:lnTo>
                  <a:lnTo>
                    <a:pt x="12762" y="2969"/>
                  </a:lnTo>
                  <a:lnTo>
                    <a:pt x="12631" y="2707"/>
                  </a:lnTo>
                  <a:lnTo>
                    <a:pt x="12500" y="2446"/>
                  </a:lnTo>
                  <a:lnTo>
                    <a:pt x="12343" y="2197"/>
                  </a:lnTo>
                  <a:lnTo>
                    <a:pt x="12187" y="1962"/>
                  </a:lnTo>
                  <a:lnTo>
                    <a:pt x="12017" y="1740"/>
                  </a:lnTo>
                  <a:lnTo>
                    <a:pt x="11834" y="1518"/>
                  </a:lnTo>
                  <a:lnTo>
                    <a:pt x="11650" y="1321"/>
                  </a:lnTo>
                  <a:lnTo>
                    <a:pt x="11441" y="1125"/>
                  </a:lnTo>
                  <a:lnTo>
                    <a:pt x="11232" y="955"/>
                  </a:lnTo>
                  <a:lnTo>
                    <a:pt x="11010" y="785"/>
                  </a:lnTo>
                  <a:lnTo>
                    <a:pt x="10787" y="641"/>
                  </a:lnTo>
                  <a:lnTo>
                    <a:pt x="10539" y="511"/>
                  </a:lnTo>
                  <a:lnTo>
                    <a:pt x="10291" y="380"/>
                  </a:lnTo>
                  <a:lnTo>
                    <a:pt x="10016" y="288"/>
                  </a:lnTo>
                  <a:lnTo>
                    <a:pt x="9741" y="197"/>
                  </a:lnTo>
                  <a:lnTo>
                    <a:pt x="9467" y="132"/>
                  </a:lnTo>
                  <a:lnTo>
                    <a:pt x="9166" y="79"/>
                  </a:lnTo>
                  <a:lnTo>
                    <a:pt x="8852" y="40"/>
                  </a:lnTo>
                  <a:lnTo>
                    <a:pt x="8552" y="14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4" name="Google Shape;1776;p38">
              <a:extLst>
                <a:ext uri="{FF2B5EF4-FFF2-40B4-BE49-F238E27FC236}">
                  <a16:creationId xmlns:a16="http://schemas.microsoft.com/office/drawing/2014/main" id="{037C4F82-B0AF-5BB7-5168-0D7B3C10C6CE}"/>
                </a:ext>
              </a:extLst>
            </p:cNvPr>
            <p:cNvSpPr/>
            <p:nvPr/>
          </p:nvSpPr>
          <p:spPr>
            <a:xfrm>
              <a:off x="4133275" y="1319475"/>
              <a:ext cx="206950" cy="164775"/>
            </a:xfrm>
            <a:custGeom>
              <a:avLst/>
              <a:gdLst/>
              <a:ahLst/>
              <a:cxnLst/>
              <a:rect l="l" t="t" r="r" b="b"/>
              <a:pathLst>
                <a:path w="8278" h="6591" extrusionOk="0">
                  <a:moveTo>
                    <a:pt x="4028" y="0"/>
                  </a:moveTo>
                  <a:lnTo>
                    <a:pt x="3793" y="13"/>
                  </a:lnTo>
                  <a:lnTo>
                    <a:pt x="3557" y="26"/>
                  </a:lnTo>
                  <a:lnTo>
                    <a:pt x="3335" y="66"/>
                  </a:lnTo>
                  <a:lnTo>
                    <a:pt x="3113" y="131"/>
                  </a:lnTo>
                  <a:lnTo>
                    <a:pt x="2890" y="196"/>
                  </a:lnTo>
                  <a:lnTo>
                    <a:pt x="2681" y="275"/>
                  </a:lnTo>
                  <a:lnTo>
                    <a:pt x="2485" y="366"/>
                  </a:lnTo>
                  <a:lnTo>
                    <a:pt x="2289" y="471"/>
                  </a:lnTo>
                  <a:lnTo>
                    <a:pt x="2093" y="589"/>
                  </a:lnTo>
                  <a:lnTo>
                    <a:pt x="1910" y="719"/>
                  </a:lnTo>
                  <a:lnTo>
                    <a:pt x="1740" y="863"/>
                  </a:lnTo>
                  <a:lnTo>
                    <a:pt x="1570" y="1020"/>
                  </a:lnTo>
                  <a:lnTo>
                    <a:pt x="1400" y="1177"/>
                  </a:lnTo>
                  <a:lnTo>
                    <a:pt x="1256" y="1360"/>
                  </a:lnTo>
                  <a:lnTo>
                    <a:pt x="1099" y="1530"/>
                  </a:lnTo>
                  <a:lnTo>
                    <a:pt x="968" y="1726"/>
                  </a:lnTo>
                  <a:lnTo>
                    <a:pt x="825" y="1922"/>
                  </a:lnTo>
                  <a:lnTo>
                    <a:pt x="707" y="2132"/>
                  </a:lnTo>
                  <a:lnTo>
                    <a:pt x="589" y="2341"/>
                  </a:lnTo>
                  <a:lnTo>
                    <a:pt x="485" y="2563"/>
                  </a:lnTo>
                  <a:lnTo>
                    <a:pt x="380" y="2785"/>
                  </a:lnTo>
                  <a:lnTo>
                    <a:pt x="288" y="3021"/>
                  </a:lnTo>
                  <a:lnTo>
                    <a:pt x="210" y="3256"/>
                  </a:lnTo>
                  <a:lnTo>
                    <a:pt x="145" y="3504"/>
                  </a:lnTo>
                  <a:lnTo>
                    <a:pt x="79" y="3753"/>
                  </a:lnTo>
                  <a:lnTo>
                    <a:pt x="27" y="4001"/>
                  </a:lnTo>
                  <a:lnTo>
                    <a:pt x="14" y="4093"/>
                  </a:lnTo>
                  <a:lnTo>
                    <a:pt x="1" y="4184"/>
                  </a:lnTo>
                  <a:lnTo>
                    <a:pt x="14" y="4276"/>
                  </a:lnTo>
                  <a:lnTo>
                    <a:pt x="27" y="4367"/>
                  </a:lnTo>
                  <a:lnTo>
                    <a:pt x="53" y="4446"/>
                  </a:lnTo>
                  <a:lnTo>
                    <a:pt x="79" y="4524"/>
                  </a:lnTo>
                  <a:lnTo>
                    <a:pt x="118" y="4590"/>
                  </a:lnTo>
                  <a:lnTo>
                    <a:pt x="171" y="4655"/>
                  </a:lnTo>
                  <a:lnTo>
                    <a:pt x="275" y="4773"/>
                  </a:lnTo>
                  <a:lnTo>
                    <a:pt x="406" y="4864"/>
                  </a:lnTo>
                  <a:lnTo>
                    <a:pt x="537" y="4943"/>
                  </a:lnTo>
                  <a:lnTo>
                    <a:pt x="694" y="4982"/>
                  </a:lnTo>
                  <a:lnTo>
                    <a:pt x="851" y="5008"/>
                  </a:lnTo>
                  <a:lnTo>
                    <a:pt x="1008" y="5008"/>
                  </a:lnTo>
                  <a:lnTo>
                    <a:pt x="1164" y="4969"/>
                  </a:lnTo>
                  <a:lnTo>
                    <a:pt x="1230" y="4943"/>
                  </a:lnTo>
                  <a:lnTo>
                    <a:pt x="1308" y="4917"/>
                  </a:lnTo>
                  <a:lnTo>
                    <a:pt x="1374" y="4864"/>
                  </a:lnTo>
                  <a:lnTo>
                    <a:pt x="1426" y="4825"/>
                  </a:lnTo>
                  <a:lnTo>
                    <a:pt x="1491" y="4760"/>
                  </a:lnTo>
                  <a:lnTo>
                    <a:pt x="1544" y="4694"/>
                  </a:lnTo>
                  <a:lnTo>
                    <a:pt x="1583" y="4629"/>
                  </a:lnTo>
                  <a:lnTo>
                    <a:pt x="1622" y="4550"/>
                  </a:lnTo>
                  <a:lnTo>
                    <a:pt x="1661" y="4459"/>
                  </a:lnTo>
                  <a:lnTo>
                    <a:pt x="1688" y="4367"/>
                  </a:lnTo>
                  <a:lnTo>
                    <a:pt x="1753" y="4054"/>
                  </a:lnTo>
                  <a:lnTo>
                    <a:pt x="1844" y="3740"/>
                  </a:lnTo>
                  <a:lnTo>
                    <a:pt x="1949" y="3439"/>
                  </a:lnTo>
                  <a:lnTo>
                    <a:pt x="2080" y="3151"/>
                  </a:lnTo>
                  <a:lnTo>
                    <a:pt x="2237" y="2877"/>
                  </a:lnTo>
                  <a:lnTo>
                    <a:pt x="2407" y="2628"/>
                  </a:lnTo>
                  <a:lnTo>
                    <a:pt x="2590" y="2393"/>
                  </a:lnTo>
                  <a:lnTo>
                    <a:pt x="2694" y="2275"/>
                  </a:lnTo>
                  <a:lnTo>
                    <a:pt x="2799" y="2184"/>
                  </a:lnTo>
                  <a:lnTo>
                    <a:pt x="2904" y="2092"/>
                  </a:lnTo>
                  <a:lnTo>
                    <a:pt x="3021" y="2001"/>
                  </a:lnTo>
                  <a:lnTo>
                    <a:pt x="3139" y="1922"/>
                  </a:lnTo>
                  <a:lnTo>
                    <a:pt x="3257" y="1857"/>
                  </a:lnTo>
                  <a:lnTo>
                    <a:pt x="3387" y="1805"/>
                  </a:lnTo>
                  <a:lnTo>
                    <a:pt x="3518" y="1752"/>
                  </a:lnTo>
                  <a:lnTo>
                    <a:pt x="3662" y="1713"/>
                  </a:lnTo>
                  <a:lnTo>
                    <a:pt x="3793" y="1687"/>
                  </a:lnTo>
                  <a:lnTo>
                    <a:pt x="3937" y="1674"/>
                  </a:lnTo>
                  <a:lnTo>
                    <a:pt x="4093" y="1674"/>
                  </a:lnTo>
                  <a:lnTo>
                    <a:pt x="4250" y="1687"/>
                  </a:lnTo>
                  <a:lnTo>
                    <a:pt x="4407" y="1713"/>
                  </a:lnTo>
                  <a:lnTo>
                    <a:pt x="4564" y="1739"/>
                  </a:lnTo>
                  <a:lnTo>
                    <a:pt x="4734" y="1792"/>
                  </a:lnTo>
                  <a:lnTo>
                    <a:pt x="4904" y="1857"/>
                  </a:lnTo>
                  <a:lnTo>
                    <a:pt x="5074" y="1948"/>
                  </a:lnTo>
                  <a:lnTo>
                    <a:pt x="5323" y="2079"/>
                  </a:lnTo>
                  <a:lnTo>
                    <a:pt x="5558" y="2236"/>
                  </a:lnTo>
                  <a:lnTo>
                    <a:pt x="5767" y="2406"/>
                  </a:lnTo>
                  <a:lnTo>
                    <a:pt x="5963" y="2589"/>
                  </a:lnTo>
                  <a:lnTo>
                    <a:pt x="6120" y="2785"/>
                  </a:lnTo>
                  <a:lnTo>
                    <a:pt x="6264" y="2994"/>
                  </a:lnTo>
                  <a:lnTo>
                    <a:pt x="6382" y="3204"/>
                  </a:lnTo>
                  <a:lnTo>
                    <a:pt x="6460" y="3426"/>
                  </a:lnTo>
                  <a:lnTo>
                    <a:pt x="6525" y="3661"/>
                  </a:lnTo>
                  <a:lnTo>
                    <a:pt x="6552" y="3897"/>
                  </a:lnTo>
                  <a:lnTo>
                    <a:pt x="6565" y="4132"/>
                  </a:lnTo>
                  <a:lnTo>
                    <a:pt x="6539" y="4381"/>
                  </a:lnTo>
                  <a:lnTo>
                    <a:pt x="6486" y="4629"/>
                  </a:lnTo>
                  <a:lnTo>
                    <a:pt x="6395" y="4890"/>
                  </a:lnTo>
                  <a:lnTo>
                    <a:pt x="6277" y="5139"/>
                  </a:lnTo>
                  <a:lnTo>
                    <a:pt x="6120" y="5400"/>
                  </a:lnTo>
                  <a:lnTo>
                    <a:pt x="6068" y="5479"/>
                  </a:lnTo>
                  <a:lnTo>
                    <a:pt x="6029" y="5570"/>
                  </a:lnTo>
                  <a:lnTo>
                    <a:pt x="6002" y="5649"/>
                  </a:lnTo>
                  <a:lnTo>
                    <a:pt x="5989" y="5727"/>
                  </a:lnTo>
                  <a:lnTo>
                    <a:pt x="5976" y="5806"/>
                  </a:lnTo>
                  <a:lnTo>
                    <a:pt x="5989" y="5884"/>
                  </a:lnTo>
                  <a:lnTo>
                    <a:pt x="6002" y="5963"/>
                  </a:lnTo>
                  <a:lnTo>
                    <a:pt x="6016" y="6028"/>
                  </a:lnTo>
                  <a:lnTo>
                    <a:pt x="6042" y="6106"/>
                  </a:lnTo>
                  <a:lnTo>
                    <a:pt x="6081" y="6172"/>
                  </a:lnTo>
                  <a:lnTo>
                    <a:pt x="6172" y="6290"/>
                  </a:lnTo>
                  <a:lnTo>
                    <a:pt x="6290" y="6394"/>
                  </a:lnTo>
                  <a:lnTo>
                    <a:pt x="6421" y="6473"/>
                  </a:lnTo>
                  <a:lnTo>
                    <a:pt x="6578" y="6538"/>
                  </a:lnTo>
                  <a:lnTo>
                    <a:pt x="6735" y="6577"/>
                  </a:lnTo>
                  <a:lnTo>
                    <a:pt x="6892" y="6590"/>
                  </a:lnTo>
                  <a:lnTo>
                    <a:pt x="7049" y="6577"/>
                  </a:lnTo>
                  <a:lnTo>
                    <a:pt x="7140" y="6551"/>
                  </a:lnTo>
                  <a:lnTo>
                    <a:pt x="7218" y="6525"/>
                  </a:lnTo>
                  <a:lnTo>
                    <a:pt x="7297" y="6499"/>
                  </a:lnTo>
                  <a:lnTo>
                    <a:pt x="7362" y="6446"/>
                  </a:lnTo>
                  <a:lnTo>
                    <a:pt x="7441" y="6394"/>
                  </a:lnTo>
                  <a:lnTo>
                    <a:pt x="7506" y="6342"/>
                  </a:lnTo>
                  <a:lnTo>
                    <a:pt x="7572" y="6263"/>
                  </a:lnTo>
                  <a:lnTo>
                    <a:pt x="7624" y="6185"/>
                  </a:lnTo>
                  <a:lnTo>
                    <a:pt x="7755" y="5976"/>
                  </a:lnTo>
                  <a:lnTo>
                    <a:pt x="7872" y="5767"/>
                  </a:lnTo>
                  <a:lnTo>
                    <a:pt x="7964" y="5557"/>
                  </a:lnTo>
                  <a:lnTo>
                    <a:pt x="8055" y="5335"/>
                  </a:lnTo>
                  <a:lnTo>
                    <a:pt x="8121" y="5126"/>
                  </a:lnTo>
                  <a:lnTo>
                    <a:pt x="8186" y="4904"/>
                  </a:lnTo>
                  <a:lnTo>
                    <a:pt x="8225" y="4681"/>
                  </a:lnTo>
                  <a:lnTo>
                    <a:pt x="8251" y="4472"/>
                  </a:lnTo>
                  <a:lnTo>
                    <a:pt x="8265" y="4250"/>
                  </a:lnTo>
                  <a:lnTo>
                    <a:pt x="8278" y="4027"/>
                  </a:lnTo>
                  <a:lnTo>
                    <a:pt x="8265" y="3818"/>
                  </a:lnTo>
                  <a:lnTo>
                    <a:pt x="8238" y="3596"/>
                  </a:lnTo>
                  <a:lnTo>
                    <a:pt x="8199" y="3387"/>
                  </a:lnTo>
                  <a:lnTo>
                    <a:pt x="8160" y="3178"/>
                  </a:lnTo>
                  <a:lnTo>
                    <a:pt x="8095" y="2968"/>
                  </a:lnTo>
                  <a:lnTo>
                    <a:pt x="8029" y="2772"/>
                  </a:lnTo>
                  <a:lnTo>
                    <a:pt x="7951" y="2563"/>
                  </a:lnTo>
                  <a:lnTo>
                    <a:pt x="7846" y="2367"/>
                  </a:lnTo>
                  <a:lnTo>
                    <a:pt x="7755" y="2184"/>
                  </a:lnTo>
                  <a:lnTo>
                    <a:pt x="7637" y="1988"/>
                  </a:lnTo>
                  <a:lnTo>
                    <a:pt x="7506" y="1818"/>
                  </a:lnTo>
                  <a:lnTo>
                    <a:pt x="7375" y="1635"/>
                  </a:lnTo>
                  <a:lnTo>
                    <a:pt x="7232" y="1465"/>
                  </a:lnTo>
                  <a:lnTo>
                    <a:pt x="7075" y="1308"/>
                  </a:lnTo>
                  <a:lnTo>
                    <a:pt x="6918" y="1151"/>
                  </a:lnTo>
                  <a:lnTo>
                    <a:pt x="6748" y="1007"/>
                  </a:lnTo>
                  <a:lnTo>
                    <a:pt x="6565" y="863"/>
                  </a:lnTo>
                  <a:lnTo>
                    <a:pt x="6382" y="732"/>
                  </a:lnTo>
                  <a:lnTo>
                    <a:pt x="6186" y="615"/>
                  </a:lnTo>
                  <a:lnTo>
                    <a:pt x="5976" y="497"/>
                  </a:lnTo>
                  <a:lnTo>
                    <a:pt x="5767" y="392"/>
                  </a:lnTo>
                  <a:lnTo>
                    <a:pt x="5545" y="301"/>
                  </a:lnTo>
                  <a:lnTo>
                    <a:pt x="5283" y="209"/>
                  </a:lnTo>
                  <a:lnTo>
                    <a:pt x="5022" y="131"/>
                  </a:lnTo>
                  <a:lnTo>
                    <a:pt x="4760" y="79"/>
                  </a:lnTo>
                  <a:lnTo>
                    <a:pt x="4512" y="26"/>
                  </a:lnTo>
                  <a:lnTo>
                    <a:pt x="4263" y="13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5" name="Google Shape;1777;p38">
              <a:extLst>
                <a:ext uri="{FF2B5EF4-FFF2-40B4-BE49-F238E27FC236}">
                  <a16:creationId xmlns:a16="http://schemas.microsoft.com/office/drawing/2014/main" id="{77875565-F3D1-487A-F94B-999A2CCC489F}"/>
                </a:ext>
              </a:extLst>
            </p:cNvPr>
            <p:cNvSpPr/>
            <p:nvPr/>
          </p:nvSpPr>
          <p:spPr>
            <a:xfrm>
              <a:off x="4136550" y="5160100"/>
              <a:ext cx="87950" cy="160525"/>
            </a:xfrm>
            <a:custGeom>
              <a:avLst/>
              <a:gdLst/>
              <a:ahLst/>
              <a:cxnLst/>
              <a:rect l="l" t="t" r="r" b="b"/>
              <a:pathLst>
                <a:path w="3518" h="6421" extrusionOk="0">
                  <a:moveTo>
                    <a:pt x="2550" y="1"/>
                  </a:moveTo>
                  <a:lnTo>
                    <a:pt x="2459" y="14"/>
                  </a:lnTo>
                  <a:lnTo>
                    <a:pt x="2367" y="53"/>
                  </a:lnTo>
                  <a:lnTo>
                    <a:pt x="2289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210"/>
                  </a:lnTo>
                  <a:lnTo>
                    <a:pt x="2158" y="563"/>
                  </a:lnTo>
                  <a:lnTo>
                    <a:pt x="2093" y="929"/>
                  </a:lnTo>
                  <a:lnTo>
                    <a:pt x="2027" y="1282"/>
                  </a:lnTo>
                  <a:lnTo>
                    <a:pt x="1936" y="1648"/>
                  </a:lnTo>
                  <a:lnTo>
                    <a:pt x="1844" y="2014"/>
                  </a:lnTo>
                  <a:lnTo>
                    <a:pt x="1740" y="2367"/>
                  </a:lnTo>
                  <a:lnTo>
                    <a:pt x="1622" y="2734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38"/>
                  </a:lnTo>
                  <a:lnTo>
                    <a:pt x="524" y="5257"/>
                  </a:lnTo>
                  <a:lnTo>
                    <a:pt x="157" y="5976"/>
                  </a:lnTo>
                  <a:lnTo>
                    <a:pt x="79" y="6029"/>
                  </a:lnTo>
                  <a:lnTo>
                    <a:pt x="27" y="6094"/>
                  </a:lnTo>
                  <a:lnTo>
                    <a:pt x="14" y="6133"/>
                  </a:lnTo>
                  <a:lnTo>
                    <a:pt x="1" y="6172"/>
                  </a:lnTo>
                  <a:lnTo>
                    <a:pt x="14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19" y="6395"/>
                  </a:lnTo>
                  <a:lnTo>
                    <a:pt x="484" y="6355"/>
                  </a:lnTo>
                  <a:lnTo>
                    <a:pt x="694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13" y="6382"/>
                  </a:lnTo>
                  <a:lnTo>
                    <a:pt x="1570" y="6355"/>
                  </a:lnTo>
                  <a:lnTo>
                    <a:pt x="1713" y="6329"/>
                  </a:lnTo>
                  <a:lnTo>
                    <a:pt x="1870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50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89" y="5937"/>
                  </a:lnTo>
                  <a:lnTo>
                    <a:pt x="2681" y="5859"/>
                  </a:lnTo>
                  <a:lnTo>
                    <a:pt x="2773" y="5767"/>
                  </a:lnTo>
                  <a:lnTo>
                    <a:pt x="2943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904"/>
                  </a:lnTo>
                  <a:lnTo>
                    <a:pt x="3374" y="4643"/>
                  </a:lnTo>
                  <a:lnTo>
                    <a:pt x="3439" y="4381"/>
                  </a:lnTo>
                  <a:lnTo>
                    <a:pt x="3479" y="4106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52" y="2407"/>
                  </a:lnTo>
                  <a:lnTo>
                    <a:pt x="3400" y="2119"/>
                  </a:lnTo>
                  <a:lnTo>
                    <a:pt x="3361" y="1857"/>
                  </a:lnTo>
                  <a:lnTo>
                    <a:pt x="3296" y="1596"/>
                  </a:lnTo>
                  <a:lnTo>
                    <a:pt x="3178" y="1099"/>
                  </a:lnTo>
                  <a:lnTo>
                    <a:pt x="3034" y="681"/>
                  </a:lnTo>
                  <a:lnTo>
                    <a:pt x="2903" y="328"/>
                  </a:lnTo>
                  <a:lnTo>
                    <a:pt x="2838" y="197"/>
                  </a:lnTo>
                  <a:lnTo>
                    <a:pt x="2773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6" name="Google Shape;1778;p38">
              <a:extLst>
                <a:ext uri="{FF2B5EF4-FFF2-40B4-BE49-F238E27FC236}">
                  <a16:creationId xmlns:a16="http://schemas.microsoft.com/office/drawing/2014/main" id="{F0F0A18D-23C9-3616-6337-450EA77EB5B9}"/>
                </a:ext>
              </a:extLst>
            </p:cNvPr>
            <p:cNvSpPr/>
            <p:nvPr/>
          </p:nvSpPr>
          <p:spPr>
            <a:xfrm>
              <a:off x="4322225" y="5130025"/>
              <a:ext cx="87950" cy="160525"/>
            </a:xfrm>
            <a:custGeom>
              <a:avLst/>
              <a:gdLst/>
              <a:ahLst/>
              <a:cxnLst/>
              <a:rect l="l" t="t" r="r" b="b"/>
              <a:pathLst>
                <a:path w="3518" h="6421" extrusionOk="0">
                  <a:moveTo>
                    <a:pt x="2550" y="1"/>
                  </a:moveTo>
                  <a:lnTo>
                    <a:pt x="2459" y="14"/>
                  </a:lnTo>
                  <a:lnTo>
                    <a:pt x="2354" y="53"/>
                  </a:lnTo>
                  <a:lnTo>
                    <a:pt x="2276" y="92"/>
                  </a:lnTo>
                  <a:lnTo>
                    <a:pt x="2223" y="145"/>
                  </a:lnTo>
                  <a:lnTo>
                    <a:pt x="2197" y="171"/>
                  </a:lnTo>
                  <a:lnTo>
                    <a:pt x="2197" y="210"/>
                  </a:lnTo>
                  <a:lnTo>
                    <a:pt x="2145" y="563"/>
                  </a:lnTo>
                  <a:lnTo>
                    <a:pt x="2093" y="929"/>
                  </a:lnTo>
                  <a:lnTo>
                    <a:pt x="2014" y="1282"/>
                  </a:lnTo>
                  <a:lnTo>
                    <a:pt x="1936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4"/>
                  </a:lnTo>
                  <a:lnTo>
                    <a:pt x="1478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14" y="6094"/>
                  </a:lnTo>
                  <a:lnTo>
                    <a:pt x="0" y="6133"/>
                  </a:lnTo>
                  <a:lnTo>
                    <a:pt x="0" y="6172"/>
                  </a:lnTo>
                  <a:lnTo>
                    <a:pt x="0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6"/>
                  </a:lnTo>
                  <a:lnTo>
                    <a:pt x="680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00" y="6382"/>
                  </a:lnTo>
                  <a:lnTo>
                    <a:pt x="1570" y="6356"/>
                  </a:lnTo>
                  <a:lnTo>
                    <a:pt x="1713" y="6329"/>
                  </a:lnTo>
                  <a:lnTo>
                    <a:pt x="1857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49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76" y="5937"/>
                  </a:lnTo>
                  <a:lnTo>
                    <a:pt x="2681" y="5859"/>
                  </a:lnTo>
                  <a:lnTo>
                    <a:pt x="2772" y="5767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5" y="4904"/>
                  </a:lnTo>
                  <a:lnTo>
                    <a:pt x="3374" y="4643"/>
                  </a:lnTo>
                  <a:lnTo>
                    <a:pt x="3426" y="4381"/>
                  </a:lnTo>
                  <a:lnTo>
                    <a:pt x="3479" y="4107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39" y="2407"/>
                  </a:lnTo>
                  <a:lnTo>
                    <a:pt x="3400" y="2119"/>
                  </a:lnTo>
                  <a:lnTo>
                    <a:pt x="3348" y="1858"/>
                  </a:lnTo>
                  <a:lnTo>
                    <a:pt x="3295" y="1596"/>
                  </a:lnTo>
                  <a:lnTo>
                    <a:pt x="3165" y="1099"/>
                  </a:lnTo>
                  <a:lnTo>
                    <a:pt x="3034" y="681"/>
                  </a:lnTo>
                  <a:lnTo>
                    <a:pt x="2890" y="328"/>
                  </a:lnTo>
                  <a:lnTo>
                    <a:pt x="2825" y="197"/>
                  </a:lnTo>
                  <a:lnTo>
                    <a:pt x="2759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7" name="Google Shape;1779;p38">
              <a:extLst>
                <a:ext uri="{FF2B5EF4-FFF2-40B4-BE49-F238E27FC236}">
                  <a16:creationId xmlns:a16="http://schemas.microsoft.com/office/drawing/2014/main" id="{91CF31E2-8109-C695-85F7-4F930AA6D73A}"/>
                </a:ext>
              </a:extLst>
            </p:cNvPr>
            <p:cNvSpPr/>
            <p:nvPr/>
          </p:nvSpPr>
          <p:spPr>
            <a:xfrm>
              <a:off x="3923425" y="5133950"/>
              <a:ext cx="83050" cy="171975"/>
            </a:xfrm>
            <a:custGeom>
              <a:avLst/>
              <a:gdLst/>
              <a:ahLst/>
              <a:cxnLst/>
              <a:rect l="l" t="t" r="r" b="b"/>
              <a:pathLst>
                <a:path w="3322" h="6879" extrusionOk="0">
                  <a:moveTo>
                    <a:pt x="2550" y="1"/>
                  </a:moveTo>
                  <a:lnTo>
                    <a:pt x="2458" y="14"/>
                  </a:lnTo>
                  <a:lnTo>
                    <a:pt x="2354" y="53"/>
                  </a:lnTo>
                  <a:lnTo>
                    <a:pt x="2275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2" y="929"/>
                  </a:lnTo>
                  <a:lnTo>
                    <a:pt x="2014" y="1282"/>
                  </a:lnTo>
                  <a:lnTo>
                    <a:pt x="1935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3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6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26" y="6094"/>
                  </a:lnTo>
                  <a:lnTo>
                    <a:pt x="13" y="6133"/>
                  </a:lnTo>
                  <a:lnTo>
                    <a:pt x="0" y="6172"/>
                  </a:lnTo>
                  <a:lnTo>
                    <a:pt x="13" y="6199"/>
                  </a:lnTo>
                  <a:lnTo>
                    <a:pt x="26" y="6225"/>
                  </a:lnTo>
                  <a:lnTo>
                    <a:pt x="13" y="6264"/>
                  </a:lnTo>
                  <a:lnTo>
                    <a:pt x="13" y="6290"/>
                  </a:lnTo>
                  <a:lnTo>
                    <a:pt x="26" y="6316"/>
                  </a:lnTo>
                  <a:lnTo>
                    <a:pt x="39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5"/>
                  </a:lnTo>
                  <a:lnTo>
                    <a:pt x="654" y="6473"/>
                  </a:lnTo>
                  <a:lnTo>
                    <a:pt x="824" y="6565"/>
                  </a:lnTo>
                  <a:lnTo>
                    <a:pt x="981" y="6656"/>
                  </a:lnTo>
                  <a:lnTo>
                    <a:pt x="1138" y="6722"/>
                  </a:lnTo>
                  <a:lnTo>
                    <a:pt x="1282" y="6774"/>
                  </a:lnTo>
                  <a:lnTo>
                    <a:pt x="1425" y="6826"/>
                  </a:lnTo>
                  <a:lnTo>
                    <a:pt x="1556" y="6852"/>
                  </a:lnTo>
                  <a:lnTo>
                    <a:pt x="1687" y="6865"/>
                  </a:lnTo>
                  <a:lnTo>
                    <a:pt x="1805" y="6878"/>
                  </a:lnTo>
                  <a:lnTo>
                    <a:pt x="1922" y="6865"/>
                  </a:lnTo>
                  <a:lnTo>
                    <a:pt x="2040" y="6852"/>
                  </a:lnTo>
                  <a:lnTo>
                    <a:pt x="2145" y="6826"/>
                  </a:lnTo>
                  <a:lnTo>
                    <a:pt x="2236" y="6787"/>
                  </a:lnTo>
                  <a:lnTo>
                    <a:pt x="2341" y="6735"/>
                  </a:lnTo>
                  <a:lnTo>
                    <a:pt x="2432" y="6682"/>
                  </a:lnTo>
                  <a:lnTo>
                    <a:pt x="2511" y="6617"/>
                  </a:lnTo>
                  <a:lnTo>
                    <a:pt x="2589" y="6538"/>
                  </a:lnTo>
                  <a:lnTo>
                    <a:pt x="2668" y="6447"/>
                  </a:lnTo>
                  <a:lnTo>
                    <a:pt x="2733" y="6355"/>
                  </a:lnTo>
                  <a:lnTo>
                    <a:pt x="2798" y="6251"/>
                  </a:lnTo>
                  <a:lnTo>
                    <a:pt x="2916" y="6029"/>
                  </a:lnTo>
                  <a:lnTo>
                    <a:pt x="3021" y="5780"/>
                  </a:lnTo>
                  <a:lnTo>
                    <a:pt x="3112" y="5506"/>
                  </a:lnTo>
                  <a:lnTo>
                    <a:pt x="3178" y="5218"/>
                  </a:lnTo>
                  <a:lnTo>
                    <a:pt x="3230" y="4904"/>
                  </a:lnTo>
                  <a:lnTo>
                    <a:pt x="3269" y="4577"/>
                  </a:lnTo>
                  <a:lnTo>
                    <a:pt x="3295" y="4250"/>
                  </a:lnTo>
                  <a:lnTo>
                    <a:pt x="3321" y="3910"/>
                  </a:lnTo>
                  <a:lnTo>
                    <a:pt x="3321" y="3557"/>
                  </a:lnTo>
                  <a:lnTo>
                    <a:pt x="3321" y="3217"/>
                  </a:lnTo>
                  <a:lnTo>
                    <a:pt x="3308" y="2864"/>
                  </a:lnTo>
                  <a:lnTo>
                    <a:pt x="3282" y="2524"/>
                  </a:lnTo>
                  <a:lnTo>
                    <a:pt x="3243" y="2197"/>
                  </a:lnTo>
                  <a:lnTo>
                    <a:pt x="3204" y="1870"/>
                  </a:lnTo>
                  <a:lnTo>
                    <a:pt x="3112" y="1269"/>
                  </a:lnTo>
                  <a:lnTo>
                    <a:pt x="3060" y="1007"/>
                  </a:lnTo>
                  <a:lnTo>
                    <a:pt x="3008" y="759"/>
                  </a:lnTo>
                  <a:lnTo>
                    <a:pt x="2955" y="537"/>
                  </a:lnTo>
                  <a:lnTo>
                    <a:pt x="2890" y="354"/>
                  </a:lnTo>
                  <a:lnTo>
                    <a:pt x="2825" y="197"/>
                  </a:lnTo>
                  <a:lnTo>
                    <a:pt x="2772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8" name="Google Shape;1780;p38">
              <a:extLst>
                <a:ext uri="{FF2B5EF4-FFF2-40B4-BE49-F238E27FC236}">
                  <a16:creationId xmlns:a16="http://schemas.microsoft.com/office/drawing/2014/main" id="{9D6E4B78-28A6-D962-6D16-B33D4AEF8CF9}"/>
                </a:ext>
              </a:extLst>
            </p:cNvPr>
            <p:cNvSpPr/>
            <p:nvPr/>
          </p:nvSpPr>
          <p:spPr>
            <a:xfrm>
              <a:off x="5139775" y="5120225"/>
              <a:ext cx="87950" cy="160200"/>
            </a:xfrm>
            <a:custGeom>
              <a:avLst/>
              <a:gdLst/>
              <a:ahLst/>
              <a:cxnLst/>
              <a:rect l="l" t="t" r="r" b="b"/>
              <a:pathLst>
                <a:path w="3518" h="6408" extrusionOk="0">
                  <a:moveTo>
                    <a:pt x="2550" y="0"/>
                  </a:moveTo>
                  <a:lnTo>
                    <a:pt x="2459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23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44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806"/>
                  </a:lnTo>
                  <a:lnTo>
                    <a:pt x="877" y="4525"/>
                  </a:lnTo>
                  <a:lnTo>
                    <a:pt x="524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27" y="6224"/>
                  </a:lnTo>
                  <a:lnTo>
                    <a:pt x="14" y="6251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29"/>
                  </a:lnTo>
                  <a:lnTo>
                    <a:pt x="92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27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7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2001" y="6238"/>
                  </a:lnTo>
                  <a:lnTo>
                    <a:pt x="2132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81" y="5845"/>
                  </a:lnTo>
                  <a:lnTo>
                    <a:pt x="2773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891"/>
                  </a:lnTo>
                  <a:lnTo>
                    <a:pt x="3374" y="4642"/>
                  </a:lnTo>
                  <a:lnTo>
                    <a:pt x="3426" y="4381"/>
                  </a:lnTo>
                  <a:lnTo>
                    <a:pt x="3479" y="4106"/>
                  </a:lnTo>
                  <a:lnTo>
                    <a:pt x="3505" y="3819"/>
                  </a:lnTo>
                  <a:lnTo>
                    <a:pt x="3518" y="3531"/>
                  </a:lnTo>
                  <a:lnTo>
                    <a:pt x="3518" y="3243"/>
                  </a:lnTo>
                  <a:lnTo>
                    <a:pt x="3505" y="2956"/>
                  </a:lnTo>
                  <a:lnTo>
                    <a:pt x="3479" y="2681"/>
                  </a:lnTo>
                  <a:lnTo>
                    <a:pt x="3439" y="2393"/>
                  </a:lnTo>
                  <a:lnTo>
                    <a:pt x="3400" y="2119"/>
                  </a:lnTo>
                  <a:lnTo>
                    <a:pt x="3348" y="1844"/>
                  </a:lnTo>
                  <a:lnTo>
                    <a:pt x="3296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20" y="27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9" name="Google Shape;1781;p38">
              <a:extLst>
                <a:ext uri="{FF2B5EF4-FFF2-40B4-BE49-F238E27FC236}">
                  <a16:creationId xmlns:a16="http://schemas.microsoft.com/office/drawing/2014/main" id="{BA888D53-053D-D4A4-F3A8-FD3D98FD951B}"/>
                </a:ext>
              </a:extLst>
            </p:cNvPr>
            <p:cNvSpPr/>
            <p:nvPr/>
          </p:nvSpPr>
          <p:spPr>
            <a:xfrm>
              <a:off x="5325450" y="5090150"/>
              <a:ext cx="87625" cy="160200"/>
            </a:xfrm>
            <a:custGeom>
              <a:avLst/>
              <a:gdLst/>
              <a:ahLst/>
              <a:cxnLst/>
              <a:rect l="l" t="t" r="r" b="b"/>
              <a:pathLst>
                <a:path w="3505" h="6408" extrusionOk="0">
                  <a:moveTo>
                    <a:pt x="2550" y="1"/>
                  </a:moveTo>
                  <a:lnTo>
                    <a:pt x="2446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84" y="197"/>
                  </a:lnTo>
                  <a:lnTo>
                    <a:pt x="2145" y="550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34" y="3439"/>
                  </a:lnTo>
                  <a:lnTo>
                    <a:pt x="1190" y="3806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4" y="6225"/>
                  </a:lnTo>
                  <a:lnTo>
                    <a:pt x="14" y="6251"/>
                  </a:lnTo>
                  <a:lnTo>
                    <a:pt x="14" y="6277"/>
                  </a:lnTo>
                  <a:lnTo>
                    <a:pt x="14" y="6316"/>
                  </a:lnTo>
                  <a:lnTo>
                    <a:pt x="40" y="6329"/>
                  </a:lnTo>
                  <a:lnTo>
                    <a:pt x="79" y="6368"/>
                  </a:lnTo>
                  <a:lnTo>
                    <a:pt x="157" y="6395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6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1988" y="6238"/>
                  </a:lnTo>
                  <a:lnTo>
                    <a:pt x="2119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68" y="5845"/>
                  </a:lnTo>
                  <a:lnTo>
                    <a:pt x="2759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26"/>
                  </a:lnTo>
                  <a:lnTo>
                    <a:pt x="3282" y="4891"/>
                  </a:lnTo>
                  <a:lnTo>
                    <a:pt x="3361" y="4642"/>
                  </a:lnTo>
                  <a:lnTo>
                    <a:pt x="3426" y="4368"/>
                  </a:lnTo>
                  <a:lnTo>
                    <a:pt x="3465" y="4106"/>
                  </a:lnTo>
                  <a:lnTo>
                    <a:pt x="3492" y="3819"/>
                  </a:lnTo>
                  <a:lnTo>
                    <a:pt x="3505" y="3531"/>
                  </a:lnTo>
                  <a:lnTo>
                    <a:pt x="3505" y="3243"/>
                  </a:lnTo>
                  <a:lnTo>
                    <a:pt x="3492" y="2956"/>
                  </a:lnTo>
                  <a:lnTo>
                    <a:pt x="3479" y="2668"/>
                  </a:lnTo>
                  <a:lnTo>
                    <a:pt x="3439" y="2393"/>
                  </a:lnTo>
                  <a:lnTo>
                    <a:pt x="3400" y="2106"/>
                  </a:lnTo>
                  <a:lnTo>
                    <a:pt x="3348" y="1844"/>
                  </a:lnTo>
                  <a:lnTo>
                    <a:pt x="3295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33" y="40"/>
                  </a:lnTo>
                  <a:lnTo>
                    <a:pt x="2707" y="27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0" name="Google Shape;1782;p38">
              <a:extLst>
                <a:ext uri="{FF2B5EF4-FFF2-40B4-BE49-F238E27FC236}">
                  <a16:creationId xmlns:a16="http://schemas.microsoft.com/office/drawing/2014/main" id="{89683EB3-C1B9-CA0D-96F9-92B065FFEA04}"/>
                </a:ext>
              </a:extLst>
            </p:cNvPr>
            <p:cNvSpPr/>
            <p:nvPr/>
          </p:nvSpPr>
          <p:spPr>
            <a:xfrm>
              <a:off x="4926650" y="5094075"/>
              <a:ext cx="83050" cy="171650"/>
            </a:xfrm>
            <a:custGeom>
              <a:avLst/>
              <a:gdLst/>
              <a:ahLst/>
              <a:cxnLst/>
              <a:rect l="l" t="t" r="r" b="b"/>
              <a:pathLst>
                <a:path w="3322" h="6866" extrusionOk="0">
                  <a:moveTo>
                    <a:pt x="2550" y="0"/>
                  </a:moveTo>
                  <a:lnTo>
                    <a:pt x="2445" y="14"/>
                  </a:lnTo>
                  <a:lnTo>
                    <a:pt x="2354" y="40"/>
                  </a:lnTo>
                  <a:lnTo>
                    <a:pt x="2275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50"/>
                  </a:lnTo>
                  <a:lnTo>
                    <a:pt x="2092" y="916"/>
                  </a:lnTo>
                  <a:lnTo>
                    <a:pt x="2014" y="1282"/>
                  </a:lnTo>
                  <a:lnTo>
                    <a:pt x="1935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792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3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3" y="6224"/>
                  </a:lnTo>
                  <a:lnTo>
                    <a:pt x="13" y="6251"/>
                  </a:lnTo>
                  <a:lnTo>
                    <a:pt x="13" y="6277"/>
                  </a:lnTo>
                  <a:lnTo>
                    <a:pt x="13" y="6316"/>
                  </a:lnTo>
                  <a:lnTo>
                    <a:pt x="39" y="6329"/>
                  </a:lnTo>
                  <a:lnTo>
                    <a:pt x="79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54" y="6460"/>
                  </a:lnTo>
                  <a:lnTo>
                    <a:pt x="824" y="6564"/>
                  </a:lnTo>
                  <a:lnTo>
                    <a:pt x="981" y="6643"/>
                  </a:lnTo>
                  <a:lnTo>
                    <a:pt x="1125" y="6708"/>
                  </a:lnTo>
                  <a:lnTo>
                    <a:pt x="1282" y="6774"/>
                  </a:lnTo>
                  <a:lnTo>
                    <a:pt x="1412" y="6813"/>
                  </a:lnTo>
                  <a:lnTo>
                    <a:pt x="1556" y="6839"/>
                  </a:lnTo>
                  <a:lnTo>
                    <a:pt x="1674" y="6865"/>
                  </a:lnTo>
                  <a:lnTo>
                    <a:pt x="1922" y="6865"/>
                  </a:lnTo>
                  <a:lnTo>
                    <a:pt x="2027" y="6839"/>
                  </a:lnTo>
                  <a:lnTo>
                    <a:pt x="2132" y="6813"/>
                  </a:lnTo>
                  <a:lnTo>
                    <a:pt x="2236" y="6774"/>
                  </a:lnTo>
                  <a:lnTo>
                    <a:pt x="2328" y="6721"/>
                  </a:lnTo>
                  <a:lnTo>
                    <a:pt x="2419" y="6669"/>
                  </a:lnTo>
                  <a:lnTo>
                    <a:pt x="2511" y="6604"/>
                  </a:lnTo>
                  <a:lnTo>
                    <a:pt x="2589" y="6525"/>
                  </a:lnTo>
                  <a:lnTo>
                    <a:pt x="2668" y="6434"/>
                  </a:lnTo>
                  <a:lnTo>
                    <a:pt x="2733" y="6342"/>
                  </a:lnTo>
                  <a:lnTo>
                    <a:pt x="2798" y="6251"/>
                  </a:lnTo>
                  <a:lnTo>
                    <a:pt x="2916" y="6028"/>
                  </a:lnTo>
                  <a:lnTo>
                    <a:pt x="3021" y="5767"/>
                  </a:lnTo>
                  <a:lnTo>
                    <a:pt x="3099" y="5505"/>
                  </a:lnTo>
                  <a:lnTo>
                    <a:pt x="3178" y="5205"/>
                  </a:lnTo>
                  <a:lnTo>
                    <a:pt x="3230" y="4891"/>
                  </a:lnTo>
                  <a:lnTo>
                    <a:pt x="3269" y="4577"/>
                  </a:lnTo>
                  <a:lnTo>
                    <a:pt x="3295" y="4237"/>
                  </a:lnTo>
                  <a:lnTo>
                    <a:pt x="3308" y="3897"/>
                  </a:lnTo>
                  <a:lnTo>
                    <a:pt x="3321" y="3544"/>
                  </a:lnTo>
                  <a:lnTo>
                    <a:pt x="3308" y="3204"/>
                  </a:lnTo>
                  <a:lnTo>
                    <a:pt x="3295" y="2851"/>
                  </a:lnTo>
                  <a:lnTo>
                    <a:pt x="3269" y="2511"/>
                  </a:lnTo>
                  <a:lnTo>
                    <a:pt x="3243" y="2184"/>
                  </a:lnTo>
                  <a:lnTo>
                    <a:pt x="3204" y="1857"/>
                  </a:lnTo>
                  <a:lnTo>
                    <a:pt x="3112" y="1269"/>
                  </a:lnTo>
                  <a:lnTo>
                    <a:pt x="3060" y="994"/>
                  </a:lnTo>
                  <a:lnTo>
                    <a:pt x="3008" y="746"/>
                  </a:lnTo>
                  <a:lnTo>
                    <a:pt x="2942" y="537"/>
                  </a:lnTo>
                  <a:lnTo>
                    <a:pt x="2890" y="340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07" y="27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1" name="Google Shape;1783;p38">
              <a:extLst>
                <a:ext uri="{FF2B5EF4-FFF2-40B4-BE49-F238E27FC236}">
                  <a16:creationId xmlns:a16="http://schemas.microsoft.com/office/drawing/2014/main" id="{12923BCC-E313-8998-5535-59A385157072}"/>
                </a:ext>
              </a:extLst>
            </p:cNvPr>
            <p:cNvSpPr/>
            <p:nvPr/>
          </p:nvSpPr>
          <p:spPr>
            <a:xfrm>
              <a:off x="4428125" y="1989275"/>
              <a:ext cx="30100" cy="15375"/>
            </a:xfrm>
            <a:custGeom>
              <a:avLst/>
              <a:gdLst/>
              <a:ahLst/>
              <a:cxnLst/>
              <a:rect l="l" t="t" r="r" b="b"/>
              <a:pathLst>
                <a:path w="1204" h="615" extrusionOk="0">
                  <a:moveTo>
                    <a:pt x="602" y="0"/>
                  </a:moveTo>
                  <a:lnTo>
                    <a:pt x="485" y="13"/>
                  </a:lnTo>
                  <a:lnTo>
                    <a:pt x="367" y="26"/>
                  </a:lnTo>
                  <a:lnTo>
                    <a:pt x="262" y="52"/>
                  </a:lnTo>
                  <a:lnTo>
                    <a:pt x="171" y="92"/>
                  </a:lnTo>
                  <a:lnTo>
                    <a:pt x="106" y="144"/>
                  </a:lnTo>
                  <a:lnTo>
                    <a:pt x="53" y="196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6"/>
                  </a:lnTo>
                  <a:lnTo>
                    <a:pt x="53" y="419"/>
                  </a:lnTo>
                  <a:lnTo>
                    <a:pt x="106" y="471"/>
                  </a:lnTo>
                  <a:lnTo>
                    <a:pt x="171" y="523"/>
                  </a:lnTo>
                  <a:lnTo>
                    <a:pt x="262" y="562"/>
                  </a:lnTo>
                  <a:lnTo>
                    <a:pt x="367" y="589"/>
                  </a:lnTo>
                  <a:lnTo>
                    <a:pt x="485" y="602"/>
                  </a:lnTo>
                  <a:lnTo>
                    <a:pt x="602" y="615"/>
                  </a:lnTo>
                  <a:lnTo>
                    <a:pt x="720" y="602"/>
                  </a:lnTo>
                  <a:lnTo>
                    <a:pt x="838" y="589"/>
                  </a:lnTo>
                  <a:lnTo>
                    <a:pt x="942" y="562"/>
                  </a:lnTo>
                  <a:lnTo>
                    <a:pt x="1034" y="523"/>
                  </a:lnTo>
                  <a:lnTo>
                    <a:pt x="1099" y="471"/>
                  </a:lnTo>
                  <a:lnTo>
                    <a:pt x="1152" y="419"/>
                  </a:lnTo>
                  <a:lnTo>
                    <a:pt x="1191" y="366"/>
                  </a:lnTo>
                  <a:lnTo>
                    <a:pt x="1204" y="301"/>
                  </a:lnTo>
                  <a:lnTo>
                    <a:pt x="1191" y="249"/>
                  </a:lnTo>
                  <a:lnTo>
                    <a:pt x="1152" y="196"/>
                  </a:lnTo>
                  <a:lnTo>
                    <a:pt x="1099" y="144"/>
                  </a:lnTo>
                  <a:lnTo>
                    <a:pt x="1034" y="92"/>
                  </a:lnTo>
                  <a:lnTo>
                    <a:pt x="942" y="52"/>
                  </a:lnTo>
                  <a:lnTo>
                    <a:pt x="838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2" name="Google Shape;1784;p38">
              <a:extLst>
                <a:ext uri="{FF2B5EF4-FFF2-40B4-BE49-F238E27FC236}">
                  <a16:creationId xmlns:a16="http://schemas.microsoft.com/office/drawing/2014/main" id="{E8371D06-16E0-0D9B-30AD-99FE11D698BB}"/>
                </a:ext>
              </a:extLst>
            </p:cNvPr>
            <p:cNvSpPr/>
            <p:nvPr/>
          </p:nvSpPr>
          <p:spPr>
            <a:xfrm>
              <a:off x="4418000" y="2029475"/>
              <a:ext cx="25200" cy="15050"/>
            </a:xfrm>
            <a:custGeom>
              <a:avLst/>
              <a:gdLst/>
              <a:ahLst/>
              <a:cxnLst/>
              <a:rect l="l" t="t" r="r" b="b"/>
              <a:pathLst>
                <a:path w="1008" h="602" extrusionOk="0">
                  <a:moveTo>
                    <a:pt x="511" y="0"/>
                  </a:moveTo>
                  <a:lnTo>
                    <a:pt x="406" y="14"/>
                  </a:lnTo>
                  <a:lnTo>
                    <a:pt x="314" y="27"/>
                  </a:lnTo>
                  <a:lnTo>
                    <a:pt x="223" y="53"/>
                  </a:lnTo>
                  <a:lnTo>
                    <a:pt x="158" y="92"/>
                  </a:lnTo>
                  <a:lnTo>
                    <a:pt x="92" y="131"/>
                  </a:lnTo>
                  <a:lnTo>
                    <a:pt x="40" y="183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7"/>
                  </a:lnTo>
                  <a:lnTo>
                    <a:pt x="40" y="419"/>
                  </a:lnTo>
                  <a:lnTo>
                    <a:pt x="92" y="471"/>
                  </a:lnTo>
                  <a:lnTo>
                    <a:pt x="158" y="523"/>
                  </a:lnTo>
                  <a:lnTo>
                    <a:pt x="223" y="550"/>
                  </a:lnTo>
                  <a:lnTo>
                    <a:pt x="314" y="576"/>
                  </a:lnTo>
                  <a:lnTo>
                    <a:pt x="406" y="602"/>
                  </a:lnTo>
                  <a:lnTo>
                    <a:pt x="602" y="602"/>
                  </a:lnTo>
                  <a:lnTo>
                    <a:pt x="707" y="576"/>
                  </a:lnTo>
                  <a:lnTo>
                    <a:pt x="785" y="550"/>
                  </a:lnTo>
                  <a:lnTo>
                    <a:pt x="864" y="523"/>
                  </a:lnTo>
                  <a:lnTo>
                    <a:pt x="916" y="471"/>
                  </a:lnTo>
                  <a:lnTo>
                    <a:pt x="968" y="419"/>
                  </a:lnTo>
                  <a:lnTo>
                    <a:pt x="994" y="367"/>
                  </a:lnTo>
                  <a:lnTo>
                    <a:pt x="1007" y="301"/>
                  </a:lnTo>
                  <a:lnTo>
                    <a:pt x="994" y="249"/>
                  </a:lnTo>
                  <a:lnTo>
                    <a:pt x="968" y="183"/>
                  </a:lnTo>
                  <a:lnTo>
                    <a:pt x="916" y="131"/>
                  </a:lnTo>
                  <a:lnTo>
                    <a:pt x="864" y="92"/>
                  </a:lnTo>
                  <a:lnTo>
                    <a:pt x="785" y="53"/>
                  </a:lnTo>
                  <a:lnTo>
                    <a:pt x="707" y="27"/>
                  </a:lnTo>
                  <a:lnTo>
                    <a:pt x="602" y="1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3" name="Google Shape;1785;p38">
              <a:extLst>
                <a:ext uri="{FF2B5EF4-FFF2-40B4-BE49-F238E27FC236}">
                  <a16:creationId xmlns:a16="http://schemas.microsoft.com/office/drawing/2014/main" id="{48E1500D-604D-7AD3-27CB-DBB30756130A}"/>
                </a:ext>
              </a:extLst>
            </p:cNvPr>
            <p:cNvSpPr/>
            <p:nvPr/>
          </p:nvSpPr>
          <p:spPr>
            <a:xfrm>
              <a:off x="4363075" y="2014425"/>
              <a:ext cx="15075" cy="30100"/>
            </a:xfrm>
            <a:custGeom>
              <a:avLst/>
              <a:gdLst/>
              <a:ahLst/>
              <a:cxnLst/>
              <a:rect l="l" t="t" r="r" b="b"/>
              <a:pathLst>
                <a:path w="603" h="1204" extrusionOk="0">
                  <a:moveTo>
                    <a:pt x="302" y="1"/>
                  </a:moveTo>
                  <a:lnTo>
                    <a:pt x="236" y="14"/>
                  </a:lnTo>
                  <a:lnTo>
                    <a:pt x="184" y="53"/>
                  </a:lnTo>
                  <a:lnTo>
                    <a:pt x="132" y="106"/>
                  </a:lnTo>
                  <a:lnTo>
                    <a:pt x="79" y="184"/>
                  </a:lnTo>
                  <a:lnTo>
                    <a:pt x="40" y="262"/>
                  </a:lnTo>
                  <a:lnTo>
                    <a:pt x="14" y="367"/>
                  </a:lnTo>
                  <a:lnTo>
                    <a:pt x="1" y="485"/>
                  </a:lnTo>
                  <a:lnTo>
                    <a:pt x="1" y="602"/>
                  </a:lnTo>
                  <a:lnTo>
                    <a:pt x="1" y="720"/>
                  </a:lnTo>
                  <a:lnTo>
                    <a:pt x="14" y="838"/>
                  </a:lnTo>
                  <a:lnTo>
                    <a:pt x="40" y="942"/>
                  </a:lnTo>
                  <a:lnTo>
                    <a:pt x="79" y="1034"/>
                  </a:lnTo>
                  <a:lnTo>
                    <a:pt x="132" y="1099"/>
                  </a:lnTo>
                  <a:lnTo>
                    <a:pt x="184" y="1165"/>
                  </a:lnTo>
                  <a:lnTo>
                    <a:pt x="236" y="1191"/>
                  </a:lnTo>
                  <a:lnTo>
                    <a:pt x="302" y="1204"/>
                  </a:lnTo>
                  <a:lnTo>
                    <a:pt x="354" y="1191"/>
                  </a:lnTo>
                  <a:lnTo>
                    <a:pt x="406" y="1165"/>
                  </a:lnTo>
                  <a:lnTo>
                    <a:pt x="459" y="1099"/>
                  </a:lnTo>
                  <a:lnTo>
                    <a:pt x="511" y="1034"/>
                  </a:lnTo>
                  <a:lnTo>
                    <a:pt x="550" y="942"/>
                  </a:lnTo>
                  <a:lnTo>
                    <a:pt x="576" y="838"/>
                  </a:lnTo>
                  <a:lnTo>
                    <a:pt x="589" y="720"/>
                  </a:lnTo>
                  <a:lnTo>
                    <a:pt x="602" y="602"/>
                  </a:lnTo>
                  <a:lnTo>
                    <a:pt x="589" y="485"/>
                  </a:lnTo>
                  <a:lnTo>
                    <a:pt x="576" y="367"/>
                  </a:lnTo>
                  <a:lnTo>
                    <a:pt x="550" y="262"/>
                  </a:lnTo>
                  <a:lnTo>
                    <a:pt x="511" y="184"/>
                  </a:lnTo>
                  <a:lnTo>
                    <a:pt x="459" y="106"/>
                  </a:lnTo>
                  <a:lnTo>
                    <a:pt x="406" y="53"/>
                  </a:lnTo>
                  <a:lnTo>
                    <a:pt x="354" y="1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4" name="Google Shape;1786;p38">
              <a:extLst>
                <a:ext uri="{FF2B5EF4-FFF2-40B4-BE49-F238E27FC236}">
                  <a16:creationId xmlns:a16="http://schemas.microsoft.com/office/drawing/2014/main" id="{C70A6371-9D45-4D06-2742-1E11B35272EA}"/>
                </a:ext>
              </a:extLst>
            </p:cNvPr>
            <p:cNvSpPr/>
            <p:nvPr/>
          </p:nvSpPr>
          <p:spPr>
            <a:xfrm>
              <a:off x="4357850" y="1954300"/>
              <a:ext cx="15075" cy="19950"/>
            </a:xfrm>
            <a:custGeom>
              <a:avLst/>
              <a:gdLst/>
              <a:ahLst/>
              <a:cxnLst/>
              <a:rect l="l" t="t" r="r" b="b"/>
              <a:pathLst>
                <a:path w="603" h="798" extrusionOk="0">
                  <a:moveTo>
                    <a:pt x="301" y="0"/>
                  </a:moveTo>
                  <a:lnTo>
                    <a:pt x="249" y="13"/>
                  </a:lnTo>
                  <a:lnTo>
                    <a:pt x="184" y="26"/>
                  </a:lnTo>
                  <a:lnTo>
                    <a:pt x="131" y="65"/>
                  </a:lnTo>
                  <a:lnTo>
                    <a:pt x="92" y="118"/>
                  </a:lnTo>
                  <a:lnTo>
                    <a:pt x="53" y="183"/>
                  </a:lnTo>
                  <a:lnTo>
                    <a:pt x="27" y="248"/>
                  </a:lnTo>
                  <a:lnTo>
                    <a:pt x="14" y="327"/>
                  </a:lnTo>
                  <a:lnTo>
                    <a:pt x="1" y="405"/>
                  </a:lnTo>
                  <a:lnTo>
                    <a:pt x="14" y="484"/>
                  </a:lnTo>
                  <a:lnTo>
                    <a:pt x="27" y="562"/>
                  </a:lnTo>
                  <a:lnTo>
                    <a:pt x="53" y="628"/>
                  </a:lnTo>
                  <a:lnTo>
                    <a:pt x="92" y="680"/>
                  </a:lnTo>
                  <a:lnTo>
                    <a:pt x="131" y="732"/>
                  </a:lnTo>
                  <a:lnTo>
                    <a:pt x="184" y="772"/>
                  </a:lnTo>
                  <a:lnTo>
                    <a:pt x="249" y="798"/>
                  </a:lnTo>
                  <a:lnTo>
                    <a:pt x="367" y="798"/>
                  </a:lnTo>
                  <a:lnTo>
                    <a:pt x="419" y="772"/>
                  </a:lnTo>
                  <a:lnTo>
                    <a:pt x="471" y="732"/>
                  </a:lnTo>
                  <a:lnTo>
                    <a:pt x="511" y="680"/>
                  </a:lnTo>
                  <a:lnTo>
                    <a:pt x="550" y="628"/>
                  </a:lnTo>
                  <a:lnTo>
                    <a:pt x="576" y="562"/>
                  </a:lnTo>
                  <a:lnTo>
                    <a:pt x="602" y="484"/>
                  </a:lnTo>
                  <a:lnTo>
                    <a:pt x="602" y="405"/>
                  </a:lnTo>
                  <a:lnTo>
                    <a:pt x="602" y="327"/>
                  </a:lnTo>
                  <a:lnTo>
                    <a:pt x="576" y="248"/>
                  </a:lnTo>
                  <a:lnTo>
                    <a:pt x="550" y="183"/>
                  </a:lnTo>
                  <a:lnTo>
                    <a:pt x="511" y="118"/>
                  </a:lnTo>
                  <a:lnTo>
                    <a:pt x="471" y="65"/>
                  </a:lnTo>
                  <a:lnTo>
                    <a:pt x="419" y="26"/>
                  </a:lnTo>
                  <a:lnTo>
                    <a:pt x="367" y="1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5" name="Google Shape;1787;p38">
              <a:extLst>
                <a:ext uri="{FF2B5EF4-FFF2-40B4-BE49-F238E27FC236}">
                  <a16:creationId xmlns:a16="http://schemas.microsoft.com/office/drawing/2014/main" id="{2970CB7C-42E5-F634-7EE9-F2137466BA06}"/>
                </a:ext>
              </a:extLst>
            </p:cNvPr>
            <p:cNvSpPr/>
            <p:nvPr/>
          </p:nvSpPr>
          <p:spPr>
            <a:xfrm>
              <a:off x="4302600" y="1979450"/>
              <a:ext cx="35350" cy="15075"/>
            </a:xfrm>
            <a:custGeom>
              <a:avLst/>
              <a:gdLst/>
              <a:ahLst/>
              <a:cxnLst/>
              <a:rect l="l" t="t" r="r" b="b"/>
              <a:pathLst>
                <a:path w="1414" h="603" extrusionOk="0">
                  <a:moveTo>
                    <a:pt x="563" y="1"/>
                  </a:moveTo>
                  <a:lnTo>
                    <a:pt x="432" y="27"/>
                  </a:lnTo>
                  <a:lnTo>
                    <a:pt x="315" y="53"/>
                  </a:lnTo>
                  <a:lnTo>
                    <a:pt x="210" y="92"/>
                  </a:lnTo>
                  <a:lnTo>
                    <a:pt x="132" y="132"/>
                  </a:lnTo>
                  <a:lnTo>
                    <a:pt x="66" y="184"/>
                  </a:lnTo>
                  <a:lnTo>
                    <a:pt x="14" y="236"/>
                  </a:lnTo>
                  <a:lnTo>
                    <a:pt x="1" y="302"/>
                  </a:lnTo>
                  <a:lnTo>
                    <a:pt x="14" y="354"/>
                  </a:lnTo>
                  <a:lnTo>
                    <a:pt x="66" y="419"/>
                  </a:lnTo>
                  <a:lnTo>
                    <a:pt x="132" y="472"/>
                  </a:lnTo>
                  <a:lnTo>
                    <a:pt x="210" y="511"/>
                  </a:lnTo>
                  <a:lnTo>
                    <a:pt x="315" y="550"/>
                  </a:lnTo>
                  <a:lnTo>
                    <a:pt x="432" y="576"/>
                  </a:lnTo>
                  <a:lnTo>
                    <a:pt x="563" y="589"/>
                  </a:lnTo>
                  <a:lnTo>
                    <a:pt x="707" y="602"/>
                  </a:lnTo>
                  <a:lnTo>
                    <a:pt x="851" y="589"/>
                  </a:lnTo>
                  <a:lnTo>
                    <a:pt x="982" y="576"/>
                  </a:lnTo>
                  <a:lnTo>
                    <a:pt x="1099" y="550"/>
                  </a:lnTo>
                  <a:lnTo>
                    <a:pt x="1204" y="511"/>
                  </a:lnTo>
                  <a:lnTo>
                    <a:pt x="1295" y="472"/>
                  </a:lnTo>
                  <a:lnTo>
                    <a:pt x="1361" y="419"/>
                  </a:lnTo>
                  <a:lnTo>
                    <a:pt x="1400" y="354"/>
                  </a:lnTo>
                  <a:lnTo>
                    <a:pt x="1413" y="302"/>
                  </a:lnTo>
                  <a:lnTo>
                    <a:pt x="1400" y="236"/>
                  </a:lnTo>
                  <a:lnTo>
                    <a:pt x="1361" y="184"/>
                  </a:lnTo>
                  <a:lnTo>
                    <a:pt x="1295" y="132"/>
                  </a:lnTo>
                  <a:lnTo>
                    <a:pt x="1204" y="92"/>
                  </a:lnTo>
                  <a:lnTo>
                    <a:pt x="1099" y="53"/>
                  </a:lnTo>
                  <a:lnTo>
                    <a:pt x="982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6" name="Google Shape;1788;p38">
              <a:extLst>
                <a:ext uri="{FF2B5EF4-FFF2-40B4-BE49-F238E27FC236}">
                  <a16:creationId xmlns:a16="http://schemas.microsoft.com/office/drawing/2014/main" id="{7FDB1B10-686C-7238-6FA5-265494F6A8FD}"/>
                </a:ext>
              </a:extLst>
            </p:cNvPr>
            <p:cNvSpPr/>
            <p:nvPr/>
          </p:nvSpPr>
          <p:spPr>
            <a:xfrm>
              <a:off x="4297700" y="2049750"/>
              <a:ext cx="25200" cy="19950"/>
            </a:xfrm>
            <a:custGeom>
              <a:avLst/>
              <a:gdLst/>
              <a:ahLst/>
              <a:cxnLst/>
              <a:rect l="l" t="t" r="r" b="b"/>
              <a:pathLst>
                <a:path w="1008" h="798" extrusionOk="0">
                  <a:moveTo>
                    <a:pt x="406" y="0"/>
                  </a:moveTo>
                  <a:lnTo>
                    <a:pt x="302" y="26"/>
                  </a:lnTo>
                  <a:lnTo>
                    <a:pt x="223" y="66"/>
                  </a:lnTo>
                  <a:lnTo>
                    <a:pt x="145" y="118"/>
                  </a:lnTo>
                  <a:lnTo>
                    <a:pt x="92" y="170"/>
                  </a:lnTo>
                  <a:lnTo>
                    <a:pt x="40" y="235"/>
                  </a:lnTo>
                  <a:lnTo>
                    <a:pt x="14" y="314"/>
                  </a:lnTo>
                  <a:lnTo>
                    <a:pt x="1" y="392"/>
                  </a:lnTo>
                  <a:lnTo>
                    <a:pt x="14" y="471"/>
                  </a:lnTo>
                  <a:lnTo>
                    <a:pt x="40" y="549"/>
                  </a:lnTo>
                  <a:lnTo>
                    <a:pt x="92" y="615"/>
                  </a:lnTo>
                  <a:lnTo>
                    <a:pt x="145" y="680"/>
                  </a:lnTo>
                  <a:lnTo>
                    <a:pt x="223" y="732"/>
                  </a:lnTo>
                  <a:lnTo>
                    <a:pt x="302" y="772"/>
                  </a:lnTo>
                  <a:lnTo>
                    <a:pt x="406" y="785"/>
                  </a:lnTo>
                  <a:lnTo>
                    <a:pt x="498" y="798"/>
                  </a:lnTo>
                  <a:lnTo>
                    <a:pt x="602" y="785"/>
                  </a:lnTo>
                  <a:lnTo>
                    <a:pt x="694" y="772"/>
                  </a:lnTo>
                  <a:lnTo>
                    <a:pt x="785" y="732"/>
                  </a:lnTo>
                  <a:lnTo>
                    <a:pt x="864" y="680"/>
                  </a:lnTo>
                  <a:lnTo>
                    <a:pt x="916" y="615"/>
                  </a:lnTo>
                  <a:lnTo>
                    <a:pt x="968" y="549"/>
                  </a:lnTo>
                  <a:lnTo>
                    <a:pt x="995" y="471"/>
                  </a:lnTo>
                  <a:lnTo>
                    <a:pt x="1008" y="392"/>
                  </a:lnTo>
                  <a:lnTo>
                    <a:pt x="995" y="314"/>
                  </a:lnTo>
                  <a:lnTo>
                    <a:pt x="968" y="235"/>
                  </a:lnTo>
                  <a:lnTo>
                    <a:pt x="916" y="170"/>
                  </a:lnTo>
                  <a:lnTo>
                    <a:pt x="864" y="118"/>
                  </a:lnTo>
                  <a:lnTo>
                    <a:pt x="785" y="66"/>
                  </a:lnTo>
                  <a:lnTo>
                    <a:pt x="694" y="26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7" name="Google Shape;1789;p38">
              <a:extLst>
                <a:ext uri="{FF2B5EF4-FFF2-40B4-BE49-F238E27FC236}">
                  <a16:creationId xmlns:a16="http://schemas.microsoft.com/office/drawing/2014/main" id="{D230EB94-3851-D150-5FBC-47D71405AA33}"/>
                </a:ext>
              </a:extLst>
            </p:cNvPr>
            <p:cNvSpPr/>
            <p:nvPr/>
          </p:nvSpPr>
          <p:spPr>
            <a:xfrm>
              <a:off x="4383025" y="206967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lnTo>
                    <a:pt x="484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40" y="367"/>
                  </a:lnTo>
                  <a:lnTo>
                    <a:pt x="14" y="485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8"/>
                  </a:lnTo>
                  <a:lnTo>
                    <a:pt x="105" y="942"/>
                  </a:lnTo>
                  <a:lnTo>
                    <a:pt x="170" y="1034"/>
                  </a:lnTo>
                  <a:lnTo>
                    <a:pt x="262" y="1099"/>
                  </a:lnTo>
                  <a:lnTo>
                    <a:pt x="367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20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34"/>
                  </a:lnTo>
                  <a:lnTo>
                    <a:pt x="1099" y="942"/>
                  </a:lnTo>
                  <a:lnTo>
                    <a:pt x="1151" y="838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5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53"/>
                  </a:lnTo>
                  <a:lnTo>
                    <a:pt x="720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8" name="Google Shape;1790;p38">
              <a:extLst>
                <a:ext uri="{FF2B5EF4-FFF2-40B4-BE49-F238E27FC236}">
                  <a16:creationId xmlns:a16="http://schemas.microsoft.com/office/drawing/2014/main" id="{C06DA858-AB19-AA03-DC7E-C5FE63B60E5F}"/>
                </a:ext>
              </a:extLst>
            </p:cNvPr>
            <p:cNvSpPr/>
            <p:nvPr/>
          </p:nvSpPr>
          <p:spPr>
            <a:xfrm>
              <a:off x="4267625" y="199940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lnTo>
                    <a:pt x="485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1" y="184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4" y="484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1" y="1033"/>
                  </a:lnTo>
                  <a:lnTo>
                    <a:pt x="262" y="1099"/>
                  </a:lnTo>
                  <a:lnTo>
                    <a:pt x="367" y="1164"/>
                  </a:lnTo>
                  <a:lnTo>
                    <a:pt x="485" y="1190"/>
                  </a:lnTo>
                  <a:lnTo>
                    <a:pt x="602" y="1203"/>
                  </a:lnTo>
                  <a:lnTo>
                    <a:pt x="720" y="1190"/>
                  </a:lnTo>
                  <a:lnTo>
                    <a:pt x="838" y="1164"/>
                  </a:lnTo>
                  <a:lnTo>
                    <a:pt x="942" y="1099"/>
                  </a:lnTo>
                  <a:lnTo>
                    <a:pt x="1034" y="1033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1" y="720"/>
                  </a:lnTo>
                  <a:lnTo>
                    <a:pt x="1204" y="602"/>
                  </a:lnTo>
                  <a:lnTo>
                    <a:pt x="1191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34" y="184"/>
                  </a:lnTo>
                  <a:lnTo>
                    <a:pt x="942" y="105"/>
                  </a:lnTo>
                  <a:lnTo>
                    <a:pt x="838" y="53"/>
                  </a:lnTo>
                  <a:lnTo>
                    <a:pt x="720" y="1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9" name="Google Shape;1791;p38">
              <a:extLst>
                <a:ext uri="{FF2B5EF4-FFF2-40B4-BE49-F238E27FC236}">
                  <a16:creationId xmlns:a16="http://schemas.microsoft.com/office/drawing/2014/main" id="{A6D01454-F01B-5E4F-A23D-C51703174ED0}"/>
                </a:ext>
              </a:extLst>
            </p:cNvPr>
            <p:cNvSpPr/>
            <p:nvPr/>
          </p:nvSpPr>
          <p:spPr>
            <a:xfrm>
              <a:off x="4613800" y="2034700"/>
              <a:ext cx="35000" cy="39900"/>
            </a:xfrm>
            <a:custGeom>
              <a:avLst/>
              <a:gdLst/>
              <a:ahLst/>
              <a:cxnLst/>
              <a:rect l="l" t="t" r="r" b="b"/>
              <a:pathLst>
                <a:path w="1400" h="1596" extrusionOk="0">
                  <a:moveTo>
                    <a:pt x="629" y="1"/>
                  </a:moveTo>
                  <a:lnTo>
                    <a:pt x="563" y="14"/>
                  </a:lnTo>
                  <a:lnTo>
                    <a:pt x="419" y="53"/>
                  </a:lnTo>
                  <a:lnTo>
                    <a:pt x="302" y="131"/>
                  </a:lnTo>
                  <a:lnTo>
                    <a:pt x="197" y="236"/>
                  </a:lnTo>
                  <a:lnTo>
                    <a:pt x="119" y="354"/>
                  </a:lnTo>
                  <a:lnTo>
                    <a:pt x="53" y="484"/>
                  </a:lnTo>
                  <a:lnTo>
                    <a:pt x="14" y="641"/>
                  </a:lnTo>
                  <a:lnTo>
                    <a:pt x="1" y="798"/>
                  </a:lnTo>
                  <a:lnTo>
                    <a:pt x="14" y="955"/>
                  </a:lnTo>
                  <a:lnTo>
                    <a:pt x="53" y="1112"/>
                  </a:lnTo>
                  <a:lnTo>
                    <a:pt x="119" y="1243"/>
                  </a:lnTo>
                  <a:lnTo>
                    <a:pt x="197" y="1361"/>
                  </a:lnTo>
                  <a:lnTo>
                    <a:pt x="302" y="1465"/>
                  </a:lnTo>
                  <a:lnTo>
                    <a:pt x="419" y="1530"/>
                  </a:lnTo>
                  <a:lnTo>
                    <a:pt x="563" y="1583"/>
                  </a:lnTo>
                  <a:lnTo>
                    <a:pt x="629" y="1596"/>
                  </a:lnTo>
                  <a:lnTo>
                    <a:pt x="772" y="1596"/>
                  </a:lnTo>
                  <a:lnTo>
                    <a:pt x="838" y="1583"/>
                  </a:lnTo>
                  <a:lnTo>
                    <a:pt x="968" y="1530"/>
                  </a:lnTo>
                  <a:lnTo>
                    <a:pt x="1086" y="1465"/>
                  </a:lnTo>
                  <a:lnTo>
                    <a:pt x="1191" y="1361"/>
                  </a:lnTo>
                  <a:lnTo>
                    <a:pt x="1282" y="1243"/>
                  </a:lnTo>
                  <a:lnTo>
                    <a:pt x="1348" y="1112"/>
                  </a:lnTo>
                  <a:lnTo>
                    <a:pt x="1387" y="955"/>
                  </a:lnTo>
                  <a:lnTo>
                    <a:pt x="1400" y="798"/>
                  </a:lnTo>
                  <a:lnTo>
                    <a:pt x="1387" y="641"/>
                  </a:lnTo>
                  <a:lnTo>
                    <a:pt x="1348" y="484"/>
                  </a:lnTo>
                  <a:lnTo>
                    <a:pt x="1282" y="354"/>
                  </a:lnTo>
                  <a:lnTo>
                    <a:pt x="1191" y="236"/>
                  </a:lnTo>
                  <a:lnTo>
                    <a:pt x="1086" y="131"/>
                  </a:lnTo>
                  <a:lnTo>
                    <a:pt x="968" y="53"/>
                  </a:lnTo>
                  <a:lnTo>
                    <a:pt x="838" y="14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0" name="Google Shape;1792;p38">
              <a:extLst>
                <a:ext uri="{FF2B5EF4-FFF2-40B4-BE49-F238E27FC236}">
                  <a16:creationId xmlns:a16="http://schemas.microsoft.com/office/drawing/2014/main" id="{8C010FEE-3EAA-593C-054E-B2B8893FB3D0}"/>
                </a:ext>
              </a:extLst>
            </p:cNvPr>
            <p:cNvSpPr/>
            <p:nvPr/>
          </p:nvSpPr>
          <p:spPr>
            <a:xfrm>
              <a:off x="4739000" y="2034700"/>
              <a:ext cx="20300" cy="30100"/>
            </a:xfrm>
            <a:custGeom>
              <a:avLst/>
              <a:gdLst/>
              <a:ahLst/>
              <a:cxnLst/>
              <a:rect l="l" t="t" r="r" b="b"/>
              <a:pathLst>
                <a:path w="812" h="1204" extrusionOk="0">
                  <a:moveTo>
                    <a:pt x="406" y="1"/>
                  </a:moveTo>
                  <a:lnTo>
                    <a:pt x="328" y="14"/>
                  </a:lnTo>
                  <a:lnTo>
                    <a:pt x="249" y="40"/>
                  </a:lnTo>
                  <a:lnTo>
                    <a:pt x="184" y="92"/>
                  </a:lnTo>
                  <a:lnTo>
                    <a:pt x="119" y="171"/>
                  </a:lnTo>
                  <a:lnTo>
                    <a:pt x="66" y="262"/>
                  </a:lnTo>
                  <a:lnTo>
                    <a:pt x="40" y="367"/>
                  </a:lnTo>
                  <a:lnTo>
                    <a:pt x="14" y="471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7"/>
                  </a:lnTo>
                  <a:lnTo>
                    <a:pt x="66" y="929"/>
                  </a:lnTo>
                  <a:lnTo>
                    <a:pt x="119" y="1021"/>
                  </a:lnTo>
                  <a:lnTo>
                    <a:pt x="184" y="1099"/>
                  </a:lnTo>
                  <a:lnTo>
                    <a:pt x="249" y="1151"/>
                  </a:lnTo>
                  <a:lnTo>
                    <a:pt x="328" y="1191"/>
                  </a:lnTo>
                  <a:lnTo>
                    <a:pt x="406" y="1204"/>
                  </a:lnTo>
                  <a:lnTo>
                    <a:pt x="485" y="1191"/>
                  </a:lnTo>
                  <a:lnTo>
                    <a:pt x="563" y="1151"/>
                  </a:lnTo>
                  <a:lnTo>
                    <a:pt x="628" y="1099"/>
                  </a:lnTo>
                  <a:lnTo>
                    <a:pt x="694" y="1021"/>
                  </a:lnTo>
                  <a:lnTo>
                    <a:pt x="733" y="929"/>
                  </a:lnTo>
                  <a:lnTo>
                    <a:pt x="772" y="837"/>
                  </a:lnTo>
                  <a:lnTo>
                    <a:pt x="798" y="720"/>
                  </a:lnTo>
                  <a:lnTo>
                    <a:pt x="812" y="602"/>
                  </a:lnTo>
                  <a:lnTo>
                    <a:pt x="798" y="471"/>
                  </a:lnTo>
                  <a:lnTo>
                    <a:pt x="772" y="367"/>
                  </a:lnTo>
                  <a:lnTo>
                    <a:pt x="733" y="262"/>
                  </a:lnTo>
                  <a:lnTo>
                    <a:pt x="694" y="171"/>
                  </a:lnTo>
                  <a:lnTo>
                    <a:pt x="628" y="92"/>
                  </a:lnTo>
                  <a:lnTo>
                    <a:pt x="563" y="40"/>
                  </a:lnTo>
                  <a:lnTo>
                    <a:pt x="485" y="1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1" name="Google Shape;1793;p38">
              <a:extLst>
                <a:ext uri="{FF2B5EF4-FFF2-40B4-BE49-F238E27FC236}">
                  <a16:creationId xmlns:a16="http://schemas.microsoft.com/office/drawing/2014/main" id="{5F32E089-5337-34D7-B5C8-5F8530D222D8}"/>
                </a:ext>
              </a:extLst>
            </p:cNvPr>
            <p:cNvSpPr/>
            <p:nvPr/>
          </p:nvSpPr>
          <p:spPr>
            <a:xfrm>
              <a:off x="4683775" y="2089625"/>
              <a:ext cx="25175" cy="20300"/>
            </a:xfrm>
            <a:custGeom>
              <a:avLst/>
              <a:gdLst/>
              <a:ahLst/>
              <a:cxnLst/>
              <a:rect l="l" t="t" r="r" b="b"/>
              <a:pathLst>
                <a:path w="1007" h="812" extrusionOk="0">
                  <a:moveTo>
                    <a:pt x="510" y="0"/>
                  </a:moveTo>
                  <a:lnTo>
                    <a:pt x="405" y="13"/>
                  </a:lnTo>
                  <a:lnTo>
                    <a:pt x="314" y="40"/>
                  </a:lnTo>
                  <a:lnTo>
                    <a:pt x="222" y="79"/>
                  </a:lnTo>
                  <a:lnTo>
                    <a:pt x="157" y="118"/>
                  </a:lnTo>
                  <a:lnTo>
                    <a:pt x="92" y="183"/>
                  </a:lnTo>
                  <a:lnTo>
                    <a:pt x="39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39" y="563"/>
                  </a:lnTo>
                  <a:lnTo>
                    <a:pt x="92" y="628"/>
                  </a:lnTo>
                  <a:lnTo>
                    <a:pt x="157" y="693"/>
                  </a:lnTo>
                  <a:lnTo>
                    <a:pt x="222" y="733"/>
                  </a:lnTo>
                  <a:lnTo>
                    <a:pt x="314" y="772"/>
                  </a:lnTo>
                  <a:lnTo>
                    <a:pt x="405" y="798"/>
                  </a:lnTo>
                  <a:lnTo>
                    <a:pt x="510" y="811"/>
                  </a:lnTo>
                  <a:lnTo>
                    <a:pt x="615" y="798"/>
                  </a:lnTo>
                  <a:lnTo>
                    <a:pt x="706" y="772"/>
                  </a:lnTo>
                  <a:lnTo>
                    <a:pt x="785" y="733"/>
                  </a:lnTo>
                  <a:lnTo>
                    <a:pt x="863" y="693"/>
                  </a:lnTo>
                  <a:lnTo>
                    <a:pt x="928" y="628"/>
                  </a:lnTo>
                  <a:lnTo>
                    <a:pt x="968" y="563"/>
                  </a:lnTo>
                  <a:lnTo>
                    <a:pt x="994" y="484"/>
                  </a:lnTo>
                  <a:lnTo>
                    <a:pt x="1007" y="406"/>
                  </a:lnTo>
                  <a:lnTo>
                    <a:pt x="994" y="327"/>
                  </a:lnTo>
                  <a:lnTo>
                    <a:pt x="968" y="249"/>
                  </a:lnTo>
                  <a:lnTo>
                    <a:pt x="928" y="183"/>
                  </a:lnTo>
                  <a:lnTo>
                    <a:pt x="863" y="118"/>
                  </a:lnTo>
                  <a:lnTo>
                    <a:pt x="785" y="79"/>
                  </a:lnTo>
                  <a:lnTo>
                    <a:pt x="706" y="40"/>
                  </a:lnTo>
                  <a:lnTo>
                    <a:pt x="615" y="13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2" name="Google Shape;1794;p38">
              <a:extLst>
                <a:ext uri="{FF2B5EF4-FFF2-40B4-BE49-F238E27FC236}">
                  <a16:creationId xmlns:a16="http://schemas.microsoft.com/office/drawing/2014/main" id="{5352EF2C-2F04-3A9B-5CE8-9F09E35CD5E3}"/>
                </a:ext>
              </a:extLst>
            </p:cNvPr>
            <p:cNvSpPr/>
            <p:nvPr/>
          </p:nvSpPr>
          <p:spPr>
            <a:xfrm>
              <a:off x="4789350" y="2109900"/>
              <a:ext cx="15050" cy="24850"/>
            </a:xfrm>
            <a:custGeom>
              <a:avLst/>
              <a:gdLst/>
              <a:ahLst/>
              <a:cxnLst/>
              <a:rect l="l" t="t" r="r" b="b"/>
              <a:pathLst>
                <a:path w="602" h="994" extrusionOk="0">
                  <a:moveTo>
                    <a:pt x="236" y="0"/>
                  </a:moveTo>
                  <a:lnTo>
                    <a:pt x="184" y="39"/>
                  </a:lnTo>
                  <a:lnTo>
                    <a:pt x="131" y="78"/>
                  </a:lnTo>
                  <a:lnTo>
                    <a:pt x="79" y="144"/>
                  </a:lnTo>
                  <a:lnTo>
                    <a:pt x="53" y="222"/>
                  </a:lnTo>
                  <a:lnTo>
                    <a:pt x="14" y="301"/>
                  </a:lnTo>
                  <a:lnTo>
                    <a:pt x="0" y="392"/>
                  </a:lnTo>
                  <a:lnTo>
                    <a:pt x="0" y="497"/>
                  </a:lnTo>
                  <a:lnTo>
                    <a:pt x="0" y="602"/>
                  </a:lnTo>
                  <a:lnTo>
                    <a:pt x="14" y="693"/>
                  </a:lnTo>
                  <a:lnTo>
                    <a:pt x="53" y="785"/>
                  </a:lnTo>
                  <a:lnTo>
                    <a:pt x="79" y="850"/>
                  </a:lnTo>
                  <a:lnTo>
                    <a:pt x="131" y="915"/>
                  </a:lnTo>
                  <a:lnTo>
                    <a:pt x="184" y="955"/>
                  </a:lnTo>
                  <a:lnTo>
                    <a:pt x="236" y="994"/>
                  </a:lnTo>
                  <a:lnTo>
                    <a:pt x="354" y="994"/>
                  </a:lnTo>
                  <a:lnTo>
                    <a:pt x="419" y="955"/>
                  </a:lnTo>
                  <a:lnTo>
                    <a:pt x="471" y="915"/>
                  </a:lnTo>
                  <a:lnTo>
                    <a:pt x="510" y="850"/>
                  </a:lnTo>
                  <a:lnTo>
                    <a:pt x="550" y="785"/>
                  </a:lnTo>
                  <a:lnTo>
                    <a:pt x="576" y="693"/>
                  </a:lnTo>
                  <a:lnTo>
                    <a:pt x="589" y="602"/>
                  </a:lnTo>
                  <a:lnTo>
                    <a:pt x="602" y="497"/>
                  </a:lnTo>
                  <a:lnTo>
                    <a:pt x="589" y="392"/>
                  </a:lnTo>
                  <a:lnTo>
                    <a:pt x="576" y="301"/>
                  </a:lnTo>
                  <a:lnTo>
                    <a:pt x="550" y="222"/>
                  </a:lnTo>
                  <a:lnTo>
                    <a:pt x="510" y="144"/>
                  </a:lnTo>
                  <a:lnTo>
                    <a:pt x="471" y="78"/>
                  </a:lnTo>
                  <a:lnTo>
                    <a:pt x="419" y="3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3" name="Google Shape;1795;p38">
              <a:extLst>
                <a:ext uri="{FF2B5EF4-FFF2-40B4-BE49-F238E27FC236}">
                  <a16:creationId xmlns:a16="http://schemas.microsoft.com/office/drawing/2014/main" id="{37DE931B-921C-FA4B-98EA-507461B2B4C7}"/>
                </a:ext>
              </a:extLst>
            </p:cNvPr>
            <p:cNvSpPr/>
            <p:nvPr/>
          </p:nvSpPr>
          <p:spPr>
            <a:xfrm>
              <a:off x="4698800" y="2149775"/>
              <a:ext cx="20300" cy="5250"/>
            </a:xfrm>
            <a:custGeom>
              <a:avLst/>
              <a:gdLst/>
              <a:ahLst/>
              <a:cxnLst/>
              <a:rect l="l" t="t" r="r" b="b"/>
              <a:pathLst>
                <a:path w="812" h="210" extrusionOk="0">
                  <a:moveTo>
                    <a:pt x="406" y="0"/>
                  </a:moveTo>
                  <a:lnTo>
                    <a:pt x="249" y="13"/>
                  </a:lnTo>
                  <a:lnTo>
                    <a:pt x="118" y="39"/>
                  </a:lnTo>
                  <a:lnTo>
                    <a:pt x="40" y="66"/>
                  </a:lnTo>
                  <a:lnTo>
                    <a:pt x="14" y="92"/>
                  </a:lnTo>
                  <a:lnTo>
                    <a:pt x="1" y="105"/>
                  </a:lnTo>
                  <a:lnTo>
                    <a:pt x="14" y="131"/>
                  </a:lnTo>
                  <a:lnTo>
                    <a:pt x="40" y="144"/>
                  </a:lnTo>
                  <a:lnTo>
                    <a:pt x="118" y="183"/>
                  </a:lnTo>
                  <a:lnTo>
                    <a:pt x="249" y="196"/>
                  </a:lnTo>
                  <a:lnTo>
                    <a:pt x="406" y="209"/>
                  </a:lnTo>
                  <a:lnTo>
                    <a:pt x="563" y="196"/>
                  </a:lnTo>
                  <a:lnTo>
                    <a:pt x="694" y="183"/>
                  </a:lnTo>
                  <a:lnTo>
                    <a:pt x="772" y="144"/>
                  </a:lnTo>
                  <a:lnTo>
                    <a:pt x="798" y="131"/>
                  </a:lnTo>
                  <a:lnTo>
                    <a:pt x="811" y="105"/>
                  </a:lnTo>
                  <a:lnTo>
                    <a:pt x="798" y="92"/>
                  </a:lnTo>
                  <a:lnTo>
                    <a:pt x="772" y="66"/>
                  </a:lnTo>
                  <a:lnTo>
                    <a:pt x="694" y="39"/>
                  </a:lnTo>
                  <a:lnTo>
                    <a:pt x="563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4" name="Google Shape;1796;p38">
              <a:extLst>
                <a:ext uri="{FF2B5EF4-FFF2-40B4-BE49-F238E27FC236}">
                  <a16:creationId xmlns:a16="http://schemas.microsoft.com/office/drawing/2014/main" id="{89BE8660-3F8F-CF01-7B03-742B40869480}"/>
                </a:ext>
              </a:extLst>
            </p:cNvPr>
            <p:cNvSpPr/>
            <p:nvPr/>
          </p:nvSpPr>
          <p:spPr>
            <a:xfrm>
              <a:off x="4814200" y="2014425"/>
              <a:ext cx="30100" cy="25200"/>
            </a:xfrm>
            <a:custGeom>
              <a:avLst/>
              <a:gdLst/>
              <a:ahLst/>
              <a:cxnLst/>
              <a:rect l="l" t="t" r="r" b="b"/>
              <a:pathLst>
                <a:path w="1204" h="1008" extrusionOk="0">
                  <a:moveTo>
                    <a:pt x="602" y="1"/>
                  </a:moveTo>
                  <a:lnTo>
                    <a:pt x="484" y="14"/>
                  </a:lnTo>
                  <a:lnTo>
                    <a:pt x="379" y="40"/>
                  </a:lnTo>
                  <a:lnTo>
                    <a:pt x="275" y="92"/>
                  </a:lnTo>
                  <a:lnTo>
                    <a:pt x="183" y="145"/>
                  </a:lnTo>
                  <a:lnTo>
                    <a:pt x="105" y="223"/>
                  </a:lnTo>
                  <a:lnTo>
                    <a:pt x="53" y="315"/>
                  </a:lnTo>
                  <a:lnTo>
                    <a:pt x="13" y="406"/>
                  </a:lnTo>
                  <a:lnTo>
                    <a:pt x="0" y="511"/>
                  </a:lnTo>
                  <a:lnTo>
                    <a:pt x="13" y="602"/>
                  </a:lnTo>
                  <a:lnTo>
                    <a:pt x="53" y="694"/>
                  </a:lnTo>
                  <a:lnTo>
                    <a:pt x="105" y="785"/>
                  </a:lnTo>
                  <a:lnTo>
                    <a:pt x="183" y="864"/>
                  </a:lnTo>
                  <a:lnTo>
                    <a:pt x="275" y="916"/>
                  </a:lnTo>
                  <a:lnTo>
                    <a:pt x="379" y="969"/>
                  </a:lnTo>
                  <a:lnTo>
                    <a:pt x="484" y="995"/>
                  </a:lnTo>
                  <a:lnTo>
                    <a:pt x="602" y="1008"/>
                  </a:lnTo>
                  <a:lnTo>
                    <a:pt x="732" y="995"/>
                  </a:lnTo>
                  <a:lnTo>
                    <a:pt x="837" y="969"/>
                  </a:lnTo>
                  <a:lnTo>
                    <a:pt x="942" y="916"/>
                  </a:lnTo>
                  <a:lnTo>
                    <a:pt x="1033" y="864"/>
                  </a:lnTo>
                  <a:lnTo>
                    <a:pt x="1112" y="785"/>
                  </a:lnTo>
                  <a:lnTo>
                    <a:pt x="1164" y="694"/>
                  </a:lnTo>
                  <a:lnTo>
                    <a:pt x="1203" y="602"/>
                  </a:lnTo>
                  <a:lnTo>
                    <a:pt x="1203" y="511"/>
                  </a:lnTo>
                  <a:lnTo>
                    <a:pt x="1203" y="406"/>
                  </a:lnTo>
                  <a:lnTo>
                    <a:pt x="1164" y="315"/>
                  </a:lnTo>
                  <a:lnTo>
                    <a:pt x="1112" y="223"/>
                  </a:lnTo>
                  <a:lnTo>
                    <a:pt x="1033" y="145"/>
                  </a:lnTo>
                  <a:lnTo>
                    <a:pt x="942" y="92"/>
                  </a:lnTo>
                  <a:lnTo>
                    <a:pt x="837" y="40"/>
                  </a:lnTo>
                  <a:lnTo>
                    <a:pt x="732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5" name="Google Shape;1797;p38">
              <a:extLst>
                <a:ext uri="{FF2B5EF4-FFF2-40B4-BE49-F238E27FC236}">
                  <a16:creationId xmlns:a16="http://schemas.microsoft.com/office/drawing/2014/main" id="{19FFF511-311C-3E10-3DD8-20DE6ED017B9}"/>
                </a:ext>
              </a:extLst>
            </p:cNvPr>
            <p:cNvSpPr/>
            <p:nvPr/>
          </p:nvSpPr>
          <p:spPr>
            <a:xfrm>
              <a:off x="4698800" y="1989275"/>
              <a:ext cx="15400" cy="25175"/>
            </a:xfrm>
            <a:custGeom>
              <a:avLst/>
              <a:gdLst/>
              <a:ahLst/>
              <a:cxnLst/>
              <a:rect l="l" t="t" r="r" b="b"/>
              <a:pathLst>
                <a:path w="616" h="1007" extrusionOk="0">
                  <a:moveTo>
                    <a:pt x="314" y="0"/>
                  </a:moveTo>
                  <a:lnTo>
                    <a:pt x="249" y="13"/>
                  </a:lnTo>
                  <a:lnTo>
                    <a:pt x="197" y="39"/>
                  </a:lnTo>
                  <a:lnTo>
                    <a:pt x="144" y="92"/>
                  </a:lnTo>
                  <a:lnTo>
                    <a:pt x="92" y="157"/>
                  </a:lnTo>
                  <a:lnTo>
                    <a:pt x="53" y="222"/>
                  </a:lnTo>
                  <a:lnTo>
                    <a:pt x="27" y="314"/>
                  </a:lnTo>
                  <a:lnTo>
                    <a:pt x="14" y="405"/>
                  </a:lnTo>
                  <a:lnTo>
                    <a:pt x="1" y="510"/>
                  </a:lnTo>
                  <a:lnTo>
                    <a:pt x="14" y="615"/>
                  </a:lnTo>
                  <a:lnTo>
                    <a:pt x="27" y="706"/>
                  </a:lnTo>
                  <a:lnTo>
                    <a:pt x="53" y="785"/>
                  </a:lnTo>
                  <a:lnTo>
                    <a:pt x="92" y="863"/>
                  </a:lnTo>
                  <a:lnTo>
                    <a:pt x="144" y="929"/>
                  </a:lnTo>
                  <a:lnTo>
                    <a:pt x="197" y="968"/>
                  </a:lnTo>
                  <a:lnTo>
                    <a:pt x="249" y="994"/>
                  </a:lnTo>
                  <a:lnTo>
                    <a:pt x="314" y="1007"/>
                  </a:lnTo>
                  <a:lnTo>
                    <a:pt x="367" y="994"/>
                  </a:lnTo>
                  <a:lnTo>
                    <a:pt x="419" y="968"/>
                  </a:lnTo>
                  <a:lnTo>
                    <a:pt x="471" y="929"/>
                  </a:lnTo>
                  <a:lnTo>
                    <a:pt x="524" y="863"/>
                  </a:lnTo>
                  <a:lnTo>
                    <a:pt x="563" y="785"/>
                  </a:lnTo>
                  <a:lnTo>
                    <a:pt x="589" y="706"/>
                  </a:lnTo>
                  <a:lnTo>
                    <a:pt x="602" y="615"/>
                  </a:lnTo>
                  <a:lnTo>
                    <a:pt x="615" y="510"/>
                  </a:lnTo>
                  <a:lnTo>
                    <a:pt x="602" y="405"/>
                  </a:lnTo>
                  <a:lnTo>
                    <a:pt x="589" y="314"/>
                  </a:lnTo>
                  <a:lnTo>
                    <a:pt x="563" y="222"/>
                  </a:lnTo>
                  <a:lnTo>
                    <a:pt x="524" y="157"/>
                  </a:lnTo>
                  <a:lnTo>
                    <a:pt x="471" y="92"/>
                  </a:lnTo>
                  <a:lnTo>
                    <a:pt x="419" y="39"/>
                  </a:lnTo>
                  <a:lnTo>
                    <a:pt x="367" y="1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6" name="Google Shape;1798;p38">
              <a:extLst>
                <a:ext uri="{FF2B5EF4-FFF2-40B4-BE49-F238E27FC236}">
                  <a16:creationId xmlns:a16="http://schemas.microsoft.com/office/drawing/2014/main" id="{105D46CF-444D-35C1-CB20-2617F03E43E3}"/>
                </a:ext>
              </a:extLst>
            </p:cNvPr>
            <p:cNvSpPr/>
            <p:nvPr/>
          </p:nvSpPr>
          <p:spPr>
            <a:xfrm>
              <a:off x="1716250" y="3796650"/>
              <a:ext cx="1671750" cy="1513850"/>
            </a:xfrm>
            <a:custGeom>
              <a:avLst/>
              <a:gdLst/>
              <a:ahLst/>
              <a:cxnLst/>
              <a:rect l="l" t="t" r="r" b="b"/>
              <a:pathLst>
                <a:path w="66870" h="60554" extrusionOk="0">
                  <a:moveTo>
                    <a:pt x="41777" y="0"/>
                  </a:moveTo>
                  <a:lnTo>
                    <a:pt x="41516" y="13"/>
                  </a:lnTo>
                  <a:lnTo>
                    <a:pt x="41267" y="40"/>
                  </a:lnTo>
                  <a:lnTo>
                    <a:pt x="41019" y="105"/>
                  </a:lnTo>
                  <a:lnTo>
                    <a:pt x="40771" y="183"/>
                  </a:lnTo>
                  <a:lnTo>
                    <a:pt x="40548" y="301"/>
                  </a:lnTo>
                  <a:lnTo>
                    <a:pt x="40313" y="432"/>
                  </a:lnTo>
                  <a:lnTo>
                    <a:pt x="40104" y="602"/>
                  </a:lnTo>
                  <a:lnTo>
                    <a:pt x="39999" y="693"/>
                  </a:lnTo>
                  <a:lnTo>
                    <a:pt x="39908" y="798"/>
                  </a:lnTo>
                  <a:lnTo>
                    <a:pt x="39816" y="903"/>
                  </a:lnTo>
                  <a:lnTo>
                    <a:pt x="39725" y="1020"/>
                  </a:lnTo>
                  <a:lnTo>
                    <a:pt x="39633" y="1138"/>
                  </a:lnTo>
                  <a:lnTo>
                    <a:pt x="39555" y="1282"/>
                  </a:lnTo>
                  <a:lnTo>
                    <a:pt x="39476" y="1412"/>
                  </a:lnTo>
                  <a:lnTo>
                    <a:pt x="39411" y="1569"/>
                  </a:lnTo>
                  <a:lnTo>
                    <a:pt x="39136" y="2145"/>
                  </a:lnTo>
                  <a:lnTo>
                    <a:pt x="38848" y="2694"/>
                  </a:lnTo>
                  <a:lnTo>
                    <a:pt x="38535" y="3243"/>
                  </a:lnTo>
                  <a:lnTo>
                    <a:pt x="38221" y="3766"/>
                  </a:lnTo>
                  <a:lnTo>
                    <a:pt x="37881" y="4276"/>
                  </a:lnTo>
                  <a:lnTo>
                    <a:pt x="37528" y="4773"/>
                  </a:lnTo>
                  <a:lnTo>
                    <a:pt x="37162" y="5244"/>
                  </a:lnTo>
                  <a:lnTo>
                    <a:pt x="36782" y="5714"/>
                  </a:lnTo>
                  <a:lnTo>
                    <a:pt x="36390" y="6159"/>
                  </a:lnTo>
                  <a:lnTo>
                    <a:pt x="35972" y="6603"/>
                  </a:lnTo>
                  <a:lnTo>
                    <a:pt x="35553" y="7022"/>
                  </a:lnTo>
                  <a:lnTo>
                    <a:pt x="35122" y="7427"/>
                  </a:lnTo>
                  <a:lnTo>
                    <a:pt x="34677" y="7833"/>
                  </a:lnTo>
                  <a:lnTo>
                    <a:pt x="34220" y="8212"/>
                  </a:lnTo>
                  <a:lnTo>
                    <a:pt x="33749" y="8591"/>
                  </a:lnTo>
                  <a:lnTo>
                    <a:pt x="33278" y="8957"/>
                  </a:lnTo>
                  <a:lnTo>
                    <a:pt x="32794" y="9310"/>
                  </a:lnTo>
                  <a:lnTo>
                    <a:pt x="32298" y="9650"/>
                  </a:lnTo>
                  <a:lnTo>
                    <a:pt x="31788" y="9977"/>
                  </a:lnTo>
                  <a:lnTo>
                    <a:pt x="31265" y="10304"/>
                  </a:lnTo>
                  <a:lnTo>
                    <a:pt x="30742" y="10618"/>
                  </a:lnTo>
                  <a:lnTo>
                    <a:pt x="30219" y="10932"/>
                  </a:lnTo>
                  <a:lnTo>
                    <a:pt x="29682" y="11232"/>
                  </a:lnTo>
                  <a:lnTo>
                    <a:pt x="29133" y="11520"/>
                  </a:lnTo>
                  <a:lnTo>
                    <a:pt x="28584" y="11808"/>
                  </a:lnTo>
                  <a:lnTo>
                    <a:pt x="28022" y="12082"/>
                  </a:lnTo>
                  <a:lnTo>
                    <a:pt x="26884" y="12631"/>
                  </a:lnTo>
                  <a:lnTo>
                    <a:pt x="25734" y="13154"/>
                  </a:lnTo>
                  <a:lnTo>
                    <a:pt x="24570" y="13664"/>
                  </a:lnTo>
                  <a:lnTo>
                    <a:pt x="23393" y="14161"/>
                  </a:lnTo>
                  <a:lnTo>
                    <a:pt x="22203" y="14645"/>
                  </a:lnTo>
                  <a:lnTo>
                    <a:pt x="19823" y="15613"/>
                  </a:lnTo>
                  <a:lnTo>
                    <a:pt x="18634" y="16096"/>
                  </a:lnTo>
                  <a:lnTo>
                    <a:pt x="17457" y="16593"/>
                  </a:lnTo>
                  <a:lnTo>
                    <a:pt x="16280" y="17103"/>
                  </a:lnTo>
                  <a:lnTo>
                    <a:pt x="15116" y="17626"/>
                  </a:lnTo>
                  <a:lnTo>
                    <a:pt x="13979" y="18162"/>
                  </a:lnTo>
                  <a:lnTo>
                    <a:pt x="13416" y="18437"/>
                  </a:lnTo>
                  <a:lnTo>
                    <a:pt x="12854" y="18712"/>
                  </a:lnTo>
                  <a:lnTo>
                    <a:pt x="12305" y="19012"/>
                  </a:lnTo>
                  <a:lnTo>
                    <a:pt x="11756" y="19300"/>
                  </a:lnTo>
                  <a:lnTo>
                    <a:pt x="11220" y="19601"/>
                  </a:lnTo>
                  <a:lnTo>
                    <a:pt x="10684" y="19914"/>
                  </a:lnTo>
                  <a:lnTo>
                    <a:pt x="10161" y="20241"/>
                  </a:lnTo>
                  <a:lnTo>
                    <a:pt x="9651" y="20568"/>
                  </a:lnTo>
                  <a:lnTo>
                    <a:pt x="9141" y="20908"/>
                  </a:lnTo>
                  <a:lnTo>
                    <a:pt x="8644" y="21248"/>
                  </a:lnTo>
                  <a:lnTo>
                    <a:pt x="8160" y="21614"/>
                  </a:lnTo>
                  <a:lnTo>
                    <a:pt x="7689" y="21980"/>
                  </a:lnTo>
                  <a:lnTo>
                    <a:pt x="7219" y="22360"/>
                  </a:lnTo>
                  <a:lnTo>
                    <a:pt x="6761" y="22752"/>
                  </a:lnTo>
                  <a:lnTo>
                    <a:pt x="6421" y="23053"/>
                  </a:lnTo>
                  <a:lnTo>
                    <a:pt x="6081" y="23380"/>
                  </a:lnTo>
                  <a:lnTo>
                    <a:pt x="5767" y="23693"/>
                  </a:lnTo>
                  <a:lnTo>
                    <a:pt x="5440" y="24033"/>
                  </a:lnTo>
                  <a:lnTo>
                    <a:pt x="5140" y="24360"/>
                  </a:lnTo>
                  <a:lnTo>
                    <a:pt x="4839" y="24713"/>
                  </a:lnTo>
                  <a:lnTo>
                    <a:pt x="4551" y="25053"/>
                  </a:lnTo>
                  <a:lnTo>
                    <a:pt x="4264" y="25419"/>
                  </a:lnTo>
                  <a:lnTo>
                    <a:pt x="3989" y="25772"/>
                  </a:lnTo>
                  <a:lnTo>
                    <a:pt x="3727" y="26138"/>
                  </a:lnTo>
                  <a:lnTo>
                    <a:pt x="3466" y="26518"/>
                  </a:lnTo>
                  <a:lnTo>
                    <a:pt x="3217" y="26897"/>
                  </a:lnTo>
                  <a:lnTo>
                    <a:pt x="2982" y="27276"/>
                  </a:lnTo>
                  <a:lnTo>
                    <a:pt x="2760" y="27668"/>
                  </a:lnTo>
                  <a:lnTo>
                    <a:pt x="2538" y="28061"/>
                  </a:lnTo>
                  <a:lnTo>
                    <a:pt x="2328" y="28453"/>
                  </a:lnTo>
                  <a:lnTo>
                    <a:pt x="2119" y="28858"/>
                  </a:lnTo>
                  <a:lnTo>
                    <a:pt x="1923" y="29264"/>
                  </a:lnTo>
                  <a:lnTo>
                    <a:pt x="1740" y="29669"/>
                  </a:lnTo>
                  <a:lnTo>
                    <a:pt x="1570" y="30087"/>
                  </a:lnTo>
                  <a:lnTo>
                    <a:pt x="1400" y="30506"/>
                  </a:lnTo>
                  <a:lnTo>
                    <a:pt x="1243" y="30924"/>
                  </a:lnTo>
                  <a:lnTo>
                    <a:pt x="1099" y="31343"/>
                  </a:lnTo>
                  <a:lnTo>
                    <a:pt x="955" y="31774"/>
                  </a:lnTo>
                  <a:lnTo>
                    <a:pt x="825" y="32192"/>
                  </a:lnTo>
                  <a:lnTo>
                    <a:pt x="707" y="32624"/>
                  </a:lnTo>
                  <a:lnTo>
                    <a:pt x="602" y="33069"/>
                  </a:lnTo>
                  <a:lnTo>
                    <a:pt x="498" y="33500"/>
                  </a:lnTo>
                  <a:lnTo>
                    <a:pt x="406" y="33932"/>
                  </a:lnTo>
                  <a:lnTo>
                    <a:pt x="315" y="34376"/>
                  </a:lnTo>
                  <a:lnTo>
                    <a:pt x="249" y="34821"/>
                  </a:lnTo>
                  <a:lnTo>
                    <a:pt x="184" y="35252"/>
                  </a:lnTo>
                  <a:lnTo>
                    <a:pt x="132" y="35697"/>
                  </a:lnTo>
                  <a:lnTo>
                    <a:pt x="79" y="36141"/>
                  </a:lnTo>
                  <a:lnTo>
                    <a:pt x="53" y="36586"/>
                  </a:lnTo>
                  <a:lnTo>
                    <a:pt x="27" y="37030"/>
                  </a:lnTo>
                  <a:lnTo>
                    <a:pt x="14" y="37475"/>
                  </a:lnTo>
                  <a:lnTo>
                    <a:pt x="1" y="37920"/>
                  </a:lnTo>
                  <a:lnTo>
                    <a:pt x="1" y="38364"/>
                  </a:lnTo>
                  <a:lnTo>
                    <a:pt x="14" y="38809"/>
                  </a:lnTo>
                  <a:lnTo>
                    <a:pt x="40" y="39266"/>
                  </a:lnTo>
                  <a:lnTo>
                    <a:pt x="79" y="39711"/>
                  </a:lnTo>
                  <a:lnTo>
                    <a:pt x="119" y="40142"/>
                  </a:lnTo>
                  <a:lnTo>
                    <a:pt x="171" y="40587"/>
                  </a:lnTo>
                  <a:lnTo>
                    <a:pt x="236" y="41032"/>
                  </a:lnTo>
                  <a:lnTo>
                    <a:pt x="302" y="41476"/>
                  </a:lnTo>
                  <a:lnTo>
                    <a:pt x="393" y="41908"/>
                  </a:lnTo>
                  <a:lnTo>
                    <a:pt x="485" y="42352"/>
                  </a:lnTo>
                  <a:lnTo>
                    <a:pt x="589" y="42784"/>
                  </a:lnTo>
                  <a:lnTo>
                    <a:pt x="694" y="43215"/>
                  </a:lnTo>
                  <a:lnTo>
                    <a:pt x="825" y="43647"/>
                  </a:lnTo>
                  <a:lnTo>
                    <a:pt x="955" y="44065"/>
                  </a:lnTo>
                  <a:lnTo>
                    <a:pt x="1099" y="44497"/>
                  </a:lnTo>
                  <a:lnTo>
                    <a:pt x="1243" y="44915"/>
                  </a:lnTo>
                  <a:lnTo>
                    <a:pt x="1413" y="45333"/>
                  </a:lnTo>
                  <a:lnTo>
                    <a:pt x="1583" y="45752"/>
                  </a:lnTo>
                  <a:lnTo>
                    <a:pt x="1766" y="46157"/>
                  </a:lnTo>
                  <a:lnTo>
                    <a:pt x="1962" y="46563"/>
                  </a:lnTo>
                  <a:lnTo>
                    <a:pt x="2171" y="46968"/>
                  </a:lnTo>
                  <a:lnTo>
                    <a:pt x="2381" y="47373"/>
                  </a:lnTo>
                  <a:lnTo>
                    <a:pt x="2616" y="47766"/>
                  </a:lnTo>
                  <a:lnTo>
                    <a:pt x="2851" y="48158"/>
                  </a:lnTo>
                  <a:lnTo>
                    <a:pt x="3100" y="48537"/>
                  </a:lnTo>
                  <a:lnTo>
                    <a:pt x="3348" y="48929"/>
                  </a:lnTo>
                  <a:lnTo>
                    <a:pt x="3636" y="49322"/>
                  </a:lnTo>
                  <a:lnTo>
                    <a:pt x="3937" y="49714"/>
                  </a:lnTo>
                  <a:lnTo>
                    <a:pt x="4250" y="50093"/>
                  </a:lnTo>
                  <a:lnTo>
                    <a:pt x="4564" y="50472"/>
                  </a:lnTo>
                  <a:lnTo>
                    <a:pt x="4891" y="50838"/>
                  </a:lnTo>
                  <a:lnTo>
                    <a:pt x="5231" y="51191"/>
                  </a:lnTo>
                  <a:lnTo>
                    <a:pt x="5584" y="51531"/>
                  </a:lnTo>
                  <a:lnTo>
                    <a:pt x="5937" y="51871"/>
                  </a:lnTo>
                  <a:lnTo>
                    <a:pt x="6303" y="52198"/>
                  </a:lnTo>
                  <a:lnTo>
                    <a:pt x="6669" y="52512"/>
                  </a:lnTo>
                  <a:lnTo>
                    <a:pt x="7049" y="52813"/>
                  </a:lnTo>
                  <a:lnTo>
                    <a:pt x="7441" y="53113"/>
                  </a:lnTo>
                  <a:lnTo>
                    <a:pt x="7833" y="53414"/>
                  </a:lnTo>
                  <a:lnTo>
                    <a:pt x="8238" y="53689"/>
                  </a:lnTo>
                  <a:lnTo>
                    <a:pt x="8657" y="53976"/>
                  </a:lnTo>
                  <a:lnTo>
                    <a:pt x="9075" y="54238"/>
                  </a:lnTo>
                  <a:lnTo>
                    <a:pt x="9494" y="54499"/>
                  </a:lnTo>
                  <a:lnTo>
                    <a:pt x="9925" y="54748"/>
                  </a:lnTo>
                  <a:lnTo>
                    <a:pt x="10357" y="54996"/>
                  </a:lnTo>
                  <a:lnTo>
                    <a:pt x="10801" y="55232"/>
                  </a:lnTo>
                  <a:lnTo>
                    <a:pt x="11259" y="55454"/>
                  </a:lnTo>
                  <a:lnTo>
                    <a:pt x="11704" y="55676"/>
                  </a:lnTo>
                  <a:lnTo>
                    <a:pt x="12161" y="55899"/>
                  </a:lnTo>
                  <a:lnTo>
                    <a:pt x="12632" y="56108"/>
                  </a:lnTo>
                  <a:lnTo>
                    <a:pt x="13103" y="56304"/>
                  </a:lnTo>
                  <a:lnTo>
                    <a:pt x="13573" y="56500"/>
                  </a:lnTo>
                  <a:lnTo>
                    <a:pt x="14528" y="56866"/>
                  </a:lnTo>
                  <a:lnTo>
                    <a:pt x="15509" y="57219"/>
                  </a:lnTo>
                  <a:lnTo>
                    <a:pt x="16489" y="57533"/>
                  </a:lnTo>
                  <a:lnTo>
                    <a:pt x="17483" y="57834"/>
                  </a:lnTo>
                  <a:lnTo>
                    <a:pt x="18490" y="58108"/>
                  </a:lnTo>
                  <a:lnTo>
                    <a:pt x="19497" y="58357"/>
                  </a:lnTo>
                  <a:lnTo>
                    <a:pt x="20516" y="58592"/>
                  </a:lnTo>
                  <a:lnTo>
                    <a:pt x="21536" y="58814"/>
                  </a:lnTo>
                  <a:lnTo>
                    <a:pt x="22556" y="59011"/>
                  </a:lnTo>
                  <a:lnTo>
                    <a:pt x="23563" y="59181"/>
                  </a:lnTo>
                  <a:lnTo>
                    <a:pt x="24583" y="59351"/>
                  </a:lnTo>
                  <a:lnTo>
                    <a:pt x="25590" y="59494"/>
                  </a:lnTo>
                  <a:lnTo>
                    <a:pt x="26584" y="59638"/>
                  </a:lnTo>
                  <a:lnTo>
                    <a:pt x="27577" y="59756"/>
                  </a:lnTo>
                  <a:lnTo>
                    <a:pt x="28558" y="59874"/>
                  </a:lnTo>
                  <a:lnTo>
                    <a:pt x="29512" y="59965"/>
                  </a:lnTo>
                  <a:lnTo>
                    <a:pt x="30467" y="60057"/>
                  </a:lnTo>
                  <a:lnTo>
                    <a:pt x="32298" y="60214"/>
                  </a:lnTo>
                  <a:lnTo>
                    <a:pt x="33317" y="60292"/>
                  </a:lnTo>
                  <a:lnTo>
                    <a:pt x="34350" y="60357"/>
                  </a:lnTo>
                  <a:lnTo>
                    <a:pt x="35370" y="60423"/>
                  </a:lnTo>
                  <a:lnTo>
                    <a:pt x="36403" y="60462"/>
                  </a:lnTo>
                  <a:lnTo>
                    <a:pt x="37423" y="60501"/>
                  </a:lnTo>
                  <a:lnTo>
                    <a:pt x="38456" y="60527"/>
                  </a:lnTo>
                  <a:lnTo>
                    <a:pt x="39489" y="60540"/>
                  </a:lnTo>
                  <a:lnTo>
                    <a:pt x="40522" y="60554"/>
                  </a:lnTo>
                  <a:lnTo>
                    <a:pt x="41568" y="60554"/>
                  </a:lnTo>
                  <a:lnTo>
                    <a:pt x="42601" y="60527"/>
                  </a:lnTo>
                  <a:lnTo>
                    <a:pt x="43634" y="60514"/>
                  </a:lnTo>
                  <a:lnTo>
                    <a:pt x="44667" y="60475"/>
                  </a:lnTo>
                  <a:lnTo>
                    <a:pt x="45713" y="60423"/>
                  </a:lnTo>
                  <a:lnTo>
                    <a:pt x="46746" y="60370"/>
                  </a:lnTo>
                  <a:lnTo>
                    <a:pt x="47779" y="60305"/>
                  </a:lnTo>
                  <a:lnTo>
                    <a:pt x="48812" y="60227"/>
                  </a:lnTo>
                  <a:lnTo>
                    <a:pt x="49845" y="60135"/>
                  </a:lnTo>
                  <a:lnTo>
                    <a:pt x="50891" y="60030"/>
                  </a:lnTo>
                  <a:lnTo>
                    <a:pt x="51911" y="59926"/>
                  </a:lnTo>
                  <a:lnTo>
                    <a:pt x="52944" y="59808"/>
                  </a:lnTo>
                  <a:lnTo>
                    <a:pt x="53977" y="59664"/>
                  </a:lnTo>
                  <a:lnTo>
                    <a:pt x="54997" y="59521"/>
                  </a:lnTo>
                  <a:lnTo>
                    <a:pt x="56030" y="59377"/>
                  </a:lnTo>
                  <a:lnTo>
                    <a:pt x="57050" y="59207"/>
                  </a:lnTo>
                  <a:lnTo>
                    <a:pt x="58070" y="59024"/>
                  </a:lnTo>
                  <a:lnTo>
                    <a:pt x="59076" y="58841"/>
                  </a:lnTo>
                  <a:lnTo>
                    <a:pt x="60096" y="58631"/>
                  </a:lnTo>
                  <a:lnTo>
                    <a:pt x="61103" y="58422"/>
                  </a:lnTo>
                  <a:lnTo>
                    <a:pt x="62097" y="58200"/>
                  </a:lnTo>
                  <a:lnTo>
                    <a:pt x="63104" y="57965"/>
                  </a:lnTo>
                  <a:lnTo>
                    <a:pt x="64097" y="57716"/>
                  </a:lnTo>
                  <a:lnTo>
                    <a:pt x="65091" y="57455"/>
                  </a:lnTo>
                  <a:lnTo>
                    <a:pt x="65248" y="57415"/>
                  </a:lnTo>
                  <a:lnTo>
                    <a:pt x="65392" y="57363"/>
                  </a:lnTo>
                  <a:lnTo>
                    <a:pt x="65536" y="57298"/>
                  </a:lnTo>
                  <a:lnTo>
                    <a:pt x="65666" y="57232"/>
                  </a:lnTo>
                  <a:lnTo>
                    <a:pt x="65797" y="57167"/>
                  </a:lnTo>
                  <a:lnTo>
                    <a:pt x="65915" y="57088"/>
                  </a:lnTo>
                  <a:lnTo>
                    <a:pt x="66020" y="57010"/>
                  </a:lnTo>
                  <a:lnTo>
                    <a:pt x="66124" y="56932"/>
                  </a:lnTo>
                  <a:lnTo>
                    <a:pt x="66229" y="56840"/>
                  </a:lnTo>
                  <a:lnTo>
                    <a:pt x="66320" y="56749"/>
                  </a:lnTo>
                  <a:lnTo>
                    <a:pt x="66477" y="56565"/>
                  </a:lnTo>
                  <a:lnTo>
                    <a:pt x="66608" y="56356"/>
                  </a:lnTo>
                  <a:lnTo>
                    <a:pt x="66713" y="56134"/>
                  </a:lnTo>
                  <a:lnTo>
                    <a:pt x="66791" y="55899"/>
                  </a:lnTo>
                  <a:lnTo>
                    <a:pt x="66843" y="55663"/>
                  </a:lnTo>
                  <a:lnTo>
                    <a:pt x="66869" y="55428"/>
                  </a:lnTo>
                  <a:lnTo>
                    <a:pt x="66869" y="55179"/>
                  </a:lnTo>
                  <a:lnTo>
                    <a:pt x="66856" y="54931"/>
                  </a:lnTo>
                  <a:lnTo>
                    <a:pt x="66817" y="54683"/>
                  </a:lnTo>
                  <a:lnTo>
                    <a:pt x="66752" y="54434"/>
                  </a:lnTo>
                  <a:lnTo>
                    <a:pt x="66660" y="54186"/>
                  </a:lnTo>
                  <a:lnTo>
                    <a:pt x="66569" y="53950"/>
                  </a:lnTo>
                  <a:lnTo>
                    <a:pt x="66438" y="53715"/>
                  </a:lnTo>
                  <a:lnTo>
                    <a:pt x="66294" y="53493"/>
                  </a:lnTo>
                  <a:lnTo>
                    <a:pt x="66137" y="53283"/>
                  </a:lnTo>
                  <a:lnTo>
                    <a:pt x="65967" y="53087"/>
                  </a:lnTo>
                  <a:lnTo>
                    <a:pt x="65771" y="52904"/>
                  </a:lnTo>
                  <a:lnTo>
                    <a:pt x="65562" y="52734"/>
                  </a:lnTo>
                  <a:lnTo>
                    <a:pt x="65340" y="52590"/>
                  </a:lnTo>
                  <a:lnTo>
                    <a:pt x="65104" y="52460"/>
                  </a:lnTo>
                  <a:lnTo>
                    <a:pt x="64856" y="52355"/>
                  </a:lnTo>
                  <a:lnTo>
                    <a:pt x="64594" y="52277"/>
                  </a:lnTo>
                  <a:lnTo>
                    <a:pt x="64320" y="52224"/>
                  </a:lnTo>
                  <a:lnTo>
                    <a:pt x="64032" y="52185"/>
                  </a:lnTo>
                  <a:lnTo>
                    <a:pt x="63731" y="52198"/>
                  </a:lnTo>
                  <a:lnTo>
                    <a:pt x="63574" y="52211"/>
                  </a:lnTo>
                  <a:lnTo>
                    <a:pt x="63431" y="52224"/>
                  </a:lnTo>
                  <a:lnTo>
                    <a:pt x="63274" y="52264"/>
                  </a:lnTo>
                  <a:lnTo>
                    <a:pt x="63104" y="52303"/>
                  </a:lnTo>
                  <a:lnTo>
                    <a:pt x="61652" y="52669"/>
                  </a:lnTo>
                  <a:lnTo>
                    <a:pt x="60096" y="53048"/>
                  </a:lnTo>
                  <a:lnTo>
                    <a:pt x="58475" y="53401"/>
                  </a:lnTo>
                  <a:lnTo>
                    <a:pt x="56788" y="53741"/>
                  </a:lnTo>
                  <a:lnTo>
                    <a:pt x="55023" y="54068"/>
                  </a:lnTo>
                  <a:lnTo>
                    <a:pt x="54121" y="54225"/>
                  </a:lnTo>
                  <a:lnTo>
                    <a:pt x="53205" y="54369"/>
                  </a:lnTo>
                  <a:lnTo>
                    <a:pt x="52277" y="54513"/>
                  </a:lnTo>
                  <a:lnTo>
                    <a:pt x="51336" y="54643"/>
                  </a:lnTo>
                  <a:lnTo>
                    <a:pt x="50381" y="54774"/>
                  </a:lnTo>
                  <a:lnTo>
                    <a:pt x="49427" y="54905"/>
                  </a:lnTo>
                  <a:lnTo>
                    <a:pt x="48459" y="55009"/>
                  </a:lnTo>
                  <a:lnTo>
                    <a:pt x="47478" y="55114"/>
                  </a:lnTo>
                  <a:lnTo>
                    <a:pt x="46485" y="55219"/>
                  </a:lnTo>
                  <a:lnTo>
                    <a:pt x="45491" y="55310"/>
                  </a:lnTo>
                  <a:lnTo>
                    <a:pt x="44484" y="55389"/>
                  </a:lnTo>
                  <a:lnTo>
                    <a:pt x="43477" y="55454"/>
                  </a:lnTo>
                  <a:lnTo>
                    <a:pt x="42470" y="55519"/>
                  </a:lnTo>
                  <a:lnTo>
                    <a:pt x="41450" y="55572"/>
                  </a:lnTo>
                  <a:lnTo>
                    <a:pt x="40431" y="55611"/>
                  </a:lnTo>
                  <a:lnTo>
                    <a:pt x="39411" y="55637"/>
                  </a:lnTo>
                  <a:lnTo>
                    <a:pt x="38391" y="55650"/>
                  </a:lnTo>
                  <a:lnTo>
                    <a:pt x="36351" y="55650"/>
                  </a:lnTo>
                  <a:lnTo>
                    <a:pt x="35331" y="55624"/>
                  </a:lnTo>
                  <a:lnTo>
                    <a:pt x="34311" y="55598"/>
                  </a:lnTo>
                  <a:lnTo>
                    <a:pt x="33291" y="55546"/>
                  </a:lnTo>
                  <a:lnTo>
                    <a:pt x="32284" y="55480"/>
                  </a:lnTo>
                  <a:lnTo>
                    <a:pt x="31265" y="55415"/>
                  </a:lnTo>
                  <a:lnTo>
                    <a:pt x="30271" y="55323"/>
                  </a:lnTo>
                  <a:lnTo>
                    <a:pt x="29264" y="55219"/>
                  </a:lnTo>
                  <a:lnTo>
                    <a:pt x="28270" y="55101"/>
                  </a:lnTo>
                  <a:lnTo>
                    <a:pt x="27290" y="54957"/>
                  </a:lnTo>
                  <a:lnTo>
                    <a:pt x="26322" y="54800"/>
                  </a:lnTo>
                  <a:lnTo>
                    <a:pt x="25354" y="54643"/>
                  </a:lnTo>
                  <a:lnTo>
                    <a:pt x="24400" y="54447"/>
                  </a:lnTo>
                  <a:lnTo>
                    <a:pt x="23445" y="54251"/>
                  </a:lnTo>
                  <a:lnTo>
                    <a:pt x="22517" y="54029"/>
                  </a:lnTo>
                  <a:lnTo>
                    <a:pt x="21602" y="53793"/>
                  </a:lnTo>
                  <a:lnTo>
                    <a:pt x="20686" y="53532"/>
                  </a:lnTo>
                  <a:lnTo>
                    <a:pt x="19797" y="53257"/>
                  </a:lnTo>
                  <a:lnTo>
                    <a:pt x="18921" y="52957"/>
                  </a:lnTo>
                  <a:lnTo>
                    <a:pt x="18058" y="52643"/>
                  </a:lnTo>
                  <a:lnTo>
                    <a:pt x="17208" y="52303"/>
                  </a:lnTo>
                  <a:lnTo>
                    <a:pt x="16385" y="51950"/>
                  </a:lnTo>
                  <a:lnTo>
                    <a:pt x="15574" y="51571"/>
                  </a:lnTo>
                  <a:lnTo>
                    <a:pt x="14776" y="51165"/>
                  </a:lnTo>
                  <a:lnTo>
                    <a:pt x="14005" y="50747"/>
                  </a:lnTo>
                  <a:lnTo>
                    <a:pt x="13260" y="50302"/>
                  </a:lnTo>
                  <a:lnTo>
                    <a:pt x="12527" y="49845"/>
                  </a:lnTo>
                  <a:lnTo>
                    <a:pt x="12174" y="49596"/>
                  </a:lnTo>
                  <a:lnTo>
                    <a:pt x="11821" y="49361"/>
                  </a:lnTo>
                  <a:lnTo>
                    <a:pt x="11468" y="49099"/>
                  </a:lnTo>
                  <a:lnTo>
                    <a:pt x="11128" y="48838"/>
                  </a:lnTo>
                  <a:lnTo>
                    <a:pt x="10801" y="48576"/>
                  </a:lnTo>
                  <a:lnTo>
                    <a:pt x="10474" y="48315"/>
                  </a:lnTo>
                  <a:lnTo>
                    <a:pt x="10148" y="48027"/>
                  </a:lnTo>
                  <a:lnTo>
                    <a:pt x="9834" y="47752"/>
                  </a:lnTo>
                  <a:lnTo>
                    <a:pt x="9533" y="47465"/>
                  </a:lnTo>
                  <a:lnTo>
                    <a:pt x="9232" y="47164"/>
                  </a:lnTo>
                  <a:lnTo>
                    <a:pt x="8931" y="46863"/>
                  </a:lnTo>
                  <a:lnTo>
                    <a:pt x="8644" y="46563"/>
                  </a:lnTo>
                  <a:lnTo>
                    <a:pt x="8369" y="46249"/>
                  </a:lnTo>
                  <a:lnTo>
                    <a:pt x="8095" y="45922"/>
                  </a:lnTo>
                  <a:lnTo>
                    <a:pt x="7820" y="45595"/>
                  </a:lnTo>
                  <a:lnTo>
                    <a:pt x="7559" y="45268"/>
                  </a:lnTo>
                  <a:lnTo>
                    <a:pt x="7310" y="44928"/>
                  </a:lnTo>
                  <a:lnTo>
                    <a:pt x="7062" y="44588"/>
                  </a:lnTo>
                  <a:lnTo>
                    <a:pt x="6696" y="44026"/>
                  </a:lnTo>
                  <a:lnTo>
                    <a:pt x="6356" y="43477"/>
                  </a:lnTo>
                  <a:lnTo>
                    <a:pt x="6055" y="42928"/>
                  </a:lnTo>
                  <a:lnTo>
                    <a:pt x="5793" y="42378"/>
                  </a:lnTo>
                  <a:lnTo>
                    <a:pt x="5558" y="41842"/>
                  </a:lnTo>
                  <a:lnTo>
                    <a:pt x="5349" y="41306"/>
                  </a:lnTo>
                  <a:lnTo>
                    <a:pt x="5179" y="40770"/>
                  </a:lnTo>
                  <a:lnTo>
                    <a:pt x="5035" y="40247"/>
                  </a:lnTo>
                  <a:lnTo>
                    <a:pt x="4930" y="39724"/>
                  </a:lnTo>
                  <a:lnTo>
                    <a:pt x="4839" y="39201"/>
                  </a:lnTo>
                  <a:lnTo>
                    <a:pt x="4787" y="38691"/>
                  </a:lnTo>
                  <a:lnTo>
                    <a:pt x="4760" y="38181"/>
                  </a:lnTo>
                  <a:lnTo>
                    <a:pt x="4760" y="37671"/>
                  </a:lnTo>
                  <a:lnTo>
                    <a:pt x="4787" y="37174"/>
                  </a:lnTo>
                  <a:lnTo>
                    <a:pt x="4839" y="36677"/>
                  </a:lnTo>
                  <a:lnTo>
                    <a:pt x="4917" y="36181"/>
                  </a:lnTo>
                  <a:lnTo>
                    <a:pt x="5022" y="35697"/>
                  </a:lnTo>
                  <a:lnTo>
                    <a:pt x="5140" y="35213"/>
                  </a:lnTo>
                  <a:lnTo>
                    <a:pt x="5283" y="34729"/>
                  </a:lnTo>
                  <a:lnTo>
                    <a:pt x="5453" y="34258"/>
                  </a:lnTo>
                  <a:lnTo>
                    <a:pt x="5636" y="33788"/>
                  </a:lnTo>
                  <a:lnTo>
                    <a:pt x="5846" y="33330"/>
                  </a:lnTo>
                  <a:lnTo>
                    <a:pt x="6081" y="32872"/>
                  </a:lnTo>
                  <a:lnTo>
                    <a:pt x="6329" y="32428"/>
                  </a:lnTo>
                  <a:lnTo>
                    <a:pt x="6591" y="31970"/>
                  </a:lnTo>
                  <a:lnTo>
                    <a:pt x="6879" y="31539"/>
                  </a:lnTo>
                  <a:lnTo>
                    <a:pt x="7179" y="31107"/>
                  </a:lnTo>
                  <a:lnTo>
                    <a:pt x="7493" y="30676"/>
                  </a:lnTo>
                  <a:lnTo>
                    <a:pt x="7820" y="30244"/>
                  </a:lnTo>
                  <a:lnTo>
                    <a:pt x="8173" y="29826"/>
                  </a:lnTo>
                  <a:lnTo>
                    <a:pt x="8526" y="29420"/>
                  </a:lnTo>
                  <a:lnTo>
                    <a:pt x="8905" y="29015"/>
                  </a:lnTo>
                  <a:lnTo>
                    <a:pt x="9285" y="28610"/>
                  </a:lnTo>
                  <a:lnTo>
                    <a:pt x="9690" y="28217"/>
                  </a:lnTo>
                  <a:lnTo>
                    <a:pt x="10095" y="27838"/>
                  </a:lnTo>
                  <a:lnTo>
                    <a:pt x="10514" y="27446"/>
                  </a:lnTo>
                  <a:lnTo>
                    <a:pt x="10945" y="27080"/>
                  </a:lnTo>
                  <a:lnTo>
                    <a:pt x="11377" y="26714"/>
                  </a:lnTo>
                  <a:lnTo>
                    <a:pt x="11821" y="26348"/>
                  </a:lnTo>
                  <a:lnTo>
                    <a:pt x="12279" y="25995"/>
                  </a:lnTo>
                  <a:lnTo>
                    <a:pt x="12736" y="25642"/>
                  </a:lnTo>
                  <a:lnTo>
                    <a:pt x="13207" y="25302"/>
                  </a:lnTo>
                  <a:lnTo>
                    <a:pt x="13678" y="24975"/>
                  </a:lnTo>
                  <a:lnTo>
                    <a:pt x="14149" y="24648"/>
                  </a:lnTo>
                  <a:lnTo>
                    <a:pt x="15103" y="24007"/>
                  </a:lnTo>
                  <a:lnTo>
                    <a:pt x="16084" y="23406"/>
                  </a:lnTo>
                  <a:lnTo>
                    <a:pt x="17051" y="22830"/>
                  </a:lnTo>
                  <a:lnTo>
                    <a:pt x="18032" y="22281"/>
                  </a:lnTo>
                  <a:lnTo>
                    <a:pt x="19000" y="21771"/>
                  </a:lnTo>
                  <a:lnTo>
                    <a:pt x="19941" y="21287"/>
                  </a:lnTo>
                  <a:lnTo>
                    <a:pt x="20883" y="20830"/>
                  </a:lnTo>
                  <a:lnTo>
                    <a:pt x="21785" y="20411"/>
                  </a:lnTo>
                  <a:lnTo>
                    <a:pt x="22661" y="20032"/>
                  </a:lnTo>
                  <a:lnTo>
                    <a:pt x="23511" y="19679"/>
                  </a:lnTo>
                  <a:lnTo>
                    <a:pt x="25093" y="19025"/>
                  </a:lnTo>
                  <a:lnTo>
                    <a:pt x="26688" y="18372"/>
                  </a:lnTo>
                  <a:lnTo>
                    <a:pt x="28257" y="17692"/>
                  </a:lnTo>
                  <a:lnTo>
                    <a:pt x="29029" y="17352"/>
                  </a:lnTo>
                  <a:lnTo>
                    <a:pt x="29800" y="16999"/>
                  </a:lnTo>
                  <a:lnTo>
                    <a:pt x="30559" y="16632"/>
                  </a:lnTo>
                  <a:lnTo>
                    <a:pt x="31317" y="16266"/>
                  </a:lnTo>
                  <a:lnTo>
                    <a:pt x="32075" y="15887"/>
                  </a:lnTo>
                  <a:lnTo>
                    <a:pt x="32808" y="15495"/>
                  </a:lnTo>
                  <a:lnTo>
                    <a:pt x="33540" y="15090"/>
                  </a:lnTo>
                  <a:lnTo>
                    <a:pt x="34259" y="14671"/>
                  </a:lnTo>
                  <a:lnTo>
                    <a:pt x="34965" y="14240"/>
                  </a:lnTo>
                  <a:lnTo>
                    <a:pt x="35658" y="13795"/>
                  </a:lnTo>
                  <a:lnTo>
                    <a:pt x="36338" y="13337"/>
                  </a:lnTo>
                  <a:lnTo>
                    <a:pt x="37005" y="12854"/>
                  </a:lnTo>
                  <a:lnTo>
                    <a:pt x="37659" y="12370"/>
                  </a:lnTo>
                  <a:lnTo>
                    <a:pt x="38286" y="11847"/>
                  </a:lnTo>
                  <a:lnTo>
                    <a:pt x="38914" y="11324"/>
                  </a:lnTo>
                  <a:lnTo>
                    <a:pt x="39515" y="10762"/>
                  </a:lnTo>
                  <a:lnTo>
                    <a:pt x="40104" y="10186"/>
                  </a:lnTo>
                  <a:lnTo>
                    <a:pt x="40666" y="9585"/>
                  </a:lnTo>
                  <a:lnTo>
                    <a:pt x="41215" y="8970"/>
                  </a:lnTo>
                  <a:lnTo>
                    <a:pt x="41477" y="8643"/>
                  </a:lnTo>
                  <a:lnTo>
                    <a:pt x="41738" y="8329"/>
                  </a:lnTo>
                  <a:lnTo>
                    <a:pt x="42000" y="7989"/>
                  </a:lnTo>
                  <a:lnTo>
                    <a:pt x="42248" y="7650"/>
                  </a:lnTo>
                  <a:lnTo>
                    <a:pt x="42483" y="7310"/>
                  </a:lnTo>
                  <a:lnTo>
                    <a:pt x="42732" y="6957"/>
                  </a:lnTo>
                  <a:lnTo>
                    <a:pt x="42954" y="6590"/>
                  </a:lnTo>
                  <a:lnTo>
                    <a:pt x="43190" y="6224"/>
                  </a:lnTo>
                  <a:lnTo>
                    <a:pt x="43412" y="5858"/>
                  </a:lnTo>
                  <a:lnTo>
                    <a:pt x="43621" y="5479"/>
                  </a:lnTo>
                  <a:lnTo>
                    <a:pt x="43830" y="5087"/>
                  </a:lnTo>
                  <a:lnTo>
                    <a:pt x="44039" y="4694"/>
                  </a:lnTo>
                  <a:lnTo>
                    <a:pt x="44236" y="4289"/>
                  </a:lnTo>
                  <a:lnTo>
                    <a:pt x="44419" y="3884"/>
                  </a:lnTo>
                  <a:lnTo>
                    <a:pt x="44484" y="3727"/>
                  </a:lnTo>
                  <a:lnTo>
                    <a:pt x="44536" y="3583"/>
                  </a:lnTo>
                  <a:lnTo>
                    <a:pt x="44589" y="3426"/>
                  </a:lnTo>
                  <a:lnTo>
                    <a:pt x="44628" y="3282"/>
                  </a:lnTo>
                  <a:lnTo>
                    <a:pt x="44654" y="3138"/>
                  </a:lnTo>
                  <a:lnTo>
                    <a:pt x="44667" y="2995"/>
                  </a:lnTo>
                  <a:lnTo>
                    <a:pt x="44693" y="2707"/>
                  </a:lnTo>
                  <a:lnTo>
                    <a:pt x="44680" y="2445"/>
                  </a:lnTo>
                  <a:lnTo>
                    <a:pt x="44628" y="2184"/>
                  </a:lnTo>
                  <a:lnTo>
                    <a:pt x="44562" y="1935"/>
                  </a:lnTo>
                  <a:lnTo>
                    <a:pt x="44471" y="1687"/>
                  </a:lnTo>
                  <a:lnTo>
                    <a:pt x="44340" y="1465"/>
                  </a:lnTo>
                  <a:lnTo>
                    <a:pt x="44209" y="1256"/>
                  </a:lnTo>
                  <a:lnTo>
                    <a:pt x="44053" y="1046"/>
                  </a:lnTo>
                  <a:lnTo>
                    <a:pt x="43869" y="863"/>
                  </a:lnTo>
                  <a:lnTo>
                    <a:pt x="43673" y="693"/>
                  </a:lnTo>
                  <a:lnTo>
                    <a:pt x="43464" y="536"/>
                  </a:lnTo>
                  <a:lnTo>
                    <a:pt x="43242" y="406"/>
                  </a:lnTo>
                  <a:lnTo>
                    <a:pt x="43020" y="288"/>
                  </a:lnTo>
                  <a:lnTo>
                    <a:pt x="42771" y="183"/>
                  </a:lnTo>
                  <a:lnTo>
                    <a:pt x="42536" y="105"/>
                  </a:lnTo>
                  <a:lnTo>
                    <a:pt x="42287" y="53"/>
                  </a:lnTo>
                  <a:lnTo>
                    <a:pt x="42026" y="13"/>
                  </a:lnTo>
                  <a:lnTo>
                    <a:pt x="4177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7" name="Google Shape;1799;p38">
              <a:extLst>
                <a:ext uri="{FF2B5EF4-FFF2-40B4-BE49-F238E27FC236}">
                  <a16:creationId xmlns:a16="http://schemas.microsoft.com/office/drawing/2014/main" id="{7954B489-4B9A-809E-2ABE-9D3DB1E01831}"/>
                </a:ext>
              </a:extLst>
            </p:cNvPr>
            <p:cNvSpPr/>
            <p:nvPr/>
          </p:nvSpPr>
          <p:spPr>
            <a:xfrm>
              <a:off x="2007850" y="2780675"/>
              <a:ext cx="1559925" cy="2232025"/>
            </a:xfrm>
            <a:custGeom>
              <a:avLst/>
              <a:gdLst/>
              <a:ahLst/>
              <a:cxnLst/>
              <a:rect l="l" t="t" r="r" b="b"/>
              <a:pathLst>
                <a:path w="62397" h="89281" extrusionOk="0">
                  <a:moveTo>
                    <a:pt x="34245" y="0"/>
                  </a:moveTo>
                  <a:lnTo>
                    <a:pt x="33670" y="13"/>
                  </a:lnTo>
                  <a:lnTo>
                    <a:pt x="33095" y="39"/>
                  </a:lnTo>
                  <a:lnTo>
                    <a:pt x="32519" y="92"/>
                  </a:lnTo>
                  <a:lnTo>
                    <a:pt x="31944" y="170"/>
                  </a:lnTo>
                  <a:lnTo>
                    <a:pt x="31369" y="262"/>
                  </a:lnTo>
                  <a:lnTo>
                    <a:pt x="30793" y="379"/>
                  </a:lnTo>
                  <a:lnTo>
                    <a:pt x="30231" y="510"/>
                  </a:lnTo>
                  <a:lnTo>
                    <a:pt x="29656" y="654"/>
                  </a:lnTo>
                  <a:lnTo>
                    <a:pt x="29080" y="837"/>
                  </a:lnTo>
                  <a:lnTo>
                    <a:pt x="28518" y="1020"/>
                  </a:lnTo>
                  <a:lnTo>
                    <a:pt x="27956" y="1229"/>
                  </a:lnTo>
                  <a:lnTo>
                    <a:pt x="27381" y="1465"/>
                  </a:lnTo>
                  <a:lnTo>
                    <a:pt x="26818" y="1713"/>
                  </a:lnTo>
                  <a:lnTo>
                    <a:pt x="26256" y="1988"/>
                  </a:lnTo>
                  <a:lnTo>
                    <a:pt x="25694" y="2275"/>
                  </a:lnTo>
                  <a:lnTo>
                    <a:pt x="25145" y="2589"/>
                  </a:lnTo>
                  <a:lnTo>
                    <a:pt x="24582" y="2916"/>
                  </a:lnTo>
                  <a:lnTo>
                    <a:pt x="24033" y="3256"/>
                  </a:lnTo>
                  <a:lnTo>
                    <a:pt x="23484" y="3622"/>
                  </a:lnTo>
                  <a:lnTo>
                    <a:pt x="22935" y="4014"/>
                  </a:lnTo>
                  <a:lnTo>
                    <a:pt x="22399" y="4420"/>
                  </a:lnTo>
                  <a:lnTo>
                    <a:pt x="21850" y="4851"/>
                  </a:lnTo>
                  <a:lnTo>
                    <a:pt x="21314" y="5296"/>
                  </a:lnTo>
                  <a:lnTo>
                    <a:pt x="20777" y="5754"/>
                  </a:lnTo>
                  <a:lnTo>
                    <a:pt x="20241" y="6237"/>
                  </a:lnTo>
                  <a:lnTo>
                    <a:pt x="19718" y="6734"/>
                  </a:lnTo>
                  <a:lnTo>
                    <a:pt x="19195" y="7257"/>
                  </a:lnTo>
                  <a:lnTo>
                    <a:pt x="18672" y="7793"/>
                  </a:lnTo>
                  <a:lnTo>
                    <a:pt x="18162" y="8356"/>
                  </a:lnTo>
                  <a:lnTo>
                    <a:pt x="17652" y="8931"/>
                  </a:lnTo>
                  <a:lnTo>
                    <a:pt x="17142" y="9519"/>
                  </a:lnTo>
                  <a:lnTo>
                    <a:pt x="16646" y="10134"/>
                  </a:lnTo>
                  <a:lnTo>
                    <a:pt x="16149" y="10775"/>
                  </a:lnTo>
                  <a:lnTo>
                    <a:pt x="15599" y="11494"/>
                  </a:lnTo>
                  <a:lnTo>
                    <a:pt x="15063" y="12213"/>
                  </a:lnTo>
                  <a:lnTo>
                    <a:pt x="14540" y="12945"/>
                  </a:lnTo>
                  <a:lnTo>
                    <a:pt x="14030" y="13690"/>
                  </a:lnTo>
                  <a:lnTo>
                    <a:pt x="13520" y="14449"/>
                  </a:lnTo>
                  <a:lnTo>
                    <a:pt x="13024" y="15220"/>
                  </a:lnTo>
                  <a:lnTo>
                    <a:pt x="12540" y="15992"/>
                  </a:lnTo>
                  <a:lnTo>
                    <a:pt x="12056" y="16776"/>
                  </a:lnTo>
                  <a:lnTo>
                    <a:pt x="11585" y="17561"/>
                  </a:lnTo>
                  <a:lnTo>
                    <a:pt x="11128" y="18358"/>
                  </a:lnTo>
                  <a:lnTo>
                    <a:pt x="10670" y="19169"/>
                  </a:lnTo>
                  <a:lnTo>
                    <a:pt x="10225" y="19993"/>
                  </a:lnTo>
                  <a:lnTo>
                    <a:pt x="9794" y="20817"/>
                  </a:lnTo>
                  <a:lnTo>
                    <a:pt x="9375" y="21640"/>
                  </a:lnTo>
                  <a:lnTo>
                    <a:pt x="8957" y="22477"/>
                  </a:lnTo>
                  <a:lnTo>
                    <a:pt x="8552" y="23327"/>
                  </a:lnTo>
                  <a:lnTo>
                    <a:pt x="8146" y="24177"/>
                  </a:lnTo>
                  <a:lnTo>
                    <a:pt x="7767" y="25040"/>
                  </a:lnTo>
                  <a:lnTo>
                    <a:pt x="7388" y="25903"/>
                  </a:lnTo>
                  <a:lnTo>
                    <a:pt x="7022" y="26779"/>
                  </a:lnTo>
                  <a:lnTo>
                    <a:pt x="6656" y="27655"/>
                  </a:lnTo>
                  <a:lnTo>
                    <a:pt x="6303" y="28531"/>
                  </a:lnTo>
                  <a:lnTo>
                    <a:pt x="5963" y="29420"/>
                  </a:lnTo>
                  <a:lnTo>
                    <a:pt x="5636" y="30310"/>
                  </a:lnTo>
                  <a:lnTo>
                    <a:pt x="5309" y="31212"/>
                  </a:lnTo>
                  <a:lnTo>
                    <a:pt x="4995" y="32114"/>
                  </a:lnTo>
                  <a:lnTo>
                    <a:pt x="4694" y="33016"/>
                  </a:lnTo>
                  <a:lnTo>
                    <a:pt x="4394" y="33918"/>
                  </a:lnTo>
                  <a:lnTo>
                    <a:pt x="4119" y="34834"/>
                  </a:lnTo>
                  <a:lnTo>
                    <a:pt x="3845" y="35749"/>
                  </a:lnTo>
                  <a:lnTo>
                    <a:pt x="3570" y="36677"/>
                  </a:lnTo>
                  <a:lnTo>
                    <a:pt x="3321" y="37593"/>
                  </a:lnTo>
                  <a:lnTo>
                    <a:pt x="3073" y="38521"/>
                  </a:lnTo>
                  <a:lnTo>
                    <a:pt x="2825" y="39449"/>
                  </a:lnTo>
                  <a:lnTo>
                    <a:pt x="2602" y="40378"/>
                  </a:lnTo>
                  <a:lnTo>
                    <a:pt x="2380" y="41306"/>
                  </a:lnTo>
                  <a:lnTo>
                    <a:pt x="2171" y="42248"/>
                  </a:lnTo>
                  <a:lnTo>
                    <a:pt x="1975" y="43176"/>
                  </a:lnTo>
                  <a:lnTo>
                    <a:pt x="1779" y="44117"/>
                  </a:lnTo>
                  <a:lnTo>
                    <a:pt x="1609" y="45059"/>
                  </a:lnTo>
                  <a:lnTo>
                    <a:pt x="1439" y="45987"/>
                  </a:lnTo>
                  <a:lnTo>
                    <a:pt x="1269" y="46929"/>
                  </a:lnTo>
                  <a:lnTo>
                    <a:pt x="1125" y="47870"/>
                  </a:lnTo>
                  <a:lnTo>
                    <a:pt x="981" y="48812"/>
                  </a:lnTo>
                  <a:lnTo>
                    <a:pt x="850" y="49753"/>
                  </a:lnTo>
                  <a:lnTo>
                    <a:pt x="719" y="50681"/>
                  </a:lnTo>
                  <a:lnTo>
                    <a:pt x="615" y="51623"/>
                  </a:lnTo>
                  <a:lnTo>
                    <a:pt x="510" y="52564"/>
                  </a:lnTo>
                  <a:lnTo>
                    <a:pt x="406" y="53493"/>
                  </a:lnTo>
                  <a:lnTo>
                    <a:pt x="327" y="54434"/>
                  </a:lnTo>
                  <a:lnTo>
                    <a:pt x="249" y="55362"/>
                  </a:lnTo>
                  <a:lnTo>
                    <a:pt x="183" y="56291"/>
                  </a:lnTo>
                  <a:lnTo>
                    <a:pt x="131" y="57219"/>
                  </a:lnTo>
                  <a:lnTo>
                    <a:pt x="92" y="58148"/>
                  </a:lnTo>
                  <a:lnTo>
                    <a:pt x="53" y="59076"/>
                  </a:lnTo>
                  <a:lnTo>
                    <a:pt x="26" y="59991"/>
                  </a:lnTo>
                  <a:lnTo>
                    <a:pt x="13" y="60907"/>
                  </a:lnTo>
                  <a:lnTo>
                    <a:pt x="0" y="61822"/>
                  </a:lnTo>
                  <a:lnTo>
                    <a:pt x="13" y="62724"/>
                  </a:lnTo>
                  <a:lnTo>
                    <a:pt x="26" y="63639"/>
                  </a:lnTo>
                  <a:lnTo>
                    <a:pt x="40" y="64542"/>
                  </a:lnTo>
                  <a:lnTo>
                    <a:pt x="79" y="65431"/>
                  </a:lnTo>
                  <a:lnTo>
                    <a:pt x="118" y="66320"/>
                  </a:lnTo>
                  <a:lnTo>
                    <a:pt x="170" y="67209"/>
                  </a:lnTo>
                  <a:lnTo>
                    <a:pt x="223" y="67824"/>
                  </a:lnTo>
                  <a:lnTo>
                    <a:pt x="275" y="68451"/>
                  </a:lnTo>
                  <a:lnTo>
                    <a:pt x="340" y="69066"/>
                  </a:lnTo>
                  <a:lnTo>
                    <a:pt x="419" y="69680"/>
                  </a:lnTo>
                  <a:lnTo>
                    <a:pt x="497" y="70295"/>
                  </a:lnTo>
                  <a:lnTo>
                    <a:pt x="602" y="70922"/>
                  </a:lnTo>
                  <a:lnTo>
                    <a:pt x="706" y="71537"/>
                  </a:lnTo>
                  <a:lnTo>
                    <a:pt x="824" y="72138"/>
                  </a:lnTo>
                  <a:lnTo>
                    <a:pt x="955" y="72753"/>
                  </a:lnTo>
                  <a:lnTo>
                    <a:pt x="1086" y="73368"/>
                  </a:lnTo>
                  <a:lnTo>
                    <a:pt x="1242" y="73969"/>
                  </a:lnTo>
                  <a:lnTo>
                    <a:pt x="1412" y="74571"/>
                  </a:lnTo>
                  <a:lnTo>
                    <a:pt x="1596" y="75159"/>
                  </a:lnTo>
                  <a:lnTo>
                    <a:pt x="1779" y="75747"/>
                  </a:lnTo>
                  <a:lnTo>
                    <a:pt x="1988" y="76336"/>
                  </a:lnTo>
                  <a:lnTo>
                    <a:pt x="2210" y="76911"/>
                  </a:lnTo>
                  <a:lnTo>
                    <a:pt x="2445" y="77486"/>
                  </a:lnTo>
                  <a:lnTo>
                    <a:pt x="2694" y="78049"/>
                  </a:lnTo>
                  <a:lnTo>
                    <a:pt x="2955" y="78611"/>
                  </a:lnTo>
                  <a:lnTo>
                    <a:pt x="3230" y="79160"/>
                  </a:lnTo>
                  <a:lnTo>
                    <a:pt x="3531" y="79696"/>
                  </a:lnTo>
                  <a:lnTo>
                    <a:pt x="3831" y="80219"/>
                  </a:lnTo>
                  <a:lnTo>
                    <a:pt x="4158" y="80742"/>
                  </a:lnTo>
                  <a:lnTo>
                    <a:pt x="4498" y="81252"/>
                  </a:lnTo>
                  <a:lnTo>
                    <a:pt x="4851" y="81762"/>
                  </a:lnTo>
                  <a:lnTo>
                    <a:pt x="5231" y="82246"/>
                  </a:lnTo>
                  <a:lnTo>
                    <a:pt x="5623" y="82717"/>
                  </a:lnTo>
                  <a:lnTo>
                    <a:pt x="6028" y="83187"/>
                  </a:lnTo>
                  <a:lnTo>
                    <a:pt x="6460" y="83645"/>
                  </a:lnTo>
                  <a:lnTo>
                    <a:pt x="6904" y="84077"/>
                  </a:lnTo>
                  <a:lnTo>
                    <a:pt x="7362" y="84508"/>
                  </a:lnTo>
                  <a:lnTo>
                    <a:pt x="7846" y="84913"/>
                  </a:lnTo>
                  <a:lnTo>
                    <a:pt x="8264" y="85253"/>
                  </a:lnTo>
                  <a:lnTo>
                    <a:pt x="8709" y="85567"/>
                  </a:lnTo>
                  <a:lnTo>
                    <a:pt x="9153" y="85868"/>
                  </a:lnTo>
                  <a:lnTo>
                    <a:pt x="9598" y="86156"/>
                  </a:lnTo>
                  <a:lnTo>
                    <a:pt x="10068" y="86430"/>
                  </a:lnTo>
                  <a:lnTo>
                    <a:pt x="10552" y="86692"/>
                  </a:lnTo>
                  <a:lnTo>
                    <a:pt x="11036" y="86927"/>
                  </a:lnTo>
                  <a:lnTo>
                    <a:pt x="11520" y="87162"/>
                  </a:lnTo>
                  <a:lnTo>
                    <a:pt x="12030" y="87372"/>
                  </a:lnTo>
                  <a:lnTo>
                    <a:pt x="12540" y="87581"/>
                  </a:lnTo>
                  <a:lnTo>
                    <a:pt x="13063" y="87764"/>
                  </a:lnTo>
                  <a:lnTo>
                    <a:pt x="13586" y="87947"/>
                  </a:lnTo>
                  <a:lnTo>
                    <a:pt x="14122" y="88104"/>
                  </a:lnTo>
                  <a:lnTo>
                    <a:pt x="14671" y="88261"/>
                  </a:lnTo>
                  <a:lnTo>
                    <a:pt x="15220" y="88391"/>
                  </a:lnTo>
                  <a:lnTo>
                    <a:pt x="15783" y="88522"/>
                  </a:lnTo>
                  <a:lnTo>
                    <a:pt x="16345" y="88640"/>
                  </a:lnTo>
                  <a:lnTo>
                    <a:pt x="16907" y="88745"/>
                  </a:lnTo>
                  <a:lnTo>
                    <a:pt x="17482" y="88836"/>
                  </a:lnTo>
                  <a:lnTo>
                    <a:pt x="18058" y="88914"/>
                  </a:lnTo>
                  <a:lnTo>
                    <a:pt x="18646" y="88993"/>
                  </a:lnTo>
                  <a:lnTo>
                    <a:pt x="19234" y="89058"/>
                  </a:lnTo>
                  <a:lnTo>
                    <a:pt x="19836" y="89111"/>
                  </a:lnTo>
                  <a:lnTo>
                    <a:pt x="20424" y="89163"/>
                  </a:lnTo>
                  <a:lnTo>
                    <a:pt x="21026" y="89202"/>
                  </a:lnTo>
                  <a:lnTo>
                    <a:pt x="21640" y="89228"/>
                  </a:lnTo>
                  <a:lnTo>
                    <a:pt x="22856" y="89268"/>
                  </a:lnTo>
                  <a:lnTo>
                    <a:pt x="24086" y="89281"/>
                  </a:lnTo>
                  <a:lnTo>
                    <a:pt x="25328" y="89268"/>
                  </a:lnTo>
                  <a:lnTo>
                    <a:pt x="26570" y="89228"/>
                  </a:lnTo>
                  <a:lnTo>
                    <a:pt x="27812" y="89163"/>
                  </a:lnTo>
                  <a:lnTo>
                    <a:pt x="29054" y="89084"/>
                  </a:lnTo>
                  <a:lnTo>
                    <a:pt x="30283" y="88993"/>
                  </a:lnTo>
                  <a:lnTo>
                    <a:pt x="31526" y="88888"/>
                  </a:lnTo>
                  <a:lnTo>
                    <a:pt x="32755" y="88784"/>
                  </a:lnTo>
                  <a:lnTo>
                    <a:pt x="35161" y="88535"/>
                  </a:lnTo>
                  <a:lnTo>
                    <a:pt x="37514" y="88287"/>
                  </a:lnTo>
                  <a:lnTo>
                    <a:pt x="39789" y="88052"/>
                  </a:lnTo>
                  <a:lnTo>
                    <a:pt x="40888" y="87947"/>
                  </a:lnTo>
                  <a:lnTo>
                    <a:pt x="41947" y="87855"/>
                  </a:lnTo>
                  <a:lnTo>
                    <a:pt x="42993" y="87777"/>
                  </a:lnTo>
                  <a:lnTo>
                    <a:pt x="43987" y="87725"/>
                  </a:lnTo>
                  <a:lnTo>
                    <a:pt x="44536" y="87685"/>
                  </a:lnTo>
                  <a:lnTo>
                    <a:pt x="45085" y="87646"/>
                  </a:lnTo>
                  <a:lnTo>
                    <a:pt x="45608" y="87594"/>
                  </a:lnTo>
                  <a:lnTo>
                    <a:pt x="46131" y="87542"/>
                  </a:lnTo>
                  <a:lnTo>
                    <a:pt x="46641" y="87476"/>
                  </a:lnTo>
                  <a:lnTo>
                    <a:pt x="47138" y="87411"/>
                  </a:lnTo>
                  <a:lnTo>
                    <a:pt x="47622" y="87332"/>
                  </a:lnTo>
                  <a:lnTo>
                    <a:pt x="48092" y="87241"/>
                  </a:lnTo>
                  <a:lnTo>
                    <a:pt x="48550" y="87149"/>
                  </a:lnTo>
                  <a:lnTo>
                    <a:pt x="49008" y="87045"/>
                  </a:lnTo>
                  <a:lnTo>
                    <a:pt x="49452" y="86927"/>
                  </a:lnTo>
                  <a:lnTo>
                    <a:pt x="49884" y="86809"/>
                  </a:lnTo>
                  <a:lnTo>
                    <a:pt x="50315" y="86679"/>
                  </a:lnTo>
                  <a:lnTo>
                    <a:pt x="50720" y="86535"/>
                  </a:lnTo>
                  <a:lnTo>
                    <a:pt x="51126" y="86391"/>
                  </a:lnTo>
                  <a:lnTo>
                    <a:pt x="51518" y="86247"/>
                  </a:lnTo>
                  <a:lnTo>
                    <a:pt x="51910" y="86077"/>
                  </a:lnTo>
                  <a:lnTo>
                    <a:pt x="52290" y="85920"/>
                  </a:lnTo>
                  <a:lnTo>
                    <a:pt x="52656" y="85737"/>
                  </a:lnTo>
                  <a:lnTo>
                    <a:pt x="53009" y="85554"/>
                  </a:lnTo>
                  <a:lnTo>
                    <a:pt x="53362" y="85358"/>
                  </a:lnTo>
                  <a:lnTo>
                    <a:pt x="53702" y="85162"/>
                  </a:lnTo>
                  <a:lnTo>
                    <a:pt x="54029" y="84953"/>
                  </a:lnTo>
                  <a:lnTo>
                    <a:pt x="54356" y="84730"/>
                  </a:lnTo>
                  <a:lnTo>
                    <a:pt x="54669" y="84508"/>
                  </a:lnTo>
                  <a:lnTo>
                    <a:pt x="54970" y="84273"/>
                  </a:lnTo>
                  <a:lnTo>
                    <a:pt x="55271" y="84037"/>
                  </a:lnTo>
                  <a:lnTo>
                    <a:pt x="55558" y="83789"/>
                  </a:lnTo>
                  <a:lnTo>
                    <a:pt x="55846" y="83527"/>
                  </a:lnTo>
                  <a:lnTo>
                    <a:pt x="56121" y="83266"/>
                  </a:lnTo>
                  <a:lnTo>
                    <a:pt x="56382" y="82991"/>
                  </a:lnTo>
                  <a:lnTo>
                    <a:pt x="56644" y="82717"/>
                  </a:lnTo>
                  <a:lnTo>
                    <a:pt x="56892" y="82429"/>
                  </a:lnTo>
                  <a:lnTo>
                    <a:pt x="57141" y="82128"/>
                  </a:lnTo>
                  <a:lnTo>
                    <a:pt x="57376" y="81828"/>
                  </a:lnTo>
                  <a:lnTo>
                    <a:pt x="57611" y="81514"/>
                  </a:lnTo>
                  <a:lnTo>
                    <a:pt x="57834" y="81187"/>
                  </a:lnTo>
                  <a:lnTo>
                    <a:pt x="58056" y="80860"/>
                  </a:lnTo>
                  <a:lnTo>
                    <a:pt x="58265" y="80520"/>
                  </a:lnTo>
                  <a:lnTo>
                    <a:pt x="58474" y="80180"/>
                  </a:lnTo>
                  <a:lnTo>
                    <a:pt x="58670" y="79827"/>
                  </a:lnTo>
                  <a:lnTo>
                    <a:pt x="58867" y="79474"/>
                  </a:lnTo>
                  <a:lnTo>
                    <a:pt x="59050" y="79095"/>
                  </a:lnTo>
                  <a:lnTo>
                    <a:pt x="59233" y="78729"/>
                  </a:lnTo>
                  <a:lnTo>
                    <a:pt x="59403" y="78336"/>
                  </a:lnTo>
                  <a:lnTo>
                    <a:pt x="59573" y="77944"/>
                  </a:lnTo>
                  <a:lnTo>
                    <a:pt x="59743" y="77552"/>
                  </a:lnTo>
                  <a:lnTo>
                    <a:pt x="59900" y="77146"/>
                  </a:lnTo>
                  <a:lnTo>
                    <a:pt x="60200" y="76297"/>
                  </a:lnTo>
                  <a:lnTo>
                    <a:pt x="60488" y="75434"/>
                  </a:lnTo>
                  <a:lnTo>
                    <a:pt x="60749" y="74531"/>
                  </a:lnTo>
                  <a:lnTo>
                    <a:pt x="60998" y="73590"/>
                  </a:lnTo>
                  <a:lnTo>
                    <a:pt x="61233" y="72622"/>
                  </a:lnTo>
                  <a:lnTo>
                    <a:pt x="61442" y="71629"/>
                  </a:lnTo>
                  <a:lnTo>
                    <a:pt x="61652" y="70596"/>
                  </a:lnTo>
                  <a:lnTo>
                    <a:pt x="61835" y="69536"/>
                  </a:lnTo>
                  <a:lnTo>
                    <a:pt x="61992" y="68608"/>
                  </a:lnTo>
                  <a:lnTo>
                    <a:pt x="62109" y="67640"/>
                  </a:lnTo>
                  <a:lnTo>
                    <a:pt x="62214" y="66647"/>
                  </a:lnTo>
                  <a:lnTo>
                    <a:pt x="62292" y="65627"/>
                  </a:lnTo>
                  <a:lnTo>
                    <a:pt x="62345" y="64594"/>
                  </a:lnTo>
                  <a:lnTo>
                    <a:pt x="62384" y="63522"/>
                  </a:lnTo>
                  <a:lnTo>
                    <a:pt x="62397" y="62436"/>
                  </a:lnTo>
                  <a:lnTo>
                    <a:pt x="62397" y="61325"/>
                  </a:lnTo>
                  <a:lnTo>
                    <a:pt x="62384" y="60200"/>
                  </a:lnTo>
                  <a:lnTo>
                    <a:pt x="62345" y="59063"/>
                  </a:lnTo>
                  <a:lnTo>
                    <a:pt x="62292" y="57899"/>
                  </a:lnTo>
                  <a:lnTo>
                    <a:pt x="62227" y="56722"/>
                  </a:lnTo>
                  <a:lnTo>
                    <a:pt x="62135" y="55532"/>
                  </a:lnTo>
                  <a:lnTo>
                    <a:pt x="62031" y="54329"/>
                  </a:lnTo>
                  <a:lnTo>
                    <a:pt x="61913" y="53127"/>
                  </a:lnTo>
                  <a:lnTo>
                    <a:pt x="61782" y="51897"/>
                  </a:lnTo>
                  <a:lnTo>
                    <a:pt x="61652" y="50668"/>
                  </a:lnTo>
                  <a:lnTo>
                    <a:pt x="61495" y="49439"/>
                  </a:lnTo>
                  <a:lnTo>
                    <a:pt x="61325" y="48197"/>
                  </a:lnTo>
                  <a:lnTo>
                    <a:pt x="61142" y="46955"/>
                  </a:lnTo>
                  <a:lnTo>
                    <a:pt x="60946" y="45700"/>
                  </a:lnTo>
                  <a:lnTo>
                    <a:pt x="60749" y="44457"/>
                  </a:lnTo>
                  <a:lnTo>
                    <a:pt x="60540" y="43215"/>
                  </a:lnTo>
                  <a:lnTo>
                    <a:pt x="60318" y="41960"/>
                  </a:lnTo>
                  <a:lnTo>
                    <a:pt x="60096" y="40718"/>
                  </a:lnTo>
                  <a:lnTo>
                    <a:pt x="59860" y="39489"/>
                  </a:lnTo>
                  <a:lnTo>
                    <a:pt x="59612" y="38260"/>
                  </a:lnTo>
                  <a:lnTo>
                    <a:pt x="59363" y="37030"/>
                  </a:lnTo>
                  <a:lnTo>
                    <a:pt x="58854" y="34611"/>
                  </a:lnTo>
                  <a:lnTo>
                    <a:pt x="58317" y="32245"/>
                  </a:lnTo>
                  <a:lnTo>
                    <a:pt x="57768" y="29930"/>
                  </a:lnTo>
                  <a:lnTo>
                    <a:pt x="57219" y="27681"/>
                  </a:lnTo>
                  <a:lnTo>
                    <a:pt x="56657" y="25524"/>
                  </a:lnTo>
                  <a:lnTo>
                    <a:pt x="56095" y="23445"/>
                  </a:lnTo>
                  <a:lnTo>
                    <a:pt x="55545" y="21483"/>
                  </a:lnTo>
                  <a:lnTo>
                    <a:pt x="55009" y="19627"/>
                  </a:lnTo>
                  <a:lnTo>
                    <a:pt x="54486" y="17888"/>
                  </a:lnTo>
                  <a:lnTo>
                    <a:pt x="53976" y="16292"/>
                  </a:lnTo>
                  <a:lnTo>
                    <a:pt x="53506" y="14854"/>
                  </a:lnTo>
                  <a:lnTo>
                    <a:pt x="53061" y="13560"/>
                  </a:lnTo>
                  <a:lnTo>
                    <a:pt x="52643" y="12448"/>
                  </a:lnTo>
                  <a:lnTo>
                    <a:pt x="52276" y="11507"/>
                  </a:lnTo>
                  <a:lnTo>
                    <a:pt x="52107" y="11115"/>
                  </a:lnTo>
                  <a:lnTo>
                    <a:pt x="51950" y="10761"/>
                  </a:lnTo>
                  <a:lnTo>
                    <a:pt x="51806" y="10474"/>
                  </a:lnTo>
                  <a:lnTo>
                    <a:pt x="51675" y="10225"/>
                  </a:lnTo>
                  <a:lnTo>
                    <a:pt x="51570" y="10029"/>
                  </a:lnTo>
                  <a:lnTo>
                    <a:pt x="51466" y="9898"/>
                  </a:lnTo>
                  <a:lnTo>
                    <a:pt x="51414" y="9846"/>
                  </a:lnTo>
                  <a:lnTo>
                    <a:pt x="51374" y="9820"/>
                  </a:lnTo>
                  <a:lnTo>
                    <a:pt x="51335" y="9794"/>
                  </a:lnTo>
                  <a:lnTo>
                    <a:pt x="51309" y="9794"/>
                  </a:lnTo>
                  <a:lnTo>
                    <a:pt x="50799" y="9166"/>
                  </a:lnTo>
                  <a:lnTo>
                    <a:pt x="50289" y="8552"/>
                  </a:lnTo>
                  <a:lnTo>
                    <a:pt x="49779" y="7963"/>
                  </a:lnTo>
                  <a:lnTo>
                    <a:pt x="49269" y="7401"/>
                  </a:lnTo>
                  <a:lnTo>
                    <a:pt x="48746" y="6852"/>
                  </a:lnTo>
                  <a:lnTo>
                    <a:pt x="48210" y="6329"/>
                  </a:lnTo>
                  <a:lnTo>
                    <a:pt x="47687" y="5832"/>
                  </a:lnTo>
                  <a:lnTo>
                    <a:pt x="47151" y="5348"/>
                  </a:lnTo>
                  <a:lnTo>
                    <a:pt x="46615" y="4877"/>
                  </a:lnTo>
                  <a:lnTo>
                    <a:pt x="46079" y="4446"/>
                  </a:lnTo>
                  <a:lnTo>
                    <a:pt x="45529" y="4028"/>
                  </a:lnTo>
                  <a:lnTo>
                    <a:pt x="44993" y="3622"/>
                  </a:lnTo>
                  <a:lnTo>
                    <a:pt x="44444" y="3256"/>
                  </a:lnTo>
                  <a:lnTo>
                    <a:pt x="43882" y="2890"/>
                  </a:lnTo>
                  <a:lnTo>
                    <a:pt x="43333" y="2563"/>
                  </a:lnTo>
                  <a:lnTo>
                    <a:pt x="42771" y="2249"/>
                  </a:lnTo>
                  <a:lnTo>
                    <a:pt x="42221" y="1948"/>
                  </a:lnTo>
                  <a:lnTo>
                    <a:pt x="41659" y="1674"/>
                  </a:lnTo>
                  <a:lnTo>
                    <a:pt x="41097" y="1425"/>
                  </a:lnTo>
                  <a:lnTo>
                    <a:pt x="40535" y="1190"/>
                  </a:lnTo>
                  <a:lnTo>
                    <a:pt x="39959" y="981"/>
                  </a:lnTo>
                  <a:lnTo>
                    <a:pt x="39397" y="798"/>
                  </a:lnTo>
                  <a:lnTo>
                    <a:pt x="38822" y="628"/>
                  </a:lnTo>
                  <a:lnTo>
                    <a:pt x="38259" y="471"/>
                  </a:lnTo>
                  <a:lnTo>
                    <a:pt x="37684" y="340"/>
                  </a:lnTo>
                  <a:lnTo>
                    <a:pt x="37109" y="236"/>
                  </a:lnTo>
                  <a:lnTo>
                    <a:pt x="36533" y="144"/>
                  </a:lnTo>
                  <a:lnTo>
                    <a:pt x="35971" y="79"/>
                  </a:lnTo>
                  <a:lnTo>
                    <a:pt x="35396" y="26"/>
                  </a:lnTo>
                  <a:lnTo>
                    <a:pt x="34821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8" name="Google Shape;1800;p38">
              <a:extLst>
                <a:ext uri="{FF2B5EF4-FFF2-40B4-BE49-F238E27FC236}">
                  <a16:creationId xmlns:a16="http://schemas.microsoft.com/office/drawing/2014/main" id="{2986A879-1A8C-AA40-AD6D-BD2311A38530}"/>
                </a:ext>
              </a:extLst>
            </p:cNvPr>
            <p:cNvSpPr/>
            <p:nvPr/>
          </p:nvSpPr>
          <p:spPr>
            <a:xfrm>
              <a:off x="2007850" y="2781000"/>
              <a:ext cx="879675" cy="2231700"/>
            </a:xfrm>
            <a:custGeom>
              <a:avLst/>
              <a:gdLst/>
              <a:ahLst/>
              <a:cxnLst/>
              <a:rect l="l" t="t" r="r" b="b"/>
              <a:pathLst>
                <a:path w="35187" h="89268" extrusionOk="0">
                  <a:moveTo>
                    <a:pt x="33945" y="0"/>
                  </a:moveTo>
                  <a:lnTo>
                    <a:pt x="33330" y="26"/>
                  </a:lnTo>
                  <a:lnTo>
                    <a:pt x="32702" y="79"/>
                  </a:lnTo>
                  <a:lnTo>
                    <a:pt x="32088" y="144"/>
                  </a:lnTo>
                  <a:lnTo>
                    <a:pt x="31460" y="236"/>
                  </a:lnTo>
                  <a:lnTo>
                    <a:pt x="30846" y="366"/>
                  </a:lnTo>
                  <a:lnTo>
                    <a:pt x="30218" y="497"/>
                  </a:lnTo>
                  <a:lnTo>
                    <a:pt x="29603" y="667"/>
                  </a:lnTo>
                  <a:lnTo>
                    <a:pt x="28989" y="863"/>
                  </a:lnTo>
                  <a:lnTo>
                    <a:pt x="28374" y="1073"/>
                  </a:lnTo>
                  <a:lnTo>
                    <a:pt x="27760" y="1308"/>
                  </a:lnTo>
                  <a:lnTo>
                    <a:pt x="27145" y="1556"/>
                  </a:lnTo>
                  <a:lnTo>
                    <a:pt x="26531" y="1844"/>
                  </a:lnTo>
                  <a:lnTo>
                    <a:pt x="25929" y="2145"/>
                  </a:lnTo>
                  <a:lnTo>
                    <a:pt x="25328" y="2472"/>
                  </a:lnTo>
                  <a:lnTo>
                    <a:pt x="24726" y="2825"/>
                  </a:lnTo>
                  <a:lnTo>
                    <a:pt x="24125" y="3191"/>
                  </a:lnTo>
                  <a:lnTo>
                    <a:pt x="23523" y="3583"/>
                  </a:lnTo>
                  <a:lnTo>
                    <a:pt x="22935" y="4001"/>
                  </a:lnTo>
                  <a:lnTo>
                    <a:pt x="22346" y="4446"/>
                  </a:lnTo>
                  <a:lnTo>
                    <a:pt x="21758" y="4904"/>
                  </a:lnTo>
                  <a:lnTo>
                    <a:pt x="21183" y="5387"/>
                  </a:lnTo>
                  <a:lnTo>
                    <a:pt x="20594" y="5897"/>
                  </a:lnTo>
                  <a:lnTo>
                    <a:pt x="20032" y="6434"/>
                  </a:lnTo>
                  <a:lnTo>
                    <a:pt x="19457" y="6983"/>
                  </a:lnTo>
                  <a:lnTo>
                    <a:pt x="18895" y="7558"/>
                  </a:lnTo>
                  <a:lnTo>
                    <a:pt x="18332" y="8159"/>
                  </a:lnTo>
                  <a:lnTo>
                    <a:pt x="17783" y="8774"/>
                  </a:lnTo>
                  <a:lnTo>
                    <a:pt x="17221" y="9415"/>
                  </a:lnTo>
                  <a:lnTo>
                    <a:pt x="16685" y="10069"/>
                  </a:lnTo>
                  <a:lnTo>
                    <a:pt x="16149" y="10762"/>
                  </a:lnTo>
                  <a:lnTo>
                    <a:pt x="15599" y="11481"/>
                  </a:lnTo>
                  <a:lnTo>
                    <a:pt x="15063" y="12200"/>
                  </a:lnTo>
                  <a:lnTo>
                    <a:pt x="14540" y="12932"/>
                  </a:lnTo>
                  <a:lnTo>
                    <a:pt x="14030" y="13677"/>
                  </a:lnTo>
                  <a:lnTo>
                    <a:pt x="13520" y="14436"/>
                  </a:lnTo>
                  <a:lnTo>
                    <a:pt x="13024" y="15207"/>
                  </a:lnTo>
                  <a:lnTo>
                    <a:pt x="12540" y="15979"/>
                  </a:lnTo>
                  <a:lnTo>
                    <a:pt x="12056" y="16763"/>
                  </a:lnTo>
                  <a:lnTo>
                    <a:pt x="11585" y="17548"/>
                  </a:lnTo>
                  <a:lnTo>
                    <a:pt x="11128" y="18345"/>
                  </a:lnTo>
                  <a:lnTo>
                    <a:pt x="10670" y="19156"/>
                  </a:lnTo>
                  <a:lnTo>
                    <a:pt x="10225" y="19980"/>
                  </a:lnTo>
                  <a:lnTo>
                    <a:pt x="9794" y="20804"/>
                  </a:lnTo>
                  <a:lnTo>
                    <a:pt x="9375" y="21627"/>
                  </a:lnTo>
                  <a:lnTo>
                    <a:pt x="8957" y="22464"/>
                  </a:lnTo>
                  <a:lnTo>
                    <a:pt x="8552" y="23314"/>
                  </a:lnTo>
                  <a:lnTo>
                    <a:pt x="8146" y="24164"/>
                  </a:lnTo>
                  <a:lnTo>
                    <a:pt x="7767" y="25027"/>
                  </a:lnTo>
                  <a:lnTo>
                    <a:pt x="7388" y="25890"/>
                  </a:lnTo>
                  <a:lnTo>
                    <a:pt x="7022" y="26766"/>
                  </a:lnTo>
                  <a:lnTo>
                    <a:pt x="6656" y="27642"/>
                  </a:lnTo>
                  <a:lnTo>
                    <a:pt x="6303" y="28518"/>
                  </a:lnTo>
                  <a:lnTo>
                    <a:pt x="5963" y="29407"/>
                  </a:lnTo>
                  <a:lnTo>
                    <a:pt x="5636" y="30297"/>
                  </a:lnTo>
                  <a:lnTo>
                    <a:pt x="5309" y="31199"/>
                  </a:lnTo>
                  <a:lnTo>
                    <a:pt x="4995" y="32101"/>
                  </a:lnTo>
                  <a:lnTo>
                    <a:pt x="4694" y="33003"/>
                  </a:lnTo>
                  <a:lnTo>
                    <a:pt x="4394" y="33905"/>
                  </a:lnTo>
                  <a:lnTo>
                    <a:pt x="4119" y="34821"/>
                  </a:lnTo>
                  <a:lnTo>
                    <a:pt x="3845" y="35736"/>
                  </a:lnTo>
                  <a:lnTo>
                    <a:pt x="3570" y="36664"/>
                  </a:lnTo>
                  <a:lnTo>
                    <a:pt x="3321" y="37580"/>
                  </a:lnTo>
                  <a:lnTo>
                    <a:pt x="3073" y="38508"/>
                  </a:lnTo>
                  <a:lnTo>
                    <a:pt x="2825" y="39436"/>
                  </a:lnTo>
                  <a:lnTo>
                    <a:pt x="2602" y="40365"/>
                  </a:lnTo>
                  <a:lnTo>
                    <a:pt x="2380" y="41293"/>
                  </a:lnTo>
                  <a:lnTo>
                    <a:pt x="2171" y="42235"/>
                  </a:lnTo>
                  <a:lnTo>
                    <a:pt x="1975" y="43163"/>
                  </a:lnTo>
                  <a:lnTo>
                    <a:pt x="1779" y="44104"/>
                  </a:lnTo>
                  <a:lnTo>
                    <a:pt x="1609" y="45046"/>
                  </a:lnTo>
                  <a:lnTo>
                    <a:pt x="1439" y="45974"/>
                  </a:lnTo>
                  <a:lnTo>
                    <a:pt x="1269" y="46916"/>
                  </a:lnTo>
                  <a:lnTo>
                    <a:pt x="1125" y="47857"/>
                  </a:lnTo>
                  <a:lnTo>
                    <a:pt x="981" y="48799"/>
                  </a:lnTo>
                  <a:lnTo>
                    <a:pt x="850" y="49740"/>
                  </a:lnTo>
                  <a:lnTo>
                    <a:pt x="719" y="50668"/>
                  </a:lnTo>
                  <a:lnTo>
                    <a:pt x="615" y="51610"/>
                  </a:lnTo>
                  <a:lnTo>
                    <a:pt x="510" y="52551"/>
                  </a:lnTo>
                  <a:lnTo>
                    <a:pt x="406" y="53480"/>
                  </a:lnTo>
                  <a:lnTo>
                    <a:pt x="327" y="54421"/>
                  </a:lnTo>
                  <a:lnTo>
                    <a:pt x="249" y="55349"/>
                  </a:lnTo>
                  <a:lnTo>
                    <a:pt x="183" y="56278"/>
                  </a:lnTo>
                  <a:lnTo>
                    <a:pt x="131" y="57206"/>
                  </a:lnTo>
                  <a:lnTo>
                    <a:pt x="92" y="58135"/>
                  </a:lnTo>
                  <a:lnTo>
                    <a:pt x="53" y="59063"/>
                  </a:lnTo>
                  <a:lnTo>
                    <a:pt x="26" y="59978"/>
                  </a:lnTo>
                  <a:lnTo>
                    <a:pt x="13" y="60894"/>
                  </a:lnTo>
                  <a:lnTo>
                    <a:pt x="0" y="61809"/>
                  </a:lnTo>
                  <a:lnTo>
                    <a:pt x="13" y="62711"/>
                  </a:lnTo>
                  <a:lnTo>
                    <a:pt x="26" y="63626"/>
                  </a:lnTo>
                  <a:lnTo>
                    <a:pt x="40" y="64529"/>
                  </a:lnTo>
                  <a:lnTo>
                    <a:pt x="79" y="65418"/>
                  </a:lnTo>
                  <a:lnTo>
                    <a:pt x="118" y="66307"/>
                  </a:lnTo>
                  <a:lnTo>
                    <a:pt x="170" y="67196"/>
                  </a:lnTo>
                  <a:lnTo>
                    <a:pt x="223" y="67811"/>
                  </a:lnTo>
                  <a:lnTo>
                    <a:pt x="275" y="68438"/>
                  </a:lnTo>
                  <a:lnTo>
                    <a:pt x="340" y="69053"/>
                  </a:lnTo>
                  <a:lnTo>
                    <a:pt x="419" y="69667"/>
                  </a:lnTo>
                  <a:lnTo>
                    <a:pt x="497" y="70282"/>
                  </a:lnTo>
                  <a:lnTo>
                    <a:pt x="602" y="70909"/>
                  </a:lnTo>
                  <a:lnTo>
                    <a:pt x="706" y="71524"/>
                  </a:lnTo>
                  <a:lnTo>
                    <a:pt x="824" y="72125"/>
                  </a:lnTo>
                  <a:lnTo>
                    <a:pt x="955" y="72740"/>
                  </a:lnTo>
                  <a:lnTo>
                    <a:pt x="1086" y="73355"/>
                  </a:lnTo>
                  <a:lnTo>
                    <a:pt x="1242" y="73956"/>
                  </a:lnTo>
                  <a:lnTo>
                    <a:pt x="1412" y="74558"/>
                  </a:lnTo>
                  <a:lnTo>
                    <a:pt x="1596" y="75146"/>
                  </a:lnTo>
                  <a:lnTo>
                    <a:pt x="1779" y="75734"/>
                  </a:lnTo>
                  <a:lnTo>
                    <a:pt x="1988" y="76323"/>
                  </a:lnTo>
                  <a:lnTo>
                    <a:pt x="2210" y="76898"/>
                  </a:lnTo>
                  <a:lnTo>
                    <a:pt x="2445" y="77473"/>
                  </a:lnTo>
                  <a:lnTo>
                    <a:pt x="2694" y="78036"/>
                  </a:lnTo>
                  <a:lnTo>
                    <a:pt x="2955" y="78598"/>
                  </a:lnTo>
                  <a:lnTo>
                    <a:pt x="3230" y="79147"/>
                  </a:lnTo>
                  <a:lnTo>
                    <a:pt x="3531" y="79683"/>
                  </a:lnTo>
                  <a:lnTo>
                    <a:pt x="3831" y="80206"/>
                  </a:lnTo>
                  <a:lnTo>
                    <a:pt x="4158" y="80729"/>
                  </a:lnTo>
                  <a:lnTo>
                    <a:pt x="4498" y="81239"/>
                  </a:lnTo>
                  <a:lnTo>
                    <a:pt x="4851" y="81749"/>
                  </a:lnTo>
                  <a:lnTo>
                    <a:pt x="5231" y="82233"/>
                  </a:lnTo>
                  <a:lnTo>
                    <a:pt x="5623" y="82704"/>
                  </a:lnTo>
                  <a:lnTo>
                    <a:pt x="6028" y="83174"/>
                  </a:lnTo>
                  <a:lnTo>
                    <a:pt x="6460" y="83632"/>
                  </a:lnTo>
                  <a:lnTo>
                    <a:pt x="6904" y="84064"/>
                  </a:lnTo>
                  <a:lnTo>
                    <a:pt x="7362" y="84495"/>
                  </a:lnTo>
                  <a:lnTo>
                    <a:pt x="7846" y="84900"/>
                  </a:lnTo>
                  <a:lnTo>
                    <a:pt x="8316" y="85266"/>
                  </a:lnTo>
                  <a:lnTo>
                    <a:pt x="8787" y="85620"/>
                  </a:lnTo>
                  <a:lnTo>
                    <a:pt x="9284" y="85946"/>
                  </a:lnTo>
                  <a:lnTo>
                    <a:pt x="9794" y="86260"/>
                  </a:lnTo>
                  <a:lnTo>
                    <a:pt x="10304" y="86548"/>
                  </a:lnTo>
                  <a:lnTo>
                    <a:pt x="10840" y="86822"/>
                  </a:lnTo>
                  <a:lnTo>
                    <a:pt x="11376" y="87084"/>
                  </a:lnTo>
                  <a:lnTo>
                    <a:pt x="11925" y="87319"/>
                  </a:lnTo>
                  <a:lnTo>
                    <a:pt x="12487" y="87542"/>
                  </a:lnTo>
                  <a:lnTo>
                    <a:pt x="13063" y="87751"/>
                  </a:lnTo>
                  <a:lnTo>
                    <a:pt x="13638" y="87947"/>
                  </a:lnTo>
                  <a:lnTo>
                    <a:pt x="14240" y="88117"/>
                  </a:lnTo>
                  <a:lnTo>
                    <a:pt x="14841" y="88287"/>
                  </a:lnTo>
                  <a:lnTo>
                    <a:pt x="15443" y="88431"/>
                  </a:lnTo>
                  <a:lnTo>
                    <a:pt x="16057" y="88562"/>
                  </a:lnTo>
                  <a:lnTo>
                    <a:pt x="16685" y="88692"/>
                  </a:lnTo>
                  <a:lnTo>
                    <a:pt x="17312" y="88797"/>
                  </a:lnTo>
                  <a:lnTo>
                    <a:pt x="17953" y="88888"/>
                  </a:lnTo>
                  <a:lnTo>
                    <a:pt x="18594" y="88980"/>
                  </a:lnTo>
                  <a:lnTo>
                    <a:pt x="19234" y="89045"/>
                  </a:lnTo>
                  <a:lnTo>
                    <a:pt x="19888" y="89111"/>
                  </a:lnTo>
                  <a:lnTo>
                    <a:pt x="20555" y="89163"/>
                  </a:lnTo>
                  <a:lnTo>
                    <a:pt x="21209" y="89202"/>
                  </a:lnTo>
                  <a:lnTo>
                    <a:pt x="21889" y="89228"/>
                  </a:lnTo>
                  <a:lnTo>
                    <a:pt x="22556" y="89255"/>
                  </a:lnTo>
                  <a:lnTo>
                    <a:pt x="23223" y="89268"/>
                  </a:lnTo>
                  <a:lnTo>
                    <a:pt x="24582" y="89268"/>
                  </a:lnTo>
                  <a:lnTo>
                    <a:pt x="25942" y="89228"/>
                  </a:lnTo>
                  <a:lnTo>
                    <a:pt x="27315" y="89176"/>
                  </a:lnTo>
                  <a:lnTo>
                    <a:pt x="26125" y="89176"/>
                  </a:lnTo>
                  <a:lnTo>
                    <a:pt x="24962" y="89150"/>
                  </a:lnTo>
                  <a:lnTo>
                    <a:pt x="23798" y="89098"/>
                  </a:lnTo>
                  <a:lnTo>
                    <a:pt x="23223" y="89058"/>
                  </a:lnTo>
                  <a:lnTo>
                    <a:pt x="22647" y="89019"/>
                  </a:lnTo>
                  <a:lnTo>
                    <a:pt x="22072" y="88967"/>
                  </a:lnTo>
                  <a:lnTo>
                    <a:pt x="21510" y="88901"/>
                  </a:lnTo>
                  <a:lnTo>
                    <a:pt x="20947" y="88836"/>
                  </a:lnTo>
                  <a:lnTo>
                    <a:pt x="20385" y="88745"/>
                  </a:lnTo>
                  <a:lnTo>
                    <a:pt x="19836" y="88666"/>
                  </a:lnTo>
                  <a:lnTo>
                    <a:pt x="19287" y="88562"/>
                  </a:lnTo>
                  <a:lnTo>
                    <a:pt x="18751" y="88457"/>
                  </a:lnTo>
                  <a:lnTo>
                    <a:pt x="18215" y="88339"/>
                  </a:lnTo>
                  <a:lnTo>
                    <a:pt x="17692" y="88208"/>
                  </a:lnTo>
                  <a:lnTo>
                    <a:pt x="17169" y="88065"/>
                  </a:lnTo>
                  <a:lnTo>
                    <a:pt x="16646" y="87921"/>
                  </a:lnTo>
                  <a:lnTo>
                    <a:pt x="16136" y="87751"/>
                  </a:lnTo>
                  <a:lnTo>
                    <a:pt x="15639" y="87581"/>
                  </a:lnTo>
                  <a:lnTo>
                    <a:pt x="15142" y="87398"/>
                  </a:lnTo>
                  <a:lnTo>
                    <a:pt x="14645" y="87202"/>
                  </a:lnTo>
                  <a:lnTo>
                    <a:pt x="14174" y="86992"/>
                  </a:lnTo>
                  <a:lnTo>
                    <a:pt x="13704" y="86770"/>
                  </a:lnTo>
                  <a:lnTo>
                    <a:pt x="13233" y="86535"/>
                  </a:lnTo>
                  <a:lnTo>
                    <a:pt x="12775" y="86273"/>
                  </a:lnTo>
                  <a:lnTo>
                    <a:pt x="12331" y="86012"/>
                  </a:lnTo>
                  <a:lnTo>
                    <a:pt x="11899" y="85737"/>
                  </a:lnTo>
                  <a:lnTo>
                    <a:pt x="11468" y="85450"/>
                  </a:lnTo>
                  <a:lnTo>
                    <a:pt x="11062" y="85136"/>
                  </a:lnTo>
                  <a:lnTo>
                    <a:pt x="10657" y="84822"/>
                  </a:lnTo>
                  <a:lnTo>
                    <a:pt x="10173" y="84403"/>
                  </a:lnTo>
                  <a:lnTo>
                    <a:pt x="9702" y="83985"/>
                  </a:lnTo>
                  <a:lnTo>
                    <a:pt x="9271" y="83540"/>
                  </a:lnTo>
                  <a:lnTo>
                    <a:pt x="8839" y="83083"/>
                  </a:lnTo>
                  <a:lnTo>
                    <a:pt x="8434" y="82625"/>
                  </a:lnTo>
                  <a:lnTo>
                    <a:pt x="8042" y="82141"/>
                  </a:lnTo>
                  <a:lnTo>
                    <a:pt x="7663" y="81658"/>
                  </a:lnTo>
                  <a:lnTo>
                    <a:pt x="7310" y="81161"/>
                  </a:lnTo>
                  <a:lnTo>
                    <a:pt x="6970" y="80651"/>
                  </a:lnTo>
                  <a:lnTo>
                    <a:pt x="6643" y="80128"/>
                  </a:lnTo>
                  <a:lnTo>
                    <a:pt x="6329" y="79592"/>
                  </a:lnTo>
                  <a:lnTo>
                    <a:pt x="6041" y="79056"/>
                  </a:lnTo>
                  <a:lnTo>
                    <a:pt x="5767" y="78506"/>
                  </a:lnTo>
                  <a:lnTo>
                    <a:pt x="5505" y="77944"/>
                  </a:lnTo>
                  <a:lnTo>
                    <a:pt x="5257" y="77382"/>
                  </a:lnTo>
                  <a:lnTo>
                    <a:pt x="5021" y="76820"/>
                  </a:lnTo>
                  <a:lnTo>
                    <a:pt x="4799" y="76231"/>
                  </a:lnTo>
                  <a:lnTo>
                    <a:pt x="4590" y="75656"/>
                  </a:lnTo>
                  <a:lnTo>
                    <a:pt x="4394" y="75067"/>
                  </a:lnTo>
                  <a:lnTo>
                    <a:pt x="4224" y="74466"/>
                  </a:lnTo>
                  <a:lnTo>
                    <a:pt x="4054" y="73865"/>
                  </a:lnTo>
                  <a:lnTo>
                    <a:pt x="3897" y="73263"/>
                  </a:lnTo>
                  <a:lnTo>
                    <a:pt x="3753" y="72662"/>
                  </a:lnTo>
                  <a:lnTo>
                    <a:pt x="3622" y="72047"/>
                  </a:lnTo>
                  <a:lnTo>
                    <a:pt x="3505" y="71432"/>
                  </a:lnTo>
                  <a:lnTo>
                    <a:pt x="3400" y="70818"/>
                  </a:lnTo>
                  <a:lnTo>
                    <a:pt x="3308" y="70203"/>
                  </a:lnTo>
                  <a:lnTo>
                    <a:pt x="3217" y="69589"/>
                  </a:lnTo>
                  <a:lnTo>
                    <a:pt x="3152" y="68961"/>
                  </a:lnTo>
                  <a:lnTo>
                    <a:pt x="3086" y="68347"/>
                  </a:lnTo>
                  <a:lnTo>
                    <a:pt x="3034" y="67732"/>
                  </a:lnTo>
                  <a:lnTo>
                    <a:pt x="2982" y="67118"/>
                  </a:lnTo>
                  <a:lnTo>
                    <a:pt x="2929" y="66228"/>
                  </a:lnTo>
                  <a:lnTo>
                    <a:pt x="2890" y="65339"/>
                  </a:lnTo>
                  <a:lnTo>
                    <a:pt x="2851" y="64437"/>
                  </a:lnTo>
                  <a:lnTo>
                    <a:pt x="2825" y="63535"/>
                  </a:lnTo>
                  <a:lnTo>
                    <a:pt x="2812" y="62633"/>
                  </a:lnTo>
                  <a:lnTo>
                    <a:pt x="2812" y="61717"/>
                  </a:lnTo>
                  <a:lnTo>
                    <a:pt x="2825" y="60815"/>
                  </a:lnTo>
                  <a:lnTo>
                    <a:pt x="2838" y="59887"/>
                  </a:lnTo>
                  <a:lnTo>
                    <a:pt x="2864" y="58971"/>
                  </a:lnTo>
                  <a:lnTo>
                    <a:pt x="2890" y="58043"/>
                  </a:lnTo>
                  <a:lnTo>
                    <a:pt x="2942" y="57128"/>
                  </a:lnTo>
                  <a:lnTo>
                    <a:pt x="2995" y="56199"/>
                  </a:lnTo>
                  <a:lnTo>
                    <a:pt x="3060" y="55271"/>
                  </a:lnTo>
                  <a:lnTo>
                    <a:pt x="3138" y="54330"/>
                  </a:lnTo>
                  <a:lnTo>
                    <a:pt x="3217" y="53401"/>
                  </a:lnTo>
                  <a:lnTo>
                    <a:pt x="3308" y="52460"/>
                  </a:lnTo>
                  <a:lnTo>
                    <a:pt x="3413" y="51531"/>
                  </a:lnTo>
                  <a:lnTo>
                    <a:pt x="3531" y="50590"/>
                  </a:lnTo>
                  <a:lnTo>
                    <a:pt x="3648" y="49648"/>
                  </a:lnTo>
                  <a:lnTo>
                    <a:pt x="3779" y="48707"/>
                  </a:lnTo>
                  <a:lnTo>
                    <a:pt x="3923" y="47779"/>
                  </a:lnTo>
                  <a:lnTo>
                    <a:pt x="4080" y="46837"/>
                  </a:lnTo>
                  <a:lnTo>
                    <a:pt x="4237" y="45896"/>
                  </a:lnTo>
                  <a:lnTo>
                    <a:pt x="4407" y="44954"/>
                  </a:lnTo>
                  <a:lnTo>
                    <a:pt x="4590" y="44013"/>
                  </a:lnTo>
                  <a:lnTo>
                    <a:pt x="4786" y="43085"/>
                  </a:lnTo>
                  <a:lnTo>
                    <a:pt x="4982" y="42143"/>
                  </a:lnTo>
                  <a:lnTo>
                    <a:pt x="5191" y="41215"/>
                  </a:lnTo>
                  <a:lnTo>
                    <a:pt x="5414" y="40286"/>
                  </a:lnTo>
                  <a:lnTo>
                    <a:pt x="5636" y="39345"/>
                  </a:lnTo>
                  <a:lnTo>
                    <a:pt x="5871" y="38417"/>
                  </a:lnTo>
                  <a:lnTo>
                    <a:pt x="6120" y="37501"/>
                  </a:lnTo>
                  <a:lnTo>
                    <a:pt x="6381" y="36573"/>
                  </a:lnTo>
                  <a:lnTo>
                    <a:pt x="6643" y="35658"/>
                  </a:lnTo>
                  <a:lnTo>
                    <a:pt x="6917" y="34742"/>
                  </a:lnTo>
                  <a:lnTo>
                    <a:pt x="7205" y="33827"/>
                  </a:lnTo>
                  <a:lnTo>
                    <a:pt x="7506" y="32912"/>
                  </a:lnTo>
                  <a:lnTo>
                    <a:pt x="7806" y="32009"/>
                  </a:lnTo>
                  <a:lnTo>
                    <a:pt x="8120" y="31107"/>
                  </a:lnTo>
                  <a:lnTo>
                    <a:pt x="8434" y="30205"/>
                  </a:lnTo>
                  <a:lnTo>
                    <a:pt x="8774" y="29316"/>
                  </a:lnTo>
                  <a:lnTo>
                    <a:pt x="9114" y="28427"/>
                  </a:lnTo>
                  <a:lnTo>
                    <a:pt x="9467" y="27551"/>
                  </a:lnTo>
                  <a:lnTo>
                    <a:pt x="9820" y="26675"/>
                  </a:lnTo>
                  <a:lnTo>
                    <a:pt x="10199" y="25799"/>
                  </a:lnTo>
                  <a:lnTo>
                    <a:pt x="10565" y="24936"/>
                  </a:lnTo>
                  <a:lnTo>
                    <a:pt x="10958" y="24086"/>
                  </a:lnTo>
                  <a:lnTo>
                    <a:pt x="11350" y="23223"/>
                  </a:lnTo>
                  <a:lnTo>
                    <a:pt x="11755" y="22386"/>
                  </a:lnTo>
                  <a:lnTo>
                    <a:pt x="12174" y="21549"/>
                  </a:lnTo>
                  <a:lnTo>
                    <a:pt x="12605" y="20712"/>
                  </a:lnTo>
                  <a:lnTo>
                    <a:pt x="13037" y="19888"/>
                  </a:lnTo>
                  <a:lnTo>
                    <a:pt x="13481" y="19078"/>
                  </a:lnTo>
                  <a:lnTo>
                    <a:pt x="13926" y="18267"/>
                  </a:lnTo>
                  <a:lnTo>
                    <a:pt x="14397" y="17469"/>
                  </a:lnTo>
                  <a:lnTo>
                    <a:pt x="14867" y="16672"/>
                  </a:lnTo>
                  <a:lnTo>
                    <a:pt x="15338" y="15887"/>
                  </a:lnTo>
                  <a:lnTo>
                    <a:pt x="15835" y="15116"/>
                  </a:lnTo>
                  <a:lnTo>
                    <a:pt x="16332" y="14357"/>
                  </a:lnTo>
                  <a:lnTo>
                    <a:pt x="16829" y="13599"/>
                  </a:lnTo>
                  <a:lnTo>
                    <a:pt x="17352" y="12854"/>
                  </a:lnTo>
                  <a:lnTo>
                    <a:pt x="17875" y="12121"/>
                  </a:lnTo>
                  <a:lnTo>
                    <a:pt x="18411" y="11389"/>
                  </a:lnTo>
                  <a:lnTo>
                    <a:pt x="18947" y="10670"/>
                  </a:lnTo>
                  <a:lnTo>
                    <a:pt x="19418" y="10082"/>
                  </a:lnTo>
                  <a:lnTo>
                    <a:pt x="19875" y="9506"/>
                  </a:lnTo>
                  <a:lnTo>
                    <a:pt x="20346" y="8957"/>
                  </a:lnTo>
                  <a:lnTo>
                    <a:pt x="20830" y="8408"/>
                  </a:lnTo>
                  <a:lnTo>
                    <a:pt x="21300" y="7885"/>
                  </a:lnTo>
                  <a:lnTo>
                    <a:pt x="21784" y="7375"/>
                  </a:lnTo>
                  <a:lnTo>
                    <a:pt x="22268" y="6891"/>
                  </a:lnTo>
                  <a:lnTo>
                    <a:pt x="22765" y="6420"/>
                  </a:lnTo>
                  <a:lnTo>
                    <a:pt x="23249" y="5950"/>
                  </a:lnTo>
                  <a:lnTo>
                    <a:pt x="23746" y="5518"/>
                  </a:lnTo>
                  <a:lnTo>
                    <a:pt x="24242" y="5087"/>
                  </a:lnTo>
                  <a:lnTo>
                    <a:pt x="24752" y="4681"/>
                  </a:lnTo>
                  <a:lnTo>
                    <a:pt x="25249" y="4289"/>
                  </a:lnTo>
                  <a:lnTo>
                    <a:pt x="25759" y="3910"/>
                  </a:lnTo>
                  <a:lnTo>
                    <a:pt x="26269" y="3544"/>
                  </a:lnTo>
                  <a:lnTo>
                    <a:pt x="26779" y="3204"/>
                  </a:lnTo>
                  <a:lnTo>
                    <a:pt x="27289" y="2877"/>
                  </a:lnTo>
                  <a:lnTo>
                    <a:pt x="27812" y="2576"/>
                  </a:lnTo>
                  <a:lnTo>
                    <a:pt x="28322" y="2275"/>
                  </a:lnTo>
                  <a:lnTo>
                    <a:pt x="28845" y="2001"/>
                  </a:lnTo>
                  <a:lnTo>
                    <a:pt x="29368" y="1739"/>
                  </a:lnTo>
                  <a:lnTo>
                    <a:pt x="29891" y="1504"/>
                  </a:lnTo>
                  <a:lnTo>
                    <a:pt x="30414" y="1282"/>
                  </a:lnTo>
                  <a:lnTo>
                    <a:pt x="30937" y="1073"/>
                  </a:lnTo>
                  <a:lnTo>
                    <a:pt x="31473" y="876"/>
                  </a:lnTo>
                  <a:lnTo>
                    <a:pt x="31996" y="706"/>
                  </a:lnTo>
                  <a:lnTo>
                    <a:pt x="32532" y="549"/>
                  </a:lnTo>
                  <a:lnTo>
                    <a:pt x="33055" y="406"/>
                  </a:lnTo>
                  <a:lnTo>
                    <a:pt x="33591" y="288"/>
                  </a:lnTo>
                  <a:lnTo>
                    <a:pt x="34128" y="170"/>
                  </a:lnTo>
                  <a:lnTo>
                    <a:pt x="34664" y="92"/>
                  </a:lnTo>
                  <a:lnTo>
                    <a:pt x="35187" y="13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9" name="Google Shape;1801;p38">
              <a:extLst>
                <a:ext uri="{FF2B5EF4-FFF2-40B4-BE49-F238E27FC236}">
                  <a16:creationId xmlns:a16="http://schemas.microsoft.com/office/drawing/2014/main" id="{43366EC6-BF9D-0F04-5310-EA78A5F53CEB}"/>
                </a:ext>
              </a:extLst>
            </p:cNvPr>
            <p:cNvSpPr/>
            <p:nvPr/>
          </p:nvSpPr>
          <p:spPr>
            <a:xfrm>
              <a:off x="1924500" y="1438775"/>
              <a:ext cx="632550" cy="729650"/>
            </a:xfrm>
            <a:custGeom>
              <a:avLst/>
              <a:gdLst/>
              <a:ahLst/>
              <a:cxnLst/>
              <a:rect l="l" t="t" r="r" b="b"/>
              <a:pathLst>
                <a:path w="25302" h="29186" extrusionOk="0">
                  <a:moveTo>
                    <a:pt x="4668" y="1"/>
                  </a:moveTo>
                  <a:lnTo>
                    <a:pt x="4498" y="14"/>
                  </a:lnTo>
                  <a:lnTo>
                    <a:pt x="4341" y="40"/>
                  </a:lnTo>
                  <a:lnTo>
                    <a:pt x="4197" y="92"/>
                  </a:lnTo>
                  <a:lnTo>
                    <a:pt x="4040" y="171"/>
                  </a:lnTo>
                  <a:lnTo>
                    <a:pt x="3870" y="288"/>
                  </a:lnTo>
                  <a:lnTo>
                    <a:pt x="3713" y="419"/>
                  </a:lnTo>
                  <a:lnTo>
                    <a:pt x="3544" y="576"/>
                  </a:lnTo>
                  <a:lnTo>
                    <a:pt x="3387" y="759"/>
                  </a:lnTo>
                  <a:lnTo>
                    <a:pt x="3243" y="955"/>
                  </a:lnTo>
                  <a:lnTo>
                    <a:pt x="3086" y="1178"/>
                  </a:lnTo>
                  <a:lnTo>
                    <a:pt x="2942" y="1413"/>
                  </a:lnTo>
                  <a:lnTo>
                    <a:pt x="2785" y="1674"/>
                  </a:lnTo>
                  <a:lnTo>
                    <a:pt x="2641" y="1949"/>
                  </a:lnTo>
                  <a:lnTo>
                    <a:pt x="2511" y="2250"/>
                  </a:lnTo>
                  <a:lnTo>
                    <a:pt x="2367" y="2564"/>
                  </a:lnTo>
                  <a:lnTo>
                    <a:pt x="2236" y="2890"/>
                  </a:lnTo>
                  <a:lnTo>
                    <a:pt x="2105" y="3244"/>
                  </a:lnTo>
                  <a:lnTo>
                    <a:pt x="1974" y="3610"/>
                  </a:lnTo>
                  <a:lnTo>
                    <a:pt x="1857" y="3989"/>
                  </a:lnTo>
                  <a:lnTo>
                    <a:pt x="1608" y="4786"/>
                  </a:lnTo>
                  <a:lnTo>
                    <a:pt x="1386" y="5636"/>
                  </a:lnTo>
                  <a:lnTo>
                    <a:pt x="1177" y="6526"/>
                  </a:lnTo>
                  <a:lnTo>
                    <a:pt x="981" y="7467"/>
                  </a:lnTo>
                  <a:lnTo>
                    <a:pt x="811" y="8448"/>
                  </a:lnTo>
                  <a:lnTo>
                    <a:pt x="641" y="9454"/>
                  </a:lnTo>
                  <a:lnTo>
                    <a:pt x="497" y="10474"/>
                  </a:lnTo>
                  <a:lnTo>
                    <a:pt x="366" y="11533"/>
                  </a:lnTo>
                  <a:lnTo>
                    <a:pt x="262" y="12606"/>
                  </a:lnTo>
                  <a:lnTo>
                    <a:pt x="170" y="13678"/>
                  </a:lnTo>
                  <a:lnTo>
                    <a:pt x="105" y="14763"/>
                  </a:lnTo>
                  <a:lnTo>
                    <a:pt x="52" y="15848"/>
                  </a:lnTo>
                  <a:lnTo>
                    <a:pt x="13" y="16934"/>
                  </a:lnTo>
                  <a:lnTo>
                    <a:pt x="0" y="17993"/>
                  </a:lnTo>
                  <a:lnTo>
                    <a:pt x="13" y="19052"/>
                  </a:lnTo>
                  <a:lnTo>
                    <a:pt x="39" y="20085"/>
                  </a:lnTo>
                  <a:lnTo>
                    <a:pt x="92" y="21092"/>
                  </a:lnTo>
                  <a:lnTo>
                    <a:pt x="170" y="22072"/>
                  </a:lnTo>
                  <a:lnTo>
                    <a:pt x="275" y="23001"/>
                  </a:lnTo>
                  <a:lnTo>
                    <a:pt x="392" y="23903"/>
                  </a:lnTo>
                  <a:lnTo>
                    <a:pt x="471" y="24335"/>
                  </a:lnTo>
                  <a:lnTo>
                    <a:pt x="549" y="24753"/>
                  </a:lnTo>
                  <a:lnTo>
                    <a:pt x="628" y="25158"/>
                  </a:lnTo>
                  <a:lnTo>
                    <a:pt x="719" y="25551"/>
                  </a:lnTo>
                  <a:lnTo>
                    <a:pt x="824" y="25930"/>
                  </a:lnTo>
                  <a:lnTo>
                    <a:pt x="915" y="26296"/>
                  </a:lnTo>
                  <a:lnTo>
                    <a:pt x="1033" y="26649"/>
                  </a:lnTo>
                  <a:lnTo>
                    <a:pt x="1151" y="26976"/>
                  </a:lnTo>
                  <a:lnTo>
                    <a:pt x="1216" y="27133"/>
                  </a:lnTo>
                  <a:lnTo>
                    <a:pt x="1281" y="27290"/>
                  </a:lnTo>
                  <a:lnTo>
                    <a:pt x="1360" y="27433"/>
                  </a:lnTo>
                  <a:lnTo>
                    <a:pt x="1451" y="27577"/>
                  </a:lnTo>
                  <a:lnTo>
                    <a:pt x="1543" y="27708"/>
                  </a:lnTo>
                  <a:lnTo>
                    <a:pt x="1648" y="27839"/>
                  </a:lnTo>
                  <a:lnTo>
                    <a:pt x="1752" y="27956"/>
                  </a:lnTo>
                  <a:lnTo>
                    <a:pt x="1870" y="28074"/>
                  </a:lnTo>
                  <a:lnTo>
                    <a:pt x="1988" y="28179"/>
                  </a:lnTo>
                  <a:lnTo>
                    <a:pt x="2118" y="28283"/>
                  </a:lnTo>
                  <a:lnTo>
                    <a:pt x="2249" y="28375"/>
                  </a:lnTo>
                  <a:lnTo>
                    <a:pt x="2393" y="28466"/>
                  </a:lnTo>
                  <a:lnTo>
                    <a:pt x="2537" y="28558"/>
                  </a:lnTo>
                  <a:lnTo>
                    <a:pt x="2694" y="28636"/>
                  </a:lnTo>
                  <a:lnTo>
                    <a:pt x="3020" y="28780"/>
                  </a:lnTo>
                  <a:lnTo>
                    <a:pt x="3360" y="28898"/>
                  </a:lnTo>
                  <a:lnTo>
                    <a:pt x="3727" y="29003"/>
                  </a:lnTo>
                  <a:lnTo>
                    <a:pt x="4119" y="29081"/>
                  </a:lnTo>
                  <a:lnTo>
                    <a:pt x="4524" y="29133"/>
                  </a:lnTo>
                  <a:lnTo>
                    <a:pt x="4956" y="29173"/>
                  </a:lnTo>
                  <a:lnTo>
                    <a:pt x="5400" y="29186"/>
                  </a:lnTo>
                  <a:lnTo>
                    <a:pt x="5858" y="29186"/>
                  </a:lnTo>
                  <a:lnTo>
                    <a:pt x="6329" y="29173"/>
                  </a:lnTo>
                  <a:lnTo>
                    <a:pt x="6812" y="29133"/>
                  </a:lnTo>
                  <a:lnTo>
                    <a:pt x="7309" y="29081"/>
                  </a:lnTo>
                  <a:lnTo>
                    <a:pt x="7832" y="29003"/>
                  </a:lnTo>
                  <a:lnTo>
                    <a:pt x="8355" y="28911"/>
                  </a:lnTo>
                  <a:lnTo>
                    <a:pt x="8878" y="28806"/>
                  </a:lnTo>
                  <a:lnTo>
                    <a:pt x="9428" y="28689"/>
                  </a:lnTo>
                  <a:lnTo>
                    <a:pt x="9964" y="28558"/>
                  </a:lnTo>
                  <a:lnTo>
                    <a:pt x="10526" y="28401"/>
                  </a:lnTo>
                  <a:lnTo>
                    <a:pt x="11088" y="28244"/>
                  </a:lnTo>
                  <a:lnTo>
                    <a:pt x="11650" y="28061"/>
                  </a:lnTo>
                  <a:lnTo>
                    <a:pt x="12213" y="27878"/>
                  </a:lnTo>
                  <a:lnTo>
                    <a:pt x="12775" y="27669"/>
                  </a:lnTo>
                  <a:lnTo>
                    <a:pt x="13350" y="27460"/>
                  </a:lnTo>
                  <a:lnTo>
                    <a:pt x="13912" y="27224"/>
                  </a:lnTo>
                  <a:lnTo>
                    <a:pt x="14475" y="26989"/>
                  </a:lnTo>
                  <a:lnTo>
                    <a:pt x="15037" y="26740"/>
                  </a:lnTo>
                  <a:lnTo>
                    <a:pt x="15599" y="26479"/>
                  </a:lnTo>
                  <a:lnTo>
                    <a:pt x="16161" y="26217"/>
                  </a:lnTo>
                  <a:lnTo>
                    <a:pt x="16711" y="25943"/>
                  </a:lnTo>
                  <a:lnTo>
                    <a:pt x="17247" y="25655"/>
                  </a:lnTo>
                  <a:lnTo>
                    <a:pt x="17783" y="25354"/>
                  </a:lnTo>
                  <a:lnTo>
                    <a:pt x="18306" y="25054"/>
                  </a:lnTo>
                  <a:lnTo>
                    <a:pt x="18816" y="24753"/>
                  </a:lnTo>
                  <a:lnTo>
                    <a:pt x="19326" y="24426"/>
                  </a:lnTo>
                  <a:lnTo>
                    <a:pt x="19810" y="24112"/>
                  </a:lnTo>
                  <a:lnTo>
                    <a:pt x="20293" y="23785"/>
                  </a:lnTo>
                  <a:lnTo>
                    <a:pt x="20751" y="23445"/>
                  </a:lnTo>
                  <a:lnTo>
                    <a:pt x="21196" y="23118"/>
                  </a:lnTo>
                  <a:lnTo>
                    <a:pt x="21627" y="22765"/>
                  </a:lnTo>
                  <a:lnTo>
                    <a:pt x="22032" y="22425"/>
                  </a:lnTo>
                  <a:lnTo>
                    <a:pt x="22425" y="22072"/>
                  </a:lnTo>
                  <a:lnTo>
                    <a:pt x="22804" y="21732"/>
                  </a:lnTo>
                  <a:lnTo>
                    <a:pt x="23157" y="21379"/>
                  </a:lnTo>
                  <a:lnTo>
                    <a:pt x="23484" y="21013"/>
                  </a:lnTo>
                  <a:lnTo>
                    <a:pt x="23785" y="20660"/>
                  </a:lnTo>
                  <a:lnTo>
                    <a:pt x="24059" y="20307"/>
                  </a:lnTo>
                  <a:lnTo>
                    <a:pt x="24321" y="19954"/>
                  </a:lnTo>
                  <a:lnTo>
                    <a:pt x="24543" y="19588"/>
                  </a:lnTo>
                  <a:lnTo>
                    <a:pt x="24752" y="19235"/>
                  </a:lnTo>
                  <a:lnTo>
                    <a:pt x="24922" y="18882"/>
                  </a:lnTo>
                  <a:lnTo>
                    <a:pt x="25053" y="18529"/>
                  </a:lnTo>
                  <a:lnTo>
                    <a:pt x="25171" y="18176"/>
                  </a:lnTo>
                  <a:lnTo>
                    <a:pt x="25210" y="18006"/>
                  </a:lnTo>
                  <a:lnTo>
                    <a:pt x="25249" y="17836"/>
                  </a:lnTo>
                  <a:lnTo>
                    <a:pt x="25275" y="17653"/>
                  </a:lnTo>
                  <a:lnTo>
                    <a:pt x="25288" y="17483"/>
                  </a:lnTo>
                  <a:lnTo>
                    <a:pt x="25301" y="17313"/>
                  </a:lnTo>
                  <a:lnTo>
                    <a:pt x="25301" y="17143"/>
                  </a:lnTo>
                  <a:lnTo>
                    <a:pt x="25288" y="16973"/>
                  </a:lnTo>
                  <a:lnTo>
                    <a:pt x="25275" y="16816"/>
                  </a:lnTo>
                  <a:lnTo>
                    <a:pt x="25249" y="16646"/>
                  </a:lnTo>
                  <a:lnTo>
                    <a:pt x="25210" y="16476"/>
                  </a:lnTo>
                  <a:lnTo>
                    <a:pt x="25171" y="16319"/>
                  </a:lnTo>
                  <a:lnTo>
                    <a:pt x="25105" y="16149"/>
                  </a:lnTo>
                  <a:lnTo>
                    <a:pt x="24974" y="15822"/>
                  </a:lnTo>
                  <a:lnTo>
                    <a:pt x="24831" y="15495"/>
                  </a:lnTo>
                  <a:lnTo>
                    <a:pt x="24661" y="15155"/>
                  </a:lnTo>
                  <a:lnTo>
                    <a:pt x="24478" y="14815"/>
                  </a:lnTo>
                  <a:lnTo>
                    <a:pt x="24281" y="14476"/>
                  </a:lnTo>
                  <a:lnTo>
                    <a:pt x="24072" y="14136"/>
                  </a:lnTo>
                  <a:lnTo>
                    <a:pt x="23837" y="13782"/>
                  </a:lnTo>
                  <a:lnTo>
                    <a:pt x="23588" y="13429"/>
                  </a:lnTo>
                  <a:lnTo>
                    <a:pt x="23327" y="13076"/>
                  </a:lnTo>
                  <a:lnTo>
                    <a:pt x="23052" y="12723"/>
                  </a:lnTo>
                  <a:lnTo>
                    <a:pt x="22765" y="12357"/>
                  </a:lnTo>
                  <a:lnTo>
                    <a:pt x="22464" y="12004"/>
                  </a:lnTo>
                  <a:lnTo>
                    <a:pt x="22150" y="11638"/>
                  </a:lnTo>
                  <a:lnTo>
                    <a:pt x="21836" y="11285"/>
                  </a:lnTo>
                  <a:lnTo>
                    <a:pt x="21156" y="10566"/>
                  </a:lnTo>
                  <a:lnTo>
                    <a:pt x="20437" y="9834"/>
                  </a:lnTo>
                  <a:lnTo>
                    <a:pt x="19679" y="9128"/>
                  </a:lnTo>
                  <a:lnTo>
                    <a:pt x="18907" y="8421"/>
                  </a:lnTo>
                  <a:lnTo>
                    <a:pt x="18097" y="7715"/>
                  </a:lnTo>
                  <a:lnTo>
                    <a:pt x="17273" y="7035"/>
                  </a:lnTo>
                  <a:lnTo>
                    <a:pt x="16436" y="6356"/>
                  </a:lnTo>
                  <a:lnTo>
                    <a:pt x="15586" y="5715"/>
                  </a:lnTo>
                  <a:lnTo>
                    <a:pt x="14723" y="5074"/>
                  </a:lnTo>
                  <a:lnTo>
                    <a:pt x="13873" y="4473"/>
                  </a:lnTo>
                  <a:lnTo>
                    <a:pt x="13023" y="3897"/>
                  </a:lnTo>
                  <a:lnTo>
                    <a:pt x="12186" y="3335"/>
                  </a:lnTo>
                  <a:lnTo>
                    <a:pt x="11350" y="2825"/>
                  </a:lnTo>
                  <a:lnTo>
                    <a:pt x="10539" y="2341"/>
                  </a:lnTo>
                  <a:lnTo>
                    <a:pt x="9754" y="1884"/>
                  </a:lnTo>
                  <a:lnTo>
                    <a:pt x="8996" y="1478"/>
                  </a:lnTo>
                  <a:lnTo>
                    <a:pt x="8264" y="1125"/>
                  </a:lnTo>
                  <a:lnTo>
                    <a:pt x="7584" y="798"/>
                  </a:lnTo>
                  <a:lnTo>
                    <a:pt x="6930" y="537"/>
                  </a:lnTo>
                  <a:lnTo>
                    <a:pt x="6629" y="419"/>
                  </a:lnTo>
                  <a:lnTo>
                    <a:pt x="6329" y="315"/>
                  </a:lnTo>
                  <a:lnTo>
                    <a:pt x="6054" y="223"/>
                  </a:lnTo>
                  <a:lnTo>
                    <a:pt x="5779" y="145"/>
                  </a:lnTo>
                  <a:lnTo>
                    <a:pt x="5531" y="92"/>
                  </a:lnTo>
                  <a:lnTo>
                    <a:pt x="5296" y="40"/>
                  </a:lnTo>
                  <a:lnTo>
                    <a:pt x="5073" y="14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0" name="Google Shape;1802;p38">
              <a:extLst>
                <a:ext uri="{FF2B5EF4-FFF2-40B4-BE49-F238E27FC236}">
                  <a16:creationId xmlns:a16="http://schemas.microsoft.com/office/drawing/2014/main" id="{A851F9FF-EEEE-1335-FEE8-504E9672BC1B}"/>
                </a:ext>
              </a:extLst>
            </p:cNvPr>
            <p:cNvSpPr/>
            <p:nvPr/>
          </p:nvSpPr>
          <p:spPr>
            <a:xfrm>
              <a:off x="1949325" y="1452175"/>
              <a:ext cx="607725" cy="716250"/>
            </a:xfrm>
            <a:custGeom>
              <a:avLst/>
              <a:gdLst/>
              <a:ahLst/>
              <a:cxnLst/>
              <a:rect l="l" t="t" r="r" b="b"/>
              <a:pathLst>
                <a:path w="24309" h="28650" extrusionOk="0">
                  <a:moveTo>
                    <a:pt x="5937" y="1"/>
                  </a:moveTo>
                  <a:lnTo>
                    <a:pt x="6434" y="354"/>
                  </a:lnTo>
                  <a:lnTo>
                    <a:pt x="6931" y="720"/>
                  </a:lnTo>
                  <a:lnTo>
                    <a:pt x="7428" y="1112"/>
                  </a:lnTo>
                  <a:lnTo>
                    <a:pt x="7938" y="1518"/>
                  </a:lnTo>
                  <a:lnTo>
                    <a:pt x="8461" y="1936"/>
                  </a:lnTo>
                  <a:lnTo>
                    <a:pt x="8971" y="2354"/>
                  </a:lnTo>
                  <a:lnTo>
                    <a:pt x="9481" y="2799"/>
                  </a:lnTo>
                  <a:lnTo>
                    <a:pt x="10004" y="3244"/>
                  </a:lnTo>
                  <a:lnTo>
                    <a:pt x="10514" y="3714"/>
                  </a:lnTo>
                  <a:lnTo>
                    <a:pt x="11023" y="4185"/>
                  </a:lnTo>
                  <a:lnTo>
                    <a:pt x="11533" y="4656"/>
                  </a:lnTo>
                  <a:lnTo>
                    <a:pt x="12043" y="5140"/>
                  </a:lnTo>
                  <a:lnTo>
                    <a:pt x="12527" y="5636"/>
                  </a:lnTo>
                  <a:lnTo>
                    <a:pt x="13024" y="6133"/>
                  </a:lnTo>
                  <a:lnTo>
                    <a:pt x="13495" y="6630"/>
                  </a:lnTo>
                  <a:lnTo>
                    <a:pt x="13965" y="7140"/>
                  </a:lnTo>
                  <a:lnTo>
                    <a:pt x="14423" y="7650"/>
                  </a:lnTo>
                  <a:lnTo>
                    <a:pt x="14868" y="8147"/>
                  </a:lnTo>
                  <a:lnTo>
                    <a:pt x="15299" y="8670"/>
                  </a:lnTo>
                  <a:lnTo>
                    <a:pt x="15718" y="9180"/>
                  </a:lnTo>
                  <a:lnTo>
                    <a:pt x="16110" y="9677"/>
                  </a:lnTo>
                  <a:lnTo>
                    <a:pt x="16489" y="10187"/>
                  </a:lnTo>
                  <a:lnTo>
                    <a:pt x="16855" y="10697"/>
                  </a:lnTo>
                  <a:lnTo>
                    <a:pt x="17195" y="11194"/>
                  </a:lnTo>
                  <a:lnTo>
                    <a:pt x="17509" y="11690"/>
                  </a:lnTo>
                  <a:lnTo>
                    <a:pt x="17810" y="12187"/>
                  </a:lnTo>
                  <a:lnTo>
                    <a:pt x="18071" y="12671"/>
                  </a:lnTo>
                  <a:lnTo>
                    <a:pt x="18320" y="13142"/>
                  </a:lnTo>
                  <a:lnTo>
                    <a:pt x="18542" y="13613"/>
                  </a:lnTo>
                  <a:lnTo>
                    <a:pt x="18725" y="14070"/>
                  </a:lnTo>
                  <a:lnTo>
                    <a:pt x="18895" y="14528"/>
                  </a:lnTo>
                  <a:lnTo>
                    <a:pt x="19026" y="14959"/>
                  </a:lnTo>
                  <a:lnTo>
                    <a:pt x="19078" y="15208"/>
                  </a:lnTo>
                  <a:lnTo>
                    <a:pt x="19104" y="15443"/>
                  </a:lnTo>
                  <a:lnTo>
                    <a:pt x="19117" y="15692"/>
                  </a:lnTo>
                  <a:lnTo>
                    <a:pt x="19117" y="15927"/>
                  </a:lnTo>
                  <a:lnTo>
                    <a:pt x="19091" y="16175"/>
                  </a:lnTo>
                  <a:lnTo>
                    <a:pt x="19052" y="16424"/>
                  </a:lnTo>
                  <a:lnTo>
                    <a:pt x="18987" y="16659"/>
                  </a:lnTo>
                  <a:lnTo>
                    <a:pt x="18908" y="16908"/>
                  </a:lnTo>
                  <a:lnTo>
                    <a:pt x="18817" y="17156"/>
                  </a:lnTo>
                  <a:lnTo>
                    <a:pt x="18699" y="17391"/>
                  </a:lnTo>
                  <a:lnTo>
                    <a:pt x="18568" y="17640"/>
                  </a:lnTo>
                  <a:lnTo>
                    <a:pt x="18424" y="17875"/>
                  </a:lnTo>
                  <a:lnTo>
                    <a:pt x="18267" y="18124"/>
                  </a:lnTo>
                  <a:lnTo>
                    <a:pt x="18097" y="18359"/>
                  </a:lnTo>
                  <a:lnTo>
                    <a:pt x="17901" y="18594"/>
                  </a:lnTo>
                  <a:lnTo>
                    <a:pt x="17705" y="18843"/>
                  </a:lnTo>
                  <a:lnTo>
                    <a:pt x="17483" y="19078"/>
                  </a:lnTo>
                  <a:lnTo>
                    <a:pt x="17261" y="19314"/>
                  </a:lnTo>
                  <a:lnTo>
                    <a:pt x="17012" y="19549"/>
                  </a:lnTo>
                  <a:lnTo>
                    <a:pt x="16764" y="19784"/>
                  </a:lnTo>
                  <a:lnTo>
                    <a:pt x="16489" y="20007"/>
                  </a:lnTo>
                  <a:lnTo>
                    <a:pt x="16214" y="20242"/>
                  </a:lnTo>
                  <a:lnTo>
                    <a:pt x="15927" y="20464"/>
                  </a:lnTo>
                  <a:lnTo>
                    <a:pt x="15626" y="20687"/>
                  </a:lnTo>
                  <a:lnTo>
                    <a:pt x="14998" y="21131"/>
                  </a:lnTo>
                  <a:lnTo>
                    <a:pt x="14332" y="21550"/>
                  </a:lnTo>
                  <a:lnTo>
                    <a:pt x="13626" y="21968"/>
                  </a:lnTo>
                  <a:lnTo>
                    <a:pt x="12906" y="22373"/>
                  </a:lnTo>
                  <a:lnTo>
                    <a:pt x="12148" y="22766"/>
                  </a:lnTo>
                  <a:lnTo>
                    <a:pt x="11363" y="23132"/>
                  </a:lnTo>
                  <a:lnTo>
                    <a:pt x="10566" y="23485"/>
                  </a:lnTo>
                  <a:lnTo>
                    <a:pt x="9755" y="23825"/>
                  </a:lnTo>
                  <a:lnTo>
                    <a:pt x="8931" y="24138"/>
                  </a:lnTo>
                  <a:lnTo>
                    <a:pt x="8095" y="24439"/>
                  </a:lnTo>
                  <a:lnTo>
                    <a:pt x="7245" y="24714"/>
                  </a:lnTo>
                  <a:lnTo>
                    <a:pt x="6408" y="24962"/>
                  </a:lnTo>
                  <a:lnTo>
                    <a:pt x="5571" y="25185"/>
                  </a:lnTo>
                  <a:lnTo>
                    <a:pt x="4721" y="25394"/>
                  </a:lnTo>
                  <a:lnTo>
                    <a:pt x="3897" y="25564"/>
                  </a:lnTo>
                  <a:lnTo>
                    <a:pt x="3087" y="25708"/>
                  </a:lnTo>
                  <a:lnTo>
                    <a:pt x="2276" y="25825"/>
                  </a:lnTo>
                  <a:lnTo>
                    <a:pt x="1504" y="25917"/>
                  </a:lnTo>
                  <a:lnTo>
                    <a:pt x="733" y="25969"/>
                  </a:lnTo>
                  <a:lnTo>
                    <a:pt x="367" y="25982"/>
                  </a:lnTo>
                  <a:lnTo>
                    <a:pt x="1" y="25982"/>
                  </a:lnTo>
                  <a:lnTo>
                    <a:pt x="158" y="26440"/>
                  </a:lnTo>
                  <a:lnTo>
                    <a:pt x="223" y="26597"/>
                  </a:lnTo>
                  <a:lnTo>
                    <a:pt x="288" y="26754"/>
                  </a:lnTo>
                  <a:lnTo>
                    <a:pt x="367" y="26897"/>
                  </a:lnTo>
                  <a:lnTo>
                    <a:pt x="458" y="27041"/>
                  </a:lnTo>
                  <a:lnTo>
                    <a:pt x="550" y="27172"/>
                  </a:lnTo>
                  <a:lnTo>
                    <a:pt x="655" y="27303"/>
                  </a:lnTo>
                  <a:lnTo>
                    <a:pt x="759" y="27420"/>
                  </a:lnTo>
                  <a:lnTo>
                    <a:pt x="877" y="27538"/>
                  </a:lnTo>
                  <a:lnTo>
                    <a:pt x="995" y="27643"/>
                  </a:lnTo>
                  <a:lnTo>
                    <a:pt x="1125" y="27747"/>
                  </a:lnTo>
                  <a:lnTo>
                    <a:pt x="1256" y="27839"/>
                  </a:lnTo>
                  <a:lnTo>
                    <a:pt x="1400" y="27930"/>
                  </a:lnTo>
                  <a:lnTo>
                    <a:pt x="1544" y="28022"/>
                  </a:lnTo>
                  <a:lnTo>
                    <a:pt x="1701" y="28100"/>
                  </a:lnTo>
                  <a:lnTo>
                    <a:pt x="2027" y="28244"/>
                  </a:lnTo>
                  <a:lnTo>
                    <a:pt x="2367" y="28362"/>
                  </a:lnTo>
                  <a:lnTo>
                    <a:pt x="2734" y="28467"/>
                  </a:lnTo>
                  <a:lnTo>
                    <a:pt x="3126" y="28545"/>
                  </a:lnTo>
                  <a:lnTo>
                    <a:pt x="3531" y="28597"/>
                  </a:lnTo>
                  <a:lnTo>
                    <a:pt x="3963" y="28637"/>
                  </a:lnTo>
                  <a:lnTo>
                    <a:pt x="4407" y="28650"/>
                  </a:lnTo>
                  <a:lnTo>
                    <a:pt x="4865" y="28650"/>
                  </a:lnTo>
                  <a:lnTo>
                    <a:pt x="5336" y="28637"/>
                  </a:lnTo>
                  <a:lnTo>
                    <a:pt x="5819" y="28597"/>
                  </a:lnTo>
                  <a:lnTo>
                    <a:pt x="6316" y="28545"/>
                  </a:lnTo>
                  <a:lnTo>
                    <a:pt x="6839" y="28467"/>
                  </a:lnTo>
                  <a:lnTo>
                    <a:pt x="7362" y="28375"/>
                  </a:lnTo>
                  <a:lnTo>
                    <a:pt x="7885" y="28270"/>
                  </a:lnTo>
                  <a:lnTo>
                    <a:pt x="8435" y="28153"/>
                  </a:lnTo>
                  <a:lnTo>
                    <a:pt x="8971" y="28022"/>
                  </a:lnTo>
                  <a:lnTo>
                    <a:pt x="9533" y="27865"/>
                  </a:lnTo>
                  <a:lnTo>
                    <a:pt x="10095" y="27708"/>
                  </a:lnTo>
                  <a:lnTo>
                    <a:pt x="10657" y="27525"/>
                  </a:lnTo>
                  <a:lnTo>
                    <a:pt x="11220" y="27342"/>
                  </a:lnTo>
                  <a:lnTo>
                    <a:pt x="11782" y="27133"/>
                  </a:lnTo>
                  <a:lnTo>
                    <a:pt x="12357" y="26924"/>
                  </a:lnTo>
                  <a:lnTo>
                    <a:pt x="12919" y="26688"/>
                  </a:lnTo>
                  <a:lnTo>
                    <a:pt x="13482" y="26453"/>
                  </a:lnTo>
                  <a:lnTo>
                    <a:pt x="14044" y="26204"/>
                  </a:lnTo>
                  <a:lnTo>
                    <a:pt x="14606" y="25943"/>
                  </a:lnTo>
                  <a:lnTo>
                    <a:pt x="15168" y="25681"/>
                  </a:lnTo>
                  <a:lnTo>
                    <a:pt x="15718" y="25407"/>
                  </a:lnTo>
                  <a:lnTo>
                    <a:pt x="16254" y="25119"/>
                  </a:lnTo>
                  <a:lnTo>
                    <a:pt x="16790" y="24818"/>
                  </a:lnTo>
                  <a:lnTo>
                    <a:pt x="17313" y="24518"/>
                  </a:lnTo>
                  <a:lnTo>
                    <a:pt x="17823" y="24217"/>
                  </a:lnTo>
                  <a:lnTo>
                    <a:pt x="18333" y="23890"/>
                  </a:lnTo>
                  <a:lnTo>
                    <a:pt x="18817" y="23576"/>
                  </a:lnTo>
                  <a:lnTo>
                    <a:pt x="19300" y="23249"/>
                  </a:lnTo>
                  <a:lnTo>
                    <a:pt x="19758" y="22909"/>
                  </a:lnTo>
                  <a:lnTo>
                    <a:pt x="20203" y="22582"/>
                  </a:lnTo>
                  <a:lnTo>
                    <a:pt x="20634" y="22229"/>
                  </a:lnTo>
                  <a:lnTo>
                    <a:pt x="21039" y="21889"/>
                  </a:lnTo>
                  <a:lnTo>
                    <a:pt x="21432" y="21536"/>
                  </a:lnTo>
                  <a:lnTo>
                    <a:pt x="21811" y="21196"/>
                  </a:lnTo>
                  <a:lnTo>
                    <a:pt x="22164" y="20843"/>
                  </a:lnTo>
                  <a:lnTo>
                    <a:pt x="22491" y="20477"/>
                  </a:lnTo>
                  <a:lnTo>
                    <a:pt x="22792" y="20124"/>
                  </a:lnTo>
                  <a:lnTo>
                    <a:pt x="23066" y="19771"/>
                  </a:lnTo>
                  <a:lnTo>
                    <a:pt x="23328" y="19418"/>
                  </a:lnTo>
                  <a:lnTo>
                    <a:pt x="23550" y="19052"/>
                  </a:lnTo>
                  <a:lnTo>
                    <a:pt x="23759" y="18699"/>
                  </a:lnTo>
                  <a:lnTo>
                    <a:pt x="23929" y="18346"/>
                  </a:lnTo>
                  <a:lnTo>
                    <a:pt x="24060" y="17993"/>
                  </a:lnTo>
                  <a:lnTo>
                    <a:pt x="24178" y="17640"/>
                  </a:lnTo>
                  <a:lnTo>
                    <a:pt x="24217" y="17470"/>
                  </a:lnTo>
                  <a:lnTo>
                    <a:pt x="24256" y="17300"/>
                  </a:lnTo>
                  <a:lnTo>
                    <a:pt x="24282" y="17117"/>
                  </a:lnTo>
                  <a:lnTo>
                    <a:pt x="24295" y="16947"/>
                  </a:lnTo>
                  <a:lnTo>
                    <a:pt x="24308" y="16777"/>
                  </a:lnTo>
                  <a:lnTo>
                    <a:pt x="24308" y="16607"/>
                  </a:lnTo>
                  <a:lnTo>
                    <a:pt x="24295" y="16437"/>
                  </a:lnTo>
                  <a:lnTo>
                    <a:pt x="24282" y="16280"/>
                  </a:lnTo>
                  <a:lnTo>
                    <a:pt x="24256" y="16110"/>
                  </a:lnTo>
                  <a:lnTo>
                    <a:pt x="24217" y="15940"/>
                  </a:lnTo>
                  <a:lnTo>
                    <a:pt x="24178" y="15783"/>
                  </a:lnTo>
                  <a:lnTo>
                    <a:pt x="24112" y="15613"/>
                  </a:lnTo>
                  <a:lnTo>
                    <a:pt x="24008" y="15352"/>
                  </a:lnTo>
                  <a:lnTo>
                    <a:pt x="23903" y="15090"/>
                  </a:lnTo>
                  <a:lnTo>
                    <a:pt x="23772" y="14816"/>
                  </a:lnTo>
                  <a:lnTo>
                    <a:pt x="23628" y="14541"/>
                  </a:lnTo>
                  <a:lnTo>
                    <a:pt x="23485" y="14266"/>
                  </a:lnTo>
                  <a:lnTo>
                    <a:pt x="23315" y="13979"/>
                  </a:lnTo>
                  <a:lnTo>
                    <a:pt x="22961" y="13416"/>
                  </a:lnTo>
                  <a:lnTo>
                    <a:pt x="22569" y="12854"/>
                  </a:lnTo>
                  <a:lnTo>
                    <a:pt x="22138" y="12266"/>
                  </a:lnTo>
                  <a:lnTo>
                    <a:pt x="21667" y="11690"/>
                  </a:lnTo>
                  <a:lnTo>
                    <a:pt x="21157" y="11102"/>
                  </a:lnTo>
                  <a:lnTo>
                    <a:pt x="20634" y="10514"/>
                  </a:lnTo>
                  <a:lnTo>
                    <a:pt x="20072" y="9938"/>
                  </a:lnTo>
                  <a:lnTo>
                    <a:pt x="19483" y="9350"/>
                  </a:lnTo>
                  <a:lnTo>
                    <a:pt x="18882" y="8762"/>
                  </a:lnTo>
                  <a:lnTo>
                    <a:pt x="18254" y="8186"/>
                  </a:lnTo>
                  <a:lnTo>
                    <a:pt x="17601" y="7611"/>
                  </a:lnTo>
                  <a:lnTo>
                    <a:pt x="16947" y="7049"/>
                  </a:lnTo>
                  <a:lnTo>
                    <a:pt x="16280" y="6499"/>
                  </a:lnTo>
                  <a:lnTo>
                    <a:pt x="15600" y="5950"/>
                  </a:lnTo>
                  <a:lnTo>
                    <a:pt x="14907" y="5414"/>
                  </a:lnTo>
                  <a:lnTo>
                    <a:pt x="14214" y="4891"/>
                  </a:lnTo>
                  <a:lnTo>
                    <a:pt x="13521" y="4381"/>
                  </a:lnTo>
                  <a:lnTo>
                    <a:pt x="12828" y="3897"/>
                  </a:lnTo>
                  <a:lnTo>
                    <a:pt x="12135" y="3427"/>
                  </a:lnTo>
                  <a:lnTo>
                    <a:pt x="11442" y="2969"/>
                  </a:lnTo>
                  <a:lnTo>
                    <a:pt x="10762" y="2538"/>
                  </a:lnTo>
                  <a:lnTo>
                    <a:pt x="10095" y="2132"/>
                  </a:lnTo>
                  <a:lnTo>
                    <a:pt x="9441" y="1740"/>
                  </a:lnTo>
                  <a:lnTo>
                    <a:pt x="8801" y="1374"/>
                  </a:lnTo>
                  <a:lnTo>
                    <a:pt x="8186" y="1047"/>
                  </a:lnTo>
                  <a:lnTo>
                    <a:pt x="7585" y="733"/>
                  </a:lnTo>
                  <a:lnTo>
                    <a:pt x="7009" y="459"/>
                  </a:lnTo>
                  <a:lnTo>
                    <a:pt x="6460" y="210"/>
                  </a:lnTo>
                  <a:lnTo>
                    <a:pt x="593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1" name="Google Shape;1803;p38">
              <a:extLst>
                <a:ext uri="{FF2B5EF4-FFF2-40B4-BE49-F238E27FC236}">
                  <a16:creationId xmlns:a16="http://schemas.microsoft.com/office/drawing/2014/main" id="{40BCD1F2-15D8-F9F0-6A2B-F47A3069F28D}"/>
                </a:ext>
              </a:extLst>
            </p:cNvPr>
            <p:cNvSpPr/>
            <p:nvPr/>
          </p:nvSpPr>
          <p:spPr>
            <a:xfrm>
              <a:off x="1990525" y="1715975"/>
              <a:ext cx="347825" cy="401125"/>
            </a:xfrm>
            <a:custGeom>
              <a:avLst/>
              <a:gdLst/>
              <a:ahLst/>
              <a:cxnLst/>
              <a:rect l="l" t="t" r="r" b="b"/>
              <a:pathLst>
                <a:path w="13913" h="16045" extrusionOk="0">
                  <a:moveTo>
                    <a:pt x="2472" y="1"/>
                  </a:moveTo>
                  <a:lnTo>
                    <a:pt x="2393" y="27"/>
                  </a:lnTo>
                  <a:lnTo>
                    <a:pt x="2315" y="53"/>
                  </a:lnTo>
                  <a:lnTo>
                    <a:pt x="2223" y="92"/>
                  </a:lnTo>
                  <a:lnTo>
                    <a:pt x="2132" y="158"/>
                  </a:lnTo>
                  <a:lnTo>
                    <a:pt x="2040" y="223"/>
                  </a:lnTo>
                  <a:lnTo>
                    <a:pt x="1949" y="315"/>
                  </a:lnTo>
                  <a:lnTo>
                    <a:pt x="1870" y="406"/>
                  </a:lnTo>
                  <a:lnTo>
                    <a:pt x="1779" y="524"/>
                  </a:lnTo>
                  <a:lnTo>
                    <a:pt x="1622" y="772"/>
                  </a:lnTo>
                  <a:lnTo>
                    <a:pt x="1452" y="1073"/>
                  </a:lnTo>
                  <a:lnTo>
                    <a:pt x="1308" y="1400"/>
                  </a:lnTo>
                  <a:lnTo>
                    <a:pt x="1164" y="1779"/>
                  </a:lnTo>
                  <a:lnTo>
                    <a:pt x="1020" y="2185"/>
                  </a:lnTo>
                  <a:lnTo>
                    <a:pt x="889" y="2629"/>
                  </a:lnTo>
                  <a:lnTo>
                    <a:pt x="759" y="3087"/>
                  </a:lnTo>
                  <a:lnTo>
                    <a:pt x="654" y="3584"/>
                  </a:lnTo>
                  <a:lnTo>
                    <a:pt x="536" y="4107"/>
                  </a:lnTo>
                  <a:lnTo>
                    <a:pt x="445" y="4643"/>
                  </a:lnTo>
                  <a:lnTo>
                    <a:pt x="353" y="5192"/>
                  </a:lnTo>
                  <a:lnTo>
                    <a:pt x="275" y="5754"/>
                  </a:lnTo>
                  <a:lnTo>
                    <a:pt x="209" y="6343"/>
                  </a:lnTo>
                  <a:lnTo>
                    <a:pt x="144" y="6918"/>
                  </a:lnTo>
                  <a:lnTo>
                    <a:pt x="92" y="7519"/>
                  </a:lnTo>
                  <a:lnTo>
                    <a:pt x="53" y="8108"/>
                  </a:lnTo>
                  <a:lnTo>
                    <a:pt x="26" y="8709"/>
                  </a:lnTo>
                  <a:lnTo>
                    <a:pt x="13" y="9298"/>
                  </a:lnTo>
                  <a:lnTo>
                    <a:pt x="0" y="9886"/>
                  </a:lnTo>
                  <a:lnTo>
                    <a:pt x="13" y="10474"/>
                  </a:lnTo>
                  <a:lnTo>
                    <a:pt x="26" y="11037"/>
                  </a:lnTo>
                  <a:lnTo>
                    <a:pt x="53" y="11586"/>
                  </a:lnTo>
                  <a:lnTo>
                    <a:pt x="92" y="12122"/>
                  </a:lnTo>
                  <a:lnTo>
                    <a:pt x="157" y="12645"/>
                  </a:lnTo>
                  <a:lnTo>
                    <a:pt x="223" y="13142"/>
                  </a:lnTo>
                  <a:lnTo>
                    <a:pt x="301" y="13600"/>
                  </a:lnTo>
                  <a:lnTo>
                    <a:pt x="406" y="14044"/>
                  </a:lnTo>
                  <a:lnTo>
                    <a:pt x="510" y="14449"/>
                  </a:lnTo>
                  <a:lnTo>
                    <a:pt x="641" y="14829"/>
                  </a:lnTo>
                  <a:lnTo>
                    <a:pt x="706" y="14999"/>
                  </a:lnTo>
                  <a:lnTo>
                    <a:pt x="798" y="15156"/>
                  </a:lnTo>
                  <a:lnTo>
                    <a:pt x="903" y="15299"/>
                  </a:lnTo>
                  <a:lnTo>
                    <a:pt x="1033" y="15430"/>
                  </a:lnTo>
                  <a:lnTo>
                    <a:pt x="1164" y="15548"/>
                  </a:lnTo>
                  <a:lnTo>
                    <a:pt x="1321" y="15652"/>
                  </a:lnTo>
                  <a:lnTo>
                    <a:pt x="1478" y="15744"/>
                  </a:lnTo>
                  <a:lnTo>
                    <a:pt x="1661" y="15822"/>
                  </a:lnTo>
                  <a:lnTo>
                    <a:pt x="1857" y="15888"/>
                  </a:lnTo>
                  <a:lnTo>
                    <a:pt x="2053" y="15940"/>
                  </a:lnTo>
                  <a:lnTo>
                    <a:pt x="2262" y="15979"/>
                  </a:lnTo>
                  <a:lnTo>
                    <a:pt x="2485" y="16005"/>
                  </a:lnTo>
                  <a:lnTo>
                    <a:pt x="2720" y="16032"/>
                  </a:lnTo>
                  <a:lnTo>
                    <a:pt x="2968" y="16045"/>
                  </a:lnTo>
                  <a:lnTo>
                    <a:pt x="3217" y="16045"/>
                  </a:lnTo>
                  <a:lnTo>
                    <a:pt x="3478" y="16032"/>
                  </a:lnTo>
                  <a:lnTo>
                    <a:pt x="3753" y="16005"/>
                  </a:lnTo>
                  <a:lnTo>
                    <a:pt x="4028" y="15979"/>
                  </a:lnTo>
                  <a:lnTo>
                    <a:pt x="4302" y="15940"/>
                  </a:lnTo>
                  <a:lnTo>
                    <a:pt x="4590" y="15888"/>
                  </a:lnTo>
                  <a:lnTo>
                    <a:pt x="5178" y="15770"/>
                  </a:lnTo>
                  <a:lnTo>
                    <a:pt x="5793" y="15613"/>
                  </a:lnTo>
                  <a:lnTo>
                    <a:pt x="6407" y="15430"/>
                  </a:lnTo>
                  <a:lnTo>
                    <a:pt x="7022" y="15208"/>
                  </a:lnTo>
                  <a:lnTo>
                    <a:pt x="7650" y="14959"/>
                  </a:lnTo>
                  <a:lnTo>
                    <a:pt x="8277" y="14698"/>
                  </a:lnTo>
                  <a:lnTo>
                    <a:pt x="8879" y="14410"/>
                  </a:lnTo>
                  <a:lnTo>
                    <a:pt x="9480" y="14096"/>
                  </a:lnTo>
                  <a:lnTo>
                    <a:pt x="10068" y="13770"/>
                  </a:lnTo>
                  <a:lnTo>
                    <a:pt x="10618" y="13430"/>
                  </a:lnTo>
                  <a:lnTo>
                    <a:pt x="11154" y="13063"/>
                  </a:lnTo>
                  <a:lnTo>
                    <a:pt x="11651" y="12697"/>
                  </a:lnTo>
                  <a:lnTo>
                    <a:pt x="11886" y="12514"/>
                  </a:lnTo>
                  <a:lnTo>
                    <a:pt x="12121" y="12318"/>
                  </a:lnTo>
                  <a:lnTo>
                    <a:pt x="12331" y="12135"/>
                  </a:lnTo>
                  <a:lnTo>
                    <a:pt x="12540" y="11939"/>
                  </a:lnTo>
                  <a:lnTo>
                    <a:pt x="12723" y="11743"/>
                  </a:lnTo>
                  <a:lnTo>
                    <a:pt x="12906" y="11547"/>
                  </a:lnTo>
                  <a:lnTo>
                    <a:pt x="13076" y="11351"/>
                  </a:lnTo>
                  <a:lnTo>
                    <a:pt x="13233" y="11154"/>
                  </a:lnTo>
                  <a:lnTo>
                    <a:pt x="13364" y="10958"/>
                  </a:lnTo>
                  <a:lnTo>
                    <a:pt x="13494" y="10762"/>
                  </a:lnTo>
                  <a:lnTo>
                    <a:pt x="13599" y="10566"/>
                  </a:lnTo>
                  <a:lnTo>
                    <a:pt x="13704" y="10370"/>
                  </a:lnTo>
                  <a:lnTo>
                    <a:pt x="13769" y="10187"/>
                  </a:lnTo>
                  <a:lnTo>
                    <a:pt x="13834" y="9991"/>
                  </a:lnTo>
                  <a:lnTo>
                    <a:pt x="13873" y="9795"/>
                  </a:lnTo>
                  <a:lnTo>
                    <a:pt x="13900" y="9611"/>
                  </a:lnTo>
                  <a:lnTo>
                    <a:pt x="13913" y="9415"/>
                  </a:lnTo>
                  <a:lnTo>
                    <a:pt x="13887" y="9232"/>
                  </a:lnTo>
                  <a:lnTo>
                    <a:pt x="13860" y="9049"/>
                  </a:lnTo>
                  <a:lnTo>
                    <a:pt x="13808" y="8879"/>
                  </a:lnTo>
                  <a:lnTo>
                    <a:pt x="13730" y="8696"/>
                  </a:lnTo>
                  <a:lnTo>
                    <a:pt x="13651" y="8513"/>
                  </a:lnTo>
                  <a:lnTo>
                    <a:pt x="13455" y="8147"/>
                  </a:lnTo>
                  <a:lnTo>
                    <a:pt x="13233" y="7768"/>
                  </a:lnTo>
                  <a:lnTo>
                    <a:pt x="12971" y="7376"/>
                  </a:lnTo>
                  <a:lnTo>
                    <a:pt x="12671" y="6983"/>
                  </a:lnTo>
                  <a:lnTo>
                    <a:pt x="12344" y="6591"/>
                  </a:lnTo>
                  <a:lnTo>
                    <a:pt x="12004" y="6199"/>
                  </a:lnTo>
                  <a:lnTo>
                    <a:pt x="11624" y="5806"/>
                  </a:lnTo>
                  <a:lnTo>
                    <a:pt x="11232" y="5401"/>
                  </a:lnTo>
                  <a:lnTo>
                    <a:pt x="10814" y="5009"/>
                  </a:lnTo>
                  <a:lnTo>
                    <a:pt x="10395" y="4630"/>
                  </a:lnTo>
                  <a:lnTo>
                    <a:pt x="9951" y="4237"/>
                  </a:lnTo>
                  <a:lnTo>
                    <a:pt x="9493" y="3858"/>
                  </a:lnTo>
                  <a:lnTo>
                    <a:pt x="9036" y="3492"/>
                  </a:lnTo>
                  <a:lnTo>
                    <a:pt x="8565" y="3139"/>
                  </a:lnTo>
                  <a:lnTo>
                    <a:pt x="8094" y="2786"/>
                  </a:lnTo>
                  <a:lnTo>
                    <a:pt x="7623" y="2459"/>
                  </a:lnTo>
                  <a:lnTo>
                    <a:pt x="7166" y="2132"/>
                  </a:lnTo>
                  <a:lnTo>
                    <a:pt x="6695" y="1832"/>
                  </a:lnTo>
                  <a:lnTo>
                    <a:pt x="6237" y="1544"/>
                  </a:lnTo>
                  <a:lnTo>
                    <a:pt x="5793" y="1282"/>
                  </a:lnTo>
                  <a:lnTo>
                    <a:pt x="5361" y="1034"/>
                  </a:lnTo>
                  <a:lnTo>
                    <a:pt x="4943" y="812"/>
                  </a:lnTo>
                  <a:lnTo>
                    <a:pt x="4551" y="615"/>
                  </a:lnTo>
                  <a:lnTo>
                    <a:pt x="4171" y="445"/>
                  </a:lnTo>
                  <a:lnTo>
                    <a:pt x="3818" y="289"/>
                  </a:lnTo>
                  <a:lnTo>
                    <a:pt x="3478" y="171"/>
                  </a:lnTo>
                  <a:lnTo>
                    <a:pt x="3178" y="79"/>
                  </a:lnTo>
                  <a:lnTo>
                    <a:pt x="2916" y="2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2" name="Google Shape;1804;p38">
              <a:extLst>
                <a:ext uri="{FF2B5EF4-FFF2-40B4-BE49-F238E27FC236}">
                  <a16:creationId xmlns:a16="http://schemas.microsoft.com/office/drawing/2014/main" id="{1621B74B-8E72-43BB-91CC-03CF7577AA2C}"/>
                </a:ext>
              </a:extLst>
            </p:cNvPr>
            <p:cNvSpPr/>
            <p:nvPr/>
          </p:nvSpPr>
          <p:spPr>
            <a:xfrm>
              <a:off x="3258200" y="1587200"/>
              <a:ext cx="656100" cy="709375"/>
            </a:xfrm>
            <a:custGeom>
              <a:avLst/>
              <a:gdLst/>
              <a:ahLst/>
              <a:cxnLst/>
              <a:rect l="l" t="t" r="r" b="b"/>
              <a:pathLst>
                <a:path w="26244" h="28375" extrusionOk="0">
                  <a:moveTo>
                    <a:pt x="23157" y="0"/>
                  </a:moveTo>
                  <a:lnTo>
                    <a:pt x="22870" y="13"/>
                  </a:lnTo>
                  <a:lnTo>
                    <a:pt x="22556" y="26"/>
                  </a:lnTo>
                  <a:lnTo>
                    <a:pt x="22229" y="65"/>
                  </a:lnTo>
                  <a:lnTo>
                    <a:pt x="21536" y="157"/>
                  </a:lnTo>
                  <a:lnTo>
                    <a:pt x="20791" y="275"/>
                  </a:lnTo>
                  <a:lnTo>
                    <a:pt x="19993" y="432"/>
                  </a:lnTo>
                  <a:lnTo>
                    <a:pt x="19156" y="628"/>
                  </a:lnTo>
                  <a:lnTo>
                    <a:pt x="18280" y="850"/>
                  </a:lnTo>
                  <a:lnTo>
                    <a:pt x="17365" y="1112"/>
                  </a:lnTo>
                  <a:lnTo>
                    <a:pt x="16423" y="1399"/>
                  </a:lnTo>
                  <a:lnTo>
                    <a:pt x="15469" y="1700"/>
                  </a:lnTo>
                  <a:lnTo>
                    <a:pt x="14501" y="2040"/>
                  </a:lnTo>
                  <a:lnTo>
                    <a:pt x="13521" y="2406"/>
                  </a:lnTo>
                  <a:lnTo>
                    <a:pt x="12527" y="2785"/>
                  </a:lnTo>
                  <a:lnTo>
                    <a:pt x="11533" y="3191"/>
                  </a:lnTo>
                  <a:lnTo>
                    <a:pt x="10552" y="3622"/>
                  </a:lnTo>
                  <a:lnTo>
                    <a:pt x="9572" y="4067"/>
                  </a:lnTo>
                  <a:lnTo>
                    <a:pt x="8617" y="4524"/>
                  </a:lnTo>
                  <a:lnTo>
                    <a:pt x="7676" y="5008"/>
                  </a:lnTo>
                  <a:lnTo>
                    <a:pt x="6760" y="5492"/>
                  </a:lnTo>
                  <a:lnTo>
                    <a:pt x="5871" y="6002"/>
                  </a:lnTo>
                  <a:lnTo>
                    <a:pt x="5035" y="6525"/>
                  </a:lnTo>
                  <a:lnTo>
                    <a:pt x="4629" y="6786"/>
                  </a:lnTo>
                  <a:lnTo>
                    <a:pt x="4224" y="7048"/>
                  </a:lnTo>
                  <a:lnTo>
                    <a:pt x="3845" y="7309"/>
                  </a:lnTo>
                  <a:lnTo>
                    <a:pt x="3479" y="7584"/>
                  </a:lnTo>
                  <a:lnTo>
                    <a:pt x="3112" y="7859"/>
                  </a:lnTo>
                  <a:lnTo>
                    <a:pt x="2772" y="8133"/>
                  </a:lnTo>
                  <a:lnTo>
                    <a:pt x="2446" y="8408"/>
                  </a:lnTo>
                  <a:lnTo>
                    <a:pt x="2132" y="8682"/>
                  </a:lnTo>
                  <a:lnTo>
                    <a:pt x="1831" y="8957"/>
                  </a:lnTo>
                  <a:lnTo>
                    <a:pt x="1543" y="9232"/>
                  </a:lnTo>
                  <a:lnTo>
                    <a:pt x="1282" y="9519"/>
                  </a:lnTo>
                  <a:lnTo>
                    <a:pt x="1033" y="9794"/>
                  </a:lnTo>
                  <a:lnTo>
                    <a:pt x="798" y="10081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65" y="26805"/>
                  </a:lnTo>
                  <a:lnTo>
                    <a:pt x="21261" y="26504"/>
                  </a:lnTo>
                  <a:lnTo>
                    <a:pt x="21457" y="26178"/>
                  </a:lnTo>
                  <a:lnTo>
                    <a:pt x="21654" y="25838"/>
                  </a:lnTo>
                  <a:lnTo>
                    <a:pt x="21837" y="25485"/>
                  </a:lnTo>
                  <a:lnTo>
                    <a:pt x="22033" y="25105"/>
                  </a:lnTo>
                  <a:lnTo>
                    <a:pt x="22216" y="24726"/>
                  </a:lnTo>
                  <a:lnTo>
                    <a:pt x="22399" y="24334"/>
                  </a:lnTo>
                  <a:lnTo>
                    <a:pt x="22752" y="23497"/>
                  </a:lnTo>
                  <a:lnTo>
                    <a:pt x="23092" y="22608"/>
                  </a:lnTo>
                  <a:lnTo>
                    <a:pt x="23419" y="21693"/>
                  </a:lnTo>
                  <a:lnTo>
                    <a:pt x="23746" y="20738"/>
                  </a:lnTo>
                  <a:lnTo>
                    <a:pt x="24046" y="19744"/>
                  </a:lnTo>
                  <a:lnTo>
                    <a:pt x="24334" y="18737"/>
                  </a:lnTo>
                  <a:lnTo>
                    <a:pt x="24596" y="17705"/>
                  </a:lnTo>
                  <a:lnTo>
                    <a:pt x="24844" y="16645"/>
                  </a:lnTo>
                  <a:lnTo>
                    <a:pt x="25079" y="15586"/>
                  </a:lnTo>
                  <a:lnTo>
                    <a:pt x="25302" y="14527"/>
                  </a:lnTo>
                  <a:lnTo>
                    <a:pt x="25498" y="13455"/>
                  </a:lnTo>
                  <a:lnTo>
                    <a:pt x="25668" y="12396"/>
                  </a:lnTo>
                  <a:lnTo>
                    <a:pt x="25825" y="11350"/>
                  </a:lnTo>
                  <a:lnTo>
                    <a:pt x="25955" y="10317"/>
                  </a:lnTo>
                  <a:lnTo>
                    <a:pt x="26060" y="9297"/>
                  </a:lnTo>
                  <a:lnTo>
                    <a:pt x="26152" y="8316"/>
                  </a:lnTo>
                  <a:lnTo>
                    <a:pt x="26204" y="7362"/>
                  </a:lnTo>
                  <a:lnTo>
                    <a:pt x="26243" y="6433"/>
                  </a:lnTo>
                  <a:lnTo>
                    <a:pt x="26243" y="5557"/>
                  </a:lnTo>
                  <a:lnTo>
                    <a:pt x="26230" y="4720"/>
                  </a:lnTo>
                  <a:lnTo>
                    <a:pt x="26204" y="4328"/>
                  </a:lnTo>
                  <a:lnTo>
                    <a:pt x="26178" y="3949"/>
                  </a:lnTo>
                  <a:lnTo>
                    <a:pt x="26139" y="3570"/>
                  </a:lnTo>
                  <a:lnTo>
                    <a:pt x="26099" y="3217"/>
                  </a:lnTo>
                  <a:lnTo>
                    <a:pt x="26047" y="2877"/>
                  </a:lnTo>
                  <a:lnTo>
                    <a:pt x="25995" y="2563"/>
                  </a:lnTo>
                  <a:lnTo>
                    <a:pt x="25929" y="2249"/>
                  </a:lnTo>
                  <a:lnTo>
                    <a:pt x="25851" y="1961"/>
                  </a:lnTo>
                  <a:lnTo>
                    <a:pt x="25772" y="1687"/>
                  </a:lnTo>
                  <a:lnTo>
                    <a:pt x="25681" y="1438"/>
                  </a:lnTo>
                  <a:lnTo>
                    <a:pt x="25589" y="1203"/>
                  </a:lnTo>
                  <a:lnTo>
                    <a:pt x="25485" y="994"/>
                  </a:lnTo>
                  <a:lnTo>
                    <a:pt x="25367" y="798"/>
                  </a:lnTo>
                  <a:lnTo>
                    <a:pt x="25249" y="628"/>
                  </a:lnTo>
                  <a:lnTo>
                    <a:pt x="25119" y="484"/>
                  </a:lnTo>
                  <a:lnTo>
                    <a:pt x="24988" y="353"/>
                  </a:lnTo>
                  <a:lnTo>
                    <a:pt x="24857" y="275"/>
                  </a:lnTo>
                  <a:lnTo>
                    <a:pt x="24713" y="196"/>
                  </a:lnTo>
                  <a:lnTo>
                    <a:pt x="24556" y="144"/>
                  </a:lnTo>
                  <a:lnTo>
                    <a:pt x="24373" y="92"/>
                  </a:lnTo>
                  <a:lnTo>
                    <a:pt x="24164" y="52"/>
                  </a:lnTo>
                  <a:lnTo>
                    <a:pt x="23942" y="26"/>
                  </a:lnTo>
                  <a:lnTo>
                    <a:pt x="23693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3" name="Google Shape;1805;p38">
              <a:extLst>
                <a:ext uri="{FF2B5EF4-FFF2-40B4-BE49-F238E27FC236}">
                  <a16:creationId xmlns:a16="http://schemas.microsoft.com/office/drawing/2014/main" id="{5A0BD5C6-A4DE-AB85-7919-130810881E7F}"/>
                </a:ext>
              </a:extLst>
            </p:cNvPr>
            <p:cNvSpPr/>
            <p:nvPr/>
          </p:nvSpPr>
          <p:spPr>
            <a:xfrm>
              <a:off x="3258200" y="1587200"/>
              <a:ext cx="586475" cy="709375"/>
            </a:xfrm>
            <a:custGeom>
              <a:avLst/>
              <a:gdLst/>
              <a:ahLst/>
              <a:cxnLst/>
              <a:rect l="l" t="t" r="r" b="b"/>
              <a:pathLst>
                <a:path w="23459" h="28375" extrusionOk="0">
                  <a:moveTo>
                    <a:pt x="22974" y="0"/>
                  </a:moveTo>
                  <a:lnTo>
                    <a:pt x="22425" y="39"/>
                  </a:lnTo>
                  <a:lnTo>
                    <a:pt x="21837" y="105"/>
                  </a:lnTo>
                  <a:lnTo>
                    <a:pt x="21196" y="209"/>
                  </a:lnTo>
                  <a:lnTo>
                    <a:pt x="20529" y="327"/>
                  </a:lnTo>
                  <a:lnTo>
                    <a:pt x="19810" y="471"/>
                  </a:lnTo>
                  <a:lnTo>
                    <a:pt x="19078" y="654"/>
                  </a:lnTo>
                  <a:lnTo>
                    <a:pt x="18306" y="850"/>
                  </a:lnTo>
                  <a:lnTo>
                    <a:pt x="17509" y="1072"/>
                  </a:lnTo>
                  <a:lnTo>
                    <a:pt x="16698" y="1308"/>
                  </a:lnTo>
                  <a:lnTo>
                    <a:pt x="15861" y="1569"/>
                  </a:lnTo>
                  <a:lnTo>
                    <a:pt x="15011" y="1857"/>
                  </a:lnTo>
                  <a:lnTo>
                    <a:pt x="14161" y="2158"/>
                  </a:lnTo>
                  <a:lnTo>
                    <a:pt x="13298" y="2484"/>
                  </a:lnTo>
                  <a:lnTo>
                    <a:pt x="12422" y="2824"/>
                  </a:lnTo>
                  <a:lnTo>
                    <a:pt x="11559" y="3177"/>
                  </a:lnTo>
                  <a:lnTo>
                    <a:pt x="10696" y="3557"/>
                  </a:lnTo>
                  <a:lnTo>
                    <a:pt x="9833" y="3936"/>
                  </a:lnTo>
                  <a:lnTo>
                    <a:pt x="8983" y="4341"/>
                  </a:lnTo>
                  <a:lnTo>
                    <a:pt x="8160" y="4747"/>
                  </a:lnTo>
                  <a:lnTo>
                    <a:pt x="7336" y="5178"/>
                  </a:lnTo>
                  <a:lnTo>
                    <a:pt x="6551" y="5610"/>
                  </a:lnTo>
                  <a:lnTo>
                    <a:pt x="5780" y="6054"/>
                  </a:lnTo>
                  <a:lnTo>
                    <a:pt x="5048" y="6512"/>
                  </a:lnTo>
                  <a:lnTo>
                    <a:pt x="4342" y="6969"/>
                  </a:lnTo>
                  <a:lnTo>
                    <a:pt x="3662" y="7440"/>
                  </a:lnTo>
                  <a:lnTo>
                    <a:pt x="3034" y="7924"/>
                  </a:lnTo>
                  <a:lnTo>
                    <a:pt x="2733" y="8159"/>
                  </a:lnTo>
                  <a:lnTo>
                    <a:pt x="2446" y="8395"/>
                  </a:lnTo>
                  <a:lnTo>
                    <a:pt x="2171" y="8643"/>
                  </a:lnTo>
                  <a:lnTo>
                    <a:pt x="1896" y="8892"/>
                  </a:lnTo>
                  <a:lnTo>
                    <a:pt x="1648" y="9127"/>
                  </a:lnTo>
                  <a:lnTo>
                    <a:pt x="1413" y="9375"/>
                  </a:lnTo>
                  <a:lnTo>
                    <a:pt x="1177" y="9624"/>
                  </a:lnTo>
                  <a:lnTo>
                    <a:pt x="968" y="9859"/>
                  </a:lnTo>
                  <a:lnTo>
                    <a:pt x="772" y="10108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78" y="26779"/>
                  </a:lnTo>
                  <a:lnTo>
                    <a:pt x="21301" y="26426"/>
                  </a:lnTo>
                  <a:lnTo>
                    <a:pt x="20961" y="26295"/>
                  </a:lnTo>
                  <a:lnTo>
                    <a:pt x="20608" y="26151"/>
                  </a:lnTo>
                  <a:lnTo>
                    <a:pt x="20255" y="25994"/>
                  </a:lnTo>
                  <a:lnTo>
                    <a:pt x="19901" y="25838"/>
                  </a:lnTo>
                  <a:lnTo>
                    <a:pt x="19195" y="25471"/>
                  </a:lnTo>
                  <a:lnTo>
                    <a:pt x="18476" y="25079"/>
                  </a:lnTo>
                  <a:lnTo>
                    <a:pt x="17744" y="24648"/>
                  </a:lnTo>
                  <a:lnTo>
                    <a:pt x="17012" y="24190"/>
                  </a:lnTo>
                  <a:lnTo>
                    <a:pt x="16293" y="23706"/>
                  </a:lnTo>
                  <a:lnTo>
                    <a:pt x="15573" y="23183"/>
                  </a:lnTo>
                  <a:lnTo>
                    <a:pt x="14854" y="22647"/>
                  </a:lnTo>
                  <a:lnTo>
                    <a:pt x="14148" y="22085"/>
                  </a:lnTo>
                  <a:lnTo>
                    <a:pt x="13455" y="21510"/>
                  </a:lnTo>
                  <a:lnTo>
                    <a:pt x="12775" y="20908"/>
                  </a:lnTo>
                  <a:lnTo>
                    <a:pt x="12121" y="20293"/>
                  </a:lnTo>
                  <a:lnTo>
                    <a:pt x="11481" y="19666"/>
                  </a:lnTo>
                  <a:lnTo>
                    <a:pt x="10879" y="19038"/>
                  </a:lnTo>
                  <a:lnTo>
                    <a:pt x="10291" y="18398"/>
                  </a:lnTo>
                  <a:lnTo>
                    <a:pt x="9742" y="17744"/>
                  </a:lnTo>
                  <a:lnTo>
                    <a:pt x="9219" y="17103"/>
                  </a:lnTo>
                  <a:lnTo>
                    <a:pt x="8735" y="16449"/>
                  </a:lnTo>
                  <a:lnTo>
                    <a:pt x="8500" y="16122"/>
                  </a:lnTo>
                  <a:lnTo>
                    <a:pt x="8290" y="15809"/>
                  </a:lnTo>
                  <a:lnTo>
                    <a:pt x="8081" y="15482"/>
                  </a:lnTo>
                  <a:lnTo>
                    <a:pt x="7885" y="15168"/>
                  </a:lnTo>
                  <a:lnTo>
                    <a:pt x="7702" y="14841"/>
                  </a:lnTo>
                  <a:lnTo>
                    <a:pt x="7532" y="14527"/>
                  </a:lnTo>
                  <a:lnTo>
                    <a:pt x="7375" y="14213"/>
                  </a:lnTo>
                  <a:lnTo>
                    <a:pt x="7218" y="13913"/>
                  </a:lnTo>
                  <a:lnTo>
                    <a:pt x="7087" y="13599"/>
                  </a:lnTo>
                  <a:lnTo>
                    <a:pt x="6970" y="13298"/>
                  </a:lnTo>
                  <a:lnTo>
                    <a:pt x="6852" y="12997"/>
                  </a:lnTo>
                  <a:lnTo>
                    <a:pt x="6760" y="12697"/>
                  </a:lnTo>
                  <a:lnTo>
                    <a:pt x="6682" y="12409"/>
                  </a:lnTo>
                  <a:lnTo>
                    <a:pt x="6617" y="12121"/>
                  </a:lnTo>
                  <a:lnTo>
                    <a:pt x="6564" y="11834"/>
                  </a:lnTo>
                  <a:lnTo>
                    <a:pt x="6525" y="11559"/>
                  </a:lnTo>
                  <a:lnTo>
                    <a:pt x="6512" y="11284"/>
                  </a:lnTo>
                  <a:lnTo>
                    <a:pt x="6499" y="11010"/>
                  </a:lnTo>
                  <a:lnTo>
                    <a:pt x="6512" y="10748"/>
                  </a:lnTo>
                  <a:lnTo>
                    <a:pt x="6538" y="10500"/>
                  </a:lnTo>
                  <a:lnTo>
                    <a:pt x="6591" y="10251"/>
                  </a:lnTo>
                  <a:lnTo>
                    <a:pt x="6656" y="10016"/>
                  </a:lnTo>
                  <a:lnTo>
                    <a:pt x="6734" y="9781"/>
                  </a:lnTo>
                  <a:lnTo>
                    <a:pt x="6839" y="9545"/>
                  </a:lnTo>
                  <a:lnTo>
                    <a:pt x="6957" y="9336"/>
                  </a:lnTo>
                  <a:lnTo>
                    <a:pt x="7087" y="9127"/>
                  </a:lnTo>
                  <a:lnTo>
                    <a:pt x="7349" y="8774"/>
                  </a:lnTo>
                  <a:lnTo>
                    <a:pt x="7637" y="8434"/>
                  </a:lnTo>
                  <a:lnTo>
                    <a:pt x="7950" y="8094"/>
                  </a:lnTo>
                  <a:lnTo>
                    <a:pt x="8290" y="7754"/>
                  </a:lnTo>
                  <a:lnTo>
                    <a:pt x="8656" y="7414"/>
                  </a:lnTo>
                  <a:lnTo>
                    <a:pt x="9049" y="7074"/>
                  </a:lnTo>
                  <a:lnTo>
                    <a:pt x="9467" y="6747"/>
                  </a:lnTo>
                  <a:lnTo>
                    <a:pt x="9899" y="6407"/>
                  </a:lnTo>
                  <a:lnTo>
                    <a:pt x="10343" y="6080"/>
                  </a:lnTo>
                  <a:lnTo>
                    <a:pt x="10827" y="5753"/>
                  </a:lnTo>
                  <a:lnTo>
                    <a:pt x="11311" y="5427"/>
                  </a:lnTo>
                  <a:lnTo>
                    <a:pt x="11821" y="5113"/>
                  </a:lnTo>
                  <a:lnTo>
                    <a:pt x="12331" y="4799"/>
                  </a:lnTo>
                  <a:lnTo>
                    <a:pt x="12867" y="4485"/>
                  </a:lnTo>
                  <a:lnTo>
                    <a:pt x="13416" y="4171"/>
                  </a:lnTo>
                  <a:lnTo>
                    <a:pt x="13978" y="3871"/>
                  </a:lnTo>
                  <a:lnTo>
                    <a:pt x="14540" y="3583"/>
                  </a:lnTo>
                  <a:lnTo>
                    <a:pt x="15116" y="3282"/>
                  </a:lnTo>
                  <a:lnTo>
                    <a:pt x="15704" y="3008"/>
                  </a:lnTo>
                  <a:lnTo>
                    <a:pt x="16293" y="2720"/>
                  </a:lnTo>
                  <a:lnTo>
                    <a:pt x="16894" y="2458"/>
                  </a:lnTo>
                  <a:lnTo>
                    <a:pt x="17496" y="2184"/>
                  </a:lnTo>
                  <a:lnTo>
                    <a:pt x="18699" y="1687"/>
                  </a:lnTo>
                  <a:lnTo>
                    <a:pt x="19915" y="1203"/>
                  </a:lnTo>
                  <a:lnTo>
                    <a:pt x="21117" y="772"/>
                  </a:lnTo>
                  <a:lnTo>
                    <a:pt x="22307" y="366"/>
                  </a:lnTo>
                  <a:lnTo>
                    <a:pt x="23458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4" name="Google Shape;1806;p38">
              <a:extLst>
                <a:ext uri="{FF2B5EF4-FFF2-40B4-BE49-F238E27FC236}">
                  <a16:creationId xmlns:a16="http://schemas.microsoft.com/office/drawing/2014/main" id="{1E1C6F25-71E2-F1B0-C07F-5886B9898161}"/>
                </a:ext>
              </a:extLst>
            </p:cNvPr>
            <p:cNvSpPr/>
            <p:nvPr/>
          </p:nvSpPr>
          <p:spPr>
            <a:xfrm>
              <a:off x="3466750" y="1829425"/>
              <a:ext cx="360575" cy="390000"/>
            </a:xfrm>
            <a:custGeom>
              <a:avLst/>
              <a:gdLst/>
              <a:ahLst/>
              <a:cxnLst/>
              <a:rect l="l" t="t" r="r" b="b"/>
              <a:pathLst>
                <a:path w="14423" h="15600" extrusionOk="0">
                  <a:moveTo>
                    <a:pt x="12880" y="0"/>
                  </a:moveTo>
                  <a:lnTo>
                    <a:pt x="12566" y="13"/>
                  </a:lnTo>
                  <a:lnTo>
                    <a:pt x="12213" y="39"/>
                  </a:lnTo>
                  <a:lnTo>
                    <a:pt x="11834" y="92"/>
                  </a:lnTo>
                  <a:lnTo>
                    <a:pt x="11429" y="157"/>
                  </a:lnTo>
                  <a:lnTo>
                    <a:pt x="10984" y="249"/>
                  </a:lnTo>
                  <a:lnTo>
                    <a:pt x="10526" y="353"/>
                  </a:lnTo>
                  <a:lnTo>
                    <a:pt x="10043" y="484"/>
                  </a:lnTo>
                  <a:lnTo>
                    <a:pt x="9546" y="615"/>
                  </a:lnTo>
                  <a:lnTo>
                    <a:pt x="9036" y="772"/>
                  </a:lnTo>
                  <a:lnTo>
                    <a:pt x="8500" y="942"/>
                  </a:lnTo>
                  <a:lnTo>
                    <a:pt x="7964" y="1125"/>
                  </a:lnTo>
                  <a:lnTo>
                    <a:pt x="7428" y="1334"/>
                  </a:lnTo>
                  <a:lnTo>
                    <a:pt x="6878" y="1543"/>
                  </a:lnTo>
                  <a:lnTo>
                    <a:pt x="6342" y="1765"/>
                  </a:lnTo>
                  <a:lnTo>
                    <a:pt x="5793" y="2001"/>
                  </a:lnTo>
                  <a:lnTo>
                    <a:pt x="5257" y="2236"/>
                  </a:lnTo>
                  <a:lnTo>
                    <a:pt x="4734" y="2498"/>
                  </a:lnTo>
                  <a:lnTo>
                    <a:pt x="4211" y="2759"/>
                  </a:lnTo>
                  <a:lnTo>
                    <a:pt x="3714" y="3034"/>
                  </a:lnTo>
                  <a:lnTo>
                    <a:pt x="3230" y="3308"/>
                  </a:lnTo>
                  <a:lnTo>
                    <a:pt x="2760" y="3596"/>
                  </a:lnTo>
                  <a:lnTo>
                    <a:pt x="2328" y="3884"/>
                  </a:lnTo>
                  <a:lnTo>
                    <a:pt x="1910" y="4184"/>
                  </a:lnTo>
                  <a:lnTo>
                    <a:pt x="1517" y="4472"/>
                  </a:lnTo>
                  <a:lnTo>
                    <a:pt x="1164" y="4786"/>
                  </a:lnTo>
                  <a:lnTo>
                    <a:pt x="851" y="5087"/>
                  </a:lnTo>
                  <a:lnTo>
                    <a:pt x="563" y="5400"/>
                  </a:lnTo>
                  <a:lnTo>
                    <a:pt x="445" y="5544"/>
                  </a:lnTo>
                  <a:lnTo>
                    <a:pt x="328" y="5701"/>
                  </a:lnTo>
                  <a:lnTo>
                    <a:pt x="223" y="5858"/>
                  </a:lnTo>
                  <a:lnTo>
                    <a:pt x="144" y="6028"/>
                  </a:lnTo>
                  <a:lnTo>
                    <a:pt x="79" y="6198"/>
                  </a:lnTo>
                  <a:lnTo>
                    <a:pt x="40" y="6381"/>
                  </a:lnTo>
                  <a:lnTo>
                    <a:pt x="14" y="6577"/>
                  </a:lnTo>
                  <a:lnTo>
                    <a:pt x="1" y="6773"/>
                  </a:lnTo>
                  <a:lnTo>
                    <a:pt x="14" y="6969"/>
                  </a:lnTo>
                  <a:lnTo>
                    <a:pt x="27" y="7179"/>
                  </a:lnTo>
                  <a:lnTo>
                    <a:pt x="66" y="7388"/>
                  </a:lnTo>
                  <a:lnTo>
                    <a:pt x="131" y="7610"/>
                  </a:lnTo>
                  <a:lnTo>
                    <a:pt x="197" y="7832"/>
                  </a:lnTo>
                  <a:lnTo>
                    <a:pt x="275" y="8055"/>
                  </a:lnTo>
                  <a:lnTo>
                    <a:pt x="380" y="8290"/>
                  </a:lnTo>
                  <a:lnTo>
                    <a:pt x="484" y="8512"/>
                  </a:lnTo>
                  <a:lnTo>
                    <a:pt x="602" y="8761"/>
                  </a:lnTo>
                  <a:lnTo>
                    <a:pt x="746" y="8996"/>
                  </a:lnTo>
                  <a:lnTo>
                    <a:pt x="890" y="9232"/>
                  </a:lnTo>
                  <a:lnTo>
                    <a:pt x="1047" y="9467"/>
                  </a:lnTo>
                  <a:lnTo>
                    <a:pt x="1217" y="9715"/>
                  </a:lnTo>
                  <a:lnTo>
                    <a:pt x="1400" y="9964"/>
                  </a:lnTo>
                  <a:lnTo>
                    <a:pt x="1779" y="10448"/>
                  </a:lnTo>
                  <a:lnTo>
                    <a:pt x="2197" y="10931"/>
                  </a:lnTo>
                  <a:lnTo>
                    <a:pt x="2642" y="11402"/>
                  </a:lnTo>
                  <a:lnTo>
                    <a:pt x="3126" y="11873"/>
                  </a:lnTo>
                  <a:lnTo>
                    <a:pt x="3623" y="12330"/>
                  </a:lnTo>
                  <a:lnTo>
                    <a:pt x="4133" y="12775"/>
                  </a:lnTo>
                  <a:lnTo>
                    <a:pt x="4656" y="13193"/>
                  </a:lnTo>
                  <a:lnTo>
                    <a:pt x="5205" y="13599"/>
                  </a:lnTo>
                  <a:lnTo>
                    <a:pt x="5741" y="13965"/>
                  </a:lnTo>
                  <a:lnTo>
                    <a:pt x="6290" y="14305"/>
                  </a:lnTo>
                  <a:lnTo>
                    <a:pt x="6826" y="14619"/>
                  </a:lnTo>
                  <a:lnTo>
                    <a:pt x="7362" y="14893"/>
                  </a:lnTo>
                  <a:lnTo>
                    <a:pt x="7637" y="15011"/>
                  </a:lnTo>
                  <a:lnTo>
                    <a:pt x="7898" y="15129"/>
                  </a:lnTo>
                  <a:lnTo>
                    <a:pt x="8147" y="15233"/>
                  </a:lnTo>
                  <a:lnTo>
                    <a:pt x="8408" y="15325"/>
                  </a:lnTo>
                  <a:lnTo>
                    <a:pt x="8657" y="15403"/>
                  </a:lnTo>
                  <a:lnTo>
                    <a:pt x="8892" y="15469"/>
                  </a:lnTo>
                  <a:lnTo>
                    <a:pt x="9127" y="15521"/>
                  </a:lnTo>
                  <a:lnTo>
                    <a:pt x="9363" y="15560"/>
                  </a:lnTo>
                  <a:lnTo>
                    <a:pt x="9585" y="15586"/>
                  </a:lnTo>
                  <a:lnTo>
                    <a:pt x="9807" y="15599"/>
                  </a:lnTo>
                  <a:lnTo>
                    <a:pt x="10017" y="15599"/>
                  </a:lnTo>
                  <a:lnTo>
                    <a:pt x="10213" y="15586"/>
                  </a:lnTo>
                  <a:lnTo>
                    <a:pt x="10409" y="15560"/>
                  </a:lnTo>
                  <a:lnTo>
                    <a:pt x="10592" y="15521"/>
                  </a:lnTo>
                  <a:lnTo>
                    <a:pt x="10762" y="15456"/>
                  </a:lnTo>
                  <a:lnTo>
                    <a:pt x="10932" y="15377"/>
                  </a:lnTo>
                  <a:lnTo>
                    <a:pt x="11076" y="15286"/>
                  </a:lnTo>
                  <a:lnTo>
                    <a:pt x="11219" y="15181"/>
                  </a:lnTo>
                  <a:lnTo>
                    <a:pt x="11350" y="15050"/>
                  </a:lnTo>
                  <a:lnTo>
                    <a:pt x="11468" y="14906"/>
                  </a:lnTo>
                  <a:lnTo>
                    <a:pt x="11690" y="14579"/>
                  </a:lnTo>
                  <a:lnTo>
                    <a:pt x="11899" y="14213"/>
                  </a:lnTo>
                  <a:lnTo>
                    <a:pt x="12109" y="13808"/>
                  </a:lnTo>
                  <a:lnTo>
                    <a:pt x="12305" y="13390"/>
                  </a:lnTo>
                  <a:lnTo>
                    <a:pt x="12501" y="12919"/>
                  </a:lnTo>
                  <a:lnTo>
                    <a:pt x="12697" y="12435"/>
                  </a:lnTo>
                  <a:lnTo>
                    <a:pt x="12880" y="11938"/>
                  </a:lnTo>
                  <a:lnTo>
                    <a:pt x="13050" y="11402"/>
                  </a:lnTo>
                  <a:lnTo>
                    <a:pt x="13220" y="10866"/>
                  </a:lnTo>
                  <a:lnTo>
                    <a:pt x="13377" y="10304"/>
                  </a:lnTo>
                  <a:lnTo>
                    <a:pt x="13521" y="9741"/>
                  </a:lnTo>
                  <a:lnTo>
                    <a:pt x="13665" y="9166"/>
                  </a:lnTo>
                  <a:lnTo>
                    <a:pt x="13782" y="8578"/>
                  </a:lnTo>
                  <a:lnTo>
                    <a:pt x="13900" y="7989"/>
                  </a:lnTo>
                  <a:lnTo>
                    <a:pt x="14018" y="7414"/>
                  </a:lnTo>
                  <a:lnTo>
                    <a:pt x="14109" y="6826"/>
                  </a:lnTo>
                  <a:lnTo>
                    <a:pt x="14188" y="6250"/>
                  </a:lnTo>
                  <a:lnTo>
                    <a:pt x="14266" y="5675"/>
                  </a:lnTo>
                  <a:lnTo>
                    <a:pt x="14331" y="5126"/>
                  </a:lnTo>
                  <a:lnTo>
                    <a:pt x="14371" y="4577"/>
                  </a:lnTo>
                  <a:lnTo>
                    <a:pt x="14410" y="4054"/>
                  </a:lnTo>
                  <a:lnTo>
                    <a:pt x="14423" y="3544"/>
                  </a:lnTo>
                  <a:lnTo>
                    <a:pt x="14423" y="3060"/>
                  </a:lnTo>
                  <a:lnTo>
                    <a:pt x="14410" y="2602"/>
                  </a:lnTo>
                  <a:lnTo>
                    <a:pt x="14384" y="2184"/>
                  </a:lnTo>
                  <a:lnTo>
                    <a:pt x="14345" y="1778"/>
                  </a:lnTo>
                  <a:lnTo>
                    <a:pt x="14292" y="1412"/>
                  </a:lnTo>
                  <a:lnTo>
                    <a:pt x="14214" y="1085"/>
                  </a:lnTo>
                  <a:lnTo>
                    <a:pt x="14122" y="798"/>
                  </a:lnTo>
                  <a:lnTo>
                    <a:pt x="14070" y="667"/>
                  </a:lnTo>
                  <a:lnTo>
                    <a:pt x="14005" y="549"/>
                  </a:lnTo>
                  <a:lnTo>
                    <a:pt x="13952" y="445"/>
                  </a:lnTo>
                  <a:lnTo>
                    <a:pt x="13874" y="353"/>
                  </a:lnTo>
                  <a:lnTo>
                    <a:pt x="13808" y="275"/>
                  </a:lnTo>
                  <a:lnTo>
                    <a:pt x="13730" y="196"/>
                  </a:lnTo>
                  <a:lnTo>
                    <a:pt x="13665" y="157"/>
                  </a:lnTo>
                  <a:lnTo>
                    <a:pt x="13586" y="118"/>
                  </a:lnTo>
                  <a:lnTo>
                    <a:pt x="13495" y="79"/>
                  </a:lnTo>
                  <a:lnTo>
                    <a:pt x="13390" y="52"/>
                  </a:lnTo>
                  <a:lnTo>
                    <a:pt x="13155" y="26"/>
                  </a:lnTo>
                  <a:lnTo>
                    <a:pt x="12880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5" name="Google Shape;1807;p38">
              <a:extLst>
                <a:ext uri="{FF2B5EF4-FFF2-40B4-BE49-F238E27FC236}">
                  <a16:creationId xmlns:a16="http://schemas.microsoft.com/office/drawing/2014/main" id="{B37EE76A-3F74-E77D-6FA9-EC178C2D3B3E}"/>
                </a:ext>
              </a:extLst>
            </p:cNvPr>
            <p:cNvSpPr/>
            <p:nvPr/>
          </p:nvSpPr>
          <p:spPr>
            <a:xfrm>
              <a:off x="1733575" y="1624450"/>
              <a:ext cx="2190850" cy="1864300"/>
            </a:xfrm>
            <a:custGeom>
              <a:avLst/>
              <a:gdLst/>
              <a:ahLst/>
              <a:cxnLst/>
              <a:rect l="l" t="t" r="r" b="b"/>
              <a:pathLst>
                <a:path w="87634" h="74572" extrusionOk="0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6" name="Google Shape;1808;p38">
              <a:extLst>
                <a:ext uri="{FF2B5EF4-FFF2-40B4-BE49-F238E27FC236}">
                  <a16:creationId xmlns:a16="http://schemas.microsoft.com/office/drawing/2014/main" id="{91D5008B-6983-A407-6D75-F2953A1E93DD}"/>
                </a:ext>
              </a:extLst>
            </p:cNvPr>
            <p:cNvSpPr/>
            <p:nvPr/>
          </p:nvSpPr>
          <p:spPr>
            <a:xfrm>
              <a:off x="1733575" y="1624450"/>
              <a:ext cx="2190850" cy="1864300"/>
            </a:xfrm>
            <a:custGeom>
              <a:avLst/>
              <a:gdLst/>
              <a:ahLst/>
              <a:cxnLst/>
              <a:rect l="l" t="t" r="r" b="b"/>
              <a:pathLst>
                <a:path w="87634" h="74572" extrusionOk="0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7" name="Google Shape;1809;p38">
              <a:extLst>
                <a:ext uri="{FF2B5EF4-FFF2-40B4-BE49-F238E27FC236}">
                  <a16:creationId xmlns:a16="http://schemas.microsoft.com/office/drawing/2014/main" id="{4BD9621D-F1FF-02D2-3082-7336CD54FE3D}"/>
                </a:ext>
              </a:extLst>
            </p:cNvPr>
            <p:cNvSpPr/>
            <p:nvPr/>
          </p:nvSpPr>
          <p:spPr>
            <a:xfrm>
              <a:off x="1733575" y="2679975"/>
              <a:ext cx="2190200" cy="808775"/>
            </a:xfrm>
            <a:custGeom>
              <a:avLst/>
              <a:gdLst/>
              <a:ahLst/>
              <a:cxnLst/>
              <a:rect l="l" t="t" r="r" b="b"/>
              <a:pathLst>
                <a:path w="87608" h="32351" extrusionOk="0">
                  <a:moveTo>
                    <a:pt x="145" y="1"/>
                  </a:moveTo>
                  <a:lnTo>
                    <a:pt x="92" y="472"/>
                  </a:lnTo>
                  <a:lnTo>
                    <a:pt x="53" y="942"/>
                  </a:lnTo>
                  <a:lnTo>
                    <a:pt x="27" y="1400"/>
                  </a:lnTo>
                  <a:lnTo>
                    <a:pt x="14" y="1845"/>
                  </a:lnTo>
                  <a:lnTo>
                    <a:pt x="1" y="2302"/>
                  </a:lnTo>
                  <a:lnTo>
                    <a:pt x="1" y="2747"/>
                  </a:lnTo>
                  <a:lnTo>
                    <a:pt x="14" y="3191"/>
                  </a:lnTo>
                  <a:lnTo>
                    <a:pt x="27" y="3636"/>
                  </a:lnTo>
                  <a:lnTo>
                    <a:pt x="53" y="4067"/>
                  </a:lnTo>
                  <a:lnTo>
                    <a:pt x="79" y="4499"/>
                  </a:lnTo>
                  <a:lnTo>
                    <a:pt x="119" y="4930"/>
                  </a:lnTo>
                  <a:lnTo>
                    <a:pt x="171" y="5362"/>
                  </a:lnTo>
                  <a:lnTo>
                    <a:pt x="236" y="5780"/>
                  </a:lnTo>
                  <a:lnTo>
                    <a:pt x="302" y="6199"/>
                  </a:lnTo>
                  <a:lnTo>
                    <a:pt x="367" y="6617"/>
                  </a:lnTo>
                  <a:lnTo>
                    <a:pt x="459" y="7023"/>
                  </a:lnTo>
                  <a:lnTo>
                    <a:pt x="550" y="7428"/>
                  </a:lnTo>
                  <a:lnTo>
                    <a:pt x="642" y="7833"/>
                  </a:lnTo>
                  <a:lnTo>
                    <a:pt x="746" y="8239"/>
                  </a:lnTo>
                  <a:lnTo>
                    <a:pt x="864" y="8631"/>
                  </a:lnTo>
                  <a:lnTo>
                    <a:pt x="982" y="9023"/>
                  </a:lnTo>
                  <a:lnTo>
                    <a:pt x="1099" y="9415"/>
                  </a:lnTo>
                  <a:lnTo>
                    <a:pt x="1243" y="9795"/>
                  </a:lnTo>
                  <a:lnTo>
                    <a:pt x="1387" y="10174"/>
                  </a:lnTo>
                  <a:lnTo>
                    <a:pt x="1531" y="10553"/>
                  </a:lnTo>
                  <a:lnTo>
                    <a:pt x="1688" y="10932"/>
                  </a:lnTo>
                  <a:lnTo>
                    <a:pt x="2015" y="11664"/>
                  </a:lnTo>
                  <a:lnTo>
                    <a:pt x="2381" y="12384"/>
                  </a:lnTo>
                  <a:lnTo>
                    <a:pt x="2760" y="13103"/>
                  </a:lnTo>
                  <a:lnTo>
                    <a:pt x="3178" y="13796"/>
                  </a:lnTo>
                  <a:lnTo>
                    <a:pt x="3610" y="14476"/>
                  </a:lnTo>
                  <a:lnTo>
                    <a:pt x="4067" y="15143"/>
                  </a:lnTo>
                  <a:lnTo>
                    <a:pt x="4551" y="15796"/>
                  </a:lnTo>
                  <a:lnTo>
                    <a:pt x="5061" y="16424"/>
                  </a:lnTo>
                  <a:lnTo>
                    <a:pt x="5584" y="17052"/>
                  </a:lnTo>
                  <a:lnTo>
                    <a:pt x="6133" y="17666"/>
                  </a:lnTo>
                  <a:lnTo>
                    <a:pt x="6696" y="18268"/>
                  </a:lnTo>
                  <a:lnTo>
                    <a:pt x="7284" y="18843"/>
                  </a:lnTo>
                  <a:lnTo>
                    <a:pt x="7899" y="19418"/>
                  </a:lnTo>
                  <a:lnTo>
                    <a:pt x="8526" y="19980"/>
                  </a:lnTo>
                  <a:lnTo>
                    <a:pt x="9167" y="20517"/>
                  </a:lnTo>
                  <a:lnTo>
                    <a:pt x="9821" y="21053"/>
                  </a:lnTo>
                  <a:lnTo>
                    <a:pt x="10501" y="21563"/>
                  </a:lnTo>
                  <a:lnTo>
                    <a:pt x="11194" y="22073"/>
                  </a:lnTo>
                  <a:lnTo>
                    <a:pt x="11900" y="22556"/>
                  </a:lnTo>
                  <a:lnTo>
                    <a:pt x="12619" y="23040"/>
                  </a:lnTo>
                  <a:lnTo>
                    <a:pt x="13351" y="23498"/>
                  </a:lnTo>
                  <a:lnTo>
                    <a:pt x="14096" y="23955"/>
                  </a:lnTo>
                  <a:lnTo>
                    <a:pt x="14855" y="24387"/>
                  </a:lnTo>
                  <a:lnTo>
                    <a:pt x="15626" y="24818"/>
                  </a:lnTo>
                  <a:lnTo>
                    <a:pt x="16398" y="25224"/>
                  </a:lnTo>
                  <a:lnTo>
                    <a:pt x="17195" y="25629"/>
                  </a:lnTo>
                  <a:lnTo>
                    <a:pt x="17993" y="26021"/>
                  </a:lnTo>
                  <a:lnTo>
                    <a:pt x="18790" y="26388"/>
                  </a:lnTo>
                  <a:lnTo>
                    <a:pt x="19601" y="26754"/>
                  </a:lnTo>
                  <a:lnTo>
                    <a:pt x="20425" y="27107"/>
                  </a:lnTo>
                  <a:lnTo>
                    <a:pt x="21249" y="27447"/>
                  </a:lnTo>
                  <a:lnTo>
                    <a:pt x="22086" y="27774"/>
                  </a:lnTo>
                  <a:lnTo>
                    <a:pt x="22922" y="28087"/>
                  </a:lnTo>
                  <a:lnTo>
                    <a:pt x="23759" y="28388"/>
                  </a:lnTo>
                  <a:lnTo>
                    <a:pt x="24609" y="28676"/>
                  </a:lnTo>
                  <a:lnTo>
                    <a:pt x="25446" y="28950"/>
                  </a:lnTo>
                  <a:lnTo>
                    <a:pt x="26296" y="29225"/>
                  </a:lnTo>
                  <a:lnTo>
                    <a:pt x="27146" y="29473"/>
                  </a:lnTo>
                  <a:lnTo>
                    <a:pt x="27996" y="29722"/>
                  </a:lnTo>
                  <a:lnTo>
                    <a:pt x="28846" y="29957"/>
                  </a:lnTo>
                  <a:lnTo>
                    <a:pt x="29682" y="30166"/>
                  </a:lnTo>
                  <a:lnTo>
                    <a:pt x="30532" y="30376"/>
                  </a:lnTo>
                  <a:lnTo>
                    <a:pt x="31369" y="30572"/>
                  </a:lnTo>
                  <a:lnTo>
                    <a:pt x="32219" y="30755"/>
                  </a:lnTo>
                  <a:lnTo>
                    <a:pt x="33043" y="30938"/>
                  </a:lnTo>
                  <a:lnTo>
                    <a:pt x="33880" y="31095"/>
                  </a:lnTo>
                  <a:lnTo>
                    <a:pt x="34703" y="31252"/>
                  </a:lnTo>
                  <a:lnTo>
                    <a:pt x="35527" y="31382"/>
                  </a:lnTo>
                  <a:lnTo>
                    <a:pt x="36338" y="31513"/>
                  </a:lnTo>
                  <a:lnTo>
                    <a:pt x="37136" y="31631"/>
                  </a:lnTo>
                  <a:lnTo>
                    <a:pt x="37933" y="31749"/>
                  </a:lnTo>
                  <a:lnTo>
                    <a:pt x="38783" y="31853"/>
                  </a:lnTo>
                  <a:lnTo>
                    <a:pt x="39633" y="31945"/>
                  </a:lnTo>
                  <a:lnTo>
                    <a:pt x="40509" y="32036"/>
                  </a:lnTo>
                  <a:lnTo>
                    <a:pt x="41385" y="32102"/>
                  </a:lnTo>
                  <a:lnTo>
                    <a:pt x="42274" y="32180"/>
                  </a:lnTo>
                  <a:lnTo>
                    <a:pt x="43163" y="32232"/>
                  </a:lnTo>
                  <a:lnTo>
                    <a:pt x="44066" y="32272"/>
                  </a:lnTo>
                  <a:lnTo>
                    <a:pt x="44968" y="32311"/>
                  </a:lnTo>
                  <a:lnTo>
                    <a:pt x="45883" y="32337"/>
                  </a:lnTo>
                  <a:lnTo>
                    <a:pt x="46811" y="32350"/>
                  </a:lnTo>
                  <a:lnTo>
                    <a:pt x="48655" y="32350"/>
                  </a:lnTo>
                  <a:lnTo>
                    <a:pt x="49584" y="32324"/>
                  </a:lnTo>
                  <a:lnTo>
                    <a:pt x="50525" y="32298"/>
                  </a:lnTo>
                  <a:lnTo>
                    <a:pt x="51466" y="32245"/>
                  </a:lnTo>
                  <a:lnTo>
                    <a:pt x="52395" y="32193"/>
                  </a:lnTo>
                  <a:lnTo>
                    <a:pt x="53336" y="32115"/>
                  </a:lnTo>
                  <a:lnTo>
                    <a:pt x="54278" y="32036"/>
                  </a:lnTo>
                  <a:lnTo>
                    <a:pt x="55219" y="31945"/>
                  </a:lnTo>
                  <a:lnTo>
                    <a:pt x="56161" y="31827"/>
                  </a:lnTo>
                  <a:lnTo>
                    <a:pt x="57089" y="31709"/>
                  </a:lnTo>
                  <a:lnTo>
                    <a:pt x="58030" y="31566"/>
                  </a:lnTo>
                  <a:lnTo>
                    <a:pt x="58959" y="31422"/>
                  </a:lnTo>
                  <a:lnTo>
                    <a:pt x="59887" y="31252"/>
                  </a:lnTo>
                  <a:lnTo>
                    <a:pt x="60815" y="31069"/>
                  </a:lnTo>
                  <a:lnTo>
                    <a:pt x="61731" y="30872"/>
                  </a:lnTo>
                  <a:lnTo>
                    <a:pt x="62646" y="30663"/>
                  </a:lnTo>
                  <a:lnTo>
                    <a:pt x="63561" y="30441"/>
                  </a:lnTo>
                  <a:lnTo>
                    <a:pt x="64464" y="30193"/>
                  </a:lnTo>
                  <a:lnTo>
                    <a:pt x="65353" y="29944"/>
                  </a:lnTo>
                  <a:lnTo>
                    <a:pt x="66242" y="29670"/>
                  </a:lnTo>
                  <a:lnTo>
                    <a:pt x="67118" y="29382"/>
                  </a:lnTo>
                  <a:lnTo>
                    <a:pt x="67994" y="29068"/>
                  </a:lnTo>
                  <a:lnTo>
                    <a:pt x="68844" y="28741"/>
                  </a:lnTo>
                  <a:lnTo>
                    <a:pt x="69694" y="28401"/>
                  </a:lnTo>
                  <a:lnTo>
                    <a:pt x="70531" y="28048"/>
                  </a:lnTo>
                  <a:lnTo>
                    <a:pt x="71367" y="27669"/>
                  </a:lnTo>
                  <a:lnTo>
                    <a:pt x="72178" y="27277"/>
                  </a:lnTo>
                  <a:lnTo>
                    <a:pt x="72976" y="26858"/>
                  </a:lnTo>
                  <a:lnTo>
                    <a:pt x="73760" y="26427"/>
                  </a:lnTo>
                  <a:lnTo>
                    <a:pt x="74545" y="25982"/>
                  </a:lnTo>
                  <a:lnTo>
                    <a:pt x="75303" y="25511"/>
                  </a:lnTo>
                  <a:lnTo>
                    <a:pt x="76035" y="25028"/>
                  </a:lnTo>
                  <a:lnTo>
                    <a:pt x="76768" y="24518"/>
                  </a:lnTo>
                  <a:lnTo>
                    <a:pt x="77474" y="23995"/>
                  </a:lnTo>
                  <a:lnTo>
                    <a:pt x="78167" y="23459"/>
                  </a:lnTo>
                  <a:lnTo>
                    <a:pt x="78847" y="22883"/>
                  </a:lnTo>
                  <a:lnTo>
                    <a:pt x="79500" y="22295"/>
                  </a:lnTo>
                  <a:lnTo>
                    <a:pt x="80141" y="21693"/>
                  </a:lnTo>
                  <a:lnTo>
                    <a:pt x="80756" y="21066"/>
                  </a:lnTo>
                  <a:lnTo>
                    <a:pt x="81357" y="20425"/>
                  </a:lnTo>
                  <a:lnTo>
                    <a:pt x="81933" y="19745"/>
                  </a:lnTo>
                  <a:lnTo>
                    <a:pt x="82482" y="19052"/>
                  </a:lnTo>
                  <a:lnTo>
                    <a:pt x="82743" y="18699"/>
                  </a:lnTo>
                  <a:lnTo>
                    <a:pt x="83018" y="18346"/>
                  </a:lnTo>
                  <a:lnTo>
                    <a:pt x="83266" y="17980"/>
                  </a:lnTo>
                  <a:lnTo>
                    <a:pt x="83515" y="17614"/>
                  </a:lnTo>
                  <a:lnTo>
                    <a:pt x="83763" y="17235"/>
                  </a:lnTo>
                  <a:lnTo>
                    <a:pt x="83998" y="16855"/>
                  </a:lnTo>
                  <a:lnTo>
                    <a:pt x="84234" y="16463"/>
                  </a:lnTo>
                  <a:lnTo>
                    <a:pt x="84469" y="16071"/>
                  </a:lnTo>
                  <a:lnTo>
                    <a:pt x="84691" y="15679"/>
                  </a:lnTo>
                  <a:lnTo>
                    <a:pt x="84901" y="15273"/>
                  </a:lnTo>
                  <a:lnTo>
                    <a:pt x="85110" y="14868"/>
                  </a:lnTo>
                  <a:lnTo>
                    <a:pt x="85306" y="14450"/>
                  </a:lnTo>
                  <a:lnTo>
                    <a:pt x="85502" y="14031"/>
                  </a:lnTo>
                  <a:lnTo>
                    <a:pt x="85698" y="13600"/>
                  </a:lnTo>
                  <a:lnTo>
                    <a:pt x="85868" y="13168"/>
                  </a:lnTo>
                  <a:lnTo>
                    <a:pt x="86051" y="12724"/>
                  </a:lnTo>
                  <a:lnTo>
                    <a:pt x="86221" y="12279"/>
                  </a:lnTo>
                  <a:lnTo>
                    <a:pt x="86378" y="11834"/>
                  </a:lnTo>
                  <a:lnTo>
                    <a:pt x="86535" y="11377"/>
                  </a:lnTo>
                  <a:lnTo>
                    <a:pt x="86679" y="10906"/>
                  </a:lnTo>
                  <a:lnTo>
                    <a:pt x="86823" y="10435"/>
                  </a:lnTo>
                  <a:lnTo>
                    <a:pt x="86954" y="9965"/>
                  </a:lnTo>
                  <a:lnTo>
                    <a:pt x="87110" y="9324"/>
                  </a:lnTo>
                  <a:lnTo>
                    <a:pt x="87241" y="8670"/>
                  </a:lnTo>
                  <a:lnTo>
                    <a:pt x="87359" y="8016"/>
                  </a:lnTo>
                  <a:lnTo>
                    <a:pt x="87450" y="7363"/>
                  </a:lnTo>
                  <a:lnTo>
                    <a:pt x="87516" y="6696"/>
                  </a:lnTo>
                  <a:lnTo>
                    <a:pt x="87568" y="6029"/>
                  </a:lnTo>
                  <a:lnTo>
                    <a:pt x="87594" y="5362"/>
                  </a:lnTo>
                  <a:lnTo>
                    <a:pt x="87607" y="4695"/>
                  </a:lnTo>
                  <a:lnTo>
                    <a:pt x="87516" y="5453"/>
                  </a:lnTo>
                  <a:lnTo>
                    <a:pt x="87411" y="6212"/>
                  </a:lnTo>
                  <a:lnTo>
                    <a:pt x="87333" y="6591"/>
                  </a:lnTo>
                  <a:lnTo>
                    <a:pt x="87254" y="6957"/>
                  </a:lnTo>
                  <a:lnTo>
                    <a:pt x="87176" y="7336"/>
                  </a:lnTo>
                  <a:lnTo>
                    <a:pt x="87084" y="7702"/>
                  </a:lnTo>
                  <a:lnTo>
                    <a:pt x="86954" y="8186"/>
                  </a:lnTo>
                  <a:lnTo>
                    <a:pt x="86810" y="8644"/>
                  </a:lnTo>
                  <a:lnTo>
                    <a:pt x="86666" y="9115"/>
                  </a:lnTo>
                  <a:lnTo>
                    <a:pt x="86509" y="9572"/>
                  </a:lnTo>
                  <a:lnTo>
                    <a:pt x="86352" y="10017"/>
                  </a:lnTo>
                  <a:lnTo>
                    <a:pt x="86182" y="10461"/>
                  </a:lnTo>
                  <a:lnTo>
                    <a:pt x="85999" y="10906"/>
                  </a:lnTo>
                  <a:lnTo>
                    <a:pt x="85829" y="11338"/>
                  </a:lnTo>
                  <a:lnTo>
                    <a:pt x="85633" y="11769"/>
                  </a:lnTo>
                  <a:lnTo>
                    <a:pt x="85437" y="12187"/>
                  </a:lnTo>
                  <a:lnTo>
                    <a:pt x="85241" y="12606"/>
                  </a:lnTo>
                  <a:lnTo>
                    <a:pt x="85031" y="13011"/>
                  </a:lnTo>
                  <a:lnTo>
                    <a:pt x="84809" y="13417"/>
                  </a:lnTo>
                  <a:lnTo>
                    <a:pt x="84600" y="13809"/>
                  </a:lnTo>
                  <a:lnTo>
                    <a:pt x="84365" y="14201"/>
                  </a:lnTo>
                  <a:lnTo>
                    <a:pt x="84129" y="14593"/>
                  </a:lnTo>
                  <a:lnTo>
                    <a:pt x="83894" y="14973"/>
                  </a:lnTo>
                  <a:lnTo>
                    <a:pt x="83645" y="15352"/>
                  </a:lnTo>
                  <a:lnTo>
                    <a:pt x="83397" y="15718"/>
                  </a:lnTo>
                  <a:lnTo>
                    <a:pt x="83149" y="16084"/>
                  </a:lnTo>
                  <a:lnTo>
                    <a:pt x="82874" y="16437"/>
                  </a:lnTo>
                  <a:lnTo>
                    <a:pt x="82612" y="16803"/>
                  </a:lnTo>
                  <a:lnTo>
                    <a:pt x="82063" y="17483"/>
                  </a:lnTo>
                  <a:lnTo>
                    <a:pt x="81488" y="18163"/>
                  </a:lnTo>
                  <a:lnTo>
                    <a:pt x="80886" y="18804"/>
                  </a:lnTo>
                  <a:lnTo>
                    <a:pt x="80272" y="19431"/>
                  </a:lnTo>
                  <a:lnTo>
                    <a:pt x="79631" y="20046"/>
                  </a:lnTo>
                  <a:lnTo>
                    <a:pt x="78977" y="20621"/>
                  </a:lnTo>
                  <a:lnTo>
                    <a:pt x="78297" y="21197"/>
                  </a:lnTo>
                  <a:lnTo>
                    <a:pt x="77604" y="21733"/>
                  </a:lnTo>
                  <a:lnTo>
                    <a:pt x="76898" y="22256"/>
                  </a:lnTo>
                  <a:lnTo>
                    <a:pt x="76166" y="22766"/>
                  </a:lnTo>
                  <a:lnTo>
                    <a:pt x="75421" y="23249"/>
                  </a:lnTo>
                  <a:lnTo>
                    <a:pt x="74662" y="23720"/>
                  </a:lnTo>
                  <a:lnTo>
                    <a:pt x="73891" y="24178"/>
                  </a:lnTo>
                  <a:lnTo>
                    <a:pt x="73106" y="24596"/>
                  </a:lnTo>
                  <a:lnTo>
                    <a:pt x="72309" y="25015"/>
                  </a:lnTo>
                  <a:lnTo>
                    <a:pt x="71498" y="25407"/>
                  </a:lnTo>
                  <a:lnTo>
                    <a:pt x="70661" y="25786"/>
                  </a:lnTo>
                  <a:lnTo>
                    <a:pt x="69825" y="26139"/>
                  </a:lnTo>
                  <a:lnTo>
                    <a:pt x="68975" y="26479"/>
                  </a:lnTo>
                  <a:lnTo>
                    <a:pt x="68125" y="26806"/>
                  </a:lnTo>
                  <a:lnTo>
                    <a:pt x="67249" y="27120"/>
                  </a:lnTo>
                  <a:lnTo>
                    <a:pt x="66373" y="27407"/>
                  </a:lnTo>
                  <a:lnTo>
                    <a:pt x="65483" y="27682"/>
                  </a:lnTo>
                  <a:lnTo>
                    <a:pt x="64594" y="27930"/>
                  </a:lnTo>
                  <a:lnTo>
                    <a:pt x="63692" y="28179"/>
                  </a:lnTo>
                  <a:lnTo>
                    <a:pt x="62777" y="28401"/>
                  </a:lnTo>
                  <a:lnTo>
                    <a:pt x="61861" y="28610"/>
                  </a:lnTo>
                  <a:lnTo>
                    <a:pt x="60946" y="28807"/>
                  </a:lnTo>
                  <a:lnTo>
                    <a:pt x="60018" y="28990"/>
                  </a:lnTo>
                  <a:lnTo>
                    <a:pt x="59089" y="29160"/>
                  </a:lnTo>
                  <a:lnTo>
                    <a:pt x="58161" y="29316"/>
                  </a:lnTo>
                  <a:lnTo>
                    <a:pt x="57220" y="29447"/>
                  </a:lnTo>
                  <a:lnTo>
                    <a:pt x="56291" y="29565"/>
                  </a:lnTo>
                  <a:lnTo>
                    <a:pt x="55350" y="29683"/>
                  </a:lnTo>
                  <a:lnTo>
                    <a:pt x="54408" y="29774"/>
                  </a:lnTo>
                  <a:lnTo>
                    <a:pt x="53467" y="29866"/>
                  </a:lnTo>
                  <a:lnTo>
                    <a:pt x="52526" y="29931"/>
                  </a:lnTo>
                  <a:lnTo>
                    <a:pt x="51597" y="29983"/>
                  </a:lnTo>
                  <a:lnTo>
                    <a:pt x="50656" y="30036"/>
                  </a:lnTo>
                  <a:lnTo>
                    <a:pt x="49714" y="30062"/>
                  </a:lnTo>
                  <a:lnTo>
                    <a:pt x="48786" y="30088"/>
                  </a:lnTo>
                  <a:lnTo>
                    <a:pt x="46929" y="30088"/>
                  </a:lnTo>
                  <a:lnTo>
                    <a:pt x="46014" y="30075"/>
                  </a:lnTo>
                  <a:lnTo>
                    <a:pt x="45099" y="30049"/>
                  </a:lnTo>
                  <a:lnTo>
                    <a:pt x="44196" y="30023"/>
                  </a:lnTo>
                  <a:lnTo>
                    <a:pt x="43294" y="29970"/>
                  </a:lnTo>
                  <a:lnTo>
                    <a:pt x="42405" y="29918"/>
                  </a:lnTo>
                  <a:lnTo>
                    <a:pt x="41516" y="29853"/>
                  </a:lnTo>
                  <a:lnTo>
                    <a:pt x="40640" y="29774"/>
                  </a:lnTo>
                  <a:lnTo>
                    <a:pt x="39764" y="29683"/>
                  </a:lnTo>
                  <a:lnTo>
                    <a:pt x="38914" y="29591"/>
                  </a:lnTo>
                  <a:lnTo>
                    <a:pt x="38064" y="29486"/>
                  </a:lnTo>
                  <a:lnTo>
                    <a:pt x="37292" y="29382"/>
                  </a:lnTo>
                  <a:lnTo>
                    <a:pt x="36521" y="29264"/>
                  </a:lnTo>
                  <a:lnTo>
                    <a:pt x="35750" y="29147"/>
                  </a:lnTo>
                  <a:lnTo>
                    <a:pt x="34965" y="29016"/>
                  </a:lnTo>
                  <a:lnTo>
                    <a:pt x="34167" y="28872"/>
                  </a:lnTo>
                  <a:lnTo>
                    <a:pt x="33370" y="28715"/>
                  </a:lnTo>
                  <a:lnTo>
                    <a:pt x="32572" y="28545"/>
                  </a:lnTo>
                  <a:lnTo>
                    <a:pt x="31761" y="28375"/>
                  </a:lnTo>
                  <a:lnTo>
                    <a:pt x="30951" y="28192"/>
                  </a:lnTo>
                  <a:lnTo>
                    <a:pt x="30140" y="27996"/>
                  </a:lnTo>
                  <a:lnTo>
                    <a:pt x="29329" y="27787"/>
                  </a:lnTo>
                  <a:lnTo>
                    <a:pt x="28519" y="27564"/>
                  </a:lnTo>
                  <a:lnTo>
                    <a:pt x="27695" y="27342"/>
                  </a:lnTo>
                  <a:lnTo>
                    <a:pt x="26884" y="27107"/>
                  </a:lnTo>
                  <a:lnTo>
                    <a:pt x="26074" y="26845"/>
                  </a:lnTo>
                  <a:lnTo>
                    <a:pt x="25250" y="26584"/>
                  </a:lnTo>
                  <a:lnTo>
                    <a:pt x="24439" y="26322"/>
                  </a:lnTo>
                  <a:lnTo>
                    <a:pt x="23628" y="26035"/>
                  </a:lnTo>
                  <a:lnTo>
                    <a:pt x="22831" y="25747"/>
                  </a:lnTo>
                  <a:lnTo>
                    <a:pt x="22020" y="25433"/>
                  </a:lnTo>
                  <a:lnTo>
                    <a:pt x="21223" y="25119"/>
                  </a:lnTo>
                  <a:lnTo>
                    <a:pt x="20438" y="24792"/>
                  </a:lnTo>
                  <a:lnTo>
                    <a:pt x="19640" y="24452"/>
                  </a:lnTo>
                  <a:lnTo>
                    <a:pt x="18869" y="24099"/>
                  </a:lnTo>
                  <a:lnTo>
                    <a:pt x="18097" y="23746"/>
                  </a:lnTo>
                  <a:lnTo>
                    <a:pt x="17326" y="23367"/>
                  </a:lnTo>
                  <a:lnTo>
                    <a:pt x="16568" y="22988"/>
                  </a:lnTo>
                  <a:lnTo>
                    <a:pt x="15822" y="22583"/>
                  </a:lnTo>
                  <a:lnTo>
                    <a:pt x="15077" y="22177"/>
                  </a:lnTo>
                  <a:lnTo>
                    <a:pt x="14345" y="21759"/>
                  </a:lnTo>
                  <a:lnTo>
                    <a:pt x="13626" y="21327"/>
                  </a:lnTo>
                  <a:lnTo>
                    <a:pt x="12920" y="20883"/>
                  </a:lnTo>
                  <a:lnTo>
                    <a:pt x="12227" y="20425"/>
                  </a:lnTo>
                  <a:lnTo>
                    <a:pt x="11547" y="19954"/>
                  </a:lnTo>
                  <a:lnTo>
                    <a:pt x="10880" y="19484"/>
                  </a:lnTo>
                  <a:lnTo>
                    <a:pt x="10213" y="18987"/>
                  </a:lnTo>
                  <a:lnTo>
                    <a:pt x="9572" y="18477"/>
                  </a:lnTo>
                  <a:lnTo>
                    <a:pt x="8958" y="17967"/>
                  </a:lnTo>
                  <a:lnTo>
                    <a:pt x="8343" y="17431"/>
                  </a:lnTo>
                  <a:lnTo>
                    <a:pt x="7755" y="16895"/>
                  </a:lnTo>
                  <a:lnTo>
                    <a:pt x="7179" y="16345"/>
                  </a:lnTo>
                  <a:lnTo>
                    <a:pt x="6617" y="15770"/>
                  </a:lnTo>
                  <a:lnTo>
                    <a:pt x="6081" y="15195"/>
                  </a:lnTo>
                  <a:lnTo>
                    <a:pt x="5558" y="14606"/>
                  </a:lnTo>
                  <a:lnTo>
                    <a:pt x="5061" y="13992"/>
                  </a:lnTo>
                  <a:lnTo>
                    <a:pt x="4577" y="13377"/>
                  </a:lnTo>
                  <a:lnTo>
                    <a:pt x="4120" y="12750"/>
                  </a:lnTo>
                  <a:lnTo>
                    <a:pt x="3675" y="12109"/>
                  </a:lnTo>
                  <a:lnTo>
                    <a:pt x="3270" y="11455"/>
                  </a:lnTo>
                  <a:lnTo>
                    <a:pt x="2878" y="10775"/>
                  </a:lnTo>
                  <a:lnTo>
                    <a:pt x="2498" y="10095"/>
                  </a:lnTo>
                  <a:lnTo>
                    <a:pt x="2158" y="9402"/>
                  </a:lnTo>
                  <a:lnTo>
                    <a:pt x="1831" y="8696"/>
                  </a:lnTo>
                  <a:lnTo>
                    <a:pt x="1544" y="7977"/>
                  </a:lnTo>
                  <a:lnTo>
                    <a:pt x="1269" y="7232"/>
                  </a:lnTo>
                  <a:lnTo>
                    <a:pt x="1034" y="6486"/>
                  </a:lnTo>
                  <a:lnTo>
                    <a:pt x="825" y="5728"/>
                  </a:lnTo>
                  <a:lnTo>
                    <a:pt x="629" y="4944"/>
                  </a:lnTo>
                  <a:lnTo>
                    <a:pt x="472" y="4159"/>
                  </a:lnTo>
                  <a:lnTo>
                    <a:pt x="406" y="3754"/>
                  </a:lnTo>
                  <a:lnTo>
                    <a:pt x="354" y="3361"/>
                  </a:lnTo>
                  <a:lnTo>
                    <a:pt x="302" y="2956"/>
                  </a:lnTo>
                  <a:lnTo>
                    <a:pt x="249" y="2538"/>
                  </a:lnTo>
                  <a:lnTo>
                    <a:pt x="210" y="2132"/>
                  </a:lnTo>
                  <a:lnTo>
                    <a:pt x="184" y="1714"/>
                  </a:lnTo>
                  <a:lnTo>
                    <a:pt x="158" y="1282"/>
                  </a:lnTo>
                  <a:lnTo>
                    <a:pt x="145" y="864"/>
                  </a:lnTo>
                  <a:lnTo>
                    <a:pt x="145" y="43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8" name="Google Shape;1810;p38">
              <a:extLst>
                <a:ext uri="{FF2B5EF4-FFF2-40B4-BE49-F238E27FC236}">
                  <a16:creationId xmlns:a16="http://schemas.microsoft.com/office/drawing/2014/main" id="{02A63A20-A2E8-2088-28C7-FA3072E72235}"/>
                </a:ext>
              </a:extLst>
            </p:cNvPr>
            <p:cNvSpPr/>
            <p:nvPr/>
          </p:nvSpPr>
          <p:spPr>
            <a:xfrm>
              <a:off x="2347800" y="2612975"/>
              <a:ext cx="929700" cy="748600"/>
            </a:xfrm>
            <a:custGeom>
              <a:avLst/>
              <a:gdLst/>
              <a:ahLst/>
              <a:cxnLst/>
              <a:rect l="l" t="t" r="r" b="b"/>
              <a:pathLst>
                <a:path w="37188" h="29944" extrusionOk="0">
                  <a:moveTo>
                    <a:pt x="17914" y="0"/>
                  </a:moveTo>
                  <a:lnTo>
                    <a:pt x="17522" y="14"/>
                  </a:lnTo>
                  <a:lnTo>
                    <a:pt x="17143" y="40"/>
                  </a:lnTo>
                  <a:lnTo>
                    <a:pt x="16764" y="66"/>
                  </a:lnTo>
                  <a:lnTo>
                    <a:pt x="16372" y="118"/>
                  </a:lnTo>
                  <a:lnTo>
                    <a:pt x="15992" y="170"/>
                  </a:lnTo>
                  <a:lnTo>
                    <a:pt x="15600" y="236"/>
                  </a:lnTo>
                  <a:lnTo>
                    <a:pt x="15221" y="314"/>
                  </a:lnTo>
                  <a:lnTo>
                    <a:pt x="14829" y="406"/>
                  </a:lnTo>
                  <a:lnTo>
                    <a:pt x="14449" y="510"/>
                  </a:lnTo>
                  <a:lnTo>
                    <a:pt x="14057" y="615"/>
                  </a:lnTo>
                  <a:lnTo>
                    <a:pt x="13678" y="733"/>
                  </a:lnTo>
                  <a:lnTo>
                    <a:pt x="13286" y="863"/>
                  </a:lnTo>
                  <a:lnTo>
                    <a:pt x="12907" y="1007"/>
                  </a:lnTo>
                  <a:lnTo>
                    <a:pt x="12527" y="1164"/>
                  </a:lnTo>
                  <a:lnTo>
                    <a:pt x="12148" y="1321"/>
                  </a:lnTo>
                  <a:lnTo>
                    <a:pt x="11769" y="1491"/>
                  </a:lnTo>
                  <a:lnTo>
                    <a:pt x="11403" y="1661"/>
                  </a:lnTo>
                  <a:lnTo>
                    <a:pt x="11024" y="1844"/>
                  </a:lnTo>
                  <a:lnTo>
                    <a:pt x="10658" y="2040"/>
                  </a:lnTo>
                  <a:lnTo>
                    <a:pt x="10291" y="2249"/>
                  </a:lnTo>
                  <a:lnTo>
                    <a:pt x="9925" y="2459"/>
                  </a:lnTo>
                  <a:lnTo>
                    <a:pt x="9559" y="2681"/>
                  </a:lnTo>
                  <a:lnTo>
                    <a:pt x="9206" y="2903"/>
                  </a:lnTo>
                  <a:lnTo>
                    <a:pt x="8853" y="3139"/>
                  </a:lnTo>
                  <a:lnTo>
                    <a:pt x="8500" y="3387"/>
                  </a:lnTo>
                  <a:lnTo>
                    <a:pt x="8147" y="3635"/>
                  </a:lnTo>
                  <a:lnTo>
                    <a:pt x="7807" y="3884"/>
                  </a:lnTo>
                  <a:lnTo>
                    <a:pt x="7467" y="4158"/>
                  </a:lnTo>
                  <a:lnTo>
                    <a:pt x="7140" y="4420"/>
                  </a:lnTo>
                  <a:lnTo>
                    <a:pt x="6813" y="4708"/>
                  </a:lnTo>
                  <a:lnTo>
                    <a:pt x="6486" y="4982"/>
                  </a:lnTo>
                  <a:lnTo>
                    <a:pt x="6173" y="5283"/>
                  </a:lnTo>
                  <a:lnTo>
                    <a:pt x="5859" y="5571"/>
                  </a:lnTo>
                  <a:lnTo>
                    <a:pt x="5545" y="5871"/>
                  </a:lnTo>
                  <a:lnTo>
                    <a:pt x="5244" y="6185"/>
                  </a:lnTo>
                  <a:lnTo>
                    <a:pt x="4943" y="6499"/>
                  </a:lnTo>
                  <a:lnTo>
                    <a:pt x="4656" y="6813"/>
                  </a:lnTo>
                  <a:lnTo>
                    <a:pt x="4381" y="7140"/>
                  </a:lnTo>
                  <a:lnTo>
                    <a:pt x="4107" y="7467"/>
                  </a:lnTo>
                  <a:lnTo>
                    <a:pt x="3832" y="7807"/>
                  </a:lnTo>
                  <a:lnTo>
                    <a:pt x="3571" y="8147"/>
                  </a:lnTo>
                  <a:lnTo>
                    <a:pt x="3309" y="8487"/>
                  </a:lnTo>
                  <a:lnTo>
                    <a:pt x="3074" y="8840"/>
                  </a:lnTo>
                  <a:lnTo>
                    <a:pt x="2825" y="9180"/>
                  </a:lnTo>
                  <a:lnTo>
                    <a:pt x="2603" y="9546"/>
                  </a:lnTo>
                  <a:lnTo>
                    <a:pt x="2368" y="9899"/>
                  </a:lnTo>
                  <a:lnTo>
                    <a:pt x="2158" y="10265"/>
                  </a:lnTo>
                  <a:lnTo>
                    <a:pt x="1949" y="10631"/>
                  </a:lnTo>
                  <a:lnTo>
                    <a:pt x="1753" y="10997"/>
                  </a:lnTo>
                  <a:lnTo>
                    <a:pt x="1570" y="11363"/>
                  </a:lnTo>
                  <a:lnTo>
                    <a:pt x="1387" y="11742"/>
                  </a:lnTo>
                  <a:lnTo>
                    <a:pt x="1217" y="12122"/>
                  </a:lnTo>
                  <a:lnTo>
                    <a:pt x="1060" y="12501"/>
                  </a:lnTo>
                  <a:lnTo>
                    <a:pt x="903" y="12880"/>
                  </a:lnTo>
                  <a:lnTo>
                    <a:pt x="759" y="13272"/>
                  </a:lnTo>
                  <a:lnTo>
                    <a:pt x="629" y="13651"/>
                  </a:lnTo>
                  <a:lnTo>
                    <a:pt x="511" y="14044"/>
                  </a:lnTo>
                  <a:lnTo>
                    <a:pt x="406" y="14423"/>
                  </a:lnTo>
                  <a:lnTo>
                    <a:pt x="289" y="14880"/>
                  </a:lnTo>
                  <a:lnTo>
                    <a:pt x="197" y="15325"/>
                  </a:lnTo>
                  <a:lnTo>
                    <a:pt x="119" y="15757"/>
                  </a:lnTo>
                  <a:lnTo>
                    <a:pt x="66" y="16188"/>
                  </a:lnTo>
                  <a:lnTo>
                    <a:pt x="27" y="16606"/>
                  </a:lnTo>
                  <a:lnTo>
                    <a:pt x="14" y="17025"/>
                  </a:lnTo>
                  <a:lnTo>
                    <a:pt x="1" y="17430"/>
                  </a:lnTo>
                  <a:lnTo>
                    <a:pt x="14" y="17836"/>
                  </a:lnTo>
                  <a:lnTo>
                    <a:pt x="53" y="18228"/>
                  </a:lnTo>
                  <a:lnTo>
                    <a:pt x="92" y="18607"/>
                  </a:lnTo>
                  <a:lnTo>
                    <a:pt x="158" y="18986"/>
                  </a:lnTo>
                  <a:lnTo>
                    <a:pt x="236" y="19352"/>
                  </a:lnTo>
                  <a:lnTo>
                    <a:pt x="328" y="19718"/>
                  </a:lnTo>
                  <a:lnTo>
                    <a:pt x="432" y="20085"/>
                  </a:lnTo>
                  <a:lnTo>
                    <a:pt x="550" y="20425"/>
                  </a:lnTo>
                  <a:lnTo>
                    <a:pt x="681" y="20778"/>
                  </a:lnTo>
                  <a:lnTo>
                    <a:pt x="838" y="21104"/>
                  </a:lnTo>
                  <a:lnTo>
                    <a:pt x="995" y="21431"/>
                  </a:lnTo>
                  <a:lnTo>
                    <a:pt x="1165" y="21758"/>
                  </a:lnTo>
                  <a:lnTo>
                    <a:pt x="1348" y="22072"/>
                  </a:lnTo>
                  <a:lnTo>
                    <a:pt x="1557" y="22386"/>
                  </a:lnTo>
                  <a:lnTo>
                    <a:pt x="1766" y="22687"/>
                  </a:lnTo>
                  <a:lnTo>
                    <a:pt x="1975" y="22974"/>
                  </a:lnTo>
                  <a:lnTo>
                    <a:pt x="2211" y="23262"/>
                  </a:lnTo>
                  <a:lnTo>
                    <a:pt x="2459" y="23550"/>
                  </a:lnTo>
                  <a:lnTo>
                    <a:pt x="2708" y="23824"/>
                  </a:lnTo>
                  <a:lnTo>
                    <a:pt x="2969" y="24086"/>
                  </a:lnTo>
                  <a:lnTo>
                    <a:pt x="3244" y="24347"/>
                  </a:lnTo>
                  <a:lnTo>
                    <a:pt x="3518" y="24609"/>
                  </a:lnTo>
                  <a:lnTo>
                    <a:pt x="3806" y="24857"/>
                  </a:lnTo>
                  <a:lnTo>
                    <a:pt x="4107" y="25093"/>
                  </a:lnTo>
                  <a:lnTo>
                    <a:pt x="4407" y="25328"/>
                  </a:lnTo>
                  <a:lnTo>
                    <a:pt x="4721" y="25563"/>
                  </a:lnTo>
                  <a:lnTo>
                    <a:pt x="5048" y="25786"/>
                  </a:lnTo>
                  <a:lnTo>
                    <a:pt x="5375" y="25995"/>
                  </a:lnTo>
                  <a:lnTo>
                    <a:pt x="5702" y="26204"/>
                  </a:lnTo>
                  <a:lnTo>
                    <a:pt x="6042" y="26413"/>
                  </a:lnTo>
                  <a:lnTo>
                    <a:pt x="6382" y="26609"/>
                  </a:lnTo>
                  <a:lnTo>
                    <a:pt x="7088" y="26989"/>
                  </a:lnTo>
                  <a:lnTo>
                    <a:pt x="7807" y="27342"/>
                  </a:lnTo>
                  <a:lnTo>
                    <a:pt x="8552" y="27668"/>
                  </a:lnTo>
                  <a:lnTo>
                    <a:pt x="9298" y="27969"/>
                  </a:lnTo>
                  <a:lnTo>
                    <a:pt x="10056" y="28257"/>
                  </a:lnTo>
                  <a:lnTo>
                    <a:pt x="10827" y="28505"/>
                  </a:lnTo>
                  <a:lnTo>
                    <a:pt x="11586" y="28741"/>
                  </a:lnTo>
                  <a:lnTo>
                    <a:pt x="12357" y="28950"/>
                  </a:lnTo>
                  <a:lnTo>
                    <a:pt x="13129" y="29146"/>
                  </a:lnTo>
                  <a:lnTo>
                    <a:pt x="13887" y="29316"/>
                  </a:lnTo>
                  <a:lnTo>
                    <a:pt x="14632" y="29460"/>
                  </a:lnTo>
                  <a:lnTo>
                    <a:pt x="15378" y="29578"/>
                  </a:lnTo>
                  <a:lnTo>
                    <a:pt x="16097" y="29682"/>
                  </a:lnTo>
                  <a:lnTo>
                    <a:pt x="16829" y="29774"/>
                  </a:lnTo>
                  <a:lnTo>
                    <a:pt x="17574" y="29839"/>
                  </a:lnTo>
                  <a:lnTo>
                    <a:pt x="18320" y="29891"/>
                  </a:lnTo>
                  <a:lnTo>
                    <a:pt x="19091" y="29931"/>
                  </a:lnTo>
                  <a:lnTo>
                    <a:pt x="19863" y="29944"/>
                  </a:lnTo>
                  <a:lnTo>
                    <a:pt x="20660" y="29944"/>
                  </a:lnTo>
                  <a:lnTo>
                    <a:pt x="21445" y="29917"/>
                  </a:lnTo>
                  <a:lnTo>
                    <a:pt x="22242" y="29878"/>
                  </a:lnTo>
                  <a:lnTo>
                    <a:pt x="23040" y="29813"/>
                  </a:lnTo>
                  <a:lnTo>
                    <a:pt x="23838" y="29721"/>
                  </a:lnTo>
                  <a:lnTo>
                    <a:pt x="24635" y="29617"/>
                  </a:lnTo>
                  <a:lnTo>
                    <a:pt x="25420" y="29473"/>
                  </a:lnTo>
                  <a:lnTo>
                    <a:pt x="26204" y="29316"/>
                  </a:lnTo>
                  <a:lnTo>
                    <a:pt x="26976" y="29133"/>
                  </a:lnTo>
                  <a:lnTo>
                    <a:pt x="27747" y="28924"/>
                  </a:lnTo>
                  <a:lnTo>
                    <a:pt x="28493" y="28675"/>
                  </a:lnTo>
                  <a:lnTo>
                    <a:pt x="28859" y="28545"/>
                  </a:lnTo>
                  <a:lnTo>
                    <a:pt x="29225" y="28414"/>
                  </a:lnTo>
                  <a:lnTo>
                    <a:pt x="29591" y="28270"/>
                  </a:lnTo>
                  <a:lnTo>
                    <a:pt x="29944" y="28113"/>
                  </a:lnTo>
                  <a:lnTo>
                    <a:pt x="30297" y="27956"/>
                  </a:lnTo>
                  <a:lnTo>
                    <a:pt x="30637" y="27786"/>
                  </a:lnTo>
                  <a:lnTo>
                    <a:pt x="30977" y="27616"/>
                  </a:lnTo>
                  <a:lnTo>
                    <a:pt x="31317" y="27433"/>
                  </a:lnTo>
                  <a:lnTo>
                    <a:pt x="31644" y="27237"/>
                  </a:lnTo>
                  <a:lnTo>
                    <a:pt x="31958" y="27041"/>
                  </a:lnTo>
                  <a:lnTo>
                    <a:pt x="32271" y="26832"/>
                  </a:lnTo>
                  <a:lnTo>
                    <a:pt x="32585" y="26622"/>
                  </a:lnTo>
                  <a:lnTo>
                    <a:pt x="32886" y="26400"/>
                  </a:lnTo>
                  <a:lnTo>
                    <a:pt x="33187" y="26165"/>
                  </a:lnTo>
                  <a:lnTo>
                    <a:pt x="33461" y="25929"/>
                  </a:lnTo>
                  <a:lnTo>
                    <a:pt x="33749" y="25681"/>
                  </a:lnTo>
                  <a:lnTo>
                    <a:pt x="34011" y="25419"/>
                  </a:lnTo>
                  <a:lnTo>
                    <a:pt x="34285" y="25158"/>
                  </a:lnTo>
                  <a:lnTo>
                    <a:pt x="34534" y="24883"/>
                  </a:lnTo>
                  <a:lnTo>
                    <a:pt x="34782" y="24596"/>
                  </a:lnTo>
                  <a:lnTo>
                    <a:pt x="35017" y="24295"/>
                  </a:lnTo>
                  <a:lnTo>
                    <a:pt x="35240" y="23994"/>
                  </a:lnTo>
                  <a:lnTo>
                    <a:pt x="35449" y="23680"/>
                  </a:lnTo>
                  <a:lnTo>
                    <a:pt x="35658" y="23367"/>
                  </a:lnTo>
                  <a:lnTo>
                    <a:pt x="35854" y="23027"/>
                  </a:lnTo>
                  <a:lnTo>
                    <a:pt x="36037" y="22687"/>
                  </a:lnTo>
                  <a:lnTo>
                    <a:pt x="36207" y="22347"/>
                  </a:lnTo>
                  <a:lnTo>
                    <a:pt x="36377" y="21981"/>
                  </a:lnTo>
                  <a:lnTo>
                    <a:pt x="36521" y="21614"/>
                  </a:lnTo>
                  <a:lnTo>
                    <a:pt x="36665" y="21235"/>
                  </a:lnTo>
                  <a:lnTo>
                    <a:pt x="36796" y="20843"/>
                  </a:lnTo>
                  <a:lnTo>
                    <a:pt x="36913" y="20438"/>
                  </a:lnTo>
                  <a:lnTo>
                    <a:pt x="37018" y="20006"/>
                  </a:lnTo>
                  <a:lnTo>
                    <a:pt x="37096" y="19588"/>
                  </a:lnTo>
                  <a:lnTo>
                    <a:pt x="37149" y="19182"/>
                  </a:lnTo>
                  <a:lnTo>
                    <a:pt x="37175" y="18777"/>
                  </a:lnTo>
                  <a:lnTo>
                    <a:pt x="37188" y="18385"/>
                  </a:lnTo>
                  <a:lnTo>
                    <a:pt x="37175" y="17992"/>
                  </a:lnTo>
                  <a:lnTo>
                    <a:pt x="37149" y="17613"/>
                  </a:lnTo>
                  <a:lnTo>
                    <a:pt x="37096" y="17247"/>
                  </a:lnTo>
                  <a:lnTo>
                    <a:pt x="37031" y="16881"/>
                  </a:lnTo>
                  <a:lnTo>
                    <a:pt x="36939" y="16515"/>
                  </a:lnTo>
                  <a:lnTo>
                    <a:pt x="36835" y="16162"/>
                  </a:lnTo>
                  <a:lnTo>
                    <a:pt x="36730" y="15809"/>
                  </a:lnTo>
                  <a:lnTo>
                    <a:pt x="36599" y="15456"/>
                  </a:lnTo>
                  <a:lnTo>
                    <a:pt x="36456" y="15116"/>
                  </a:lnTo>
                  <a:lnTo>
                    <a:pt x="36299" y="14763"/>
                  </a:lnTo>
                  <a:lnTo>
                    <a:pt x="36129" y="14436"/>
                  </a:lnTo>
                  <a:lnTo>
                    <a:pt x="35946" y="14096"/>
                  </a:lnTo>
                  <a:lnTo>
                    <a:pt x="35763" y="13756"/>
                  </a:lnTo>
                  <a:lnTo>
                    <a:pt x="35357" y="13102"/>
                  </a:lnTo>
                  <a:lnTo>
                    <a:pt x="34939" y="12435"/>
                  </a:lnTo>
                  <a:lnTo>
                    <a:pt x="34494" y="11782"/>
                  </a:lnTo>
                  <a:lnTo>
                    <a:pt x="33579" y="10435"/>
                  </a:lnTo>
                  <a:lnTo>
                    <a:pt x="33121" y="9755"/>
                  </a:lnTo>
                  <a:lnTo>
                    <a:pt x="32690" y="9062"/>
                  </a:lnTo>
                  <a:lnTo>
                    <a:pt x="32232" y="8330"/>
                  </a:lnTo>
                  <a:lnTo>
                    <a:pt x="31788" y="7610"/>
                  </a:lnTo>
                  <a:lnTo>
                    <a:pt x="31317" y="6917"/>
                  </a:lnTo>
                  <a:lnTo>
                    <a:pt x="31082" y="6564"/>
                  </a:lnTo>
                  <a:lnTo>
                    <a:pt x="30833" y="6224"/>
                  </a:lnTo>
                  <a:lnTo>
                    <a:pt x="30572" y="5898"/>
                  </a:lnTo>
                  <a:lnTo>
                    <a:pt x="30310" y="5558"/>
                  </a:lnTo>
                  <a:lnTo>
                    <a:pt x="30049" y="5244"/>
                  </a:lnTo>
                  <a:lnTo>
                    <a:pt x="29761" y="4917"/>
                  </a:lnTo>
                  <a:lnTo>
                    <a:pt x="29460" y="4616"/>
                  </a:lnTo>
                  <a:lnTo>
                    <a:pt x="29159" y="4302"/>
                  </a:lnTo>
                  <a:lnTo>
                    <a:pt x="28833" y="4002"/>
                  </a:lnTo>
                  <a:lnTo>
                    <a:pt x="28506" y="3714"/>
                  </a:lnTo>
                  <a:lnTo>
                    <a:pt x="28153" y="3426"/>
                  </a:lnTo>
                  <a:lnTo>
                    <a:pt x="27773" y="3152"/>
                  </a:lnTo>
                  <a:lnTo>
                    <a:pt x="27394" y="2877"/>
                  </a:lnTo>
                  <a:lnTo>
                    <a:pt x="26976" y="2616"/>
                  </a:lnTo>
                  <a:lnTo>
                    <a:pt x="26557" y="2367"/>
                  </a:lnTo>
                  <a:lnTo>
                    <a:pt x="26100" y="2119"/>
                  </a:lnTo>
                  <a:lnTo>
                    <a:pt x="25629" y="1883"/>
                  </a:lnTo>
                  <a:lnTo>
                    <a:pt x="25132" y="1661"/>
                  </a:lnTo>
                  <a:lnTo>
                    <a:pt x="24609" y="1439"/>
                  </a:lnTo>
                  <a:lnTo>
                    <a:pt x="24060" y="1230"/>
                  </a:lnTo>
                  <a:lnTo>
                    <a:pt x="23498" y="1033"/>
                  </a:lnTo>
                  <a:lnTo>
                    <a:pt x="22883" y="837"/>
                  </a:lnTo>
                  <a:lnTo>
                    <a:pt x="22256" y="667"/>
                  </a:lnTo>
                  <a:lnTo>
                    <a:pt x="21602" y="497"/>
                  </a:lnTo>
                  <a:lnTo>
                    <a:pt x="20909" y="340"/>
                  </a:lnTo>
                  <a:lnTo>
                    <a:pt x="20177" y="197"/>
                  </a:lnTo>
                  <a:lnTo>
                    <a:pt x="19810" y="131"/>
                  </a:lnTo>
                  <a:lnTo>
                    <a:pt x="19431" y="79"/>
                  </a:lnTo>
                  <a:lnTo>
                    <a:pt x="19052" y="40"/>
                  </a:lnTo>
                  <a:lnTo>
                    <a:pt x="18673" y="14"/>
                  </a:lnTo>
                  <a:lnTo>
                    <a:pt x="18294" y="0"/>
                  </a:ln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9" name="Google Shape;1811;p38">
              <a:extLst>
                <a:ext uri="{FF2B5EF4-FFF2-40B4-BE49-F238E27FC236}">
                  <a16:creationId xmlns:a16="http://schemas.microsoft.com/office/drawing/2014/main" id="{219D22C1-3899-1402-0913-34DEDDAC2DA3}"/>
                </a:ext>
              </a:extLst>
            </p:cNvPr>
            <p:cNvSpPr/>
            <p:nvPr/>
          </p:nvSpPr>
          <p:spPr>
            <a:xfrm>
              <a:off x="2554075" y="2838200"/>
              <a:ext cx="501150" cy="300450"/>
            </a:xfrm>
            <a:custGeom>
              <a:avLst/>
              <a:gdLst/>
              <a:ahLst/>
              <a:cxnLst/>
              <a:rect l="l" t="t" r="r" b="b"/>
              <a:pathLst>
                <a:path w="20046" h="12018" extrusionOk="0">
                  <a:moveTo>
                    <a:pt x="2171" y="1"/>
                  </a:moveTo>
                  <a:lnTo>
                    <a:pt x="2080" y="14"/>
                  </a:lnTo>
                  <a:lnTo>
                    <a:pt x="1975" y="27"/>
                  </a:lnTo>
                  <a:lnTo>
                    <a:pt x="1883" y="66"/>
                  </a:lnTo>
                  <a:lnTo>
                    <a:pt x="1792" y="118"/>
                  </a:lnTo>
                  <a:lnTo>
                    <a:pt x="1700" y="171"/>
                  </a:lnTo>
                  <a:lnTo>
                    <a:pt x="1622" y="249"/>
                  </a:lnTo>
                  <a:lnTo>
                    <a:pt x="1374" y="550"/>
                  </a:lnTo>
                  <a:lnTo>
                    <a:pt x="1138" y="864"/>
                  </a:lnTo>
                  <a:lnTo>
                    <a:pt x="929" y="1190"/>
                  </a:lnTo>
                  <a:lnTo>
                    <a:pt x="733" y="1543"/>
                  </a:lnTo>
                  <a:lnTo>
                    <a:pt x="576" y="1897"/>
                  </a:lnTo>
                  <a:lnTo>
                    <a:pt x="432" y="2263"/>
                  </a:lnTo>
                  <a:lnTo>
                    <a:pt x="301" y="2642"/>
                  </a:lnTo>
                  <a:lnTo>
                    <a:pt x="197" y="3021"/>
                  </a:lnTo>
                  <a:lnTo>
                    <a:pt x="118" y="3413"/>
                  </a:lnTo>
                  <a:lnTo>
                    <a:pt x="66" y="3806"/>
                  </a:lnTo>
                  <a:lnTo>
                    <a:pt x="27" y="4198"/>
                  </a:lnTo>
                  <a:lnTo>
                    <a:pt x="1" y="4590"/>
                  </a:lnTo>
                  <a:lnTo>
                    <a:pt x="1" y="4982"/>
                  </a:lnTo>
                  <a:lnTo>
                    <a:pt x="27" y="5375"/>
                  </a:lnTo>
                  <a:lnTo>
                    <a:pt x="66" y="5767"/>
                  </a:lnTo>
                  <a:lnTo>
                    <a:pt x="118" y="6146"/>
                  </a:lnTo>
                  <a:lnTo>
                    <a:pt x="197" y="6525"/>
                  </a:lnTo>
                  <a:lnTo>
                    <a:pt x="301" y="6878"/>
                  </a:lnTo>
                  <a:lnTo>
                    <a:pt x="406" y="7244"/>
                  </a:lnTo>
                  <a:lnTo>
                    <a:pt x="537" y="7584"/>
                  </a:lnTo>
                  <a:lnTo>
                    <a:pt x="694" y="7911"/>
                  </a:lnTo>
                  <a:lnTo>
                    <a:pt x="851" y="8225"/>
                  </a:lnTo>
                  <a:lnTo>
                    <a:pt x="1034" y="8526"/>
                  </a:lnTo>
                  <a:lnTo>
                    <a:pt x="1243" y="8800"/>
                  </a:lnTo>
                  <a:lnTo>
                    <a:pt x="1452" y="9049"/>
                  </a:lnTo>
                  <a:lnTo>
                    <a:pt x="1687" y="9284"/>
                  </a:lnTo>
                  <a:lnTo>
                    <a:pt x="1936" y="9507"/>
                  </a:lnTo>
                  <a:lnTo>
                    <a:pt x="2197" y="9690"/>
                  </a:lnTo>
                  <a:lnTo>
                    <a:pt x="2328" y="9768"/>
                  </a:lnTo>
                  <a:lnTo>
                    <a:pt x="2472" y="9846"/>
                  </a:lnTo>
                  <a:lnTo>
                    <a:pt x="2616" y="9925"/>
                  </a:lnTo>
                  <a:lnTo>
                    <a:pt x="2760" y="9977"/>
                  </a:lnTo>
                  <a:lnTo>
                    <a:pt x="2916" y="10030"/>
                  </a:lnTo>
                  <a:lnTo>
                    <a:pt x="3073" y="10082"/>
                  </a:lnTo>
                  <a:lnTo>
                    <a:pt x="3230" y="10121"/>
                  </a:lnTo>
                  <a:lnTo>
                    <a:pt x="3387" y="10147"/>
                  </a:lnTo>
                  <a:lnTo>
                    <a:pt x="3688" y="10200"/>
                  </a:lnTo>
                  <a:lnTo>
                    <a:pt x="3976" y="10226"/>
                  </a:lnTo>
                  <a:lnTo>
                    <a:pt x="4263" y="10239"/>
                  </a:lnTo>
                  <a:lnTo>
                    <a:pt x="4538" y="10239"/>
                  </a:lnTo>
                  <a:lnTo>
                    <a:pt x="4812" y="10226"/>
                  </a:lnTo>
                  <a:lnTo>
                    <a:pt x="5074" y="10213"/>
                  </a:lnTo>
                  <a:lnTo>
                    <a:pt x="5335" y="10173"/>
                  </a:lnTo>
                  <a:lnTo>
                    <a:pt x="5584" y="10121"/>
                  </a:lnTo>
                  <a:lnTo>
                    <a:pt x="5832" y="10069"/>
                  </a:lnTo>
                  <a:lnTo>
                    <a:pt x="6081" y="9990"/>
                  </a:lnTo>
                  <a:lnTo>
                    <a:pt x="6316" y="9912"/>
                  </a:lnTo>
                  <a:lnTo>
                    <a:pt x="6538" y="9820"/>
                  </a:lnTo>
                  <a:lnTo>
                    <a:pt x="6761" y="9716"/>
                  </a:lnTo>
                  <a:lnTo>
                    <a:pt x="6970" y="9611"/>
                  </a:lnTo>
                  <a:lnTo>
                    <a:pt x="7179" y="9480"/>
                  </a:lnTo>
                  <a:lnTo>
                    <a:pt x="7388" y="9350"/>
                  </a:lnTo>
                  <a:lnTo>
                    <a:pt x="7584" y="9219"/>
                  </a:lnTo>
                  <a:lnTo>
                    <a:pt x="7767" y="9062"/>
                  </a:lnTo>
                  <a:lnTo>
                    <a:pt x="7951" y="8905"/>
                  </a:lnTo>
                  <a:lnTo>
                    <a:pt x="8134" y="8735"/>
                  </a:lnTo>
                  <a:lnTo>
                    <a:pt x="8304" y="8565"/>
                  </a:lnTo>
                  <a:lnTo>
                    <a:pt x="8474" y="8382"/>
                  </a:lnTo>
                  <a:lnTo>
                    <a:pt x="8630" y="8199"/>
                  </a:lnTo>
                  <a:lnTo>
                    <a:pt x="8787" y="8003"/>
                  </a:lnTo>
                  <a:lnTo>
                    <a:pt x="8931" y="7807"/>
                  </a:lnTo>
                  <a:lnTo>
                    <a:pt x="9075" y="7597"/>
                  </a:lnTo>
                  <a:lnTo>
                    <a:pt x="9219" y="7388"/>
                  </a:lnTo>
                  <a:lnTo>
                    <a:pt x="9350" y="7166"/>
                  </a:lnTo>
                  <a:lnTo>
                    <a:pt x="9585" y="6708"/>
                  </a:lnTo>
                  <a:lnTo>
                    <a:pt x="9807" y="6238"/>
                  </a:lnTo>
                  <a:lnTo>
                    <a:pt x="9860" y="6565"/>
                  </a:lnTo>
                  <a:lnTo>
                    <a:pt x="9912" y="6878"/>
                  </a:lnTo>
                  <a:lnTo>
                    <a:pt x="9977" y="7205"/>
                  </a:lnTo>
                  <a:lnTo>
                    <a:pt x="10069" y="7519"/>
                  </a:lnTo>
                  <a:lnTo>
                    <a:pt x="10160" y="7820"/>
                  </a:lnTo>
                  <a:lnTo>
                    <a:pt x="10265" y="8121"/>
                  </a:lnTo>
                  <a:lnTo>
                    <a:pt x="10383" y="8421"/>
                  </a:lnTo>
                  <a:lnTo>
                    <a:pt x="10513" y="8709"/>
                  </a:lnTo>
                  <a:lnTo>
                    <a:pt x="10657" y="8997"/>
                  </a:lnTo>
                  <a:lnTo>
                    <a:pt x="10814" y="9271"/>
                  </a:lnTo>
                  <a:lnTo>
                    <a:pt x="10984" y="9546"/>
                  </a:lnTo>
                  <a:lnTo>
                    <a:pt x="11167" y="9794"/>
                  </a:lnTo>
                  <a:lnTo>
                    <a:pt x="11350" y="10043"/>
                  </a:lnTo>
                  <a:lnTo>
                    <a:pt x="11546" y="10278"/>
                  </a:lnTo>
                  <a:lnTo>
                    <a:pt x="11769" y="10500"/>
                  </a:lnTo>
                  <a:lnTo>
                    <a:pt x="11978" y="10723"/>
                  </a:lnTo>
                  <a:lnTo>
                    <a:pt x="12213" y="10919"/>
                  </a:lnTo>
                  <a:lnTo>
                    <a:pt x="12462" y="11102"/>
                  </a:lnTo>
                  <a:lnTo>
                    <a:pt x="12710" y="11272"/>
                  </a:lnTo>
                  <a:lnTo>
                    <a:pt x="12972" y="11429"/>
                  </a:lnTo>
                  <a:lnTo>
                    <a:pt x="13233" y="11559"/>
                  </a:lnTo>
                  <a:lnTo>
                    <a:pt x="13508" y="11690"/>
                  </a:lnTo>
                  <a:lnTo>
                    <a:pt x="13795" y="11795"/>
                  </a:lnTo>
                  <a:lnTo>
                    <a:pt x="14096" y="11873"/>
                  </a:lnTo>
                  <a:lnTo>
                    <a:pt x="14397" y="11939"/>
                  </a:lnTo>
                  <a:lnTo>
                    <a:pt x="14711" y="11991"/>
                  </a:lnTo>
                  <a:lnTo>
                    <a:pt x="15038" y="12017"/>
                  </a:lnTo>
                  <a:lnTo>
                    <a:pt x="15364" y="12017"/>
                  </a:lnTo>
                  <a:lnTo>
                    <a:pt x="15691" y="12004"/>
                  </a:lnTo>
                  <a:lnTo>
                    <a:pt x="16044" y="11965"/>
                  </a:lnTo>
                  <a:lnTo>
                    <a:pt x="16384" y="11899"/>
                  </a:lnTo>
                  <a:lnTo>
                    <a:pt x="16750" y="11808"/>
                  </a:lnTo>
                  <a:lnTo>
                    <a:pt x="17077" y="11703"/>
                  </a:lnTo>
                  <a:lnTo>
                    <a:pt x="17391" y="11572"/>
                  </a:lnTo>
                  <a:lnTo>
                    <a:pt x="17692" y="11416"/>
                  </a:lnTo>
                  <a:lnTo>
                    <a:pt x="17966" y="11246"/>
                  </a:lnTo>
                  <a:lnTo>
                    <a:pt x="18228" y="11049"/>
                  </a:lnTo>
                  <a:lnTo>
                    <a:pt x="18463" y="10840"/>
                  </a:lnTo>
                  <a:lnTo>
                    <a:pt x="18686" y="10605"/>
                  </a:lnTo>
                  <a:lnTo>
                    <a:pt x="18882" y="10370"/>
                  </a:lnTo>
                  <a:lnTo>
                    <a:pt x="19065" y="10108"/>
                  </a:lnTo>
                  <a:lnTo>
                    <a:pt x="19235" y="9833"/>
                  </a:lnTo>
                  <a:lnTo>
                    <a:pt x="19392" y="9546"/>
                  </a:lnTo>
                  <a:lnTo>
                    <a:pt x="19522" y="9258"/>
                  </a:lnTo>
                  <a:lnTo>
                    <a:pt x="19640" y="8944"/>
                  </a:lnTo>
                  <a:lnTo>
                    <a:pt x="19745" y="8630"/>
                  </a:lnTo>
                  <a:lnTo>
                    <a:pt x="19836" y="8304"/>
                  </a:lnTo>
                  <a:lnTo>
                    <a:pt x="19902" y="7977"/>
                  </a:lnTo>
                  <a:lnTo>
                    <a:pt x="19967" y="7650"/>
                  </a:lnTo>
                  <a:lnTo>
                    <a:pt x="20006" y="7310"/>
                  </a:lnTo>
                  <a:lnTo>
                    <a:pt x="20032" y="6970"/>
                  </a:lnTo>
                  <a:lnTo>
                    <a:pt x="20045" y="6630"/>
                  </a:lnTo>
                  <a:lnTo>
                    <a:pt x="20045" y="6277"/>
                  </a:lnTo>
                  <a:lnTo>
                    <a:pt x="20045" y="5937"/>
                  </a:lnTo>
                  <a:lnTo>
                    <a:pt x="20019" y="5597"/>
                  </a:lnTo>
                  <a:lnTo>
                    <a:pt x="19980" y="5270"/>
                  </a:lnTo>
                  <a:lnTo>
                    <a:pt x="19928" y="4930"/>
                  </a:lnTo>
                  <a:lnTo>
                    <a:pt x="19875" y="4603"/>
                  </a:lnTo>
                  <a:lnTo>
                    <a:pt x="19797" y="4289"/>
                  </a:lnTo>
                  <a:lnTo>
                    <a:pt x="19719" y="3976"/>
                  </a:lnTo>
                  <a:lnTo>
                    <a:pt x="19627" y="3662"/>
                  </a:lnTo>
                  <a:lnTo>
                    <a:pt x="19522" y="3374"/>
                  </a:lnTo>
                  <a:lnTo>
                    <a:pt x="19405" y="3086"/>
                  </a:lnTo>
                  <a:lnTo>
                    <a:pt x="19287" y="2825"/>
                  </a:lnTo>
                  <a:lnTo>
                    <a:pt x="19235" y="2733"/>
                  </a:lnTo>
                  <a:lnTo>
                    <a:pt x="19169" y="2668"/>
                  </a:lnTo>
                  <a:lnTo>
                    <a:pt x="19091" y="2616"/>
                  </a:lnTo>
                  <a:lnTo>
                    <a:pt x="19013" y="2590"/>
                  </a:lnTo>
                  <a:lnTo>
                    <a:pt x="18856" y="2590"/>
                  </a:lnTo>
                  <a:lnTo>
                    <a:pt x="18764" y="2616"/>
                  </a:lnTo>
                  <a:lnTo>
                    <a:pt x="18699" y="2655"/>
                  </a:lnTo>
                  <a:lnTo>
                    <a:pt x="18620" y="2707"/>
                  </a:lnTo>
                  <a:lnTo>
                    <a:pt x="18555" y="2773"/>
                  </a:lnTo>
                  <a:lnTo>
                    <a:pt x="18503" y="2838"/>
                  </a:lnTo>
                  <a:lnTo>
                    <a:pt x="18463" y="2916"/>
                  </a:lnTo>
                  <a:lnTo>
                    <a:pt x="18450" y="3008"/>
                  </a:lnTo>
                  <a:lnTo>
                    <a:pt x="18437" y="3099"/>
                  </a:lnTo>
                  <a:lnTo>
                    <a:pt x="18450" y="3191"/>
                  </a:lnTo>
                  <a:lnTo>
                    <a:pt x="18489" y="3296"/>
                  </a:lnTo>
                  <a:lnTo>
                    <a:pt x="18594" y="3505"/>
                  </a:lnTo>
                  <a:lnTo>
                    <a:pt x="18686" y="3727"/>
                  </a:lnTo>
                  <a:lnTo>
                    <a:pt x="18764" y="3962"/>
                  </a:lnTo>
                  <a:lnTo>
                    <a:pt x="18843" y="4198"/>
                  </a:lnTo>
                  <a:lnTo>
                    <a:pt x="18921" y="4433"/>
                  </a:lnTo>
                  <a:lnTo>
                    <a:pt x="18973" y="4669"/>
                  </a:lnTo>
                  <a:lnTo>
                    <a:pt x="19026" y="4917"/>
                  </a:lnTo>
                  <a:lnTo>
                    <a:pt x="19078" y="5152"/>
                  </a:lnTo>
                  <a:lnTo>
                    <a:pt x="19117" y="5401"/>
                  </a:lnTo>
                  <a:lnTo>
                    <a:pt x="19143" y="5649"/>
                  </a:lnTo>
                  <a:lnTo>
                    <a:pt x="19156" y="5898"/>
                  </a:lnTo>
                  <a:lnTo>
                    <a:pt x="19169" y="6159"/>
                  </a:lnTo>
                  <a:lnTo>
                    <a:pt x="19169" y="6408"/>
                  </a:lnTo>
                  <a:lnTo>
                    <a:pt x="19169" y="6656"/>
                  </a:lnTo>
                  <a:lnTo>
                    <a:pt x="19143" y="6904"/>
                  </a:lnTo>
                  <a:lnTo>
                    <a:pt x="19117" y="7153"/>
                  </a:lnTo>
                  <a:lnTo>
                    <a:pt x="19091" y="7401"/>
                  </a:lnTo>
                  <a:lnTo>
                    <a:pt x="19039" y="7650"/>
                  </a:lnTo>
                  <a:lnTo>
                    <a:pt x="18986" y="7885"/>
                  </a:lnTo>
                  <a:lnTo>
                    <a:pt x="18921" y="8121"/>
                  </a:lnTo>
                  <a:lnTo>
                    <a:pt x="18843" y="8356"/>
                  </a:lnTo>
                  <a:lnTo>
                    <a:pt x="18751" y="8591"/>
                  </a:lnTo>
                  <a:lnTo>
                    <a:pt x="18659" y="8814"/>
                  </a:lnTo>
                  <a:lnTo>
                    <a:pt x="18555" y="9023"/>
                  </a:lnTo>
                  <a:lnTo>
                    <a:pt x="18437" y="9245"/>
                  </a:lnTo>
                  <a:lnTo>
                    <a:pt x="18306" y="9441"/>
                  </a:lnTo>
                  <a:lnTo>
                    <a:pt x="18163" y="9650"/>
                  </a:lnTo>
                  <a:lnTo>
                    <a:pt x="18006" y="9833"/>
                  </a:lnTo>
                  <a:lnTo>
                    <a:pt x="17849" y="10016"/>
                  </a:lnTo>
                  <a:lnTo>
                    <a:pt x="17666" y="10200"/>
                  </a:lnTo>
                  <a:lnTo>
                    <a:pt x="17483" y="10370"/>
                  </a:lnTo>
                  <a:lnTo>
                    <a:pt x="17287" y="10526"/>
                  </a:lnTo>
                  <a:lnTo>
                    <a:pt x="17156" y="10618"/>
                  </a:lnTo>
                  <a:lnTo>
                    <a:pt x="17012" y="10696"/>
                  </a:lnTo>
                  <a:lnTo>
                    <a:pt x="16868" y="10775"/>
                  </a:lnTo>
                  <a:lnTo>
                    <a:pt x="16724" y="10840"/>
                  </a:lnTo>
                  <a:lnTo>
                    <a:pt x="16580" y="10906"/>
                  </a:lnTo>
                  <a:lnTo>
                    <a:pt x="16437" y="10958"/>
                  </a:lnTo>
                  <a:lnTo>
                    <a:pt x="16280" y="10997"/>
                  </a:lnTo>
                  <a:lnTo>
                    <a:pt x="16136" y="11036"/>
                  </a:lnTo>
                  <a:lnTo>
                    <a:pt x="15822" y="11089"/>
                  </a:lnTo>
                  <a:lnTo>
                    <a:pt x="15508" y="11102"/>
                  </a:lnTo>
                  <a:lnTo>
                    <a:pt x="15194" y="11102"/>
                  </a:lnTo>
                  <a:lnTo>
                    <a:pt x="14881" y="11063"/>
                  </a:lnTo>
                  <a:lnTo>
                    <a:pt x="14567" y="11010"/>
                  </a:lnTo>
                  <a:lnTo>
                    <a:pt x="14253" y="10932"/>
                  </a:lnTo>
                  <a:lnTo>
                    <a:pt x="13952" y="10827"/>
                  </a:lnTo>
                  <a:lnTo>
                    <a:pt x="13652" y="10709"/>
                  </a:lnTo>
                  <a:lnTo>
                    <a:pt x="13364" y="10579"/>
                  </a:lnTo>
                  <a:lnTo>
                    <a:pt x="13089" y="10422"/>
                  </a:lnTo>
                  <a:lnTo>
                    <a:pt x="12828" y="10252"/>
                  </a:lnTo>
                  <a:lnTo>
                    <a:pt x="12579" y="10069"/>
                  </a:lnTo>
                  <a:lnTo>
                    <a:pt x="12422" y="9938"/>
                  </a:lnTo>
                  <a:lnTo>
                    <a:pt x="12279" y="9794"/>
                  </a:lnTo>
                  <a:lnTo>
                    <a:pt x="12135" y="9663"/>
                  </a:lnTo>
                  <a:lnTo>
                    <a:pt x="11991" y="9507"/>
                  </a:lnTo>
                  <a:lnTo>
                    <a:pt x="11873" y="9350"/>
                  </a:lnTo>
                  <a:lnTo>
                    <a:pt x="11742" y="9193"/>
                  </a:lnTo>
                  <a:lnTo>
                    <a:pt x="11625" y="9036"/>
                  </a:lnTo>
                  <a:lnTo>
                    <a:pt x="11520" y="8866"/>
                  </a:lnTo>
                  <a:lnTo>
                    <a:pt x="11324" y="8513"/>
                  </a:lnTo>
                  <a:lnTo>
                    <a:pt x="11154" y="8147"/>
                  </a:lnTo>
                  <a:lnTo>
                    <a:pt x="11010" y="7767"/>
                  </a:lnTo>
                  <a:lnTo>
                    <a:pt x="10893" y="7375"/>
                  </a:lnTo>
                  <a:lnTo>
                    <a:pt x="10801" y="6970"/>
                  </a:lnTo>
                  <a:lnTo>
                    <a:pt x="10736" y="6578"/>
                  </a:lnTo>
                  <a:lnTo>
                    <a:pt x="10683" y="6172"/>
                  </a:lnTo>
                  <a:lnTo>
                    <a:pt x="10657" y="5767"/>
                  </a:lnTo>
                  <a:lnTo>
                    <a:pt x="10670" y="5362"/>
                  </a:lnTo>
                  <a:lnTo>
                    <a:pt x="10683" y="4956"/>
                  </a:lnTo>
                  <a:lnTo>
                    <a:pt x="10736" y="4564"/>
                  </a:lnTo>
                  <a:lnTo>
                    <a:pt x="10801" y="4185"/>
                  </a:lnTo>
                  <a:lnTo>
                    <a:pt x="10814" y="4119"/>
                  </a:lnTo>
                  <a:lnTo>
                    <a:pt x="10814" y="4054"/>
                  </a:lnTo>
                  <a:lnTo>
                    <a:pt x="10801" y="3936"/>
                  </a:lnTo>
                  <a:lnTo>
                    <a:pt x="10749" y="3845"/>
                  </a:lnTo>
                  <a:lnTo>
                    <a:pt x="10683" y="3753"/>
                  </a:lnTo>
                  <a:lnTo>
                    <a:pt x="10592" y="3688"/>
                  </a:lnTo>
                  <a:lnTo>
                    <a:pt x="10500" y="3649"/>
                  </a:lnTo>
                  <a:lnTo>
                    <a:pt x="10396" y="3622"/>
                  </a:lnTo>
                  <a:lnTo>
                    <a:pt x="10291" y="3609"/>
                  </a:lnTo>
                  <a:lnTo>
                    <a:pt x="10200" y="3570"/>
                  </a:lnTo>
                  <a:lnTo>
                    <a:pt x="10095" y="3544"/>
                  </a:lnTo>
                  <a:lnTo>
                    <a:pt x="9990" y="3544"/>
                  </a:lnTo>
                  <a:lnTo>
                    <a:pt x="9886" y="3557"/>
                  </a:lnTo>
                  <a:lnTo>
                    <a:pt x="9794" y="3596"/>
                  </a:lnTo>
                  <a:lnTo>
                    <a:pt x="9716" y="3662"/>
                  </a:lnTo>
                  <a:lnTo>
                    <a:pt x="9677" y="3701"/>
                  </a:lnTo>
                  <a:lnTo>
                    <a:pt x="9650" y="3753"/>
                  </a:lnTo>
                  <a:lnTo>
                    <a:pt x="9624" y="3819"/>
                  </a:lnTo>
                  <a:lnTo>
                    <a:pt x="9611" y="3871"/>
                  </a:lnTo>
                  <a:lnTo>
                    <a:pt x="9480" y="4394"/>
                  </a:lnTo>
                  <a:lnTo>
                    <a:pt x="9337" y="4904"/>
                  </a:lnTo>
                  <a:lnTo>
                    <a:pt x="9180" y="5401"/>
                  </a:lnTo>
                  <a:lnTo>
                    <a:pt x="8997" y="5871"/>
                  </a:lnTo>
                  <a:lnTo>
                    <a:pt x="8800" y="6316"/>
                  </a:lnTo>
                  <a:lnTo>
                    <a:pt x="8683" y="6538"/>
                  </a:lnTo>
                  <a:lnTo>
                    <a:pt x="8565" y="6748"/>
                  </a:lnTo>
                  <a:lnTo>
                    <a:pt x="8447" y="6944"/>
                  </a:lnTo>
                  <a:lnTo>
                    <a:pt x="8317" y="7140"/>
                  </a:lnTo>
                  <a:lnTo>
                    <a:pt x="8186" y="7336"/>
                  </a:lnTo>
                  <a:lnTo>
                    <a:pt x="8042" y="7519"/>
                  </a:lnTo>
                  <a:lnTo>
                    <a:pt x="7885" y="7702"/>
                  </a:lnTo>
                  <a:lnTo>
                    <a:pt x="7728" y="7859"/>
                  </a:lnTo>
                  <a:lnTo>
                    <a:pt x="7558" y="8029"/>
                  </a:lnTo>
                  <a:lnTo>
                    <a:pt x="7388" y="8173"/>
                  </a:lnTo>
                  <a:lnTo>
                    <a:pt x="7205" y="8330"/>
                  </a:lnTo>
                  <a:lnTo>
                    <a:pt x="7009" y="8460"/>
                  </a:lnTo>
                  <a:lnTo>
                    <a:pt x="6813" y="8591"/>
                  </a:lnTo>
                  <a:lnTo>
                    <a:pt x="6604" y="8709"/>
                  </a:lnTo>
                  <a:lnTo>
                    <a:pt x="6395" y="8814"/>
                  </a:lnTo>
                  <a:lnTo>
                    <a:pt x="6159" y="8918"/>
                  </a:lnTo>
                  <a:lnTo>
                    <a:pt x="5924" y="9010"/>
                  </a:lnTo>
                  <a:lnTo>
                    <a:pt x="5688" y="9088"/>
                  </a:lnTo>
                  <a:lnTo>
                    <a:pt x="5427" y="9153"/>
                  </a:lnTo>
                  <a:lnTo>
                    <a:pt x="5165" y="9219"/>
                  </a:lnTo>
                  <a:lnTo>
                    <a:pt x="4891" y="9258"/>
                  </a:lnTo>
                  <a:lnTo>
                    <a:pt x="4603" y="9297"/>
                  </a:lnTo>
                  <a:lnTo>
                    <a:pt x="4433" y="9310"/>
                  </a:lnTo>
                  <a:lnTo>
                    <a:pt x="4276" y="9323"/>
                  </a:lnTo>
                  <a:lnTo>
                    <a:pt x="4119" y="9310"/>
                  </a:lnTo>
                  <a:lnTo>
                    <a:pt x="3976" y="9297"/>
                  </a:lnTo>
                  <a:lnTo>
                    <a:pt x="3819" y="9284"/>
                  </a:lnTo>
                  <a:lnTo>
                    <a:pt x="3675" y="9258"/>
                  </a:lnTo>
                  <a:lnTo>
                    <a:pt x="3544" y="9219"/>
                  </a:lnTo>
                  <a:lnTo>
                    <a:pt x="3400" y="9167"/>
                  </a:lnTo>
                  <a:lnTo>
                    <a:pt x="3269" y="9114"/>
                  </a:lnTo>
                  <a:lnTo>
                    <a:pt x="3139" y="9062"/>
                  </a:lnTo>
                  <a:lnTo>
                    <a:pt x="3021" y="8997"/>
                  </a:lnTo>
                  <a:lnTo>
                    <a:pt x="2903" y="8918"/>
                  </a:lnTo>
                  <a:lnTo>
                    <a:pt x="2681" y="8748"/>
                  </a:lnTo>
                  <a:lnTo>
                    <a:pt x="2459" y="8565"/>
                  </a:lnTo>
                  <a:lnTo>
                    <a:pt x="2276" y="8343"/>
                  </a:lnTo>
                  <a:lnTo>
                    <a:pt x="2093" y="8107"/>
                  </a:lnTo>
                  <a:lnTo>
                    <a:pt x="1936" y="7846"/>
                  </a:lnTo>
                  <a:lnTo>
                    <a:pt x="1792" y="7571"/>
                  </a:lnTo>
                  <a:lnTo>
                    <a:pt x="1661" y="7284"/>
                  </a:lnTo>
                  <a:lnTo>
                    <a:pt x="1544" y="6970"/>
                  </a:lnTo>
                  <a:lnTo>
                    <a:pt x="1452" y="6643"/>
                  </a:lnTo>
                  <a:lnTo>
                    <a:pt x="1374" y="6303"/>
                  </a:lnTo>
                  <a:lnTo>
                    <a:pt x="1321" y="5963"/>
                  </a:lnTo>
                  <a:lnTo>
                    <a:pt x="1269" y="5597"/>
                  </a:lnTo>
                  <a:lnTo>
                    <a:pt x="1243" y="5231"/>
                  </a:lnTo>
                  <a:lnTo>
                    <a:pt x="1243" y="4865"/>
                  </a:lnTo>
                  <a:lnTo>
                    <a:pt x="1243" y="4485"/>
                  </a:lnTo>
                  <a:lnTo>
                    <a:pt x="1269" y="4106"/>
                  </a:lnTo>
                  <a:lnTo>
                    <a:pt x="1321" y="3727"/>
                  </a:lnTo>
                  <a:lnTo>
                    <a:pt x="1374" y="3348"/>
                  </a:lnTo>
                  <a:lnTo>
                    <a:pt x="1465" y="2956"/>
                  </a:lnTo>
                  <a:lnTo>
                    <a:pt x="1557" y="2590"/>
                  </a:lnTo>
                  <a:lnTo>
                    <a:pt x="1674" y="2210"/>
                  </a:lnTo>
                  <a:lnTo>
                    <a:pt x="1805" y="1844"/>
                  </a:lnTo>
                  <a:lnTo>
                    <a:pt x="1962" y="1491"/>
                  </a:lnTo>
                  <a:lnTo>
                    <a:pt x="2132" y="1138"/>
                  </a:lnTo>
                  <a:lnTo>
                    <a:pt x="2315" y="798"/>
                  </a:lnTo>
                  <a:lnTo>
                    <a:pt x="2524" y="471"/>
                  </a:lnTo>
                  <a:lnTo>
                    <a:pt x="2563" y="393"/>
                  </a:lnTo>
                  <a:lnTo>
                    <a:pt x="2590" y="314"/>
                  </a:lnTo>
                  <a:lnTo>
                    <a:pt x="2590" y="236"/>
                  </a:lnTo>
                  <a:lnTo>
                    <a:pt x="2576" y="171"/>
                  </a:lnTo>
                  <a:lnTo>
                    <a:pt x="2537" y="118"/>
                  </a:lnTo>
                  <a:lnTo>
                    <a:pt x="2485" y="79"/>
                  </a:lnTo>
                  <a:lnTo>
                    <a:pt x="2420" y="40"/>
                  </a:lnTo>
                  <a:lnTo>
                    <a:pt x="2341" y="14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0" name="Google Shape;1812;p38">
              <a:extLst>
                <a:ext uri="{FF2B5EF4-FFF2-40B4-BE49-F238E27FC236}">
                  <a16:creationId xmlns:a16="http://schemas.microsoft.com/office/drawing/2014/main" id="{C39E9030-79DB-FC8E-FADD-0F927674A181}"/>
                </a:ext>
              </a:extLst>
            </p:cNvPr>
            <p:cNvSpPr/>
            <p:nvPr/>
          </p:nvSpPr>
          <p:spPr>
            <a:xfrm>
              <a:off x="2750550" y="2839175"/>
              <a:ext cx="134700" cy="98750"/>
            </a:xfrm>
            <a:custGeom>
              <a:avLst/>
              <a:gdLst/>
              <a:ahLst/>
              <a:cxnLst/>
              <a:rect l="l" t="t" r="r" b="b"/>
              <a:pathLst>
                <a:path w="5388" h="3950" extrusionOk="0">
                  <a:moveTo>
                    <a:pt x="2066" y="1"/>
                  </a:moveTo>
                  <a:lnTo>
                    <a:pt x="1818" y="14"/>
                  </a:lnTo>
                  <a:lnTo>
                    <a:pt x="1569" y="40"/>
                  </a:lnTo>
                  <a:lnTo>
                    <a:pt x="1347" y="79"/>
                  </a:lnTo>
                  <a:lnTo>
                    <a:pt x="1125" y="132"/>
                  </a:lnTo>
                  <a:lnTo>
                    <a:pt x="928" y="197"/>
                  </a:lnTo>
                  <a:lnTo>
                    <a:pt x="732" y="275"/>
                  </a:lnTo>
                  <a:lnTo>
                    <a:pt x="562" y="367"/>
                  </a:lnTo>
                  <a:lnTo>
                    <a:pt x="418" y="458"/>
                  </a:lnTo>
                  <a:lnTo>
                    <a:pt x="288" y="563"/>
                  </a:lnTo>
                  <a:lnTo>
                    <a:pt x="183" y="681"/>
                  </a:lnTo>
                  <a:lnTo>
                    <a:pt x="92" y="811"/>
                  </a:lnTo>
                  <a:lnTo>
                    <a:pt x="39" y="942"/>
                  </a:lnTo>
                  <a:lnTo>
                    <a:pt x="0" y="1086"/>
                  </a:lnTo>
                  <a:lnTo>
                    <a:pt x="0" y="1164"/>
                  </a:lnTo>
                  <a:lnTo>
                    <a:pt x="0" y="1243"/>
                  </a:lnTo>
                  <a:lnTo>
                    <a:pt x="26" y="1426"/>
                  </a:lnTo>
                  <a:lnTo>
                    <a:pt x="92" y="1622"/>
                  </a:lnTo>
                  <a:lnTo>
                    <a:pt x="170" y="1831"/>
                  </a:lnTo>
                  <a:lnTo>
                    <a:pt x="288" y="2054"/>
                  </a:lnTo>
                  <a:lnTo>
                    <a:pt x="418" y="2276"/>
                  </a:lnTo>
                  <a:lnTo>
                    <a:pt x="575" y="2498"/>
                  </a:lnTo>
                  <a:lnTo>
                    <a:pt x="745" y="2720"/>
                  </a:lnTo>
                  <a:lnTo>
                    <a:pt x="915" y="2930"/>
                  </a:lnTo>
                  <a:lnTo>
                    <a:pt x="1111" y="3139"/>
                  </a:lnTo>
                  <a:lnTo>
                    <a:pt x="1321" y="3335"/>
                  </a:lnTo>
                  <a:lnTo>
                    <a:pt x="1530" y="3505"/>
                  </a:lnTo>
                  <a:lnTo>
                    <a:pt x="1739" y="3649"/>
                  </a:lnTo>
                  <a:lnTo>
                    <a:pt x="1948" y="3780"/>
                  </a:lnTo>
                  <a:lnTo>
                    <a:pt x="2157" y="3871"/>
                  </a:lnTo>
                  <a:lnTo>
                    <a:pt x="2262" y="3910"/>
                  </a:lnTo>
                  <a:lnTo>
                    <a:pt x="2354" y="3937"/>
                  </a:lnTo>
                  <a:lnTo>
                    <a:pt x="2432" y="3950"/>
                  </a:lnTo>
                  <a:lnTo>
                    <a:pt x="2511" y="3950"/>
                  </a:lnTo>
                  <a:lnTo>
                    <a:pt x="2681" y="3923"/>
                  </a:lnTo>
                  <a:lnTo>
                    <a:pt x="2890" y="3871"/>
                  </a:lnTo>
                  <a:lnTo>
                    <a:pt x="3112" y="3780"/>
                  </a:lnTo>
                  <a:lnTo>
                    <a:pt x="3347" y="3675"/>
                  </a:lnTo>
                  <a:lnTo>
                    <a:pt x="3596" y="3544"/>
                  </a:lnTo>
                  <a:lnTo>
                    <a:pt x="3844" y="3387"/>
                  </a:lnTo>
                  <a:lnTo>
                    <a:pt x="4093" y="3230"/>
                  </a:lnTo>
                  <a:lnTo>
                    <a:pt x="4328" y="3047"/>
                  </a:lnTo>
                  <a:lnTo>
                    <a:pt x="4563" y="2864"/>
                  </a:lnTo>
                  <a:lnTo>
                    <a:pt x="4773" y="2681"/>
                  </a:lnTo>
                  <a:lnTo>
                    <a:pt x="4956" y="2498"/>
                  </a:lnTo>
                  <a:lnTo>
                    <a:pt x="5126" y="2315"/>
                  </a:lnTo>
                  <a:lnTo>
                    <a:pt x="5243" y="2132"/>
                  </a:lnTo>
                  <a:lnTo>
                    <a:pt x="5296" y="2041"/>
                  </a:lnTo>
                  <a:lnTo>
                    <a:pt x="5335" y="1962"/>
                  </a:lnTo>
                  <a:lnTo>
                    <a:pt x="5361" y="1884"/>
                  </a:lnTo>
                  <a:lnTo>
                    <a:pt x="5374" y="1805"/>
                  </a:lnTo>
                  <a:lnTo>
                    <a:pt x="5387" y="1661"/>
                  </a:lnTo>
                  <a:lnTo>
                    <a:pt x="5361" y="1518"/>
                  </a:lnTo>
                  <a:lnTo>
                    <a:pt x="5309" y="1374"/>
                  </a:lnTo>
                  <a:lnTo>
                    <a:pt x="5243" y="1230"/>
                  </a:lnTo>
                  <a:lnTo>
                    <a:pt x="5139" y="1099"/>
                  </a:lnTo>
                  <a:lnTo>
                    <a:pt x="5021" y="955"/>
                  </a:lnTo>
                  <a:lnTo>
                    <a:pt x="4877" y="825"/>
                  </a:lnTo>
                  <a:lnTo>
                    <a:pt x="4720" y="707"/>
                  </a:lnTo>
                  <a:lnTo>
                    <a:pt x="4550" y="589"/>
                  </a:lnTo>
                  <a:lnTo>
                    <a:pt x="4354" y="485"/>
                  </a:lnTo>
                  <a:lnTo>
                    <a:pt x="4132" y="380"/>
                  </a:lnTo>
                  <a:lnTo>
                    <a:pt x="3910" y="288"/>
                  </a:lnTo>
                  <a:lnTo>
                    <a:pt x="3674" y="210"/>
                  </a:lnTo>
                  <a:lnTo>
                    <a:pt x="3413" y="145"/>
                  </a:lnTo>
                  <a:lnTo>
                    <a:pt x="3151" y="79"/>
                  </a:lnTo>
                  <a:lnTo>
                    <a:pt x="2877" y="40"/>
                  </a:lnTo>
                  <a:lnTo>
                    <a:pt x="2602" y="14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1" name="Google Shape;1813;p38">
              <a:extLst>
                <a:ext uri="{FF2B5EF4-FFF2-40B4-BE49-F238E27FC236}">
                  <a16:creationId xmlns:a16="http://schemas.microsoft.com/office/drawing/2014/main" id="{F83071BB-5DF7-E45D-69C5-C89EE04B986D}"/>
                </a:ext>
              </a:extLst>
            </p:cNvPr>
            <p:cNvSpPr/>
            <p:nvPr/>
          </p:nvSpPr>
          <p:spPr>
            <a:xfrm>
              <a:off x="3084950" y="2543675"/>
              <a:ext cx="166075" cy="120975"/>
            </a:xfrm>
            <a:custGeom>
              <a:avLst/>
              <a:gdLst/>
              <a:ahLst/>
              <a:cxnLst/>
              <a:rect l="l" t="t" r="r" b="b"/>
              <a:pathLst>
                <a:path w="6643" h="4839" extrusionOk="0">
                  <a:moveTo>
                    <a:pt x="3322" y="0"/>
                  </a:moveTo>
                  <a:lnTo>
                    <a:pt x="3099" y="27"/>
                  </a:lnTo>
                  <a:lnTo>
                    <a:pt x="2877" y="53"/>
                  </a:lnTo>
                  <a:lnTo>
                    <a:pt x="2694" y="92"/>
                  </a:lnTo>
                  <a:lnTo>
                    <a:pt x="2498" y="131"/>
                  </a:lnTo>
                  <a:lnTo>
                    <a:pt x="2315" y="197"/>
                  </a:lnTo>
                  <a:lnTo>
                    <a:pt x="2145" y="249"/>
                  </a:lnTo>
                  <a:lnTo>
                    <a:pt x="1975" y="327"/>
                  </a:lnTo>
                  <a:lnTo>
                    <a:pt x="1805" y="406"/>
                  </a:lnTo>
                  <a:lnTo>
                    <a:pt x="1648" y="497"/>
                  </a:lnTo>
                  <a:lnTo>
                    <a:pt x="1491" y="589"/>
                  </a:lnTo>
                  <a:lnTo>
                    <a:pt x="1334" y="693"/>
                  </a:lnTo>
                  <a:lnTo>
                    <a:pt x="1203" y="798"/>
                  </a:lnTo>
                  <a:lnTo>
                    <a:pt x="1059" y="916"/>
                  </a:lnTo>
                  <a:lnTo>
                    <a:pt x="929" y="1046"/>
                  </a:lnTo>
                  <a:lnTo>
                    <a:pt x="811" y="1177"/>
                  </a:lnTo>
                  <a:lnTo>
                    <a:pt x="693" y="1308"/>
                  </a:lnTo>
                  <a:lnTo>
                    <a:pt x="589" y="1452"/>
                  </a:lnTo>
                  <a:lnTo>
                    <a:pt x="484" y="1596"/>
                  </a:lnTo>
                  <a:lnTo>
                    <a:pt x="406" y="1739"/>
                  </a:lnTo>
                  <a:lnTo>
                    <a:pt x="314" y="1896"/>
                  </a:lnTo>
                  <a:lnTo>
                    <a:pt x="249" y="2053"/>
                  </a:lnTo>
                  <a:lnTo>
                    <a:pt x="183" y="2223"/>
                  </a:lnTo>
                  <a:lnTo>
                    <a:pt x="131" y="2380"/>
                  </a:lnTo>
                  <a:lnTo>
                    <a:pt x="79" y="2550"/>
                  </a:lnTo>
                  <a:lnTo>
                    <a:pt x="53" y="2733"/>
                  </a:lnTo>
                  <a:lnTo>
                    <a:pt x="27" y="2903"/>
                  </a:lnTo>
                  <a:lnTo>
                    <a:pt x="13" y="3086"/>
                  </a:lnTo>
                  <a:lnTo>
                    <a:pt x="0" y="3269"/>
                  </a:lnTo>
                  <a:lnTo>
                    <a:pt x="13" y="3452"/>
                  </a:lnTo>
                  <a:lnTo>
                    <a:pt x="40" y="3635"/>
                  </a:lnTo>
                  <a:lnTo>
                    <a:pt x="66" y="3818"/>
                  </a:lnTo>
                  <a:lnTo>
                    <a:pt x="105" y="4002"/>
                  </a:lnTo>
                  <a:lnTo>
                    <a:pt x="170" y="4198"/>
                  </a:lnTo>
                  <a:lnTo>
                    <a:pt x="236" y="4381"/>
                  </a:lnTo>
                  <a:lnTo>
                    <a:pt x="262" y="4459"/>
                  </a:lnTo>
                  <a:lnTo>
                    <a:pt x="301" y="4525"/>
                  </a:lnTo>
                  <a:lnTo>
                    <a:pt x="393" y="4629"/>
                  </a:lnTo>
                  <a:lnTo>
                    <a:pt x="497" y="4721"/>
                  </a:lnTo>
                  <a:lnTo>
                    <a:pt x="615" y="4786"/>
                  </a:lnTo>
                  <a:lnTo>
                    <a:pt x="746" y="4825"/>
                  </a:lnTo>
                  <a:lnTo>
                    <a:pt x="876" y="4838"/>
                  </a:lnTo>
                  <a:lnTo>
                    <a:pt x="1007" y="4838"/>
                  </a:lnTo>
                  <a:lnTo>
                    <a:pt x="1138" y="4812"/>
                  </a:lnTo>
                  <a:lnTo>
                    <a:pt x="1256" y="4760"/>
                  </a:lnTo>
                  <a:lnTo>
                    <a:pt x="1373" y="4708"/>
                  </a:lnTo>
                  <a:lnTo>
                    <a:pt x="1465" y="4629"/>
                  </a:lnTo>
                  <a:lnTo>
                    <a:pt x="1530" y="4525"/>
                  </a:lnTo>
                  <a:lnTo>
                    <a:pt x="1582" y="4420"/>
                  </a:lnTo>
                  <a:lnTo>
                    <a:pt x="1609" y="4355"/>
                  </a:lnTo>
                  <a:lnTo>
                    <a:pt x="1609" y="4289"/>
                  </a:lnTo>
                  <a:lnTo>
                    <a:pt x="1609" y="4224"/>
                  </a:lnTo>
                  <a:lnTo>
                    <a:pt x="1609" y="4158"/>
                  </a:lnTo>
                  <a:lnTo>
                    <a:pt x="1582" y="4080"/>
                  </a:lnTo>
                  <a:lnTo>
                    <a:pt x="1556" y="4002"/>
                  </a:lnTo>
                  <a:lnTo>
                    <a:pt x="1478" y="3779"/>
                  </a:lnTo>
                  <a:lnTo>
                    <a:pt x="1426" y="3557"/>
                  </a:lnTo>
                  <a:lnTo>
                    <a:pt x="1399" y="3335"/>
                  </a:lnTo>
                  <a:lnTo>
                    <a:pt x="1399" y="3125"/>
                  </a:lnTo>
                  <a:lnTo>
                    <a:pt x="1426" y="2929"/>
                  </a:lnTo>
                  <a:lnTo>
                    <a:pt x="1465" y="2733"/>
                  </a:lnTo>
                  <a:lnTo>
                    <a:pt x="1530" y="2550"/>
                  </a:lnTo>
                  <a:lnTo>
                    <a:pt x="1622" y="2380"/>
                  </a:lnTo>
                  <a:lnTo>
                    <a:pt x="1726" y="2223"/>
                  </a:lnTo>
                  <a:lnTo>
                    <a:pt x="1857" y="2066"/>
                  </a:lnTo>
                  <a:lnTo>
                    <a:pt x="2001" y="1923"/>
                  </a:lnTo>
                  <a:lnTo>
                    <a:pt x="2171" y="1805"/>
                  </a:lnTo>
                  <a:lnTo>
                    <a:pt x="2341" y="1687"/>
                  </a:lnTo>
                  <a:lnTo>
                    <a:pt x="2537" y="1596"/>
                  </a:lnTo>
                  <a:lnTo>
                    <a:pt x="2759" y="1504"/>
                  </a:lnTo>
                  <a:lnTo>
                    <a:pt x="2982" y="1439"/>
                  </a:lnTo>
                  <a:lnTo>
                    <a:pt x="3125" y="1399"/>
                  </a:lnTo>
                  <a:lnTo>
                    <a:pt x="3282" y="1373"/>
                  </a:lnTo>
                  <a:lnTo>
                    <a:pt x="3413" y="1360"/>
                  </a:lnTo>
                  <a:lnTo>
                    <a:pt x="3557" y="1360"/>
                  </a:lnTo>
                  <a:lnTo>
                    <a:pt x="3675" y="1373"/>
                  </a:lnTo>
                  <a:lnTo>
                    <a:pt x="3805" y="1386"/>
                  </a:lnTo>
                  <a:lnTo>
                    <a:pt x="3923" y="1413"/>
                  </a:lnTo>
                  <a:lnTo>
                    <a:pt x="4041" y="1452"/>
                  </a:lnTo>
                  <a:lnTo>
                    <a:pt x="4145" y="1491"/>
                  </a:lnTo>
                  <a:lnTo>
                    <a:pt x="4250" y="1543"/>
                  </a:lnTo>
                  <a:lnTo>
                    <a:pt x="4341" y="1609"/>
                  </a:lnTo>
                  <a:lnTo>
                    <a:pt x="4433" y="1674"/>
                  </a:lnTo>
                  <a:lnTo>
                    <a:pt x="4525" y="1739"/>
                  </a:lnTo>
                  <a:lnTo>
                    <a:pt x="4603" y="1831"/>
                  </a:lnTo>
                  <a:lnTo>
                    <a:pt x="4747" y="2001"/>
                  </a:lnTo>
                  <a:lnTo>
                    <a:pt x="4878" y="2210"/>
                  </a:lnTo>
                  <a:lnTo>
                    <a:pt x="4982" y="2419"/>
                  </a:lnTo>
                  <a:lnTo>
                    <a:pt x="5074" y="2655"/>
                  </a:lnTo>
                  <a:lnTo>
                    <a:pt x="5152" y="2903"/>
                  </a:lnTo>
                  <a:lnTo>
                    <a:pt x="5204" y="3152"/>
                  </a:lnTo>
                  <a:lnTo>
                    <a:pt x="5244" y="3413"/>
                  </a:lnTo>
                  <a:lnTo>
                    <a:pt x="5270" y="3675"/>
                  </a:lnTo>
                  <a:lnTo>
                    <a:pt x="5270" y="3923"/>
                  </a:lnTo>
                  <a:lnTo>
                    <a:pt x="5270" y="4015"/>
                  </a:lnTo>
                  <a:lnTo>
                    <a:pt x="5283" y="4080"/>
                  </a:lnTo>
                  <a:lnTo>
                    <a:pt x="5296" y="4158"/>
                  </a:lnTo>
                  <a:lnTo>
                    <a:pt x="5322" y="4224"/>
                  </a:lnTo>
                  <a:lnTo>
                    <a:pt x="5387" y="4328"/>
                  </a:lnTo>
                  <a:lnTo>
                    <a:pt x="5479" y="4433"/>
                  </a:lnTo>
                  <a:lnTo>
                    <a:pt x="5584" y="4498"/>
                  </a:lnTo>
                  <a:lnTo>
                    <a:pt x="5688" y="4551"/>
                  </a:lnTo>
                  <a:lnTo>
                    <a:pt x="5819" y="4577"/>
                  </a:lnTo>
                  <a:lnTo>
                    <a:pt x="5950" y="4590"/>
                  </a:lnTo>
                  <a:lnTo>
                    <a:pt x="6081" y="4577"/>
                  </a:lnTo>
                  <a:lnTo>
                    <a:pt x="6198" y="4551"/>
                  </a:lnTo>
                  <a:lnTo>
                    <a:pt x="6316" y="4498"/>
                  </a:lnTo>
                  <a:lnTo>
                    <a:pt x="6420" y="4420"/>
                  </a:lnTo>
                  <a:lnTo>
                    <a:pt x="6512" y="4328"/>
                  </a:lnTo>
                  <a:lnTo>
                    <a:pt x="6577" y="4211"/>
                  </a:lnTo>
                  <a:lnTo>
                    <a:pt x="6604" y="4145"/>
                  </a:lnTo>
                  <a:lnTo>
                    <a:pt x="6630" y="4080"/>
                  </a:lnTo>
                  <a:lnTo>
                    <a:pt x="6643" y="4002"/>
                  </a:lnTo>
                  <a:lnTo>
                    <a:pt x="6643" y="3923"/>
                  </a:lnTo>
                  <a:lnTo>
                    <a:pt x="6643" y="3714"/>
                  </a:lnTo>
                  <a:lnTo>
                    <a:pt x="6643" y="3505"/>
                  </a:lnTo>
                  <a:lnTo>
                    <a:pt x="6617" y="3295"/>
                  </a:lnTo>
                  <a:lnTo>
                    <a:pt x="6590" y="3099"/>
                  </a:lnTo>
                  <a:lnTo>
                    <a:pt x="6564" y="2903"/>
                  </a:lnTo>
                  <a:lnTo>
                    <a:pt x="6525" y="2707"/>
                  </a:lnTo>
                  <a:lnTo>
                    <a:pt x="6473" y="2511"/>
                  </a:lnTo>
                  <a:lnTo>
                    <a:pt x="6420" y="2315"/>
                  </a:lnTo>
                  <a:lnTo>
                    <a:pt x="6355" y="2132"/>
                  </a:lnTo>
                  <a:lnTo>
                    <a:pt x="6277" y="1949"/>
                  </a:lnTo>
                  <a:lnTo>
                    <a:pt x="6198" y="1779"/>
                  </a:lnTo>
                  <a:lnTo>
                    <a:pt x="6120" y="1609"/>
                  </a:lnTo>
                  <a:lnTo>
                    <a:pt x="6015" y="1452"/>
                  </a:lnTo>
                  <a:lnTo>
                    <a:pt x="5924" y="1295"/>
                  </a:lnTo>
                  <a:lnTo>
                    <a:pt x="5806" y="1138"/>
                  </a:lnTo>
                  <a:lnTo>
                    <a:pt x="5688" y="994"/>
                  </a:lnTo>
                  <a:lnTo>
                    <a:pt x="5571" y="863"/>
                  </a:lnTo>
                  <a:lnTo>
                    <a:pt x="5440" y="733"/>
                  </a:lnTo>
                  <a:lnTo>
                    <a:pt x="5296" y="615"/>
                  </a:lnTo>
                  <a:lnTo>
                    <a:pt x="5152" y="510"/>
                  </a:lnTo>
                  <a:lnTo>
                    <a:pt x="5008" y="406"/>
                  </a:lnTo>
                  <a:lnTo>
                    <a:pt x="4838" y="314"/>
                  </a:lnTo>
                  <a:lnTo>
                    <a:pt x="4681" y="236"/>
                  </a:lnTo>
                  <a:lnTo>
                    <a:pt x="4498" y="170"/>
                  </a:lnTo>
                  <a:lnTo>
                    <a:pt x="4328" y="118"/>
                  </a:lnTo>
                  <a:lnTo>
                    <a:pt x="4132" y="66"/>
                  </a:lnTo>
                  <a:lnTo>
                    <a:pt x="3949" y="27"/>
                  </a:lnTo>
                  <a:lnTo>
                    <a:pt x="3740" y="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2" name="Google Shape;1814;p38">
              <a:extLst>
                <a:ext uri="{FF2B5EF4-FFF2-40B4-BE49-F238E27FC236}">
                  <a16:creationId xmlns:a16="http://schemas.microsoft.com/office/drawing/2014/main" id="{4337227C-C269-B6F7-A1B8-946D1B2EFDD2}"/>
                </a:ext>
              </a:extLst>
            </p:cNvPr>
            <p:cNvSpPr/>
            <p:nvPr/>
          </p:nvSpPr>
          <p:spPr>
            <a:xfrm>
              <a:off x="2491650" y="2463575"/>
              <a:ext cx="168050" cy="137000"/>
            </a:xfrm>
            <a:custGeom>
              <a:avLst/>
              <a:gdLst/>
              <a:ahLst/>
              <a:cxnLst/>
              <a:rect l="l" t="t" r="r" b="b"/>
              <a:pathLst>
                <a:path w="6722" h="5480" extrusionOk="0">
                  <a:moveTo>
                    <a:pt x="3269" y="1"/>
                  </a:moveTo>
                  <a:lnTo>
                    <a:pt x="3086" y="14"/>
                  </a:lnTo>
                  <a:lnTo>
                    <a:pt x="2890" y="27"/>
                  </a:lnTo>
                  <a:lnTo>
                    <a:pt x="2720" y="66"/>
                  </a:lnTo>
                  <a:lnTo>
                    <a:pt x="2537" y="105"/>
                  </a:lnTo>
                  <a:lnTo>
                    <a:pt x="2367" y="171"/>
                  </a:lnTo>
                  <a:lnTo>
                    <a:pt x="2197" y="236"/>
                  </a:lnTo>
                  <a:lnTo>
                    <a:pt x="2027" y="315"/>
                  </a:lnTo>
                  <a:lnTo>
                    <a:pt x="1870" y="393"/>
                  </a:lnTo>
                  <a:lnTo>
                    <a:pt x="1713" y="498"/>
                  </a:lnTo>
                  <a:lnTo>
                    <a:pt x="1569" y="602"/>
                  </a:lnTo>
                  <a:lnTo>
                    <a:pt x="1425" y="720"/>
                  </a:lnTo>
                  <a:lnTo>
                    <a:pt x="1282" y="838"/>
                  </a:lnTo>
                  <a:lnTo>
                    <a:pt x="1151" y="982"/>
                  </a:lnTo>
                  <a:lnTo>
                    <a:pt x="1020" y="1112"/>
                  </a:lnTo>
                  <a:lnTo>
                    <a:pt x="902" y="1269"/>
                  </a:lnTo>
                  <a:lnTo>
                    <a:pt x="785" y="1413"/>
                  </a:lnTo>
                  <a:lnTo>
                    <a:pt x="667" y="1583"/>
                  </a:lnTo>
                  <a:lnTo>
                    <a:pt x="562" y="1753"/>
                  </a:lnTo>
                  <a:lnTo>
                    <a:pt x="471" y="1923"/>
                  </a:lnTo>
                  <a:lnTo>
                    <a:pt x="379" y="2106"/>
                  </a:lnTo>
                  <a:lnTo>
                    <a:pt x="288" y="2289"/>
                  </a:lnTo>
                  <a:lnTo>
                    <a:pt x="222" y="2472"/>
                  </a:lnTo>
                  <a:lnTo>
                    <a:pt x="144" y="2668"/>
                  </a:lnTo>
                  <a:lnTo>
                    <a:pt x="79" y="2864"/>
                  </a:lnTo>
                  <a:lnTo>
                    <a:pt x="26" y="3061"/>
                  </a:lnTo>
                  <a:lnTo>
                    <a:pt x="13" y="3139"/>
                  </a:lnTo>
                  <a:lnTo>
                    <a:pt x="0" y="3217"/>
                  </a:lnTo>
                  <a:lnTo>
                    <a:pt x="0" y="3296"/>
                  </a:lnTo>
                  <a:lnTo>
                    <a:pt x="13" y="3361"/>
                  </a:lnTo>
                  <a:lnTo>
                    <a:pt x="52" y="3492"/>
                  </a:lnTo>
                  <a:lnTo>
                    <a:pt x="118" y="3610"/>
                  </a:lnTo>
                  <a:lnTo>
                    <a:pt x="196" y="3701"/>
                  </a:lnTo>
                  <a:lnTo>
                    <a:pt x="301" y="3793"/>
                  </a:lnTo>
                  <a:lnTo>
                    <a:pt x="406" y="3858"/>
                  </a:lnTo>
                  <a:lnTo>
                    <a:pt x="523" y="3897"/>
                  </a:lnTo>
                  <a:lnTo>
                    <a:pt x="654" y="3924"/>
                  </a:lnTo>
                  <a:lnTo>
                    <a:pt x="785" y="3924"/>
                  </a:lnTo>
                  <a:lnTo>
                    <a:pt x="902" y="3910"/>
                  </a:lnTo>
                  <a:lnTo>
                    <a:pt x="1020" y="3858"/>
                  </a:lnTo>
                  <a:lnTo>
                    <a:pt x="1138" y="3793"/>
                  </a:lnTo>
                  <a:lnTo>
                    <a:pt x="1229" y="3701"/>
                  </a:lnTo>
                  <a:lnTo>
                    <a:pt x="1268" y="3649"/>
                  </a:lnTo>
                  <a:lnTo>
                    <a:pt x="1308" y="3584"/>
                  </a:lnTo>
                  <a:lnTo>
                    <a:pt x="1334" y="3518"/>
                  </a:lnTo>
                  <a:lnTo>
                    <a:pt x="1360" y="3440"/>
                  </a:lnTo>
                  <a:lnTo>
                    <a:pt x="1425" y="3191"/>
                  </a:lnTo>
                  <a:lnTo>
                    <a:pt x="1517" y="2943"/>
                  </a:lnTo>
                  <a:lnTo>
                    <a:pt x="1622" y="2708"/>
                  </a:lnTo>
                  <a:lnTo>
                    <a:pt x="1739" y="2472"/>
                  </a:lnTo>
                  <a:lnTo>
                    <a:pt x="1870" y="2263"/>
                  </a:lnTo>
                  <a:lnTo>
                    <a:pt x="2027" y="2054"/>
                  </a:lnTo>
                  <a:lnTo>
                    <a:pt x="2184" y="1871"/>
                  </a:lnTo>
                  <a:lnTo>
                    <a:pt x="2367" y="1714"/>
                  </a:lnTo>
                  <a:lnTo>
                    <a:pt x="2550" y="1583"/>
                  </a:lnTo>
                  <a:lnTo>
                    <a:pt x="2655" y="1531"/>
                  </a:lnTo>
                  <a:lnTo>
                    <a:pt x="2759" y="1478"/>
                  </a:lnTo>
                  <a:lnTo>
                    <a:pt x="2864" y="1439"/>
                  </a:lnTo>
                  <a:lnTo>
                    <a:pt x="2968" y="1400"/>
                  </a:lnTo>
                  <a:lnTo>
                    <a:pt x="3086" y="1374"/>
                  </a:lnTo>
                  <a:lnTo>
                    <a:pt x="3204" y="1361"/>
                  </a:lnTo>
                  <a:lnTo>
                    <a:pt x="3439" y="1361"/>
                  </a:lnTo>
                  <a:lnTo>
                    <a:pt x="3557" y="1387"/>
                  </a:lnTo>
                  <a:lnTo>
                    <a:pt x="3687" y="1413"/>
                  </a:lnTo>
                  <a:lnTo>
                    <a:pt x="3818" y="1452"/>
                  </a:lnTo>
                  <a:lnTo>
                    <a:pt x="3949" y="1491"/>
                  </a:lnTo>
                  <a:lnTo>
                    <a:pt x="4080" y="1557"/>
                  </a:lnTo>
                  <a:lnTo>
                    <a:pt x="4224" y="1635"/>
                  </a:lnTo>
                  <a:lnTo>
                    <a:pt x="4420" y="1753"/>
                  </a:lnTo>
                  <a:lnTo>
                    <a:pt x="4603" y="1897"/>
                  </a:lnTo>
                  <a:lnTo>
                    <a:pt x="4760" y="2041"/>
                  </a:lnTo>
                  <a:lnTo>
                    <a:pt x="4904" y="2198"/>
                  </a:lnTo>
                  <a:lnTo>
                    <a:pt x="5034" y="2368"/>
                  </a:lnTo>
                  <a:lnTo>
                    <a:pt x="5139" y="2538"/>
                  </a:lnTo>
                  <a:lnTo>
                    <a:pt x="5217" y="2721"/>
                  </a:lnTo>
                  <a:lnTo>
                    <a:pt x="5283" y="2904"/>
                  </a:lnTo>
                  <a:lnTo>
                    <a:pt x="5322" y="3087"/>
                  </a:lnTo>
                  <a:lnTo>
                    <a:pt x="5335" y="3283"/>
                  </a:lnTo>
                  <a:lnTo>
                    <a:pt x="5322" y="3479"/>
                  </a:lnTo>
                  <a:lnTo>
                    <a:pt x="5296" y="3675"/>
                  </a:lnTo>
                  <a:lnTo>
                    <a:pt x="5243" y="3884"/>
                  </a:lnTo>
                  <a:lnTo>
                    <a:pt x="5152" y="4080"/>
                  </a:lnTo>
                  <a:lnTo>
                    <a:pt x="5047" y="4277"/>
                  </a:lnTo>
                  <a:lnTo>
                    <a:pt x="4917" y="4486"/>
                  </a:lnTo>
                  <a:lnTo>
                    <a:pt x="4864" y="4551"/>
                  </a:lnTo>
                  <a:lnTo>
                    <a:pt x="4838" y="4617"/>
                  </a:lnTo>
                  <a:lnTo>
                    <a:pt x="4812" y="4682"/>
                  </a:lnTo>
                  <a:lnTo>
                    <a:pt x="4786" y="4747"/>
                  </a:lnTo>
                  <a:lnTo>
                    <a:pt x="4786" y="4813"/>
                  </a:lnTo>
                  <a:lnTo>
                    <a:pt x="4773" y="4878"/>
                  </a:lnTo>
                  <a:lnTo>
                    <a:pt x="4799" y="4996"/>
                  </a:lnTo>
                  <a:lnTo>
                    <a:pt x="4851" y="5100"/>
                  </a:lnTo>
                  <a:lnTo>
                    <a:pt x="4917" y="5205"/>
                  </a:lnTo>
                  <a:lnTo>
                    <a:pt x="5008" y="5297"/>
                  </a:lnTo>
                  <a:lnTo>
                    <a:pt x="5113" y="5375"/>
                  </a:lnTo>
                  <a:lnTo>
                    <a:pt x="5230" y="5427"/>
                  </a:lnTo>
                  <a:lnTo>
                    <a:pt x="5348" y="5466"/>
                  </a:lnTo>
                  <a:lnTo>
                    <a:pt x="5479" y="5480"/>
                  </a:lnTo>
                  <a:lnTo>
                    <a:pt x="5610" y="5480"/>
                  </a:lnTo>
                  <a:lnTo>
                    <a:pt x="5740" y="5453"/>
                  </a:lnTo>
                  <a:lnTo>
                    <a:pt x="5871" y="5401"/>
                  </a:lnTo>
                  <a:lnTo>
                    <a:pt x="5989" y="5310"/>
                  </a:lnTo>
                  <a:lnTo>
                    <a:pt x="6041" y="5257"/>
                  </a:lnTo>
                  <a:lnTo>
                    <a:pt x="6093" y="5192"/>
                  </a:lnTo>
                  <a:lnTo>
                    <a:pt x="6211" y="5035"/>
                  </a:lnTo>
                  <a:lnTo>
                    <a:pt x="6316" y="4865"/>
                  </a:lnTo>
                  <a:lnTo>
                    <a:pt x="6407" y="4695"/>
                  </a:lnTo>
                  <a:lnTo>
                    <a:pt x="6486" y="4525"/>
                  </a:lnTo>
                  <a:lnTo>
                    <a:pt x="6551" y="4355"/>
                  </a:lnTo>
                  <a:lnTo>
                    <a:pt x="6603" y="4172"/>
                  </a:lnTo>
                  <a:lnTo>
                    <a:pt x="6656" y="4002"/>
                  </a:lnTo>
                  <a:lnTo>
                    <a:pt x="6682" y="3832"/>
                  </a:lnTo>
                  <a:lnTo>
                    <a:pt x="6708" y="3649"/>
                  </a:lnTo>
                  <a:lnTo>
                    <a:pt x="6721" y="3479"/>
                  </a:lnTo>
                  <a:lnTo>
                    <a:pt x="6721" y="3296"/>
                  </a:lnTo>
                  <a:lnTo>
                    <a:pt x="6708" y="3126"/>
                  </a:lnTo>
                  <a:lnTo>
                    <a:pt x="6695" y="2956"/>
                  </a:lnTo>
                  <a:lnTo>
                    <a:pt x="6669" y="2773"/>
                  </a:lnTo>
                  <a:lnTo>
                    <a:pt x="6629" y="2603"/>
                  </a:lnTo>
                  <a:lnTo>
                    <a:pt x="6577" y="2433"/>
                  </a:lnTo>
                  <a:lnTo>
                    <a:pt x="6525" y="2276"/>
                  </a:lnTo>
                  <a:lnTo>
                    <a:pt x="6460" y="2106"/>
                  </a:lnTo>
                  <a:lnTo>
                    <a:pt x="6381" y="1949"/>
                  </a:lnTo>
                  <a:lnTo>
                    <a:pt x="6303" y="1792"/>
                  </a:lnTo>
                  <a:lnTo>
                    <a:pt x="6198" y="1635"/>
                  </a:lnTo>
                  <a:lnTo>
                    <a:pt x="6106" y="1491"/>
                  </a:lnTo>
                  <a:lnTo>
                    <a:pt x="5989" y="1348"/>
                  </a:lnTo>
                  <a:lnTo>
                    <a:pt x="5884" y="1217"/>
                  </a:lnTo>
                  <a:lnTo>
                    <a:pt x="5753" y="1073"/>
                  </a:lnTo>
                  <a:lnTo>
                    <a:pt x="5623" y="955"/>
                  </a:lnTo>
                  <a:lnTo>
                    <a:pt x="5479" y="825"/>
                  </a:lnTo>
                  <a:lnTo>
                    <a:pt x="5335" y="720"/>
                  </a:lnTo>
                  <a:lnTo>
                    <a:pt x="5178" y="602"/>
                  </a:lnTo>
                  <a:lnTo>
                    <a:pt x="5021" y="511"/>
                  </a:lnTo>
                  <a:lnTo>
                    <a:pt x="4851" y="406"/>
                  </a:lnTo>
                  <a:lnTo>
                    <a:pt x="4681" y="328"/>
                  </a:lnTo>
                  <a:lnTo>
                    <a:pt x="4472" y="236"/>
                  </a:lnTo>
                  <a:lnTo>
                    <a:pt x="4263" y="158"/>
                  </a:lnTo>
                  <a:lnTo>
                    <a:pt x="4054" y="105"/>
                  </a:lnTo>
                  <a:lnTo>
                    <a:pt x="3857" y="53"/>
                  </a:lnTo>
                  <a:lnTo>
                    <a:pt x="3661" y="27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3" name="Google Shape;1815;p38">
              <a:extLst>
                <a:ext uri="{FF2B5EF4-FFF2-40B4-BE49-F238E27FC236}">
                  <a16:creationId xmlns:a16="http://schemas.microsoft.com/office/drawing/2014/main" id="{4DCBAE65-3754-2587-BE65-746390A8C8C4}"/>
                </a:ext>
              </a:extLst>
            </p:cNvPr>
            <p:cNvSpPr/>
            <p:nvPr/>
          </p:nvSpPr>
          <p:spPr>
            <a:xfrm>
              <a:off x="2446850" y="3662300"/>
              <a:ext cx="393600" cy="1423625"/>
            </a:xfrm>
            <a:custGeom>
              <a:avLst/>
              <a:gdLst/>
              <a:ahLst/>
              <a:cxnLst/>
              <a:rect l="l" t="t" r="r" b="b"/>
              <a:pathLst>
                <a:path w="15744" h="56945" extrusionOk="0">
                  <a:moveTo>
                    <a:pt x="6539" y="0"/>
                  </a:moveTo>
                  <a:lnTo>
                    <a:pt x="6342" y="26"/>
                  </a:lnTo>
                  <a:lnTo>
                    <a:pt x="6133" y="53"/>
                  </a:lnTo>
                  <a:lnTo>
                    <a:pt x="5937" y="105"/>
                  </a:lnTo>
                  <a:lnTo>
                    <a:pt x="5754" y="157"/>
                  </a:lnTo>
                  <a:lnTo>
                    <a:pt x="5571" y="236"/>
                  </a:lnTo>
                  <a:lnTo>
                    <a:pt x="5388" y="327"/>
                  </a:lnTo>
                  <a:lnTo>
                    <a:pt x="5218" y="432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811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7" y="1282"/>
                  </a:lnTo>
                  <a:lnTo>
                    <a:pt x="4133" y="1465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4" y="2053"/>
                  </a:lnTo>
                  <a:lnTo>
                    <a:pt x="3623" y="2262"/>
                  </a:lnTo>
                  <a:lnTo>
                    <a:pt x="3400" y="2707"/>
                  </a:lnTo>
                  <a:lnTo>
                    <a:pt x="3191" y="3191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42" y="4721"/>
                  </a:lnTo>
                  <a:lnTo>
                    <a:pt x="2498" y="5257"/>
                  </a:lnTo>
                  <a:lnTo>
                    <a:pt x="2367" y="5793"/>
                  </a:lnTo>
                  <a:lnTo>
                    <a:pt x="2237" y="6342"/>
                  </a:lnTo>
                  <a:lnTo>
                    <a:pt x="2132" y="6878"/>
                  </a:lnTo>
                  <a:lnTo>
                    <a:pt x="2028" y="7414"/>
                  </a:lnTo>
                  <a:lnTo>
                    <a:pt x="1949" y="7950"/>
                  </a:lnTo>
                  <a:lnTo>
                    <a:pt x="1871" y="8460"/>
                  </a:lnTo>
                  <a:lnTo>
                    <a:pt x="1805" y="8970"/>
                  </a:lnTo>
                  <a:lnTo>
                    <a:pt x="1701" y="9898"/>
                  </a:lnTo>
                  <a:lnTo>
                    <a:pt x="1635" y="10735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404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34"/>
                  </a:lnTo>
                  <a:lnTo>
                    <a:pt x="223" y="28244"/>
                  </a:lnTo>
                  <a:lnTo>
                    <a:pt x="171" y="29355"/>
                  </a:lnTo>
                  <a:lnTo>
                    <a:pt x="118" y="30466"/>
                  </a:lnTo>
                  <a:lnTo>
                    <a:pt x="66" y="31565"/>
                  </a:lnTo>
                  <a:lnTo>
                    <a:pt x="40" y="32676"/>
                  </a:lnTo>
                  <a:lnTo>
                    <a:pt x="14" y="33775"/>
                  </a:lnTo>
                  <a:lnTo>
                    <a:pt x="1" y="34886"/>
                  </a:lnTo>
                  <a:lnTo>
                    <a:pt x="1" y="35984"/>
                  </a:lnTo>
                  <a:lnTo>
                    <a:pt x="14" y="37070"/>
                  </a:lnTo>
                  <a:lnTo>
                    <a:pt x="40" y="38168"/>
                  </a:lnTo>
                  <a:lnTo>
                    <a:pt x="79" y="39253"/>
                  </a:lnTo>
                  <a:lnTo>
                    <a:pt x="132" y="40339"/>
                  </a:lnTo>
                  <a:lnTo>
                    <a:pt x="210" y="41424"/>
                  </a:lnTo>
                  <a:lnTo>
                    <a:pt x="302" y="42496"/>
                  </a:lnTo>
                  <a:lnTo>
                    <a:pt x="406" y="43568"/>
                  </a:lnTo>
                  <a:lnTo>
                    <a:pt x="537" y="44627"/>
                  </a:lnTo>
                  <a:lnTo>
                    <a:pt x="681" y="45686"/>
                  </a:lnTo>
                  <a:lnTo>
                    <a:pt x="720" y="45935"/>
                  </a:lnTo>
                  <a:lnTo>
                    <a:pt x="772" y="46196"/>
                  </a:lnTo>
                  <a:lnTo>
                    <a:pt x="838" y="46471"/>
                  </a:lnTo>
                  <a:lnTo>
                    <a:pt x="916" y="46746"/>
                  </a:lnTo>
                  <a:lnTo>
                    <a:pt x="1086" y="47321"/>
                  </a:lnTo>
                  <a:lnTo>
                    <a:pt x="1308" y="47922"/>
                  </a:lnTo>
                  <a:lnTo>
                    <a:pt x="1557" y="48537"/>
                  </a:lnTo>
                  <a:lnTo>
                    <a:pt x="1831" y="49165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70" y="51727"/>
                  </a:lnTo>
                  <a:lnTo>
                    <a:pt x="3688" y="52342"/>
                  </a:lnTo>
                  <a:lnTo>
                    <a:pt x="4120" y="52956"/>
                  </a:lnTo>
                  <a:lnTo>
                    <a:pt x="4577" y="53532"/>
                  </a:lnTo>
                  <a:lnTo>
                    <a:pt x="4826" y="53806"/>
                  </a:lnTo>
                  <a:lnTo>
                    <a:pt x="5061" y="54081"/>
                  </a:lnTo>
                  <a:lnTo>
                    <a:pt x="5309" y="54356"/>
                  </a:lnTo>
                  <a:lnTo>
                    <a:pt x="5545" y="54604"/>
                  </a:lnTo>
                  <a:lnTo>
                    <a:pt x="5806" y="54852"/>
                  </a:lnTo>
                  <a:lnTo>
                    <a:pt x="6055" y="55088"/>
                  </a:lnTo>
                  <a:lnTo>
                    <a:pt x="6316" y="55310"/>
                  </a:lnTo>
                  <a:lnTo>
                    <a:pt x="6565" y="55519"/>
                  </a:lnTo>
                  <a:lnTo>
                    <a:pt x="6826" y="55729"/>
                  </a:lnTo>
                  <a:lnTo>
                    <a:pt x="7088" y="55912"/>
                  </a:lnTo>
                  <a:lnTo>
                    <a:pt x="7362" y="56082"/>
                  </a:lnTo>
                  <a:lnTo>
                    <a:pt x="7624" y="56252"/>
                  </a:lnTo>
                  <a:lnTo>
                    <a:pt x="7885" y="56395"/>
                  </a:lnTo>
                  <a:lnTo>
                    <a:pt x="8160" y="56526"/>
                  </a:lnTo>
                  <a:lnTo>
                    <a:pt x="8421" y="56631"/>
                  </a:lnTo>
                  <a:lnTo>
                    <a:pt x="8696" y="56735"/>
                  </a:lnTo>
                  <a:lnTo>
                    <a:pt x="8958" y="56814"/>
                  </a:lnTo>
                  <a:lnTo>
                    <a:pt x="9232" y="56879"/>
                  </a:lnTo>
                  <a:lnTo>
                    <a:pt x="9494" y="56918"/>
                  </a:lnTo>
                  <a:lnTo>
                    <a:pt x="9768" y="56945"/>
                  </a:lnTo>
                  <a:lnTo>
                    <a:pt x="10030" y="56945"/>
                  </a:lnTo>
                  <a:lnTo>
                    <a:pt x="10291" y="56931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6" y="56513"/>
                  </a:lnTo>
                  <a:lnTo>
                    <a:pt x="11847" y="56356"/>
                  </a:lnTo>
                  <a:lnTo>
                    <a:pt x="12096" y="56186"/>
                  </a:lnTo>
                  <a:lnTo>
                    <a:pt x="12331" y="55977"/>
                  </a:lnTo>
                  <a:lnTo>
                    <a:pt x="12580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73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9" y="53323"/>
                  </a:lnTo>
                  <a:lnTo>
                    <a:pt x="14397" y="52747"/>
                  </a:lnTo>
                  <a:lnTo>
                    <a:pt x="14619" y="52159"/>
                  </a:lnTo>
                  <a:lnTo>
                    <a:pt x="14829" y="51570"/>
                  </a:lnTo>
                  <a:lnTo>
                    <a:pt x="15012" y="50969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25"/>
                  </a:lnTo>
                  <a:lnTo>
                    <a:pt x="15508" y="48498"/>
                  </a:lnTo>
                  <a:lnTo>
                    <a:pt x="15587" y="47870"/>
                  </a:lnTo>
                  <a:lnTo>
                    <a:pt x="15652" y="47229"/>
                  </a:lnTo>
                  <a:lnTo>
                    <a:pt x="15705" y="46589"/>
                  </a:lnTo>
                  <a:lnTo>
                    <a:pt x="15731" y="45948"/>
                  </a:lnTo>
                  <a:lnTo>
                    <a:pt x="15744" y="45307"/>
                  </a:lnTo>
                  <a:lnTo>
                    <a:pt x="15744" y="44653"/>
                  </a:lnTo>
                  <a:lnTo>
                    <a:pt x="15744" y="44013"/>
                  </a:lnTo>
                  <a:lnTo>
                    <a:pt x="15718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5" y="40757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18"/>
                  </a:lnTo>
                  <a:lnTo>
                    <a:pt x="14763" y="34363"/>
                  </a:lnTo>
                  <a:lnTo>
                    <a:pt x="14606" y="33147"/>
                  </a:lnTo>
                  <a:lnTo>
                    <a:pt x="14109" y="28923"/>
                  </a:lnTo>
                  <a:lnTo>
                    <a:pt x="13495" y="23968"/>
                  </a:lnTo>
                  <a:lnTo>
                    <a:pt x="13155" y="21327"/>
                  </a:lnTo>
                  <a:lnTo>
                    <a:pt x="12802" y="18672"/>
                  </a:lnTo>
                  <a:lnTo>
                    <a:pt x="12436" y="16018"/>
                  </a:lnTo>
                  <a:lnTo>
                    <a:pt x="12070" y="13429"/>
                  </a:lnTo>
                  <a:lnTo>
                    <a:pt x="11703" y="10971"/>
                  </a:lnTo>
                  <a:lnTo>
                    <a:pt x="11337" y="8669"/>
                  </a:lnTo>
                  <a:lnTo>
                    <a:pt x="10984" y="6577"/>
                  </a:lnTo>
                  <a:lnTo>
                    <a:pt x="10801" y="5636"/>
                  </a:lnTo>
                  <a:lnTo>
                    <a:pt x="10644" y="4760"/>
                  </a:lnTo>
                  <a:lnTo>
                    <a:pt x="10474" y="3975"/>
                  </a:lnTo>
                  <a:lnTo>
                    <a:pt x="10317" y="3269"/>
                  </a:lnTo>
                  <a:lnTo>
                    <a:pt x="10161" y="2641"/>
                  </a:lnTo>
                  <a:lnTo>
                    <a:pt x="10017" y="2132"/>
                  </a:lnTo>
                  <a:lnTo>
                    <a:pt x="9873" y="1713"/>
                  </a:lnTo>
                  <a:lnTo>
                    <a:pt x="9807" y="1556"/>
                  </a:lnTo>
                  <a:lnTo>
                    <a:pt x="9742" y="1412"/>
                  </a:lnTo>
                  <a:lnTo>
                    <a:pt x="9677" y="1308"/>
                  </a:lnTo>
                  <a:lnTo>
                    <a:pt x="9611" y="1229"/>
                  </a:lnTo>
                  <a:lnTo>
                    <a:pt x="9559" y="1177"/>
                  </a:lnTo>
                  <a:lnTo>
                    <a:pt x="9494" y="1164"/>
                  </a:lnTo>
                  <a:lnTo>
                    <a:pt x="9219" y="968"/>
                  </a:lnTo>
                  <a:lnTo>
                    <a:pt x="8945" y="785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2" y="249"/>
                  </a:lnTo>
                  <a:lnTo>
                    <a:pt x="7663" y="170"/>
                  </a:lnTo>
                  <a:lnTo>
                    <a:pt x="7428" y="105"/>
                  </a:lnTo>
                  <a:lnTo>
                    <a:pt x="7192" y="53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4" name="Google Shape;1816;p38">
              <a:extLst>
                <a:ext uri="{FF2B5EF4-FFF2-40B4-BE49-F238E27FC236}">
                  <a16:creationId xmlns:a16="http://schemas.microsoft.com/office/drawing/2014/main" id="{B6DFC067-0ED2-C5FB-D55A-93512B4FFD4B}"/>
                </a:ext>
              </a:extLst>
            </p:cNvPr>
            <p:cNvSpPr/>
            <p:nvPr/>
          </p:nvSpPr>
          <p:spPr>
            <a:xfrm>
              <a:off x="2373300" y="4816550"/>
              <a:ext cx="606425" cy="295200"/>
            </a:xfrm>
            <a:custGeom>
              <a:avLst/>
              <a:gdLst/>
              <a:ahLst/>
              <a:cxnLst/>
              <a:rect l="l" t="t" r="r" b="b"/>
              <a:pathLst>
                <a:path w="24257" h="11808" extrusionOk="0">
                  <a:moveTo>
                    <a:pt x="14541" y="0"/>
                  </a:moveTo>
                  <a:lnTo>
                    <a:pt x="14057" y="13"/>
                  </a:lnTo>
                  <a:lnTo>
                    <a:pt x="13586" y="39"/>
                  </a:lnTo>
                  <a:lnTo>
                    <a:pt x="13116" y="66"/>
                  </a:lnTo>
                  <a:lnTo>
                    <a:pt x="12671" y="118"/>
                  </a:lnTo>
                  <a:lnTo>
                    <a:pt x="12240" y="157"/>
                  </a:lnTo>
                  <a:lnTo>
                    <a:pt x="11363" y="157"/>
                  </a:lnTo>
                  <a:lnTo>
                    <a:pt x="10448" y="183"/>
                  </a:lnTo>
                  <a:lnTo>
                    <a:pt x="9494" y="223"/>
                  </a:lnTo>
                  <a:lnTo>
                    <a:pt x="9010" y="262"/>
                  </a:lnTo>
                  <a:lnTo>
                    <a:pt x="8526" y="301"/>
                  </a:lnTo>
                  <a:lnTo>
                    <a:pt x="8042" y="353"/>
                  </a:lnTo>
                  <a:lnTo>
                    <a:pt x="7545" y="419"/>
                  </a:lnTo>
                  <a:lnTo>
                    <a:pt x="7062" y="497"/>
                  </a:lnTo>
                  <a:lnTo>
                    <a:pt x="6591" y="576"/>
                  </a:lnTo>
                  <a:lnTo>
                    <a:pt x="6107" y="667"/>
                  </a:lnTo>
                  <a:lnTo>
                    <a:pt x="5636" y="772"/>
                  </a:lnTo>
                  <a:lnTo>
                    <a:pt x="5179" y="889"/>
                  </a:lnTo>
                  <a:lnTo>
                    <a:pt x="4721" y="1020"/>
                  </a:lnTo>
                  <a:lnTo>
                    <a:pt x="4277" y="1164"/>
                  </a:lnTo>
                  <a:lnTo>
                    <a:pt x="3858" y="1334"/>
                  </a:lnTo>
                  <a:lnTo>
                    <a:pt x="3440" y="1504"/>
                  </a:lnTo>
                  <a:lnTo>
                    <a:pt x="3034" y="1687"/>
                  </a:lnTo>
                  <a:lnTo>
                    <a:pt x="2655" y="1896"/>
                  </a:lnTo>
                  <a:lnTo>
                    <a:pt x="2289" y="2118"/>
                  </a:lnTo>
                  <a:lnTo>
                    <a:pt x="1949" y="2354"/>
                  </a:lnTo>
                  <a:lnTo>
                    <a:pt x="1635" y="2615"/>
                  </a:lnTo>
                  <a:lnTo>
                    <a:pt x="1335" y="2890"/>
                  </a:lnTo>
                  <a:lnTo>
                    <a:pt x="1191" y="3034"/>
                  </a:lnTo>
                  <a:lnTo>
                    <a:pt x="1060" y="3191"/>
                  </a:lnTo>
                  <a:lnTo>
                    <a:pt x="929" y="3335"/>
                  </a:lnTo>
                  <a:lnTo>
                    <a:pt x="811" y="3505"/>
                  </a:lnTo>
                  <a:lnTo>
                    <a:pt x="707" y="3661"/>
                  </a:lnTo>
                  <a:lnTo>
                    <a:pt x="602" y="3831"/>
                  </a:lnTo>
                  <a:lnTo>
                    <a:pt x="498" y="4001"/>
                  </a:lnTo>
                  <a:lnTo>
                    <a:pt x="406" y="4184"/>
                  </a:lnTo>
                  <a:lnTo>
                    <a:pt x="328" y="4368"/>
                  </a:lnTo>
                  <a:lnTo>
                    <a:pt x="249" y="4564"/>
                  </a:lnTo>
                  <a:lnTo>
                    <a:pt x="184" y="4760"/>
                  </a:lnTo>
                  <a:lnTo>
                    <a:pt x="132" y="4956"/>
                  </a:lnTo>
                  <a:lnTo>
                    <a:pt x="79" y="5165"/>
                  </a:lnTo>
                  <a:lnTo>
                    <a:pt x="40" y="5374"/>
                  </a:lnTo>
                  <a:lnTo>
                    <a:pt x="14" y="5570"/>
                  </a:lnTo>
                  <a:lnTo>
                    <a:pt x="1" y="5767"/>
                  </a:lnTo>
                  <a:lnTo>
                    <a:pt x="1" y="5950"/>
                  </a:lnTo>
                  <a:lnTo>
                    <a:pt x="1" y="6133"/>
                  </a:lnTo>
                  <a:lnTo>
                    <a:pt x="27" y="6316"/>
                  </a:lnTo>
                  <a:lnTo>
                    <a:pt x="53" y="6499"/>
                  </a:lnTo>
                  <a:lnTo>
                    <a:pt x="105" y="6669"/>
                  </a:lnTo>
                  <a:lnTo>
                    <a:pt x="158" y="6852"/>
                  </a:lnTo>
                  <a:lnTo>
                    <a:pt x="210" y="7022"/>
                  </a:lnTo>
                  <a:lnTo>
                    <a:pt x="288" y="7192"/>
                  </a:lnTo>
                  <a:lnTo>
                    <a:pt x="367" y="7362"/>
                  </a:lnTo>
                  <a:lnTo>
                    <a:pt x="458" y="7519"/>
                  </a:lnTo>
                  <a:lnTo>
                    <a:pt x="550" y="7676"/>
                  </a:lnTo>
                  <a:lnTo>
                    <a:pt x="655" y="7833"/>
                  </a:lnTo>
                  <a:lnTo>
                    <a:pt x="890" y="8146"/>
                  </a:lnTo>
                  <a:lnTo>
                    <a:pt x="1151" y="8434"/>
                  </a:lnTo>
                  <a:lnTo>
                    <a:pt x="1426" y="8722"/>
                  </a:lnTo>
                  <a:lnTo>
                    <a:pt x="1727" y="8983"/>
                  </a:lnTo>
                  <a:lnTo>
                    <a:pt x="2054" y="9245"/>
                  </a:lnTo>
                  <a:lnTo>
                    <a:pt x="2381" y="9480"/>
                  </a:lnTo>
                  <a:lnTo>
                    <a:pt x="2734" y="9702"/>
                  </a:lnTo>
                  <a:lnTo>
                    <a:pt x="3087" y="9912"/>
                  </a:lnTo>
                  <a:lnTo>
                    <a:pt x="3453" y="10095"/>
                  </a:lnTo>
                  <a:lnTo>
                    <a:pt x="3976" y="10343"/>
                  </a:lnTo>
                  <a:lnTo>
                    <a:pt x="4512" y="10565"/>
                  </a:lnTo>
                  <a:lnTo>
                    <a:pt x="5061" y="10761"/>
                  </a:lnTo>
                  <a:lnTo>
                    <a:pt x="5623" y="10945"/>
                  </a:lnTo>
                  <a:lnTo>
                    <a:pt x="6199" y="11101"/>
                  </a:lnTo>
                  <a:lnTo>
                    <a:pt x="6774" y="11232"/>
                  </a:lnTo>
                  <a:lnTo>
                    <a:pt x="7362" y="11350"/>
                  </a:lnTo>
                  <a:lnTo>
                    <a:pt x="7964" y="11454"/>
                  </a:lnTo>
                  <a:lnTo>
                    <a:pt x="8565" y="11533"/>
                  </a:lnTo>
                  <a:lnTo>
                    <a:pt x="9167" y="11611"/>
                  </a:lnTo>
                  <a:lnTo>
                    <a:pt x="9768" y="11664"/>
                  </a:lnTo>
                  <a:lnTo>
                    <a:pt x="10370" y="11716"/>
                  </a:lnTo>
                  <a:lnTo>
                    <a:pt x="10958" y="11742"/>
                  </a:lnTo>
                  <a:lnTo>
                    <a:pt x="11547" y="11768"/>
                  </a:lnTo>
                  <a:lnTo>
                    <a:pt x="12710" y="11808"/>
                  </a:lnTo>
                  <a:lnTo>
                    <a:pt x="13142" y="11808"/>
                  </a:lnTo>
                  <a:lnTo>
                    <a:pt x="13573" y="11794"/>
                  </a:lnTo>
                  <a:lnTo>
                    <a:pt x="14018" y="11781"/>
                  </a:lnTo>
                  <a:lnTo>
                    <a:pt x="14462" y="11742"/>
                  </a:lnTo>
                  <a:lnTo>
                    <a:pt x="14920" y="11716"/>
                  </a:lnTo>
                  <a:lnTo>
                    <a:pt x="15391" y="11664"/>
                  </a:lnTo>
                  <a:lnTo>
                    <a:pt x="15861" y="11598"/>
                  </a:lnTo>
                  <a:lnTo>
                    <a:pt x="16345" y="11533"/>
                  </a:lnTo>
                  <a:lnTo>
                    <a:pt x="16816" y="11454"/>
                  </a:lnTo>
                  <a:lnTo>
                    <a:pt x="17300" y="11363"/>
                  </a:lnTo>
                  <a:lnTo>
                    <a:pt x="17771" y="11258"/>
                  </a:lnTo>
                  <a:lnTo>
                    <a:pt x="18241" y="11141"/>
                  </a:lnTo>
                  <a:lnTo>
                    <a:pt x="18699" y="11010"/>
                  </a:lnTo>
                  <a:lnTo>
                    <a:pt x="19157" y="10866"/>
                  </a:lnTo>
                  <a:lnTo>
                    <a:pt x="19614" y="10709"/>
                  </a:lnTo>
                  <a:lnTo>
                    <a:pt x="20046" y="10539"/>
                  </a:lnTo>
                  <a:lnTo>
                    <a:pt x="20477" y="10356"/>
                  </a:lnTo>
                  <a:lnTo>
                    <a:pt x="20883" y="10160"/>
                  </a:lnTo>
                  <a:lnTo>
                    <a:pt x="21275" y="9951"/>
                  </a:lnTo>
                  <a:lnTo>
                    <a:pt x="21654" y="9729"/>
                  </a:lnTo>
                  <a:lnTo>
                    <a:pt x="22020" y="9480"/>
                  </a:lnTo>
                  <a:lnTo>
                    <a:pt x="22360" y="9232"/>
                  </a:lnTo>
                  <a:lnTo>
                    <a:pt x="22674" y="8957"/>
                  </a:lnTo>
                  <a:lnTo>
                    <a:pt x="22975" y="8669"/>
                  </a:lnTo>
                  <a:lnTo>
                    <a:pt x="23236" y="8356"/>
                  </a:lnTo>
                  <a:lnTo>
                    <a:pt x="23354" y="8199"/>
                  </a:lnTo>
                  <a:lnTo>
                    <a:pt x="23471" y="8042"/>
                  </a:lnTo>
                  <a:lnTo>
                    <a:pt x="23589" y="7872"/>
                  </a:lnTo>
                  <a:lnTo>
                    <a:pt x="23681" y="7702"/>
                  </a:lnTo>
                  <a:lnTo>
                    <a:pt x="23785" y="7519"/>
                  </a:lnTo>
                  <a:lnTo>
                    <a:pt x="23864" y="7336"/>
                  </a:lnTo>
                  <a:lnTo>
                    <a:pt x="23942" y="7153"/>
                  </a:lnTo>
                  <a:lnTo>
                    <a:pt x="24008" y="6970"/>
                  </a:lnTo>
                  <a:lnTo>
                    <a:pt x="24073" y="6773"/>
                  </a:lnTo>
                  <a:lnTo>
                    <a:pt x="24125" y="6577"/>
                  </a:lnTo>
                  <a:lnTo>
                    <a:pt x="24164" y="6368"/>
                  </a:lnTo>
                  <a:lnTo>
                    <a:pt x="24204" y="6159"/>
                  </a:lnTo>
                  <a:lnTo>
                    <a:pt x="24230" y="5950"/>
                  </a:lnTo>
                  <a:lnTo>
                    <a:pt x="24243" y="5727"/>
                  </a:lnTo>
                  <a:lnTo>
                    <a:pt x="24256" y="5479"/>
                  </a:lnTo>
                  <a:lnTo>
                    <a:pt x="24243" y="5244"/>
                  </a:lnTo>
                  <a:lnTo>
                    <a:pt x="24230" y="5008"/>
                  </a:lnTo>
                  <a:lnTo>
                    <a:pt x="24204" y="4773"/>
                  </a:lnTo>
                  <a:lnTo>
                    <a:pt x="24164" y="4551"/>
                  </a:lnTo>
                  <a:lnTo>
                    <a:pt x="24112" y="4341"/>
                  </a:lnTo>
                  <a:lnTo>
                    <a:pt x="24060" y="4132"/>
                  </a:lnTo>
                  <a:lnTo>
                    <a:pt x="23981" y="3923"/>
                  </a:lnTo>
                  <a:lnTo>
                    <a:pt x="23903" y="3727"/>
                  </a:lnTo>
                  <a:lnTo>
                    <a:pt x="23811" y="3531"/>
                  </a:lnTo>
                  <a:lnTo>
                    <a:pt x="23720" y="3348"/>
                  </a:lnTo>
                  <a:lnTo>
                    <a:pt x="23615" y="3165"/>
                  </a:lnTo>
                  <a:lnTo>
                    <a:pt x="23498" y="2995"/>
                  </a:lnTo>
                  <a:lnTo>
                    <a:pt x="23380" y="2825"/>
                  </a:lnTo>
                  <a:lnTo>
                    <a:pt x="23249" y="2668"/>
                  </a:lnTo>
                  <a:lnTo>
                    <a:pt x="23105" y="2511"/>
                  </a:lnTo>
                  <a:lnTo>
                    <a:pt x="22962" y="2354"/>
                  </a:lnTo>
                  <a:lnTo>
                    <a:pt x="22805" y="2210"/>
                  </a:lnTo>
                  <a:lnTo>
                    <a:pt x="22648" y="2079"/>
                  </a:lnTo>
                  <a:lnTo>
                    <a:pt x="22478" y="1935"/>
                  </a:lnTo>
                  <a:lnTo>
                    <a:pt x="22295" y="1805"/>
                  </a:lnTo>
                  <a:lnTo>
                    <a:pt x="22125" y="1687"/>
                  </a:lnTo>
                  <a:lnTo>
                    <a:pt x="21746" y="1452"/>
                  </a:lnTo>
                  <a:lnTo>
                    <a:pt x="21340" y="1242"/>
                  </a:lnTo>
                  <a:lnTo>
                    <a:pt x="20922" y="1046"/>
                  </a:lnTo>
                  <a:lnTo>
                    <a:pt x="20477" y="876"/>
                  </a:lnTo>
                  <a:lnTo>
                    <a:pt x="20020" y="719"/>
                  </a:lnTo>
                  <a:lnTo>
                    <a:pt x="19549" y="576"/>
                  </a:lnTo>
                  <a:lnTo>
                    <a:pt x="19065" y="445"/>
                  </a:lnTo>
                  <a:lnTo>
                    <a:pt x="18581" y="340"/>
                  </a:lnTo>
                  <a:lnTo>
                    <a:pt x="18084" y="249"/>
                  </a:lnTo>
                  <a:lnTo>
                    <a:pt x="17574" y="183"/>
                  </a:lnTo>
                  <a:lnTo>
                    <a:pt x="17064" y="118"/>
                  </a:lnTo>
                  <a:lnTo>
                    <a:pt x="16554" y="66"/>
                  </a:lnTo>
                  <a:lnTo>
                    <a:pt x="16045" y="39"/>
                  </a:lnTo>
                  <a:lnTo>
                    <a:pt x="15535" y="13"/>
                  </a:lnTo>
                  <a:lnTo>
                    <a:pt x="1503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5" name="Google Shape;1817;p38">
              <a:extLst>
                <a:ext uri="{FF2B5EF4-FFF2-40B4-BE49-F238E27FC236}">
                  <a16:creationId xmlns:a16="http://schemas.microsoft.com/office/drawing/2014/main" id="{89EA283C-C619-0D23-36D6-E998057D7006}"/>
                </a:ext>
              </a:extLst>
            </p:cNvPr>
            <p:cNvSpPr/>
            <p:nvPr/>
          </p:nvSpPr>
          <p:spPr>
            <a:xfrm>
              <a:off x="3029375" y="3644650"/>
              <a:ext cx="393600" cy="1423625"/>
            </a:xfrm>
            <a:custGeom>
              <a:avLst/>
              <a:gdLst/>
              <a:ahLst/>
              <a:cxnLst/>
              <a:rect l="l" t="t" r="r" b="b"/>
              <a:pathLst>
                <a:path w="15744" h="56945" extrusionOk="0">
                  <a:moveTo>
                    <a:pt x="6538" y="0"/>
                  </a:moveTo>
                  <a:lnTo>
                    <a:pt x="6342" y="13"/>
                  </a:lnTo>
                  <a:lnTo>
                    <a:pt x="6133" y="52"/>
                  </a:lnTo>
                  <a:lnTo>
                    <a:pt x="5937" y="92"/>
                  </a:lnTo>
                  <a:lnTo>
                    <a:pt x="5754" y="157"/>
                  </a:lnTo>
                  <a:lnTo>
                    <a:pt x="5571" y="235"/>
                  </a:lnTo>
                  <a:lnTo>
                    <a:pt x="5388" y="327"/>
                  </a:lnTo>
                  <a:lnTo>
                    <a:pt x="5218" y="419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798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6" y="1282"/>
                  </a:lnTo>
                  <a:lnTo>
                    <a:pt x="4132" y="1452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3" y="2053"/>
                  </a:lnTo>
                  <a:lnTo>
                    <a:pt x="3622" y="2262"/>
                  </a:lnTo>
                  <a:lnTo>
                    <a:pt x="3400" y="2707"/>
                  </a:lnTo>
                  <a:lnTo>
                    <a:pt x="3191" y="3177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55" y="4707"/>
                  </a:lnTo>
                  <a:lnTo>
                    <a:pt x="2498" y="5243"/>
                  </a:lnTo>
                  <a:lnTo>
                    <a:pt x="2367" y="5793"/>
                  </a:lnTo>
                  <a:lnTo>
                    <a:pt x="2236" y="6329"/>
                  </a:lnTo>
                  <a:lnTo>
                    <a:pt x="2132" y="6878"/>
                  </a:lnTo>
                  <a:lnTo>
                    <a:pt x="2027" y="7414"/>
                  </a:lnTo>
                  <a:lnTo>
                    <a:pt x="1949" y="7937"/>
                  </a:lnTo>
                  <a:lnTo>
                    <a:pt x="1870" y="8460"/>
                  </a:lnTo>
                  <a:lnTo>
                    <a:pt x="1805" y="8957"/>
                  </a:lnTo>
                  <a:lnTo>
                    <a:pt x="1700" y="9898"/>
                  </a:lnTo>
                  <a:lnTo>
                    <a:pt x="1635" y="10722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391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21"/>
                  </a:lnTo>
                  <a:lnTo>
                    <a:pt x="223" y="28243"/>
                  </a:lnTo>
                  <a:lnTo>
                    <a:pt x="170" y="29355"/>
                  </a:lnTo>
                  <a:lnTo>
                    <a:pt x="118" y="30453"/>
                  </a:lnTo>
                  <a:lnTo>
                    <a:pt x="66" y="31565"/>
                  </a:lnTo>
                  <a:lnTo>
                    <a:pt x="27" y="32676"/>
                  </a:lnTo>
                  <a:lnTo>
                    <a:pt x="14" y="33774"/>
                  </a:lnTo>
                  <a:lnTo>
                    <a:pt x="1" y="34873"/>
                  </a:lnTo>
                  <a:lnTo>
                    <a:pt x="1" y="35971"/>
                  </a:lnTo>
                  <a:lnTo>
                    <a:pt x="14" y="37070"/>
                  </a:lnTo>
                  <a:lnTo>
                    <a:pt x="40" y="38155"/>
                  </a:lnTo>
                  <a:lnTo>
                    <a:pt x="79" y="39253"/>
                  </a:lnTo>
                  <a:lnTo>
                    <a:pt x="131" y="40338"/>
                  </a:lnTo>
                  <a:lnTo>
                    <a:pt x="210" y="41411"/>
                  </a:lnTo>
                  <a:lnTo>
                    <a:pt x="301" y="42483"/>
                  </a:lnTo>
                  <a:lnTo>
                    <a:pt x="406" y="43555"/>
                  </a:lnTo>
                  <a:lnTo>
                    <a:pt x="537" y="44614"/>
                  </a:lnTo>
                  <a:lnTo>
                    <a:pt x="680" y="45673"/>
                  </a:lnTo>
                  <a:lnTo>
                    <a:pt x="720" y="45935"/>
                  </a:lnTo>
                  <a:lnTo>
                    <a:pt x="772" y="46183"/>
                  </a:lnTo>
                  <a:lnTo>
                    <a:pt x="837" y="46458"/>
                  </a:lnTo>
                  <a:lnTo>
                    <a:pt x="916" y="46732"/>
                  </a:lnTo>
                  <a:lnTo>
                    <a:pt x="1086" y="47308"/>
                  </a:lnTo>
                  <a:lnTo>
                    <a:pt x="1308" y="47909"/>
                  </a:lnTo>
                  <a:lnTo>
                    <a:pt x="1556" y="48537"/>
                  </a:lnTo>
                  <a:lnTo>
                    <a:pt x="1831" y="49164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56" y="51727"/>
                  </a:lnTo>
                  <a:lnTo>
                    <a:pt x="3688" y="52342"/>
                  </a:lnTo>
                  <a:lnTo>
                    <a:pt x="4119" y="52943"/>
                  </a:lnTo>
                  <a:lnTo>
                    <a:pt x="4577" y="53532"/>
                  </a:lnTo>
                  <a:lnTo>
                    <a:pt x="4825" y="53806"/>
                  </a:lnTo>
                  <a:lnTo>
                    <a:pt x="5061" y="54081"/>
                  </a:lnTo>
                  <a:lnTo>
                    <a:pt x="5309" y="54342"/>
                  </a:lnTo>
                  <a:lnTo>
                    <a:pt x="5545" y="54604"/>
                  </a:lnTo>
                  <a:lnTo>
                    <a:pt x="5806" y="54839"/>
                  </a:lnTo>
                  <a:lnTo>
                    <a:pt x="6054" y="55075"/>
                  </a:lnTo>
                  <a:lnTo>
                    <a:pt x="6316" y="55310"/>
                  </a:lnTo>
                  <a:lnTo>
                    <a:pt x="6564" y="55519"/>
                  </a:lnTo>
                  <a:lnTo>
                    <a:pt x="6826" y="55715"/>
                  </a:lnTo>
                  <a:lnTo>
                    <a:pt x="7087" y="55911"/>
                  </a:lnTo>
                  <a:lnTo>
                    <a:pt x="7362" y="56081"/>
                  </a:lnTo>
                  <a:lnTo>
                    <a:pt x="7624" y="56238"/>
                  </a:lnTo>
                  <a:lnTo>
                    <a:pt x="7885" y="56382"/>
                  </a:lnTo>
                  <a:lnTo>
                    <a:pt x="8160" y="56513"/>
                  </a:lnTo>
                  <a:lnTo>
                    <a:pt x="8421" y="56631"/>
                  </a:lnTo>
                  <a:lnTo>
                    <a:pt x="8696" y="56722"/>
                  </a:lnTo>
                  <a:lnTo>
                    <a:pt x="8957" y="56814"/>
                  </a:lnTo>
                  <a:lnTo>
                    <a:pt x="9232" y="56866"/>
                  </a:lnTo>
                  <a:lnTo>
                    <a:pt x="9493" y="56918"/>
                  </a:lnTo>
                  <a:lnTo>
                    <a:pt x="9768" y="56931"/>
                  </a:lnTo>
                  <a:lnTo>
                    <a:pt x="10029" y="56944"/>
                  </a:lnTo>
                  <a:lnTo>
                    <a:pt x="10291" y="56918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5" y="56513"/>
                  </a:lnTo>
                  <a:lnTo>
                    <a:pt x="11847" y="56356"/>
                  </a:lnTo>
                  <a:lnTo>
                    <a:pt x="12095" y="56173"/>
                  </a:lnTo>
                  <a:lnTo>
                    <a:pt x="12331" y="55964"/>
                  </a:lnTo>
                  <a:lnTo>
                    <a:pt x="12579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85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8" y="53323"/>
                  </a:lnTo>
                  <a:lnTo>
                    <a:pt x="14397" y="52747"/>
                  </a:lnTo>
                  <a:lnTo>
                    <a:pt x="14632" y="52159"/>
                  </a:lnTo>
                  <a:lnTo>
                    <a:pt x="14828" y="51557"/>
                  </a:lnTo>
                  <a:lnTo>
                    <a:pt x="15011" y="50956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12"/>
                  </a:lnTo>
                  <a:lnTo>
                    <a:pt x="15508" y="48485"/>
                  </a:lnTo>
                  <a:lnTo>
                    <a:pt x="15587" y="47857"/>
                  </a:lnTo>
                  <a:lnTo>
                    <a:pt x="15652" y="47229"/>
                  </a:lnTo>
                  <a:lnTo>
                    <a:pt x="15704" y="46589"/>
                  </a:lnTo>
                  <a:lnTo>
                    <a:pt x="15730" y="45948"/>
                  </a:lnTo>
                  <a:lnTo>
                    <a:pt x="15744" y="45294"/>
                  </a:lnTo>
                  <a:lnTo>
                    <a:pt x="15744" y="44653"/>
                  </a:lnTo>
                  <a:lnTo>
                    <a:pt x="15744" y="44000"/>
                  </a:lnTo>
                  <a:lnTo>
                    <a:pt x="15717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4" y="40744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05"/>
                  </a:lnTo>
                  <a:lnTo>
                    <a:pt x="14763" y="34363"/>
                  </a:lnTo>
                  <a:lnTo>
                    <a:pt x="14606" y="33134"/>
                  </a:lnTo>
                  <a:lnTo>
                    <a:pt x="14109" y="28923"/>
                  </a:lnTo>
                  <a:lnTo>
                    <a:pt x="13495" y="23955"/>
                  </a:lnTo>
                  <a:lnTo>
                    <a:pt x="13155" y="21326"/>
                  </a:lnTo>
                  <a:lnTo>
                    <a:pt x="12802" y="18659"/>
                  </a:lnTo>
                  <a:lnTo>
                    <a:pt x="12435" y="16018"/>
                  </a:lnTo>
                  <a:lnTo>
                    <a:pt x="12069" y="13429"/>
                  </a:lnTo>
                  <a:lnTo>
                    <a:pt x="11703" y="10957"/>
                  </a:lnTo>
                  <a:lnTo>
                    <a:pt x="11337" y="8656"/>
                  </a:lnTo>
                  <a:lnTo>
                    <a:pt x="10984" y="6577"/>
                  </a:lnTo>
                  <a:lnTo>
                    <a:pt x="10814" y="5636"/>
                  </a:lnTo>
                  <a:lnTo>
                    <a:pt x="10644" y="4760"/>
                  </a:lnTo>
                  <a:lnTo>
                    <a:pt x="10474" y="3962"/>
                  </a:lnTo>
                  <a:lnTo>
                    <a:pt x="10317" y="3256"/>
                  </a:lnTo>
                  <a:lnTo>
                    <a:pt x="10160" y="2641"/>
                  </a:lnTo>
                  <a:lnTo>
                    <a:pt x="10016" y="2118"/>
                  </a:lnTo>
                  <a:lnTo>
                    <a:pt x="9873" y="1713"/>
                  </a:lnTo>
                  <a:lnTo>
                    <a:pt x="9807" y="1543"/>
                  </a:lnTo>
                  <a:lnTo>
                    <a:pt x="9742" y="1412"/>
                  </a:lnTo>
                  <a:lnTo>
                    <a:pt x="9676" y="1295"/>
                  </a:lnTo>
                  <a:lnTo>
                    <a:pt x="9611" y="1216"/>
                  </a:lnTo>
                  <a:lnTo>
                    <a:pt x="9559" y="1177"/>
                  </a:lnTo>
                  <a:lnTo>
                    <a:pt x="9493" y="1164"/>
                  </a:lnTo>
                  <a:lnTo>
                    <a:pt x="9219" y="955"/>
                  </a:lnTo>
                  <a:lnTo>
                    <a:pt x="8944" y="772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1" y="249"/>
                  </a:lnTo>
                  <a:lnTo>
                    <a:pt x="7663" y="157"/>
                  </a:lnTo>
                  <a:lnTo>
                    <a:pt x="7427" y="92"/>
                  </a:lnTo>
                  <a:lnTo>
                    <a:pt x="7205" y="39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6" name="Google Shape;1818;p38">
              <a:extLst>
                <a:ext uri="{FF2B5EF4-FFF2-40B4-BE49-F238E27FC236}">
                  <a16:creationId xmlns:a16="http://schemas.microsoft.com/office/drawing/2014/main" id="{CF9FD0DA-BCD0-0C6B-8A2C-F832E4717B2E}"/>
                </a:ext>
              </a:extLst>
            </p:cNvPr>
            <p:cNvSpPr/>
            <p:nvPr/>
          </p:nvSpPr>
          <p:spPr>
            <a:xfrm>
              <a:off x="3023825" y="4803800"/>
              <a:ext cx="519125" cy="295525"/>
            </a:xfrm>
            <a:custGeom>
              <a:avLst/>
              <a:gdLst/>
              <a:ahLst/>
              <a:cxnLst/>
              <a:rect l="l" t="t" r="r" b="b"/>
              <a:pathLst>
                <a:path w="20765" h="11821" extrusionOk="0">
                  <a:moveTo>
                    <a:pt x="12984" y="0"/>
                  </a:moveTo>
                  <a:lnTo>
                    <a:pt x="12566" y="13"/>
                  </a:lnTo>
                  <a:lnTo>
                    <a:pt x="12147" y="40"/>
                  </a:lnTo>
                  <a:lnTo>
                    <a:pt x="11742" y="66"/>
                  </a:lnTo>
                  <a:lnTo>
                    <a:pt x="11337" y="105"/>
                  </a:lnTo>
                  <a:lnTo>
                    <a:pt x="10958" y="157"/>
                  </a:lnTo>
                  <a:lnTo>
                    <a:pt x="10591" y="223"/>
                  </a:lnTo>
                  <a:lnTo>
                    <a:pt x="9833" y="236"/>
                  </a:lnTo>
                  <a:lnTo>
                    <a:pt x="9049" y="275"/>
                  </a:lnTo>
                  <a:lnTo>
                    <a:pt x="8238" y="327"/>
                  </a:lnTo>
                  <a:lnTo>
                    <a:pt x="7819" y="379"/>
                  </a:lnTo>
                  <a:lnTo>
                    <a:pt x="7414" y="432"/>
                  </a:lnTo>
                  <a:lnTo>
                    <a:pt x="6996" y="484"/>
                  </a:lnTo>
                  <a:lnTo>
                    <a:pt x="6577" y="563"/>
                  </a:lnTo>
                  <a:lnTo>
                    <a:pt x="6159" y="641"/>
                  </a:lnTo>
                  <a:lnTo>
                    <a:pt x="5740" y="733"/>
                  </a:lnTo>
                  <a:lnTo>
                    <a:pt x="5335" y="837"/>
                  </a:lnTo>
                  <a:lnTo>
                    <a:pt x="4930" y="955"/>
                  </a:lnTo>
                  <a:lnTo>
                    <a:pt x="4537" y="1072"/>
                  </a:lnTo>
                  <a:lnTo>
                    <a:pt x="4145" y="1216"/>
                  </a:lnTo>
                  <a:lnTo>
                    <a:pt x="3766" y="1373"/>
                  </a:lnTo>
                  <a:lnTo>
                    <a:pt x="3387" y="1530"/>
                  </a:lnTo>
                  <a:lnTo>
                    <a:pt x="3034" y="1713"/>
                  </a:lnTo>
                  <a:lnTo>
                    <a:pt x="2694" y="1909"/>
                  </a:lnTo>
                  <a:lnTo>
                    <a:pt x="2354" y="2119"/>
                  </a:lnTo>
                  <a:lnTo>
                    <a:pt x="2040" y="2354"/>
                  </a:lnTo>
                  <a:lnTo>
                    <a:pt x="1739" y="2602"/>
                  </a:lnTo>
                  <a:lnTo>
                    <a:pt x="1465" y="2864"/>
                  </a:lnTo>
                  <a:lnTo>
                    <a:pt x="1203" y="3138"/>
                  </a:lnTo>
                  <a:lnTo>
                    <a:pt x="968" y="3439"/>
                  </a:lnTo>
                  <a:lnTo>
                    <a:pt x="759" y="3753"/>
                  </a:lnTo>
                  <a:lnTo>
                    <a:pt x="562" y="4093"/>
                  </a:lnTo>
                  <a:lnTo>
                    <a:pt x="471" y="4263"/>
                  </a:lnTo>
                  <a:lnTo>
                    <a:pt x="392" y="4446"/>
                  </a:lnTo>
                  <a:lnTo>
                    <a:pt x="314" y="4629"/>
                  </a:lnTo>
                  <a:lnTo>
                    <a:pt x="249" y="4825"/>
                  </a:lnTo>
                  <a:lnTo>
                    <a:pt x="196" y="5021"/>
                  </a:lnTo>
                  <a:lnTo>
                    <a:pt x="131" y="5231"/>
                  </a:lnTo>
                  <a:lnTo>
                    <a:pt x="92" y="5427"/>
                  </a:lnTo>
                  <a:lnTo>
                    <a:pt x="53" y="5649"/>
                  </a:lnTo>
                  <a:lnTo>
                    <a:pt x="26" y="5832"/>
                  </a:lnTo>
                  <a:lnTo>
                    <a:pt x="13" y="6028"/>
                  </a:lnTo>
                  <a:lnTo>
                    <a:pt x="0" y="6211"/>
                  </a:lnTo>
                  <a:lnTo>
                    <a:pt x="13" y="6394"/>
                  </a:lnTo>
                  <a:lnTo>
                    <a:pt x="26" y="6577"/>
                  </a:lnTo>
                  <a:lnTo>
                    <a:pt x="53" y="6760"/>
                  </a:lnTo>
                  <a:lnTo>
                    <a:pt x="79" y="6930"/>
                  </a:lnTo>
                  <a:lnTo>
                    <a:pt x="118" y="7113"/>
                  </a:lnTo>
                  <a:lnTo>
                    <a:pt x="170" y="7283"/>
                  </a:lnTo>
                  <a:lnTo>
                    <a:pt x="236" y="7440"/>
                  </a:lnTo>
                  <a:lnTo>
                    <a:pt x="301" y="7610"/>
                  </a:lnTo>
                  <a:lnTo>
                    <a:pt x="366" y="7767"/>
                  </a:lnTo>
                  <a:lnTo>
                    <a:pt x="536" y="8081"/>
                  </a:lnTo>
                  <a:lnTo>
                    <a:pt x="732" y="8382"/>
                  </a:lnTo>
                  <a:lnTo>
                    <a:pt x="942" y="8669"/>
                  </a:lnTo>
                  <a:lnTo>
                    <a:pt x="1177" y="8944"/>
                  </a:lnTo>
                  <a:lnTo>
                    <a:pt x="1439" y="9206"/>
                  </a:lnTo>
                  <a:lnTo>
                    <a:pt x="1700" y="9454"/>
                  </a:lnTo>
                  <a:lnTo>
                    <a:pt x="1988" y="9689"/>
                  </a:lnTo>
                  <a:lnTo>
                    <a:pt x="2275" y="9912"/>
                  </a:lnTo>
                  <a:lnTo>
                    <a:pt x="2576" y="10108"/>
                  </a:lnTo>
                  <a:lnTo>
                    <a:pt x="2890" y="10291"/>
                  </a:lnTo>
                  <a:lnTo>
                    <a:pt x="3334" y="10526"/>
                  </a:lnTo>
                  <a:lnTo>
                    <a:pt x="3779" y="10735"/>
                  </a:lnTo>
                  <a:lnTo>
                    <a:pt x="4250" y="10932"/>
                  </a:lnTo>
                  <a:lnTo>
                    <a:pt x="4734" y="11088"/>
                  </a:lnTo>
                  <a:lnTo>
                    <a:pt x="5217" y="11232"/>
                  </a:lnTo>
                  <a:lnTo>
                    <a:pt x="5714" y="11363"/>
                  </a:lnTo>
                  <a:lnTo>
                    <a:pt x="6224" y="11468"/>
                  </a:lnTo>
                  <a:lnTo>
                    <a:pt x="6721" y="11559"/>
                  </a:lnTo>
                  <a:lnTo>
                    <a:pt x="7231" y="11638"/>
                  </a:lnTo>
                  <a:lnTo>
                    <a:pt x="7754" y="11690"/>
                  </a:lnTo>
                  <a:lnTo>
                    <a:pt x="8264" y="11742"/>
                  </a:lnTo>
                  <a:lnTo>
                    <a:pt x="8774" y="11781"/>
                  </a:lnTo>
                  <a:lnTo>
                    <a:pt x="9284" y="11795"/>
                  </a:lnTo>
                  <a:lnTo>
                    <a:pt x="9794" y="11808"/>
                  </a:lnTo>
                  <a:lnTo>
                    <a:pt x="10788" y="11821"/>
                  </a:lnTo>
                  <a:lnTo>
                    <a:pt x="11141" y="11808"/>
                  </a:lnTo>
                  <a:lnTo>
                    <a:pt x="11507" y="11795"/>
                  </a:lnTo>
                  <a:lnTo>
                    <a:pt x="11899" y="11768"/>
                  </a:lnTo>
                  <a:lnTo>
                    <a:pt x="12278" y="11729"/>
                  </a:lnTo>
                  <a:lnTo>
                    <a:pt x="12684" y="11690"/>
                  </a:lnTo>
                  <a:lnTo>
                    <a:pt x="13076" y="11638"/>
                  </a:lnTo>
                  <a:lnTo>
                    <a:pt x="13481" y="11559"/>
                  </a:lnTo>
                  <a:lnTo>
                    <a:pt x="13886" y="11481"/>
                  </a:lnTo>
                  <a:lnTo>
                    <a:pt x="14305" y="11402"/>
                  </a:lnTo>
                  <a:lnTo>
                    <a:pt x="14710" y="11298"/>
                  </a:lnTo>
                  <a:lnTo>
                    <a:pt x="15116" y="11180"/>
                  </a:lnTo>
                  <a:lnTo>
                    <a:pt x="15521" y="11062"/>
                  </a:lnTo>
                  <a:lnTo>
                    <a:pt x="15926" y="10918"/>
                  </a:lnTo>
                  <a:lnTo>
                    <a:pt x="16319" y="10775"/>
                  </a:lnTo>
                  <a:lnTo>
                    <a:pt x="16698" y="10605"/>
                  </a:lnTo>
                  <a:lnTo>
                    <a:pt x="17077" y="10435"/>
                  </a:lnTo>
                  <a:lnTo>
                    <a:pt x="17443" y="10239"/>
                  </a:lnTo>
                  <a:lnTo>
                    <a:pt x="17809" y="10042"/>
                  </a:lnTo>
                  <a:lnTo>
                    <a:pt x="18149" y="9820"/>
                  </a:lnTo>
                  <a:lnTo>
                    <a:pt x="18476" y="9585"/>
                  </a:lnTo>
                  <a:lnTo>
                    <a:pt x="18790" y="9336"/>
                  </a:lnTo>
                  <a:lnTo>
                    <a:pt x="19078" y="9075"/>
                  </a:lnTo>
                  <a:lnTo>
                    <a:pt x="19365" y="8800"/>
                  </a:lnTo>
                  <a:lnTo>
                    <a:pt x="19614" y="8499"/>
                  </a:lnTo>
                  <a:lnTo>
                    <a:pt x="19849" y="8199"/>
                  </a:lnTo>
                  <a:lnTo>
                    <a:pt x="20058" y="7872"/>
                  </a:lnTo>
                  <a:lnTo>
                    <a:pt x="20241" y="7532"/>
                  </a:lnTo>
                  <a:lnTo>
                    <a:pt x="20333" y="7349"/>
                  </a:lnTo>
                  <a:lnTo>
                    <a:pt x="20411" y="7166"/>
                  </a:lnTo>
                  <a:lnTo>
                    <a:pt x="20477" y="6983"/>
                  </a:lnTo>
                  <a:lnTo>
                    <a:pt x="20542" y="6787"/>
                  </a:lnTo>
                  <a:lnTo>
                    <a:pt x="20594" y="6590"/>
                  </a:lnTo>
                  <a:lnTo>
                    <a:pt x="20647" y="6394"/>
                  </a:lnTo>
                  <a:lnTo>
                    <a:pt x="20686" y="6198"/>
                  </a:lnTo>
                  <a:lnTo>
                    <a:pt x="20712" y="5989"/>
                  </a:lnTo>
                  <a:lnTo>
                    <a:pt x="20738" y="5767"/>
                  </a:lnTo>
                  <a:lnTo>
                    <a:pt x="20764" y="5557"/>
                  </a:lnTo>
                  <a:lnTo>
                    <a:pt x="20764" y="5309"/>
                  </a:lnTo>
                  <a:lnTo>
                    <a:pt x="20764" y="5061"/>
                  </a:lnTo>
                  <a:lnTo>
                    <a:pt x="20764" y="4825"/>
                  </a:lnTo>
                  <a:lnTo>
                    <a:pt x="20738" y="4603"/>
                  </a:lnTo>
                  <a:lnTo>
                    <a:pt x="20712" y="4381"/>
                  </a:lnTo>
                  <a:lnTo>
                    <a:pt x="20673" y="4171"/>
                  </a:lnTo>
                  <a:lnTo>
                    <a:pt x="20620" y="3962"/>
                  </a:lnTo>
                  <a:lnTo>
                    <a:pt x="20568" y="3753"/>
                  </a:lnTo>
                  <a:lnTo>
                    <a:pt x="20503" y="3557"/>
                  </a:lnTo>
                  <a:lnTo>
                    <a:pt x="20437" y="3374"/>
                  </a:lnTo>
                  <a:lnTo>
                    <a:pt x="20359" y="3191"/>
                  </a:lnTo>
                  <a:lnTo>
                    <a:pt x="20267" y="3008"/>
                  </a:lnTo>
                  <a:lnTo>
                    <a:pt x="20176" y="2838"/>
                  </a:lnTo>
                  <a:lnTo>
                    <a:pt x="20071" y="2668"/>
                  </a:lnTo>
                  <a:lnTo>
                    <a:pt x="19967" y="2511"/>
                  </a:lnTo>
                  <a:lnTo>
                    <a:pt x="19849" y="2367"/>
                  </a:lnTo>
                  <a:lnTo>
                    <a:pt x="19718" y="2210"/>
                  </a:lnTo>
                  <a:lnTo>
                    <a:pt x="19587" y="2066"/>
                  </a:lnTo>
                  <a:lnTo>
                    <a:pt x="19457" y="1935"/>
                  </a:lnTo>
                  <a:lnTo>
                    <a:pt x="19313" y="1805"/>
                  </a:lnTo>
                  <a:lnTo>
                    <a:pt x="19012" y="1556"/>
                  </a:lnTo>
                  <a:lnTo>
                    <a:pt x="18698" y="1334"/>
                  </a:lnTo>
                  <a:lnTo>
                    <a:pt x="18358" y="1125"/>
                  </a:lnTo>
                  <a:lnTo>
                    <a:pt x="18005" y="942"/>
                  </a:lnTo>
                  <a:lnTo>
                    <a:pt x="17626" y="772"/>
                  </a:lnTo>
                  <a:lnTo>
                    <a:pt x="17234" y="628"/>
                  </a:lnTo>
                  <a:lnTo>
                    <a:pt x="16842" y="497"/>
                  </a:lnTo>
                  <a:lnTo>
                    <a:pt x="16423" y="379"/>
                  </a:lnTo>
                  <a:lnTo>
                    <a:pt x="16005" y="288"/>
                  </a:lnTo>
                  <a:lnTo>
                    <a:pt x="15586" y="196"/>
                  </a:lnTo>
                  <a:lnTo>
                    <a:pt x="15155" y="131"/>
                  </a:lnTo>
                  <a:lnTo>
                    <a:pt x="14723" y="79"/>
                  </a:lnTo>
                  <a:lnTo>
                    <a:pt x="14292" y="40"/>
                  </a:lnTo>
                  <a:lnTo>
                    <a:pt x="13847" y="13"/>
                  </a:lnTo>
                  <a:lnTo>
                    <a:pt x="134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7" name="Google Shape;1819;p38">
              <a:extLst>
                <a:ext uri="{FF2B5EF4-FFF2-40B4-BE49-F238E27FC236}">
                  <a16:creationId xmlns:a16="http://schemas.microsoft.com/office/drawing/2014/main" id="{59F5A0EC-A795-82EE-5D0C-8D3DA89D1765}"/>
                </a:ext>
              </a:extLst>
            </p:cNvPr>
            <p:cNvSpPr/>
            <p:nvPr/>
          </p:nvSpPr>
          <p:spPr>
            <a:xfrm>
              <a:off x="3381750" y="4928350"/>
              <a:ext cx="80125" cy="148100"/>
            </a:xfrm>
            <a:custGeom>
              <a:avLst/>
              <a:gdLst/>
              <a:ahLst/>
              <a:cxnLst/>
              <a:rect l="l" t="t" r="r" b="b"/>
              <a:pathLst>
                <a:path w="3205" h="5924" extrusionOk="0">
                  <a:moveTo>
                    <a:pt x="1936" y="0"/>
                  </a:moveTo>
                  <a:lnTo>
                    <a:pt x="1845" y="26"/>
                  </a:lnTo>
                  <a:lnTo>
                    <a:pt x="1753" y="65"/>
                  </a:lnTo>
                  <a:lnTo>
                    <a:pt x="1688" y="118"/>
                  </a:lnTo>
                  <a:lnTo>
                    <a:pt x="1635" y="170"/>
                  </a:lnTo>
                  <a:lnTo>
                    <a:pt x="1622" y="209"/>
                  </a:lnTo>
                  <a:lnTo>
                    <a:pt x="1609" y="235"/>
                  </a:lnTo>
                  <a:lnTo>
                    <a:pt x="1596" y="549"/>
                  </a:lnTo>
                  <a:lnTo>
                    <a:pt x="1570" y="876"/>
                  </a:lnTo>
                  <a:lnTo>
                    <a:pt x="1544" y="1203"/>
                  </a:lnTo>
                  <a:lnTo>
                    <a:pt x="1492" y="1517"/>
                  </a:lnTo>
                  <a:lnTo>
                    <a:pt x="1426" y="1844"/>
                  </a:lnTo>
                  <a:lnTo>
                    <a:pt x="1348" y="2171"/>
                  </a:lnTo>
                  <a:lnTo>
                    <a:pt x="1269" y="2511"/>
                  </a:lnTo>
                  <a:lnTo>
                    <a:pt x="1178" y="2838"/>
                  </a:lnTo>
                  <a:lnTo>
                    <a:pt x="1073" y="3177"/>
                  </a:lnTo>
                  <a:lnTo>
                    <a:pt x="956" y="3504"/>
                  </a:lnTo>
                  <a:lnTo>
                    <a:pt x="707" y="4184"/>
                  </a:lnTo>
                  <a:lnTo>
                    <a:pt x="432" y="4864"/>
                  </a:lnTo>
                  <a:lnTo>
                    <a:pt x="132" y="5557"/>
                  </a:lnTo>
                  <a:lnTo>
                    <a:pt x="53" y="5610"/>
                  </a:lnTo>
                  <a:lnTo>
                    <a:pt x="14" y="5675"/>
                  </a:lnTo>
                  <a:lnTo>
                    <a:pt x="1" y="5701"/>
                  </a:lnTo>
                  <a:lnTo>
                    <a:pt x="1" y="5740"/>
                  </a:lnTo>
                  <a:lnTo>
                    <a:pt x="14" y="5766"/>
                  </a:lnTo>
                  <a:lnTo>
                    <a:pt x="27" y="5793"/>
                  </a:lnTo>
                  <a:lnTo>
                    <a:pt x="27" y="5819"/>
                  </a:lnTo>
                  <a:lnTo>
                    <a:pt x="27" y="5845"/>
                  </a:lnTo>
                  <a:lnTo>
                    <a:pt x="40" y="5871"/>
                  </a:lnTo>
                  <a:lnTo>
                    <a:pt x="53" y="5884"/>
                  </a:lnTo>
                  <a:lnTo>
                    <a:pt x="106" y="5910"/>
                  </a:lnTo>
                  <a:lnTo>
                    <a:pt x="171" y="5923"/>
                  </a:lnTo>
                  <a:lnTo>
                    <a:pt x="263" y="5910"/>
                  </a:lnTo>
                  <a:lnTo>
                    <a:pt x="341" y="5897"/>
                  </a:lnTo>
                  <a:lnTo>
                    <a:pt x="419" y="5871"/>
                  </a:lnTo>
                  <a:lnTo>
                    <a:pt x="498" y="5819"/>
                  </a:lnTo>
                  <a:lnTo>
                    <a:pt x="877" y="5793"/>
                  </a:lnTo>
                  <a:lnTo>
                    <a:pt x="1230" y="5740"/>
                  </a:lnTo>
                  <a:lnTo>
                    <a:pt x="1544" y="5649"/>
                  </a:lnTo>
                  <a:lnTo>
                    <a:pt x="1832" y="5544"/>
                  </a:lnTo>
                  <a:lnTo>
                    <a:pt x="2080" y="5426"/>
                  </a:lnTo>
                  <a:lnTo>
                    <a:pt x="2302" y="5283"/>
                  </a:lnTo>
                  <a:lnTo>
                    <a:pt x="2498" y="5126"/>
                  </a:lnTo>
                  <a:lnTo>
                    <a:pt x="2668" y="4943"/>
                  </a:lnTo>
                  <a:lnTo>
                    <a:pt x="2812" y="4760"/>
                  </a:lnTo>
                  <a:lnTo>
                    <a:pt x="2930" y="4550"/>
                  </a:lnTo>
                  <a:lnTo>
                    <a:pt x="3021" y="4341"/>
                  </a:lnTo>
                  <a:lnTo>
                    <a:pt x="3100" y="4119"/>
                  </a:lnTo>
                  <a:lnTo>
                    <a:pt x="3152" y="3884"/>
                  </a:lnTo>
                  <a:lnTo>
                    <a:pt x="3191" y="3648"/>
                  </a:lnTo>
                  <a:lnTo>
                    <a:pt x="3205" y="3400"/>
                  </a:lnTo>
                  <a:lnTo>
                    <a:pt x="3205" y="3164"/>
                  </a:lnTo>
                  <a:lnTo>
                    <a:pt x="3205" y="2916"/>
                  </a:lnTo>
                  <a:lnTo>
                    <a:pt x="3178" y="2668"/>
                  </a:lnTo>
                  <a:lnTo>
                    <a:pt x="3139" y="2419"/>
                  </a:lnTo>
                  <a:lnTo>
                    <a:pt x="3087" y="2171"/>
                  </a:lnTo>
                  <a:lnTo>
                    <a:pt x="3021" y="1935"/>
                  </a:lnTo>
                  <a:lnTo>
                    <a:pt x="2956" y="1700"/>
                  </a:lnTo>
                  <a:lnTo>
                    <a:pt x="2891" y="1478"/>
                  </a:lnTo>
                  <a:lnTo>
                    <a:pt x="2812" y="1255"/>
                  </a:lnTo>
                  <a:lnTo>
                    <a:pt x="2642" y="850"/>
                  </a:lnTo>
                  <a:lnTo>
                    <a:pt x="2472" y="510"/>
                  </a:lnTo>
                  <a:lnTo>
                    <a:pt x="2302" y="235"/>
                  </a:lnTo>
                  <a:lnTo>
                    <a:pt x="2224" y="118"/>
                  </a:lnTo>
                  <a:lnTo>
                    <a:pt x="2158" y="39"/>
                  </a:lnTo>
                  <a:lnTo>
                    <a:pt x="2132" y="1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8" name="Google Shape;1820;p38">
              <a:extLst>
                <a:ext uri="{FF2B5EF4-FFF2-40B4-BE49-F238E27FC236}">
                  <a16:creationId xmlns:a16="http://schemas.microsoft.com/office/drawing/2014/main" id="{4C79F703-571C-CE95-BA0E-DD9F333248FF}"/>
                </a:ext>
              </a:extLst>
            </p:cNvPr>
            <p:cNvSpPr/>
            <p:nvPr/>
          </p:nvSpPr>
          <p:spPr>
            <a:xfrm>
              <a:off x="3171575" y="4939775"/>
              <a:ext cx="76175" cy="152025"/>
            </a:xfrm>
            <a:custGeom>
              <a:avLst/>
              <a:gdLst/>
              <a:ahLst/>
              <a:cxnLst/>
              <a:rect l="l" t="t" r="r" b="b"/>
              <a:pathLst>
                <a:path w="3047" h="6081" extrusionOk="0">
                  <a:moveTo>
                    <a:pt x="1936" y="1"/>
                  </a:moveTo>
                  <a:lnTo>
                    <a:pt x="1844" y="27"/>
                  </a:lnTo>
                  <a:lnTo>
                    <a:pt x="1753" y="66"/>
                  </a:lnTo>
                  <a:lnTo>
                    <a:pt x="1674" y="118"/>
                  </a:lnTo>
                  <a:lnTo>
                    <a:pt x="1622" y="171"/>
                  </a:lnTo>
                  <a:lnTo>
                    <a:pt x="1609" y="210"/>
                  </a:lnTo>
                  <a:lnTo>
                    <a:pt x="1609" y="236"/>
                  </a:lnTo>
                  <a:lnTo>
                    <a:pt x="1596" y="550"/>
                  </a:lnTo>
                  <a:lnTo>
                    <a:pt x="1569" y="877"/>
                  </a:lnTo>
                  <a:lnTo>
                    <a:pt x="1530" y="1204"/>
                  </a:lnTo>
                  <a:lnTo>
                    <a:pt x="1478" y="1518"/>
                  </a:lnTo>
                  <a:lnTo>
                    <a:pt x="1413" y="1844"/>
                  </a:lnTo>
                  <a:lnTo>
                    <a:pt x="1347" y="2171"/>
                  </a:lnTo>
                  <a:lnTo>
                    <a:pt x="1256" y="2511"/>
                  </a:lnTo>
                  <a:lnTo>
                    <a:pt x="1164" y="2838"/>
                  </a:lnTo>
                  <a:lnTo>
                    <a:pt x="1060" y="3178"/>
                  </a:lnTo>
                  <a:lnTo>
                    <a:pt x="955" y="3505"/>
                  </a:lnTo>
                  <a:lnTo>
                    <a:pt x="706" y="4185"/>
                  </a:lnTo>
                  <a:lnTo>
                    <a:pt x="419" y="4865"/>
                  </a:lnTo>
                  <a:lnTo>
                    <a:pt x="118" y="5558"/>
                  </a:lnTo>
                  <a:lnTo>
                    <a:pt x="53" y="5610"/>
                  </a:lnTo>
                  <a:lnTo>
                    <a:pt x="0" y="5676"/>
                  </a:lnTo>
                  <a:lnTo>
                    <a:pt x="0" y="5702"/>
                  </a:lnTo>
                  <a:lnTo>
                    <a:pt x="0" y="5741"/>
                  </a:lnTo>
                  <a:lnTo>
                    <a:pt x="0" y="5767"/>
                  </a:lnTo>
                  <a:lnTo>
                    <a:pt x="27" y="5793"/>
                  </a:lnTo>
                  <a:lnTo>
                    <a:pt x="13" y="5819"/>
                  </a:lnTo>
                  <a:lnTo>
                    <a:pt x="13" y="5846"/>
                  </a:lnTo>
                  <a:lnTo>
                    <a:pt x="27" y="5872"/>
                  </a:lnTo>
                  <a:lnTo>
                    <a:pt x="53" y="5885"/>
                  </a:lnTo>
                  <a:lnTo>
                    <a:pt x="105" y="5911"/>
                  </a:lnTo>
                  <a:lnTo>
                    <a:pt x="170" y="5924"/>
                  </a:lnTo>
                  <a:lnTo>
                    <a:pt x="249" y="5911"/>
                  </a:lnTo>
                  <a:lnTo>
                    <a:pt x="327" y="5898"/>
                  </a:lnTo>
                  <a:lnTo>
                    <a:pt x="419" y="5872"/>
                  </a:lnTo>
                  <a:lnTo>
                    <a:pt x="484" y="5819"/>
                  </a:lnTo>
                  <a:lnTo>
                    <a:pt x="667" y="5898"/>
                  </a:lnTo>
                  <a:lnTo>
                    <a:pt x="837" y="5950"/>
                  </a:lnTo>
                  <a:lnTo>
                    <a:pt x="994" y="6002"/>
                  </a:lnTo>
                  <a:lnTo>
                    <a:pt x="1151" y="6042"/>
                  </a:lnTo>
                  <a:lnTo>
                    <a:pt x="1295" y="6068"/>
                  </a:lnTo>
                  <a:lnTo>
                    <a:pt x="1439" y="6081"/>
                  </a:lnTo>
                  <a:lnTo>
                    <a:pt x="1700" y="6081"/>
                  </a:lnTo>
                  <a:lnTo>
                    <a:pt x="1818" y="6055"/>
                  </a:lnTo>
                  <a:lnTo>
                    <a:pt x="1936" y="6042"/>
                  </a:lnTo>
                  <a:lnTo>
                    <a:pt x="2040" y="6002"/>
                  </a:lnTo>
                  <a:lnTo>
                    <a:pt x="2145" y="5963"/>
                  </a:lnTo>
                  <a:lnTo>
                    <a:pt x="2236" y="5911"/>
                  </a:lnTo>
                  <a:lnTo>
                    <a:pt x="2328" y="5859"/>
                  </a:lnTo>
                  <a:lnTo>
                    <a:pt x="2406" y="5793"/>
                  </a:lnTo>
                  <a:lnTo>
                    <a:pt x="2485" y="5715"/>
                  </a:lnTo>
                  <a:lnTo>
                    <a:pt x="2550" y="5636"/>
                  </a:lnTo>
                  <a:lnTo>
                    <a:pt x="2616" y="5558"/>
                  </a:lnTo>
                  <a:lnTo>
                    <a:pt x="2733" y="5362"/>
                  </a:lnTo>
                  <a:lnTo>
                    <a:pt x="2838" y="5153"/>
                  </a:lnTo>
                  <a:lnTo>
                    <a:pt x="2903" y="4917"/>
                  </a:lnTo>
                  <a:lnTo>
                    <a:pt x="2969" y="4669"/>
                  </a:lnTo>
                  <a:lnTo>
                    <a:pt x="3008" y="4407"/>
                  </a:lnTo>
                  <a:lnTo>
                    <a:pt x="3034" y="4133"/>
                  </a:lnTo>
                  <a:lnTo>
                    <a:pt x="3047" y="3845"/>
                  </a:lnTo>
                  <a:lnTo>
                    <a:pt x="3047" y="3557"/>
                  </a:lnTo>
                  <a:lnTo>
                    <a:pt x="3034" y="3257"/>
                  </a:lnTo>
                  <a:lnTo>
                    <a:pt x="3008" y="2956"/>
                  </a:lnTo>
                  <a:lnTo>
                    <a:pt x="2969" y="2655"/>
                  </a:lnTo>
                  <a:lnTo>
                    <a:pt x="2916" y="2354"/>
                  </a:lnTo>
                  <a:lnTo>
                    <a:pt x="2864" y="2067"/>
                  </a:lnTo>
                  <a:lnTo>
                    <a:pt x="2812" y="1779"/>
                  </a:lnTo>
                  <a:lnTo>
                    <a:pt x="2746" y="1518"/>
                  </a:lnTo>
                  <a:lnTo>
                    <a:pt x="2602" y="1008"/>
                  </a:lnTo>
                  <a:lnTo>
                    <a:pt x="2524" y="785"/>
                  </a:lnTo>
                  <a:lnTo>
                    <a:pt x="2446" y="589"/>
                  </a:lnTo>
                  <a:lnTo>
                    <a:pt x="2367" y="406"/>
                  </a:lnTo>
                  <a:lnTo>
                    <a:pt x="2289" y="249"/>
                  </a:lnTo>
                  <a:lnTo>
                    <a:pt x="2223" y="132"/>
                  </a:lnTo>
                  <a:lnTo>
                    <a:pt x="2145" y="40"/>
                  </a:lnTo>
                  <a:lnTo>
                    <a:pt x="2132" y="14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9" name="Google Shape;1821;p38">
              <a:extLst>
                <a:ext uri="{FF2B5EF4-FFF2-40B4-BE49-F238E27FC236}">
                  <a16:creationId xmlns:a16="http://schemas.microsoft.com/office/drawing/2014/main" id="{8C0D05AF-B45A-6ECB-3A3D-37EC88A43DF9}"/>
                </a:ext>
              </a:extLst>
            </p:cNvPr>
            <p:cNvSpPr/>
            <p:nvPr/>
          </p:nvSpPr>
          <p:spPr>
            <a:xfrm>
              <a:off x="2758375" y="4965600"/>
              <a:ext cx="86975" cy="142550"/>
            </a:xfrm>
            <a:custGeom>
              <a:avLst/>
              <a:gdLst/>
              <a:ahLst/>
              <a:cxnLst/>
              <a:rect l="l" t="t" r="r" b="b"/>
              <a:pathLst>
                <a:path w="3479" h="5702" extrusionOk="0">
                  <a:moveTo>
                    <a:pt x="2524" y="1"/>
                  </a:moveTo>
                  <a:lnTo>
                    <a:pt x="2433" y="14"/>
                  </a:lnTo>
                  <a:lnTo>
                    <a:pt x="2341" y="40"/>
                  </a:lnTo>
                  <a:lnTo>
                    <a:pt x="2263" y="79"/>
                  </a:lnTo>
                  <a:lnTo>
                    <a:pt x="2198" y="131"/>
                  </a:lnTo>
                  <a:lnTo>
                    <a:pt x="2184" y="158"/>
                  </a:lnTo>
                  <a:lnTo>
                    <a:pt x="2171" y="184"/>
                  </a:lnTo>
                  <a:lnTo>
                    <a:pt x="2132" y="511"/>
                  </a:lnTo>
                  <a:lnTo>
                    <a:pt x="2067" y="824"/>
                  </a:lnTo>
                  <a:lnTo>
                    <a:pt x="2001" y="1138"/>
                  </a:lnTo>
                  <a:lnTo>
                    <a:pt x="1923" y="1452"/>
                  </a:lnTo>
                  <a:lnTo>
                    <a:pt x="1818" y="1779"/>
                  </a:lnTo>
                  <a:lnTo>
                    <a:pt x="1714" y="2093"/>
                  </a:lnTo>
                  <a:lnTo>
                    <a:pt x="1596" y="2420"/>
                  </a:lnTo>
                  <a:lnTo>
                    <a:pt x="1465" y="2734"/>
                  </a:lnTo>
                  <a:lnTo>
                    <a:pt x="1335" y="3060"/>
                  </a:lnTo>
                  <a:lnTo>
                    <a:pt x="1191" y="3374"/>
                  </a:lnTo>
                  <a:lnTo>
                    <a:pt x="864" y="4028"/>
                  </a:lnTo>
                  <a:lnTo>
                    <a:pt x="524" y="4669"/>
                  </a:lnTo>
                  <a:lnTo>
                    <a:pt x="145" y="5323"/>
                  </a:lnTo>
                  <a:lnTo>
                    <a:pt x="79" y="5375"/>
                  </a:lnTo>
                  <a:lnTo>
                    <a:pt x="27" y="5440"/>
                  </a:lnTo>
                  <a:lnTo>
                    <a:pt x="14" y="5466"/>
                  </a:lnTo>
                  <a:lnTo>
                    <a:pt x="1" y="5492"/>
                  </a:lnTo>
                  <a:lnTo>
                    <a:pt x="14" y="5519"/>
                  </a:lnTo>
                  <a:lnTo>
                    <a:pt x="27" y="5545"/>
                  </a:lnTo>
                  <a:lnTo>
                    <a:pt x="14" y="5584"/>
                  </a:lnTo>
                  <a:lnTo>
                    <a:pt x="14" y="5610"/>
                  </a:lnTo>
                  <a:lnTo>
                    <a:pt x="27" y="5623"/>
                  </a:lnTo>
                  <a:lnTo>
                    <a:pt x="40" y="5649"/>
                  </a:lnTo>
                  <a:lnTo>
                    <a:pt x="92" y="5676"/>
                  </a:lnTo>
                  <a:lnTo>
                    <a:pt x="158" y="5689"/>
                  </a:lnTo>
                  <a:lnTo>
                    <a:pt x="236" y="5702"/>
                  </a:lnTo>
                  <a:lnTo>
                    <a:pt x="328" y="5689"/>
                  </a:lnTo>
                  <a:lnTo>
                    <a:pt x="406" y="5676"/>
                  </a:lnTo>
                  <a:lnTo>
                    <a:pt x="485" y="5636"/>
                  </a:lnTo>
                  <a:lnTo>
                    <a:pt x="864" y="5636"/>
                  </a:lnTo>
                  <a:lnTo>
                    <a:pt x="1230" y="5623"/>
                  </a:lnTo>
                  <a:lnTo>
                    <a:pt x="1544" y="5571"/>
                  </a:lnTo>
                  <a:lnTo>
                    <a:pt x="1844" y="5506"/>
                  </a:lnTo>
                  <a:lnTo>
                    <a:pt x="2106" y="5401"/>
                  </a:lnTo>
                  <a:lnTo>
                    <a:pt x="2341" y="5283"/>
                  </a:lnTo>
                  <a:lnTo>
                    <a:pt x="2551" y="5139"/>
                  </a:lnTo>
                  <a:lnTo>
                    <a:pt x="2734" y="4983"/>
                  </a:lnTo>
                  <a:lnTo>
                    <a:pt x="2904" y="4813"/>
                  </a:lnTo>
                  <a:lnTo>
                    <a:pt x="3034" y="4629"/>
                  </a:lnTo>
                  <a:lnTo>
                    <a:pt x="3152" y="4420"/>
                  </a:lnTo>
                  <a:lnTo>
                    <a:pt x="3257" y="4211"/>
                  </a:lnTo>
                  <a:lnTo>
                    <a:pt x="3335" y="3989"/>
                  </a:lnTo>
                  <a:lnTo>
                    <a:pt x="3387" y="3753"/>
                  </a:lnTo>
                  <a:lnTo>
                    <a:pt x="3440" y="3505"/>
                  </a:lnTo>
                  <a:lnTo>
                    <a:pt x="3466" y="3270"/>
                  </a:lnTo>
                  <a:lnTo>
                    <a:pt x="3479" y="3021"/>
                  </a:lnTo>
                  <a:lnTo>
                    <a:pt x="3479" y="2773"/>
                  </a:lnTo>
                  <a:lnTo>
                    <a:pt x="3466" y="2524"/>
                  </a:lnTo>
                  <a:lnTo>
                    <a:pt x="3440" y="2276"/>
                  </a:lnTo>
                  <a:lnTo>
                    <a:pt x="3414" y="2027"/>
                  </a:lnTo>
                  <a:lnTo>
                    <a:pt x="3361" y="1792"/>
                  </a:lnTo>
                  <a:lnTo>
                    <a:pt x="3322" y="1557"/>
                  </a:lnTo>
                  <a:lnTo>
                    <a:pt x="3257" y="1334"/>
                  </a:lnTo>
                  <a:lnTo>
                    <a:pt x="3139" y="916"/>
                  </a:lnTo>
                  <a:lnTo>
                    <a:pt x="3008" y="550"/>
                  </a:lnTo>
                  <a:lnTo>
                    <a:pt x="2864" y="262"/>
                  </a:lnTo>
                  <a:lnTo>
                    <a:pt x="2799" y="145"/>
                  </a:lnTo>
                  <a:lnTo>
                    <a:pt x="2734" y="53"/>
                  </a:lnTo>
                  <a:lnTo>
                    <a:pt x="2721" y="27"/>
                  </a:lnTo>
                  <a:lnTo>
                    <a:pt x="2694" y="14"/>
                  </a:lnTo>
                  <a:lnTo>
                    <a:pt x="2616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0" name="Google Shape;1822;p38">
              <a:extLst>
                <a:ext uri="{FF2B5EF4-FFF2-40B4-BE49-F238E27FC236}">
                  <a16:creationId xmlns:a16="http://schemas.microsoft.com/office/drawing/2014/main" id="{02E9D85B-D080-D207-D9A0-076350E4EB12}"/>
                </a:ext>
              </a:extLst>
            </p:cNvPr>
            <p:cNvSpPr/>
            <p:nvPr/>
          </p:nvSpPr>
          <p:spPr>
            <a:xfrm>
              <a:off x="2548200" y="4955150"/>
              <a:ext cx="81750" cy="150400"/>
            </a:xfrm>
            <a:custGeom>
              <a:avLst/>
              <a:gdLst/>
              <a:ahLst/>
              <a:cxnLst/>
              <a:rect l="l" t="t" r="r" b="b"/>
              <a:pathLst>
                <a:path w="3270" h="6016" extrusionOk="0">
                  <a:moveTo>
                    <a:pt x="2511" y="0"/>
                  </a:moveTo>
                  <a:lnTo>
                    <a:pt x="2419" y="13"/>
                  </a:lnTo>
                  <a:lnTo>
                    <a:pt x="2328" y="40"/>
                  </a:lnTo>
                  <a:lnTo>
                    <a:pt x="2249" y="79"/>
                  </a:lnTo>
                  <a:lnTo>
                    <a:pt x="2197" y="131"/>
                  </a:lnTo>
                  <a:lnTo>
                    <a:pt x="2171" y="157"/>
                  </a:lnTo>
                  <a:lnTo>
                    <a:pt x="2171" y="183"/>
                  </a:lnTo>
                  <a:lnTo>
                    <a:pt x="2118" y="510"/>
                  </a:lnTo>
                  <a:lnTo>
                    <a:pt x="2066" y="824"/>
                  </a:lnTo>
                  <a:lnTo>
                    <a:pt x="1988" y="1138"/>
                  </a:lnTo>
                  <a:lnTo>
                    <a:pt x="1909" y="1465"/>
                  </a:lnTo>
                  <a:lnTo>
                    <a:pt x="1818" y="1779"/>
                  </a:lnTo>
                  <a:lnTo>
                    <a:pt x="1700" y="2092"/>
                  </a:lnTo>
                  <a:lnTo>
                    <a:pt x="1582" y="2419"/>
                  </a:lnTo>
                  <a:lnTo>
                    <a:pt x="1465" y="2733"/>
                  </a:lnTo>
                  <a:lnTo>
                    <a:pt x="1321" y="3060"/>
                  </a:lnTo>
                  <a:lnTo>
                    <a:pt x="1177" y="3374"/>
                  </a:lnTo>
                  <a:lnTo>
                    <a:pt x="863" y="4028"/>
                  </a:lnTo>
                  <a:lnTo>
                    <a:pt x="510" y="4668"/>
                  </a:lnTo>
                  <a:lnTo>
                    <a:pt x="144" y="5322"/>
                  </a:lnTo>
                  <a:lnTo>
                    <a:pt x="66" y="5374"/>
                  </a:lnTo>
                  <a:lnTo>
                    <a:pt x="13" y="5440"/>
                  </a:lnTo>
                  <a:lnTo>
                    <a:pt x="0" y="5466"/>
                  </a:lnTo>
                  <a:lnTo>
                    <a:pt x="0" y="5492"/>
                  </a:lnTo>
                  <a:lnTo>
                    <a:pt x="0" y="5531"/>
                  </a:lnTo>
                  <a:lnTo>
                    <a:pt x="13" y="5557"/>
                  </a:lnTo>
                  <a:lnTo>
                    <a:pt x="0" y="5584"/>
                  </a:lnTo>
                  <a:lnTo>
                    <a:pt x="0" y="5610"/>
                  </a:lnTo>
                  <a:lnTo>
                    <a:pt x="13" y="5623"/>
                  </a:lnTo>
                  <a:lnTo>
                    <a:pt x="26" y="5649"/>
                  </a:lnTo>
                  <a:lnTo>
                    <a:pt x="79" y="5675"/>
                  </a:lnTo>
                  <a:lnTo>
                    <a:pt x="144" y="5701"/>
                  </a:lnTo>
                  <a:lnTo>
                    <a:pt x="223" y="5701"/>
                  </a:lnTo>
                  <a:lnTo>
                    <a:pt x="314" y="5688"/>
                  </a:lnTo>
                  <a:lnTo>
                    <a:pt x="393" y="5675"/>
                  </a:lnTo>
                  <a:lnTo>
                    <a:pt x="471" y="5636"/>
                  </a:lnTo>
                  <a:lnTo>
                    <a:pt x="641" y="5727"/>
                  </a:lnTo>
                  <a:lnTo>
                    <a:pt x="811" y="5793"/>
                  </a:lnTo>
                  <a:lnTo>
                    <a:pt x="968" y="5858"/>
                  </a:lnTo>
                  <a:lnTo>
                    <a:pt x="1112" y="5910"/>
                  </a:lnTo>
                  <a:lnTo>
                    <a:pt x="1255" y="5950"/>
                  </a:lnTo>
                  <a:lnTo>
                    <a:pt x="1399" y="5989"/>
                  </a:lnTo>
                  <a:lnTo>
                    <a:pt x="1530" y="6002"/>
                  </a:lnTo>
                  <a:lnTo>
                    <a:pt x="1661" y="6015"/>
                  </a:lnTo>
                  <a:lnTo>
                    <a:pt x="1779" y="6015"/>
                  </a:lnTo>
                  <a:lnTo>
                    <a:pt x="1896" y="6002"/>
                  </a:lnTo>
                  <a:lnTo>
                    <a:pt x="2001" y="5976"/>
                  </a:lnTo>
                  <a:lnTo>
                    <a:pt x="2105" y="5950"/>
                  </a:lnTo>
                  <a:lnTo>
                    <a:pt x="2210" y="5910"/>
                  </a:lnTo>
                  <a:lnTo>
                    <a:pt x="2302" y="5858"/>
                  </a:lnTo>
                  <a:lnTo>
                    <a:pt x="2393" y="5806"/>
                  </a:lnTo>
                  <a:lnTo>
                    <a:pt x="2472" y="5741"/>
                  </a:lnTo>
                  <a:lnTo>
                    <a:pt x="2550" y="5662"/>
                  </a:lnTo>
                  <a:lnTo>
                    <a:pt x="2628" y="5584"/>
                  </a:lnTo>
                  <a:lnTo>
                    <a:pt x="2759" y="5414"/>
                  </a:lnTo>
                  <a:lnTo>
                    <a:pt x="2877" y="5217"/>
                  </a:lnTo>
                  <a:lnTo>
                    <a:pt x="2981" y="4982"/>
                  </a:lnTo>
                  <a:lnTo>
                    <a:pt x="3060" y="4747"/>
                  </a:lnTo>
                  <a:lnTo>
                    <a:pt x="3125" y="4485"/>
                  </a:lnTo>
                  <a:lnTo>
                    <a:pt x="3178" y="4211"/>
                  </a:lnTo>
                  <a:lnTo>
                    <a:pt x="3230" y="3936"/>
                  </a:lnTo>
                  <a:lnTo>
                    <a:pt x="3256" y="3635"/>
                  </a:lnTo>
                  <a:lnTo>
                    <a:pt x="3269" y="3348"/>
                  </a:lnTo>
                  <a:lnTo>
                    <a:pt x="3269" y="3047"/>
                  </a:lnTo>
                  <a:lnTo>
                    <a:pt x="3269" y="2733"/>
                  </a:lnTo>
                  <a:lnTo>
                    <a:pt x="3256" y="2445"/>
                  </a:lnTo>
                  <a:lnTo>
                    <a:pt x="3230" y="2145"/>
                  </a:lnTo>
                  <a:lnTo>
                    <a:pt x="3204" y="1857"/>
                  </a:lnTo>
                  <a:lnTo>
                    <a:pt x="3165" y="1582"/>
                  </a:lnTo>
                  <a:lnTo>
                    <a:pt x="3073" y="1073"/>
                  </a:lnTo>
                  <a:lnTo>
                    <a:pt x="3021" y="837"/>
                  </a:lnTo>
                  <a:lnTo>
                    <a:pt x="2968" y="628"/>
                  </a:lnTo>
                  <a:lnTo>
                    <a:pt x="2903" y="445"/>
                  </a:lnTo>
                  <a:lnTo>
                    <a:pt x="2851" y="275"/>
                  </a:lnTo>
                  <a:lnTo>
                    <a:pt x="2785" y="144"/>
                  </a:lnTo>
                  <a:lnTo>
                    <a:pt x="2733" y="53"/>
                  </a:lnTo>
                  <a:lnTo>
                    <a:pt x="2707" y="26"/>
                  </a:lnTo>
                  <a:lnTo>
                    <a:pt x="2681" y="13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1" name="Google Shape;1823;p38">
              <a:extLst>
                <a:ext uri="{FF2B5EF4-FFF2-40B4-BE49-F238E27FC236}">
                  <a16:creationId xmlns:a16="http://schemas.microsoft.com/office/drawing/2014/main" id="{783EF61D-5CD4-769D-F78C-8FC1B197B765}"/>
                </a:ext>
              </a:extLst>
            </p:cNvPr>
            <p:cNvSpPr/>
            <p:nvPr/>
          </p:nvSpPr>
          <p:spPr>
            <a:xfrm>
              <a:off x="2204950" y="3429550"/>
              <a:ext cx="213175" cy="176225"/>
            </a:xfrm>
            <a:custGeom>
              <a:avLst/>
              <a:gdLst/>
              <a:ahLst/>
              <a:cxnLst/>
              <a:rect l="l" t="t" r="r" b="b"/>
              <a:pathLst>
                <a:path w="8527" h="7049" extrusionOk="0">
                  <a:moveTo>
                    <a:pt x="1583" y="0"/>
                  </a:moveTo>
                  <a:lnTo>
                    <a:pt x="1557" y="13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26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2" y="536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56"/>
                  </a:lnTo>
                  <a:lnTo>
                    <a:pt x="576" y="1452"/>
                  </a:lnTo>
                  <a:lnTo>
                    <a:pt x="445" y="1648"/>
                  </a:lnTo>
                  <a:lnTo>
                    <a:pt x="328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4" y="2720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1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51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20" y="6800"/>
                  </a:lnTo>
                  <a:lnTo>
                    <a:pt x="6238" y="6878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36" y="7022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51"/>
                  </a:lnTo>
                  <a:lnTo>
                    <a:pt x="8526" y="6407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48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08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75"/>
                  </a:lnTo>
                  <a:lnTo>
                    <a:pt x="4656" y="3308"/>
                  </a:lnTo>
                  <a:lnTo>
                    <a:pt x="4264" y="2916"/>
                  </a:lnTo>
                  <a:lnTo>
                    <a:pt x="3871" y="2511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196"/>
                  </a:lnTo>
                  <a:lnTo>
                    <a:pt x="1910" y="144"/>
                  </a:lnTo>
                  <a:lnTo>
                    <a:pt x="1871" y="92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53" y="27"/>
                  </a:lnTo>
                  <a:lnTo>
                    <a:pt x="1701" y="40"/>
                  </a:lnTo>
                  <a:lnTo>
                    <a:pt x="1661" y="13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2" name="Google Shape;1824;p38">
              <a:extLst>
                <a:ext uri="{FF2B5EF4-FFF2-40B4-BE49-F238E27FC236}">
                  <a16:creationId xmlns:a16="http://schemas.microsoft.com/office/drawing/2014/main" id="{62D50C66-B1F2-DA02-B6A5-C1FB3280E353}"/>
                </a:ext>
              </a:extLst>
            </p:cNvPr>
            <p:cNvSpPr/>
            <p:nvPr/>
          </p:nvSpPr>
          <p:spPr>
            <a:xfrm>
              <a:off x="1792425" y="2400175"/>
              <a:ext cx="297175" cy="177525"/>
            </a:xfrm>
            <a:custGeom>
              <a:avLst/>
              <a:gdLst/>
              <a:ahLst/>
              <a:cxnLst/>
              <a:rect l="l" t="t" r="r" b="b"/>
              <a:pathLst>
                <a:path w="11887" h="7101" extrusionOk="0">
                  <a:moveTo>
                    <a:pt x="1334" y="0"/>
                  </a:moveTo>
                  <a:lnTo>
                    <a:pt x="1334" y="26"/>
                  </a:lnTo>
                  <a:lnTo>
                    <a:pt x="1086" y="340"/>
                  </a:lnTo>
                  <a:lnTo>
                    <a:pt x="863" y="641"/>
                  </a:lnTo>
                  <a:lnTo>
                    <a:pt x="667" y="942"/>
                  </a:lnTo>
                  <a:lnTo>
                    <a:pt x="497" y="1242"/>
                  </a:lnTo>
                  <a:lnTo>
                    <a:pt x="354" y="1517"/>
                  </a:lnTo>
                  <a:lnTo>
                    <a:pt x="236" y="1792"/>
                  </a:lnTo>
                  <a:lnTo>
                    <a:pt x="144" y="2066"/>
                  </a:lnTo>
                  <a:lnTo>
                    <a:pt x="79" y="2315"/>
                  </a:lnTo>
                  <a:lnTo>
                    <a:pt x="27" y="2563"/>
                  </a:lnTo>
                  <a:lnTo>
                    <a:pt x="0" y="2811"/>
                  </a:lnTo>
                  <a:lnTo>
                    <a:pt x="0" y="3047"/>
                  </a:lnTo>
                  <a:lnTo>
                    <a:pt x="14" y="3269"/>
                  </a:lnTo>
                  <a:lnTo>
                    <a:pt x="53" y="3491"/>
                  </a:lnTo>
                  <a:lnTo>
                    <a:pt x="105" y="3701"/>
                  </a:lnTo>
                  <a:lnTo>
                    <a:pt x="184" y="3910"/>
                  </a:lnTo>
                  <a:lnTo>
                    <a:pt x="275" y="4106"/>
                  </a:lnTo>
                  <a:lnTo>
                    <a:pt x="393" y="4289"/>
                  </a:lnTo>
                  <a:lnTo>
                    <a:pt x="510" y="4472"/>
                  </a:lnTo>
                  <a:lnTo>
                    <a:pt x="654" y="4655"/>
                  </a:lnTo>
                  <a:lnTo>
                    <a:pt x="811" y="4825"/>
                  </a:lnTo>
                  <a:lnTo>
                    <a:pt x="981" y="4982"/>
                  </a:lnTo>
                  <a:lnTo>
                    <a:pt x="1164" y="5139"/>
                  </a:lnTo>
                  <a:lnTo>
                    <a:pt x="1373" y="5283"/>
                  </a:lnTo>
                  <a:lnTo>
                    <a:pt x="1583" y="5427"/>
                  </a:lnTo>
                  <a:lnTo>
                    <a:pt x="1805" y="5557"/>
                  </a:lnTo>
                  <a:lnTo>
                    <a:pt x="2027" y="5688"/>
                  </a:lnTo>
                  <a:lnTo>
                    <a:pt x="2276" y="5806"/>
                  </a:lnTo>
                  <a:lnTo>
                    <a:pt x="2524" y="5923"/>
                  </a:lnTo>
                  <a:lnTo>
                    <a:pt x="2786" y="6041"/>
                  </a:lnTo>
                  <a:lnTo>
                    <a:pt x="3047" y="6146"/>
                  </a:lnTo>
                  <a:lnTo>
                    <a:pt x="3609" y="6329"/>
                  </a:lnTo>
                  <a:lnTo>
                    <a:pt x="4185" y="6499"/>
                  </a:lnTo>
                  <a:lnTo>
                    <a:pt x="4786" y="6643"/>
                  </a:lnTo>
                  <a:lnTo>
                    <a:pt x="5388" y="6773"/>
                  </a:lnTo>
                  <a:lnTo>
                    <a:pt x="6002" y="6865"/>
                  </a:lnTo>
                  <a:lnTo>
                    <a:pt x="6617" y="6956"/>
                  </a:lnTo>
                  <a:lnTo>
                    <a:pt x="7218" y="7022"/>
                  </a:lnTo>
                  <a:lnTo>
                    <a:pt x="7807" y="7061"/>
                  </a:lnTo>
                  <a:lnTo>
                    <a:pt x="8395" y="7087"/>
                  </a:lnTo>
                  <a:lnTo>
                    <a:pt x="8944" y="7100"/>
                  </a:lnTo>
                  <a:lnTo>
                    <a:pt x="9467" y="7100"/>
                  </a:lnTo>
                  <a:lnTo>
                    <a:pt x="9951" y="7074"/>
                  </a:lnTo>
                  <a:lnTo>
                    <a:pt x="10409" y="7048"/>
                  </a:lnTo>
                  <a:lnTo>
                    <a:pt x="10814" y="6996"/>
                  </a:lnTo>
                  <a:lnTo>
                    <a:pt x="11154" y="6930"/>
                  </a:lnTo>
                  <a:lnTo>
                    <a:pt x="11455" y="6852"/>
                  </a:lnTo>
                  <a:lnTo>
                    <a:pt x="11572" y="6813"/>
                  </a:lnTo>
                  <a:lnTo>
                    <a:pt x="11677" y="6773"/>
                  </a:lnTo>
                  <a:lnTo>
                    <a:pt x="11729" y="6734"/>
                  </a:lnTo>
                  <a:lnTo>
                    <a:pt x="11782" y="6682"/>
                  </a:lnTo>
                  <a:lnTo>
                    <a:pt x="11808" y="6616"/>
                  </a:lnTo>
                  <a:lnTo>
                    <a:pt x="11847" y="6525"/>
                  </a:lnTo>
                  <a:lnTo>
                    <a:pt x="11860" y="6433"/>
                  </a:lnTo>
                  <a:lnTo>
                    <a:pt x="11873" y="6342"/>
                  </a:lnTo>
                  <a:lnTo>
                    <a:pt x="11886" y="6133"/>
                  </a:lnTo>
                  <a:lnTo>
                    <a:pt x="11860" y="5923"/>
                  </a:lnTo>
                  <a:lnTo>
                    <a:pt x="11834" y="5832"/>
                  </a:lnTo>
                  <a:lnTo>
                    <a:pt x="11808" y="5740"/>
                  </a:lnTo>
                  <a:lnTo>
                    <a:pt x="11769" y="5675"/>
                  </a:lnTo>
                  <a:lnTo>
                    <a:pt x="11716" y="5610"/>
                  </a:lnTo>
                  <a:lnTo>
                    <a:pt x="11677" y="5570"/>
                  </a:lnTo>
                  <a:lnTo>
                    <a:pt x="11612" y="5544"/>
                  </a:lnTo>
                  <a:lnTo>
                    <a:pt x="11036" y="5440"/>
                  </a:lnTo>
                  <a:lnTo>
                    <a:pt x="10461" y="5309"/>
                  </a:lnTo>
                  <a:lnTo>
                    <a:pt x="9912" y="5165"/>
                  </a:lnTo>
                  <a:lnTo>
                    <a:pt x="9363" y="5008"/>
                  </a:lnTo>
                  <a:lnTo>
                    <a:pt x="8840" y="4825"/>
                  </a:lnTo>
                  <a:lnTo>
                    <a:pt x="8330" y="4629"/>
                  </a:lnTo>
                  <a:lnTo>
                    <a:pt x="7833" y="4420"/>
                  </a:lnTo>
                  <a:lnTo>
                    <a:pt x="7349" y="4197"/>
                  </a:lnTo>
                  <a:lnTo>
                    <a:pt x="6878" y="3962"/>
                  </a:lnTo>
                  <a:lnTo>
                    <a:pt x="6421" y="3727"/>
                  </a:lnTo>
                  <a:lnTo>
                    <a:pt x="5989" y="3491"/>
                  </a:lnTo>
                  <a:lnTo>
                    <a:pt x="5571" y="3243"/>
                  </a:lnTo>
                  <a:lnTo>
                    <a:pt x="5165" y="2995"/>
                  </a:lnTo>
                  <a:lnTo>
                    <a:pt x="4786" y="2746"/>
                  </a:lnTo>
                  <a:lnTo>
                    <a:pt x="4420" y="2485"/>
                  </a:lnTo>
                  <a:lnTo>
                    <a:pt x="4067" y="2249"/>
                  </a:lnTo>
                  <a:lnTo>
                    <a:pt x="3426" y="1765"/>
                  </a:lnTo>
                  <a:lnTo>
                    <a:pt x="2864" y="1308"/>
                  </a:lnTo>
                  <a:lnTo>
                    <a:pt x="2393" y="902"/>
                  </a:lnTo>
                  <a:lnTo>
                    <a:pt x="2001" y="562"/>
                  </a:lnTo>
                  <a:lnTo>
                    <a:pt x="1478" y="92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3" name="Google Shape;1825;p38">
              <a:extLst>
                <a:ext uri="{FF2B5EF4-FFF2-40B4-BE49-F238E27FC236}">
                  <a16:creationId xmlns:a16="http://schemas.microsoft.com/office/drawing/2014/main" id="{DF786681-3B4D-5854-ECB6-1BBC50221672}"/>
                </a:ext>
              </a:extLst>
            </p:cNvPr>
            <p:cNvSpPr/>
            <p:nvPr/>
          </p:nvSpPr>
          <p:spPr>
            <a:xfrm>
              <a:off x="1736850" y="2604800"/>
              <a:ext cx="316775" cy="150075"/>
            </a:xfrm>
            <a:custGeom>
              <a:avLst/>
              <a:gdLst/>
              <a:ahLst/>
              <a:cxnLst/>
              <a:rect l="l" t="t" r="r" b="b"/>
              <a:pathLst>
                <a:path w="12671" h="6003" extrusionOk="0">
                  <a:moveTo>
                    <a:pt x="824" y="1"/>
                  </a:moveTo>
                  <a:lnTo>
                    <a:pt x="811" y="14"/>
                  </a:lnTo>
                  <a:lnTo>
                    <a:pt x="824" y="27"/>
                  </a:lnTo>
                  <a:lnTo>
                    <a:pt x="628" y="380"/>
                  </a:lnTo>
                  <a:lnTo>
                    <a:pt x="471" y="720"/>
                  </a:lnTo>
                  <a:lnTo>
                    <a:pt x="328" y="1047"/>
                  </a:lnTo>
                  <a:lnTo>
                    <a:pt x="210" y="1373"/>
                  </a:lnTo>
                  <a:lnTo>
                    <a:pt x="131" y="1674"/>
                  </a:lnTo>
                  <a:lnTo>
                    <a:pt x="66" y="1962"/>
                  </a:lnTo>
                  <a:lnTo>
                    <a:pt x="14" y="2250"/>
                  </a:lnTo>
                  <a:lnTo>
                    <a:pt x="1" y="2511"/>
                  </a:lnTo>
                  <a:lnTo>
                    <a:pt x="1" y="2773"/>
                  </a:lnTo>
                  <a:lnTo>
                    <a:pt x="27" y="3008"/>
                  </a:lnTo>
                  <a:lnTo>
                    <a:pt x="66" y="3243"/>
                  </a:lnTo>
                  <a:lnTo>
                    <a:pt x="131" y="3466"/>
                  </a:lnTo>
                  <a:lnTo>
                    <a:pt x="210" y="3675"/>
                  </a:lnTo>
                  <a:lnTo>
                    <a:pt x="301" y="3871"/>
                  </a:lnTo>
                  <a:lnTo>
                    <a:pt x="419" y="4067"/>
                  </a:lnTo>
                  <a:lnTo>
                    <a:pt x="550" y="4237"/>
                  </a:lnTo>
                  <a:lnTo>
                    <a:pt x="707" y="4407"/>
                  </a:lnTo>
                  <a:lnTo>
                    <a:pt x="864" y="4564"/>
                  </a:lnTo>
                  <a:lnTo>
                    <a:pt x="1047" y="4721"/>
                  </a:lnTo>
                  <a:lnTo>
                    <a:pt x="1230" y="4852"/>
                  </a:lnTo>
                  <a:lnTo>
                    <a:pt x="1439" y="4982"/>
                  </a:lnTo>
                  <a:lnTo>
                    <a:pt x="1661" y="5113"/>
                  </a:lnTo>
                  <a:lnTo>
                    <a:pt x="1884" y="5218"/>
                  </a:lnTo>
                  <a:lnTo>
                    <a:pt x="2119" y="5322"/>
                  </a:lnTo>
                  <a:lnTo>
                    <a:pt x="2367" y="5427"/>
                  </a:lnTo>
                  <a:lnTo>
                    <a:pt x="2629" y="5505"/>
                  </a:lnTo>
                  <a:lnTo>
                    <a:pt x="2903" y="5584"/>
                  </a:lnTo>
                  <a:lnTo>
                    <a:pt x="3178" y="5662"/>
                  </a:lnTo>
                  <a:lnTo>
                    <a:pt x="3466" y="5728"/>
                  </a:lnTo>
                  <a:lnTo>
                    <a:pt x="3753" y="5780"/>
                  </a:lnTo>
                  <a:lnTo>
                    <a:pt x="4342" y="5872"/>
                  </a:lnTo>
                  <a:lnTo>
                    <a:pt x="4969" y="5937"/>
                  </a:lnTo>
                  <a:lnTo>
                    <a:pt x="5597" y="5976"/>
                  </a:lnTo>
                  <a:lnTo>
                    <a:pt x="6225" y="6002"/>
                  </a:lnTo>
                  <a:lnTo>
                    <a:pt x="6865" y="6002"/>
                  </a:lnTo>
                  <a:lnTo>
                    <a:pt x="7493" y="5976"/>
                  </a:lnTo>
                  <a:lnTo>
                    <a:pt x="8121" y="5937"/>
                  </a:lnTo>
                  <a:lnTo>
                    <a:pt x="8722" y="5872"/>
                  </a:lnTo>
                  <a:lnTo>
                    <a:pt x="9310" y="5806"/>
                  </a:lnTo>
                  <a:lnTo>
                    <a:pt x="9873" y="5728"/>
                  </a:lnTo>
                  <a:lnTo>
                    <a:pt x="10396" y="5623"/>
                  </a:lnTo>
                  <a:lnTo>
                    <a:pt x="10880" y="5518"/>
                  </a:lnTo>
                  <a:lnTo>
                    <a:pt x="11324" y="5414"/>
                  </a:lnTo>
                  <a:lnTo>
                    <a:pt x="11716" y="5296"/>
                  </a:lnTo>
                  <a:lnTo>
                    <a:pt x="12056" y="5165"/>
                  </a:lnTo>
                  <a:lnTo>
                    <a:pt x="12344" y="5048"/>
                  </a:lnTo>
                  <a:lnTo>
                    <a:pt x="12462" y="4982"/>
                  </a:lnTo>
                  <a:lnTo>
                    <a:pt x="12553" y="4917"/>
                  </a:lnTo>
                  <a:lnTo>
                    <a:pt x="12592" y="4878"/>
                  </a:lnTo>
                  <a:lnTo>
                    <a:pt x="12632" y="4812"/>
                  </a:lnTo>
                  <a:lnTo>
                    <a:pt x="12658" y="4747"/>
                  </a:lnTo>
                  <a:lnTo>
                    <a:pt x="12671" y="4655"/>
                  </a:lnTo>
                  <a:lnTo>
                    <a:pt x="12671" y="4564"/>
                  </a:lnTo>
                  <a:lnTo>
                    <a:pt x="12671" y="4459"/>
                  </a:lnTo>
                  <a:lnTo>
                    <a:pt x="12632" y="4263"/>
                  </a:lnTo>
                  <a:lnTo>
                    <a:pt x="12579" y="4067"/>
                  </a:lnTo>
                  <a:lnTo>
                    <a:pt x="12540" y="3976"/>
                  </a:lnTo>
                  <a:lnTo>
                    <a:pt x="12488" y="3897"/>
                  </a:lnTo>
                  <a:lnTo>
                    <a:pt x="12436" y="3832"/>
                  </a:lnTo>
                  <a:lnTo>
                    <a:pt x="12383" y="3779"/>
                  </a:lnTo>
                  <a:lnTo>
                    <a:pt x="12331" y="3740"/>
                  </a:lnTo>
                  <a:lnTo>
                    <a:pt x="12266" y="3727"/>
                  </a:lnTo>
                  <a:lnTo>
                    <a:pt x="11782" y="3701"/>
                  </a:lnTo>
                  <a:lnTo>
                    <a:pt x="11285" y="3662"/>
                  </a:lnTo>
                  <a:lnTo>
                    <a:pt x="10775" y="3596"/>
                  </a:lnTo>
                  <a:lnTo>
                    <a:pt x="10278" y="3505"/>
                  </a:lnTo>
                  <a:lnTo>
                    <a:pt x="9768" y="3413"/>
                  </a:lnTo>
                  <a:lnTo>
                    <a:pt x="9258" y="3296"/>
                  </a:lnTo>
                  <a:lnTo>
                    <a:pt x="8761" y="3165"/>
                  </a:lnTo>
                  <a:lnTo>
                    <a:pt x="8251" y="3034"/>
                  </a:lnTo>
                  <a:lnTo>
                    <a:pt x="7754" y="2877"/>
                  </a:lnTo>
                  <a:lnTo>
                    <a:pt x="7271" y="2720"/>
                  </a:lnTo>
                  <a:lnTo>
                    <a:pt x="6774" y="2550"/>
                  </a:lnTo>
                  <a:lnTo>
                    <a:pt x="6303" y="2380"/>
                  </a:lnTo>
                  <a:lnTo>
                    <a:pt x="5375" y="2027"/>
                  </a:lnTo>
                  <a:lnTo>
                    <a:pt x="4512" y="1674"/>
                  </a:lnTo>
                  <a:lnTo>
                    <a:pt x="3701" y="1321"/>
                  </a:lnTo>
                  <a:lnTo>
                    <a:pt x="2969" y="981"/>
                  </a:lnTo>
                  <a:lnTo>
                    <a:pt x="1779" y="419"/>
                  </a:lnTo>
                  <a:lnTo>
                    <a:pt x="1347" y="210"/>
                  </a:lnTo>
                  <a:lnTo>
                    <a:pt x="1034" y="66"/>
                  </a:lnTo>
                  <a:lnTo>
                    <a:pt x="929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4" name="Google Shape;1826;p38">
              <a:extLst>
                <a:ext uri="{FF2B5EF4-FFF2-40B4-BE49-F238E27FC236}">
                  <a16:creationId xmlns:a16="http://schemas.microsoft.com/office/drawing/2014/main" id="{DF9FE0FA-778E-F057-AC89-69308E332E95}"/>
                </a:ext>
              </a:extLst>
            </p:cNvPr>
            <p:cNvSpPr/>
            <p:nvPr/>
          </p:nvSpPr>
          <p:spPr>
            <a:xfrm>
              <a:off x="3585100" y="2552825"/>
              <a:ext cx="310875" cy="141250"/>
            </a:xfrm>
            <a:custGeom>
              <a:avLst/>
              <a:gdLst/>
              <a:ahLst/>
              <a:cxnLst/>
              <a:rect l="l" t="t" r="r" b="b"/>
              <a:pathLst>
                <a:path w="12435" h="5650" extrusionOk="0">
                  <a:moveTo>
                    <a:pt x="11729" y="1"/>
                  </a:moveTo>
                  <a:lnTo>
                    <a:pt x="11598" y="66"/>
                  </a:lnTo>
                  <a:lnTo>
                    <a:pt x="10983" y="393"/>
                  </a:lnTo>
                  <a:lnTo>
                    <a:pt x="10513" y="641"/>
                  </a:lnTo>
                  <a:lnTo>
                    <a:pt x="9951" y="916"/>
                  </a:lnTo>
                  <a:lnTo>
                    <a:pt x="9310" y="1217"/>
                  </a:lnTo>
                  <a:lnTo>
                    <a:pt x="8565" y="1543"/>
                  </a:lnTo>
                  <a:lnTo>
                    <a:pt x="8172" y="1700"/>
                  </a:lnTo>
                  <a:lnTo>
                    <a:pt x="7754" y="1857"/>
                  </a:lnTo>
                  <a:lnTo>
                    <a:pt x="7322" y="2001"/>
                  </a:lnTo>
                  <a:lnTo>
                    <a:pt x="6878" y="2145"/>
                  </a:lnTo>
                  <a:lnTo>
                    <a:pt x="6407" y="2289"/>
                  </a:lnTo>
                  <a:lnTo>
                    <a:pt x="5923" y="2420"/>
                  </a:lnTo>
                  <a:lnTo>
                    <a:pt x="5439" y="2550"/>
                  </a:lnTo>
                  <a:lnTo>
                    <a:pt x="4930" y="2655"/>
                  </a:lnTo>
                  <a:lnTo>
                    <a:pt x="4406" y="2759"/>
                  </a:lnTo>
                  <a:lnTo>
                    <a:pt x="3870" y="2838"/>
                  </a:lnTo>
                  <a:lnTo>
                    <a:pt x="3321" y="2916"/>
                  </a:lnTo>
                  <a:lnTo>
                    <a:pt x="2772" y="2969"/>
                  </a:lnTo>
                  <a:lnTo>
                    <a:pt x="2197" y="2995"/>
                  </a:lnTo>
                  <a:lnTo>
                    <a:pt x="1621" y="3008"/>
                  </a:lnTo>
                  <a:lnTo>
                    <a:pt x="1046" y="2995"/>
                  </a:lnTo>
                  <a:lnTo>
                    <a:pt x="458" y="2956"/>
                  </a:lnTo>
                  <a:lnTo>
                    <a:pt x="392" y="2969"/>
                  </a:lnTo>
                  <a:lnTo>
                    <a:pt x="340" y="2995"/>
                  </a:lnTo>
                  <a:lnTo>
                    <a:pt x="275" y="3047"/>
                  </a:lnTo>
                  <a:lnTo>
                    <a:pt x="222" y="3099"/>
                  </a:lnTo>
                  <a:lnTo>
                    <a:pt x="170" y="3178"/>
                  </a:lnTo>
                  <a:lnTo>
                    <a:pt x="131" y="3269"/>
                  </a:lnTo>
                  <a:lnTo>
                    <a:pt x="52" y="3466"/>
                  </a:lnTo>
                  <a:lnTo>
                    <a:pt x="13" y="3662"/>
                  </a:lnTo>
                  <a:lnTo>
                    <a:pt x="0" y="3766"/>
                  </a:lnTo>
                  <a:lnTo>
                    <a:pt x="0" y="3858"/>
                  </a:lnTo>
                  <a:lnTo>
                    <a:pt x="13" y="3949"/>
                  </a:lnTo>
                  <a:lnTo>
                    <a:pt x="26" y="4028"/>
                  </a:lnTo>
                  <a:lnTo>
                    <a:pt x="52" y="4080"/>
                  </a:lnTo>
                  <a:lnTo>
                    <a:pt x="105" y="4132"/>
                  </a:lnTo>
                  <a:lnTo>
                    <a:pt x="196" y="4198"/>
                  </a:lnTo>
                  <a:lnTo>
                    <a:pt x="301" y="4276"/>
                  </a:lnTo>
                  <a:lnTo>
                    <a:pt x="575" y="4407"/>
                  </a:lnTo>
                  <a:lnTo>
                    <a:pt x="902" y="4551"/>
                  </a:lnTo>
                  <a:lnTo>
                    <a:pt x="1281" y="4695"/>
                  </a:lnTo>
                  <a:lnTo>
                    <a:pt x="1700" y="4839"/>
                  </a:lnTo>
                  <a:lnTo>
                    <a:pt x="2171" y="4969"/>
                  </a:lnTo>
                  <a:lnTo>
                    <a:pt x="2680" y="5100"/>
                  </a:lnTo>
                  <a:lnTo>
                    <a:pt x="3217" y="5231"/>
                  </a:lnTo>
                  <a:lnTo>
                    <a:pt x="3792" y="5335"/>
                  </a:lnTo>
                  <a:lnTo>
                    <a:pt x="4380" y="5427"/>
                  </a:lnTo>
                  <a:lnTo>
                    <a:pt x="4982" y="5505"/>
                  </a:lnTo>
                  <a:lnTo>
                    <a:pt x="5596" y="5571"/>
                  </a:lnTo>
                  <a:lnTo>
                    <a:pt x="6211" y="5623"/>
                  </a:lnTo>
                  <a:lnTo>
                    <a:pt x="6839" y="5649"/>
                  </a:lnTo>
                  <a:lnTo>
                    <a:pt x="7440" y="5649"/>
                  </a:lnTo>
                  <a:lnTo>
                    <a:pt x="8055" y="5623"/>
                  </a:lnTo>
                  <a:lnTo>
                    <a:pt x="8630" y="5571"/>
                  </a:lnTo>
                  <a:lnTo>
                    <a:pt x="8918" y="5532"/>
                  </a:lnTo>
                  <a:lnTo>
                    <a:pt x="9192" y="5479"/>
                  </a:lnTo>
                  <a:lnTo>
                    <a:pt x="9467" y="5427"/>
                  </a:lnTo>
                  <a:lnTo>
                    <a:pt x="9728" y="5362"/>
                  </a:lnTo>
                  <a:lnTo>
                    <a:pt x="9990" y="5296"/>
                  </a:lnTo>
                  <a:lnTo>
                    <a:pt x="10238" y="5218"/>
                  </a:lnTo>
                  <a:lnTo>
                    <a:pt x="10474" y="5126"/>
                  </a:lnTo>
                  <a:lnTo>
                    <a:pt x="10696" y="5035"/>
                  </a:lnTo>
                  <a:lnTo>
                    <a:pt x="10918" y="4930"/>
                  </a:lnTo>
                  <a:lnTo>
                    <a:pt x="11127" y="4812"/>
                  </a:lnTo>
                  <a:lnTo>
                    <a:pt x="11310" y="4682"/>
                  </a:lnTo>
                  <a:lnTo>
                    <a:pt x="11493" y="4551"/>
                  </a:lnTo>
                  <a:lnTo>
                    <a:pt x="11663" y="4394"/>
                  </a:lnTo>
                  <a:lnTo>
                    <a:pt x="11807" y="4237"/>
                  </a:lnTo>
                  <a:lnTo>
                    <a:pt x="11951" y="4067"/>
                  </a:lnTo>
                  <a:lnTo>
                    <a:pt x="12069" y="3897"/>
                  </a:lnTo>
                  <a:lnTo>
                    <a:pt x="12173" y="3701"/>
                  </a:lnTo>
                  <a:lnTo>
                    <a:pt x="12265" y="3492"/>
                  </a:lnTo>
                  <a:lnTo>
                    <a:pt x="12330" y="3283"/>
                  </a:lnTo>
                  <a:lnTo>
                    <a:pt x="12383" y="3047"/>
                  </a:lnTo>
                  <a:lnTo>
                    <a:pt x="12422" y="2812"/>
                  </a:lnTo>
                  <a:lnTo>
                    <a:pt x="12435" y="2550"/>
                  </a:lnTo>
                  <a:lnTo>
                    <a:pt x="12422" y="2289"/>
                  </a:lnTo>
                  <a:lnTo>
                    <a:pt x="12396" y="2014"/>
                  </a:lnTo>
                  <a:lnTo>
                    <a:pt x="12343" y="1713"/>
                  </a:lnTo>
                  <a:lnTo>
                    <a:pt x="12278" y="1400"/>
                  </a:lnTo>
                  <a:lnTo>
                    <a:pt x="12173" y="1086"/>
                  </a:lnTo>
                  <a:lnTo>
                    <a:pt x="12056" y="746"/>
                  </a:lnTo>
                  <a:lnTo>
                    <a:pt x="11912" y="393"/>
                  </a:lnTo>
                  <a:lnTo>
                    <a:pt x="11755" y="27"/>
                  </a:lnTo>
                  <a:lnTo>
                    <a:pt x="1175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5" name="Google Shape;1827;p38">
              <a:extLst>
                <a:ext uri="{FF2B5EF4-FFF2-40B4-BE49-F238E27FC236}">
                  <a16:creationId xmlns:a16="http://schemas.microsoft.com/office/drawing/2014/main" id="{8EA5A87C-F2BA-5155-0733-3BF19AC3A046}"/>
                </a:ext>
              </a:extLst>
            </p:cNvPr>
            <p:cNvSpPr/>
            <p:nvPr/>
          </p:nvSpPr>
          <p:spPr>
            <a:xfrm>
              <a:off x="3601425" y="2761050"/>
              <a:ext cx="322675" cy="123925"/>
            </a:xfrm>
            <a:custGeom>
              <a:avLst/>
              <a:gdLst/>
              <a:ahLst/>
              <a:cxnLst/>
              <a:rect l="l" t="t" r="r" b="b"/>
              <a:pathLst>
                <a:path w="12907" h="4957" extrusionOk="0">
                  <a:moveTo>
                    <a:pt x="12514" y="1"/>
                  </a:moveTo>
                  <a:lnTo>
                    <a:pt x="12410" y="27"/>
                  </a:lnTo>
                  <a:lnTo>
                    <a:pt x="12070" y="79"/>
                  </a:lnTo>
                  <a:lnTo>
                    <a:pt x="11599" y="184"/>
                  </a:lnTo>
                  <a:lnTo>
                    <a:pt x="10304" y="458"/>
                  </a:lnTo>
                  <a:lnTo>
                    <a:pt x="9520" y="602"/>
                  </a:lnTo>
                  <a:lnTo>
                    <a:pt x="8644" y="759"/>
                  </a:lnTo>
                  <a:lnTo>
                    <a:pt x="7715" y="903"/>
                  </a:lnTo>
                  <a:lnTo>
                    <a:pt x="6735" y="1021"/>
                  </a:lnTo>
                  <a:lnTo>
                    <a:pt x="6238" y="1086"/>
                  </a:lnTo>
                  <a:lnTo>
                    <a:pt x="5715" y="1125"/>
                  </a:lnTo>
                  <a:lnTo>
                    <a:pt x="5205" y="1164"/>
                  </a:lnTo>
                  <a:lnTo>
                    <a:pt x="4682" y="1191"/>
                  </a:lnTo>
                  <a:lnTo>
                    <a:pt x="4159" y="1204"/>
                  </a:lnTo>
                  <a:lnTo>
                    <a:pt x="3649" y="1217"/>
                  </a:lnTo>
                  <a:lnTo>
                    <a:pt x="3126" y="1204"/>
                  </a:lnTo>
                  <a:lnTo>
                    <a:pt x="2603" y="1178"/>
                  </a:lnTo>
                  <a:lnTo>
                    <a:pt x="2093" y="1138"/>
                  </a:lnTo>
                  <a:lnTo>
                    <a:pt x="1596" y="1086"/>
                  </a:lnTo>
                  <a:lnTo>
                    <a:pt x="1099" y="1008"/>
                  </a:lnTo>
                  <a:lnTo>
                    <a:pt x="615" y="916"/>
                  </a:lnTo>
                  <a:lnTo>
                    <a:pt x="563" y="916"/>
                  </a:lnTo>
                  <a:lnTo>
                    <a:pt x="498" y="942"/>
                  </a:lnTo>
                  <a:lnTo>
                    <a:pt x="432" y="968"/>
                  </a:lnTo>
                  <a:lnTo>
                    <a:pt x="367" y="1034"/>
                  </a:lnTo>
                  <a:lnTo>
                    <a:pt x="302" y="1099"/>
                  </a:lnTo>
                  <a:lnTo>
                    <a:pt x="249" y="1164"/>
                  </a:lnTo>
                  <a:lnTo>
                    <a:pt x="145" y="1347"/>
                  </a:lnTo>
                  <a:lnTo>
                    <a:pt x="53" y="1544"/>
                  </a:lnTo>
                  <a:lnTo>
                    <a:pt x="27" y="1635"/>
                  </a:lnTo>
                  <a:lnTo>
                    <a:pt x="14" y="1727"/>
                  </a:lnTo>
                  <a:lnTo>
                    <a:pt x="1" y="1818"/>
                  </a:lnTo>
                  <a:lnTo>
                    <a:pt x="14" y="1897"/>
                  </a:lnTo>
                  <a:lnTo>
                    <a:pt x="27" y="1962"/>
                  </a:lnTo>
                  <a:lnTo>
                    <a:pt x="66" y="2014"/>
                  </a:lnTo>
                  <a:lnTo>
                    <a:pt x="145" y="2093"/>
                  </a:lnTo>
                  <a:lnTo>
                    <a:pt x="236" y="2184"/>
                  </a:lnTo>
                  <a:lnTo>
                    <a:pt x="485" y="2367"/>
                  </a:lnTo>
                  <a:lnTo>
                    <a:pt x="785" y="2564"/>
                  </a:lnTo>
                  <a:lnTo>
                    <a:pt x="1138" y="2773"/>
                  </a:lnTo>
                  <a:lnTo>
                    <a:pt x="1544" y="2995"/>
                  </a:lnTo>
                  <a:lnTo>
                    <a:pt x="1988" y="3204"/>
                  </a:lnTo>
                  <a:lnTo>
                    <a:pt x="2472" y="3427"/>
                  </a:lnTo>
                  <a:lnTo>
                    <a:pt x="2995" y="3636"/>
                  </a:lnTo>
                  <a:lnTo>
                    <a:pt x="3557" y="3845"/>
                  </a:lnTo>
                  <a:lnTo>
                    <a:pt x="4133" y="4041"/>
                  </a:lnTo>
                  <a:lnTo>
                    <a:pt x="4721" y="4237"/>
                  </a:lnTo>
                  <a:lnTo>
                    <a:pt x="5336" y="4407"/>
                  </a:lnTo>
                  <a:lnTo>
                    <a:pt x="5950" y="4564"/>
                  </a:lnTo>
                  <a:lnTo>
                    <a:pt x="6578" y="4695"/>
                  </a:lnTo>
                  <a:lnTo>
                    <a:pt x="7192" y="4799"/>
                  </a:lnTo>
                  <a:lnTo>
                    <a:pt x="7807" y="4878"/>
                  </a:lnTo>
                  <a:lnTo>
                    <a:pt x="8408" y="4930"/>
                  </a:lnTo>
                  <a:lnTo>
                    <a:pt x="8709" y="4943"/>
                  </a:lnTo>
                  <a:lnTo>
                    <a:pt x="8997" y="4956"/>
                  </a:lnTo>
                  <a:lnTo>
                    <a:pt x="9284" y="4943"/>
                  </a:lnTo>
                  <a:lnTo>
                    <a:pt x="9559" y="4930"/>
                  </a:lnTo>
                  <a:lnTo>
                    <a:pt x="9834" y="4904"/>
                  </a:lnTo>
                  <a:lnTo>
                    <a:pt x="10095" y="4878"/>
                  </a:lnTo>
                  <a:lnTo>
                    <a:pt x="10357" y="4826"/>
                  </a:lnTo>
                  <a:lnTo>
                    <a:pt x="10605" y="4773"/>
                  </a:lnTo>
                  <a:lnTo>
                    <a:pt x="10840" y="4708"/>
                  </a:lnTo>
                  <a:lnTo>
                    <a:pt x="11076" y="4629"/>
                  </a:lnTo>
                  <a:lnTo>
                    <a:pt x="11298" y="4538"/>
                  </a:lnTo>
                  <a:lnTo>
                    <a:pt x="11494" y="4433"/>
                  </a:lnTo>
                  <a:lnTo>
                    <a:pt x="11690" y="4329"/>
                  </a:lnTo>
                  <a:lnTo>
                    <a:pt x="11886" y="4198"/>
                  </a:lnTo>
                  <a:lnTo>
                    <a:pt x="12056" y="4054"/>
                  </a:lnTo>
                  <a:lnTo>
                    <a:pt x="12213" y="3897"/>
                  </a:lnTo>
                  <a:lnTo>
                    <a:pt x="12357" y="3727"/>
                  </a:lnTo>
                  <a:lnTo>
                    <a:pt x="12475" y="3544"/>
                  </a:lnTo>
                  <a:lnTo>
                    <a:pt x="12593" y="3335"/>
                  </a:lnTo>
                  <a:lnTo>
                    <a:pt x="12684" y="3126"/>
                  </a:lnTo>
                  <a:lnTo>
                    <a:pt x="12763" y="2890"/>
                  </a:lnTo>
                  <a:lnTo>
                    <a:pt x="12828" y="2642"/>
                  </a:lnTo>
                  <a:lnTo>
                    <a:pt x="12867" y="2380"/>
                  </a:lnTo>
                  <a:lnTo>
                    <a:pt x="12893" y="2093"/>
                  </a:lnTo>
                  <a:lnTo>
                    <a:pt x="12906" y="1805"/>
                  </a:lnTo>
                  <a:lnTo>
                    <a:pt x="12893" y="1478"/>
                  </a:lnTo>
                  <a:lnTo>
                    <a:pt x="12854" y="1151"/>
                  </a:lnTo>
                  <a:lnTo>
                    <a:pt x="12802" y="798"/>
                  </a:lnTo>
                  <a:lnTo>
                    <a:pt x="12723" y="419"/>
                  </a:lnTo>
                  <a:lnTo>
                    <a:pt x="12619" y="40"/>
                  </a:lnTo>
                  <a:lnTo>
                    <a:pt x="12632" y="27"/>
                  </a:lnTo>
                  <a:lnTo>
                    <a:pt x="12632" y="14"/>
                  </a:lnTo>
                  <a:lnTo>
                    <a:pt x="12593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6" name="Google Shape;1828;p38">
              <a:extLst>
                <a:ext uri="{FF2B5EF4-FFF2-40B4-BE49-F238E27FC236}">
                  <a16:creationId xmlns:a16="http://schemas.microsoft.com/office/drawing/2014/main" id="{38A5D76F-B6B2-BDF9-C69F-CAAFD3DB2814}"/>
                </a:ext>
              </a:extLst>
            </p:cNvPr>
            <p:cNvSpPr/>
            <p:nvPr/>
          </p:nvSpPr>
          <p:spPr>
            <a:xfrm>
              <a:off x="2116375" y="3657725"/>
              <a:ext cx="272975" cy="211525"/>
            </a:xfrm>
            <a:custGeom>
              <a:avLst/>
              <a:gdLst/>
              <a:ahLst/>
              <a:cxnLst/>
              <a:rect l="l" t="t" r="r" b="b"/>
              <a:pathLst>
                <a:path w="10919" h="8461" extrusionOk="0">
                  <a:moveTo>
                    <a:pt x="2001" y="0"/>
                  </a:moveTo>
                  <a:lnTo>
                    <a:pt x="1962" y="13"/>
                  </a:lnTo>
                  <a:lnTo>
                    <a:pt x="1909" y="52"/>
                  </a:lnTo>
                  <a:lnTo>
                    <a:pt x="1870" y="92"/>
                  </a:lnTo>
                  <a:lnTo>
                    <a:pt x="1831" y="131"/>
                  </a:lnTo>
                  <a:lnTo>
                    <a:pt x="1792" y="196"/>
                  </a:lnTo>
                  <a:lnTo>
                    <a:pt x="1726" y="327"/>
                  </a:lnTo>
                  <a:lnTo>
                    <a:pt x="1687" y="484"/>
                  </a:lnTo>
                  <a:lnTo>
                    <a:pt x="1674" y="641"/>
                  </a:lnTo>
                  <a:lnTo>
                    <a:pt x="1674" y="719"/>
                  </a:lnTo>
                  <a:lnTo>
                    <a:pt x="1687" y="798"/>
                  </a:lnTo>
                  <a:lnTo>
                    <a:pt x="1399" y="1033"/>
                  </a:lnTo>
                  <a:lnTo>
                    <a:pt x="1151" y="1268"/>
                  </a:lnTo>
                  <a:lnTo>
                    <a:pt x="929" y="1504"/>
                  </a:lnTo>
                  <a:lnTo>
                    <a:pt x="733" y="1726"/>
                  </a:lnTo>
                  <a:lnTo>
                    <a:pt x="550" y="1961"/>
                  </a:lnTo>
                  <a:lnTo>
                    <a:pt x="406" y="2184"/>
                  </a:lnTo>
                  <a:lnTo>
                    <a:pt x="288" y="2393"/>
                  </a:lnTo>
                  <a:lnTo>
                    <a:pt x="183" y="2615"/>
                  </a:lnTo>
                  <a:lnTo>
                    <a:pt x="105" y="2824"/>
                  </a:lnTo>
                  <a:lnTo>
                    <a:pt x="53" y="3034"/>
                  </a:lnTo>
                  <a:lnTo>
                    <a:pt x="13" y="3243"/>
                  </a:lnTo>
                  <a:lnTo>
                    <a:pt x="0" y="3439"/>
                  </a:lnTo>
                  <a:lnTo>
                    <a:pt x="13" y="3635"/>
                  </a:lnTo>
                  <a:lnTo>
                    <a:pt x="40" y="3831"/>
                  </a:lnTo>
                  <a:lnTo>
                    <a:pt x="79" y="4027"/>
                  </a:lnTo>
                  <a:lnTo>
                    <a:pt x="144" y="4210"/>
                  </a:lnTo>
                  <a:lnTo>
                    <a:pt x="223" y="4407"/>
                  </a:lnTo>
                  <a:lnTo>
                    <a:pt x="314" y="4577"/>
                  </a:lnTo>
                  <a:lnTo>
                    <a:pt x="432" y="4760"/>
                  </a:lnTo>
                  <a:lnTo>
                    <a:pt x="563" y="4930"/>
                  </a:lnTo>
                  <a:lnTo>
                    <a:pt x="693" y="5100"/>
                  </a:lnTo>
                  <a:lnTo>
                    <a:pt x="850" y="5270"/>
                  </a:lnTo>
                  <a:lnTo>
                    <a:pt x="1020" y="5427"/>
                  </a:lnTo>
                  <a:lnTo>
                    <a:pt x="1203" y="5583"/>
                  </a:lnTo>
                  <a:lnTo>
                    <a:pt x="1399" y="5740"/>
                  </a:lnTo>
                  <a:lnTo>
                    <a:pt x="1609" y="5897"/>
                  </a:lnTo>
                  <a:lnTo>
                    <a:pt x="1818" y="6041"/>
                  </a:lnTo>
                  <a:lnTo>
                    <a:pt x="2040" y="6185"/>
                  </a:lnTo>
                  <a:lnTo>
                    <a:pt x="2511" y="6460"/>
                  </a:lnTo>
                  <a:lnTo>
                    <a:pt x="3021" y="6721"/>
                  </a:lnTo>
                  <a:lnTo>
                    <a:pt x="3544" y="6956"/>
                  </a:lnTo>
                  <a:lnTo>
                    <a:pt x="4093" y="7179"/>
                  </a:lnTo>
                  <a:lnTo>
                    <a:pt x="4655" y="7388"/>
                  </a:lnTo>
                  <a:lnTo>
                    <a:pt x="5231" y="7571"/>
                  </a:lnTo>
                  <a:lnTo>
                    <a:pt x="5806" y="7754"/>
                  </a:lnTo>
                  <a:lnTo>
                    <a:pt x="6368" y="7898"/>
                  </a:lnTo>
                  <a:lnTo>
                    <a:pt x="6930" y="8042"/>
                  </a:lnTo>
                  <a:lnTo>
                    <a:pt x="7467" y="8159"/>
                  </a:lnTo>
                  <a:lnTo>
                    <a:pt x="7990" y="8251"/>
                  </a:lnTo>
                  <a:lnTo>
                    <a:pt x="8500" y="8342"/>
                  </a:lnTo>
                  <a:lnTo>
                    <a:pt x="8957" y="8395"/>
                  </a:lnTo>
                  <a:lnTo>
                    <a:pt x="9389" y="8434"/>
                  </a:lnTo>
                  <a:lnTo>
                    <a:pt x="9781" y="8460"/>
                  </a:lnTo>
                  <a:lnTo>
                    <a:pt x="10121" y="8460"/>
                  </a:lnTo>
                  <a:lnTo>
                    <a:pt x="10409" y="8447"/>
                  </a:lnTo>
                  <a:lnTo>
                    <a:pt x="10644" y="8408"/>
                  </a:lnTo>
                  <a:lnTo>
                    <a:pt x="10696" y="8382"/>
                  </a:lnTo>
                  <a:lnTo>
                    <a:pt x="10735" y="8342"/>
                  </a:lnTo>
                  <a:lnTo>
                    <a:pt x="10788" y="8290"/>
                  </a:lnTo>
                  <a:lnTo>
                    <a:pt x="10827" y="8225"/>
                  </a:lnTo>
                  <a:lnTo>
                    <a:pt x="10853" y="8146"/>
                  </a:lnTo>
                  <a:lnTo>
                    <a:pt x="10879" y="8068"/>
                  </a:lnTo>
                  <a:lnTo>
                    <a:pt x="10919" y="7885"/>
                  </a:lnTo>
                  <a:lnTo>
                    <a:pt x="10919" y="7702"/>
                  </a:lnTo>
                  <a:lnTo>
                    <a:pt x="10905" y="7623"/>
                  </a:lnTo>
                  <a:lnTo>
                    <a:pt x="10892" y="7545"/>
                  </a:lnTo>
                  <a:lnTo>
                    <a:pt x="10879" y="7466"/>
                  </a:lnTo>
                  <a:lnTo>
                    <a:pt x="10840" y="7414"/>
                  </a:lnTo>
                  <a:lnTo>
                    <a:pt x="10801" y="7362"/>
                  </a:lnTo>
                  <a:lnTo>
                    <a:pt x="10762" y="7322"/>
                  </a:lnTo>
                  <a:lnTo>
                    <a:pt x="10186" y="7048"/>
                  </a:lnTo>
                  <a:lnTo>
                    <a:pt x="9637" y="6734"/>
                  </a:lnTo>
                  <a:lnTo>
                    <a:pt x="9088" y="6394"/>
                  </a:lnTo>
                  <a:lnTo>
                    <a:pt x="8552" y="6041"/>
                  </a:lnTo>
                  <a:lnTo>
                    <a:pt x="8016" y="5675"/>
                  </a:lnTo>
                  <a:lnTo>
                    <a:pt x="7493" y="5270"/>
                  </a:lnTo>
                  <a:lnTo>
                    <a:pt x="6970" y="4864"/>
                  </a:lnTo>
                  <a:lnTo>
                    <a:pt x="6460" y="4420"/>
                  </a:lnTo>
                  <a:lnTo>
                    <a:pt x="5950" y="3975"/>
                  </a:lnTo>
                  <a:lnTo>
                    <a:pt x="5440" y="3504"/>
                  </a:lnTo>
                  <a:lnTo>
                    <a:pt x="4943" y="3021"/>
                  </a:lnTo>
                  <a:lnTo>
                    <a:pt x="4446" y="2537"/>
                  </a:lnTo>
                  <a:lnTo>
                    <a:pt x="3949" y="2027"/>
                  </a:lnTo>
                  <a:lnTo>
                    <a:pt x="3465" y="1504"/>
                  </a:lnTo>
                  <a:lnTo>
                    <a:pt x="2969" y="968"/>
                  </a:lnTo>
                  <a:lnTo>
                    <a:pt x="2485" y="419"/>
                  </a:lnTo>
                  <a:lnTo>
                    <a:pt x="2472" y="327"/>
                  </a:lnTo>
                  <a:lnTo>
                    <a:pt x="2446" y="249"/>
                  </a:lnTo>
                  <a:lnTo>
                    <a:pt x="2406" y="183"/>
                  </a:lnTo>
                  <a:lnTo>
                    <a:pt x="2367" y="131"/>
                  </a:lnTo>
                  <a:lnTo>
                    <a:pt x="2315" y="79"/>
                  </a:lnTo>
                  <a:lnTo>
                    <a:pt x="2262" y="52"/>
                  </a:lnTo>
                  <a:lnTo>
                    <a:pt x="2145" y="52"/>
                  </a:lnTo>
                  <a:lnTo>
                    <a:pt x="2106" y="26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7" name="Google Shape;1829;p38">
              <a:extLst>
                <a:ext uri="{FF2B5EF4-FFF2-40B4-BE49-F238E27FC236}">
                  <a16:creationId xmlns:a16="http://schemas.microsoft.com/office/drawing/2014/main" id="{4FC7EDCF-ADE3-3F74-1822-B4C813646760}"/>
                </a:ext>
              </a:extLst>
            </p:cNvPr>
            <p:cNvSpPr/>
            <p:nvPr/>
          </p:nvSpPr>
          <p:spPr>
            <a:xfrm>
              <a:off x="2057850" y="3870850"/>
              <a:ext cx="213175" cy="176225"/>
            </a:xfrm>
            <a:custGeom>
              <a:avLst/>
              <a:gdLst/>
              <a:ahLst/>
              <a:cxnLst/>
              <a:rect l="l" t="t" r="r" b="b"/>
              <a:pathLst>
                <a:path w="8527" h="7049" extrusionOk="0">
                  <a:moveTo>
                    <a:pt x="1583" y="0"/>
                  </a:moveTo>
                  <a:lnTo>
                    <a:pt x="1557" y="14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13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1" y="537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69"/>
                  </a:lnTo>
                  <a:lnTo>
                    <a:pt x="576" y="1452"/>
                  </a:lnTo>
                  <a:lnTo>
                    <a:pt x="432" y="1648"/>
                  </a:lnTo>
                  <a:lnTo>
                    <a:pt x="315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" y="2733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2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64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19" y="6800"/>
                  </a:lnTo>
                  <a:lnTo>
                    <a:pt x="6238" y="6891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23" y="7035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64"/>
                  </a:lnTo>
                  <a:lnTo>
                    <a:pt x="8526" y="6408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35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21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88"/>
                  </a:lnTo>
                  <a:lnTo>
                    <a:pt x="4656" y="3309"/>
                  </a:lnTo>
                  <a:lnTo>
                    <a:pt x="4264" y="2916"/>
                  </a:lnTo>
                  <a:lnTo>
                    <a:pt x="3871" y="2524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210"/>
                  </a:lnTo>
                  <a:lnTo>
                    <a:pt x="1910" y="144"/>
                  </a:lnTo>
                  <a:lnTo>
                    <a:pt x="1871" y="105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01" y="40"/>
                  </a:lnTo>
                  <a:lnTo>
                    <a:pt x="1661" y="14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8" name="Google Shape;1830;p38">
              <a:extLst>
                <a:ext uri="{FF2B5EF4-FFF2-40B4-BE49-F238E27FC236}">
                  <a16:creationId xmlns:a16="http://schemas.microsoft.com/office/drawing/2014/main" id="{3AA7C5C1-134A-F4AD-DDC2-BCDAAA1BB60F}"/>
                </a:ext>
              </a:extLst>
            </p:cNvPr>
            <p:cNvSpPr/>
            <p:nvPr/>
          </p:nvSpPr>
          <p:spPr>
            <a:xfrm>
              <a:off x="2650825" y="2902275"/>
              <a:ext cx="20300" cy="19950"/>
            </a:xfrm>
            <a:custGeom>
              <a:avLst/>
              <a:gdLst/>
              <a:ahLst/>
              <a:cxnLst/>
              <a:rect l="l" t="t" r="r" b="b"/>
              <a:pathLst>
                <a:path w="812" h="798" extrusionOk="0">
                  <a:moveTo>
                    <a:pt x="406" y="0"/>
                  </a:moveTo>
                  <a:lnTo>
                    <a:pt x="328" y="13"/>
                  </a:lnTo>
                  <a:lnTo>
                    <a:pt x="249" y="27"/>
                  </a:lnTo>
                  <a:lnTo>
                    <a:pt x="184" y="66"/>
                  </a:lnTo>
                  <a:lnTo>
                    <a:pt x="119" y="118"/>
                  </a:lnTo>
                  <a:lnTo>
                    <a:pt x="66" y="170"/>
                  </a:lnTo>
                  <a:lnTo>
                    <a:pt x="40" y="249"/>
                  </a:lnTo>
                  <a:lnTo>
                    <a:pt x="14" y="314"/>
                  </a:lnTo>
                  <a:lnTo>
                    <a:pt x="1" y="406"/>
                  </a:lnTo>
                  <a:lnTo>
                    <a:pt x="14" y="484"/>
                  </a:lnTo>
                  <a:lnTo>
                    <a:pt x="40" y="563"/>
                  </a:lnTo>
                  <a:lnTo>
                    <a:pt x="66" y="628"/>
                  </a:lnTo>
                  <a:lnTo>
                    <a:pt x="119" y="680"/>
                  </a:lnTo>
                  <a:lnTo>
                    <a:pt x="184" y="733"/>
                  </a:lnTo>
                  <a:lnTo>
                    <a:pt x="249" y="772"/>
                  </a:lnTo>
                  <a:lnTo>
                    <a:pt x="328" y="798"/>
                  </a:lnTo>
                  <a:lnTo>
                    <a:pt x="485" y="798"/>
                  </a:lnTo>
                  <a:lnTo>
                    <a:pt x="563" y="772"/>
                  </a:lnTo>
                  <a:lnTo>
                    <a:pt x="629" y="733"/>
                  </a:lnTo>
                  <a:lnTo>
                    <a:pt x="694" y="680"/>
                  </a:lnTo>
                  <a:lnTo>
                    <a:pt x="733" y="628"/>
                  </a:lnTo>
                  <a:lnTo>
                    <a:pt x="772" y="563"/>
                  </a:lnTo>
                  <a:lnTo>
                    <a:pt x="799" y="484"/>
                  </a:lnTo>
                  <a:lnTo>
                    <a:pt x="812" y="406"/>
                  </a:lnTo>
                  <a:lnTo>
                    <a:pt x="799" y="314"/>
                  </a:lnTo>
                  <a:lnTo>
                    <a:pt x="772" y="249"/>
                  </a:lnTo>
                  <a:lnTo>
                    <a:pt x="733" y="170"/>
                  </a:lnTo>
                  <a:lnTo>
                    <a:pt x="694" y="118"/>
                  </a:lnTo>
                  <a:lnTo>
                    <a:pt x="629" y="66"/>
                  </a:lnTo>
                  <a:lnTo>
                    <a:pt x="563" y="27"/>
                  </a:lnTo>
                  <a:lnTo>
                    <a:pt x="485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9" name="Google Shape;1831;p38">
              <a:extLst>
                <a:ext uri="{FF2B5EF4-FFF2-40B4-BE49-F238E27FC236}">
                  <a16:creationId xmlns:a16="http://schemas.microsoft.com/office/drawing/2014/main" id="{D6B68AD7-B0E3-B21C-7942-8DA14509B820}"/>
                </a:ext>
              </a:extLst>
            </p:cNvPr>
            <p:cNvSpPr/>
            <p:nvPr/>
          </p:nvSpPr>
          <p:spPr>
            <a:xfrm>
              <a:off x="2660975" y="297255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lnTo>
                    <a:pt x="484" y="14"/>
                  </a:lnTo>
                  <a:lnTo>
                    <a:pt x="366" y="40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3" y="484"/>
                  </a:lnTo>
                  <a:lnTo>
                    <a:pt x="0" y="602"/>
                  </a:lnTo>
                  <a:lnTo>
                    <a:pt x="13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0" y="1021"/>
                  </a:lnTo>
                  <a:lnTo>
                    <a:pt x="262" y="1099"/>
                  </a:lnTo>
                  <a:lnTo>
                    <a:pt x="366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19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21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40"/>
                  </a:lnTo>
                  <a:lnTo>
                    <a:pt x="719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0" name="Google Shape;1832;p38">
              <a:extLst>
                <a:ext uri="{FF2B5EF4-FFF2-40B4-BE49-F238E27FC236}">
                  <a16:creationId xmlns:a16="http://schemas.microsoft.com/office/drawing/2014/main" id="{FD817C76-816F-8A9C-94E9-C2AB899A2545}"/>
                </a:ext>
              </a:extLst>
            </p:cNvPr>
            <p:cNvSpPr/>
            <p:nvPr/>
          </p:nvSpPr>
          <p:spPr>
            <a:xfrm>
              <a:off x="2721125" y="2942475"/>
              <a:ext cx="40225" cy="19975"/>
            </a:xfrm>
            <a:custGeom>
              <a:avLst/>
              <a:gdLst/>
              <a:ahLst/>
              <a:cxnLst/>
              <a:rect l="l" t="t" r="r" b="b"/>
              <a:pathLst>
                <a:path w="1609" h="799" extrusionOk="0">
                  <a:moveTo>
                    <a:pt x="641" y="1"/>
                  </a:moveTo>
                  <a:lnTo>
                    <a:pt x="484" y="27"/>
                  </a:lnTo>
                  <a:lnTo>
                    <a:pt x="353" y="66"/>
                  </a:lnTo>
                  <a:lnTo>
                    <a:pt x="236" y="118"/>
                  </a:lnTo>
                  <a:lnTo>
                    <a:pt x="131" y="171"/>
                  </a:lnTo>
                  <a:lnTo>
                    <a:pt x="66" y="236"/>
                  </a:lnTo>
                  <a:lnTo>
                    <a:pt x="13" y="314"/>
                  </a:lnTo>
                  <a:lnTo>
                    <a:pt x="0" y="354"/>
                  </a:lnTo>
                  <a:lnTo>
                    <a:pt x="0" y="393"/>
                  </a:lnTo>
                  <a:lnTo>
                    <a:pt x="0" y="445"/>
                  </a:lnTo>
                  <a:lnTo>
                    <a:pt x="13" y="484"/>
                  </a:lnTo>
                  <a:lnTo>
                    <a:pt x="66" y="550"/>
                  </a:lnTo>
                  <a:lnTo>
                    <a:pt x="131" y="628"/>
                  </a:lnTo>
                  <a:lnTo>
                    <a:pt x="236" y="681"/>
                  </a:lnTo>
                  <a:lnTo>
                    <a:pt x="353" y="733"/>
                  </a:lnTo>
                  <a:lnTo>
                    <a:pt x="484" y="772"/>
                  </a:lnTo>
                  <a:lnTo>
                    <a:pt x="641" y="785"/>
                  </a:lnTo>
                  <a:lnTo>
                    <a:pt x="798" y="798"/>
                  </a:lnTo>
                  <a:lnTo>
                    <a:pt x="968" y="785"/>
                  </a:lnTo>
                  <a:lnTo>
                    <a:pt x="1112" y="772"/>
                  </a:lnTo>
                  <a:lnTo>
                    <a:pt x="1255" y="733"/>
                  </a:lnTo>
                  <a:lnTo>
                    <a:pt x="1373" y="681"/>
                  </a:lnTo>
                  <a:lnTo>
                    <a:pt x="1465" y="628"/>
                  </a:lnTo>
                  <a:lnTo>
                    <a:pt x="1543" y="550"/>
                  </a:lnTo>
                  <a:lnTo>
                    <a:pt x="1595" y="484"/>
                  </a:lnTo>
                  <a:lnTo>
                    <a:pt x="1595" y="445"/>
                  </a:lnTo>
                  <a:lnTo>
                    <a:pt x="1609" y="393"/>
                  </a:lnTo>
                  <a:lnTo>
                    <a:pt x="1595" y="354"/>
                  </a:lnTo>
                  <a:lnTo>
                    <a:pt x="1595" y="314"/>
                  </a:lnTo>
                  <a:lnTo>
                    <a:pt x="1543" y="236"/>
                  </a:lnTo>
                  <a:lnTo>
                    <a:pt x="1465" y="171"/>
                  </a:lnTo>
                  <a:lnTo>
                    <a:pt x="1373" y="118"/>
                  </a:lnTo>
                  <a:lnTo>
                    <a:pt x="1255" y="66"/>
                  </a:lnTo>
                  <a:lnTo>
                    <a:pt x="1112" y="2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1" name="Google Shape;1833;p38">
              <a:extLst>
                <a:ext uri="{FF2B5EF4-FFF2-40B4-BE49-F238E27FC236}">
                  <a16:creationId xmlns:a16="http://schemas.microsoft.com/office/drawing/2014/main" id="{C4C324C1-A40E-A1A2-1076-1B4ED64E88C8}"/>
                </a:ext>
              </a:extLst>
            </p:cNvPr>
            <p:cNvSpPr/>
            <p:nvPr/>
          </p:nvSpPr>
          <p:spPr>
            <a:xfrm>
              <a:off x="2851550" y="2962425"/>
              <a:ext cx="30100" cy="19950"/>
            </a:xfrm>
            <a:custGeom>
              <a:avLst/>
              <a:gdLst/>
              <a:ahLst/>
              <a:cxnLst/>
              <a:rect l="l" t="t" r="r" b="b"/>
              <a:pathLst>
                <a:path w="1204" h="798" extrusionOk="0">
                  <a:moveTo>
                    <a:pt x="602" y="0"/>
                  </a:moveTo>
                  <a:lnTo>
                    <a:pt x="484" y="13"/>
                  </a:lnTo>
                  <a:lnTo>
                    <a:pt x="367" y="26"/>
                  </a:lnTo>
                  <a:lnTo>
                    <a:pt x="262" y="66"/>
                  </a:lnTo>
                  <a:lnTo>
                    <a:pt x="170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53" y="563"/>
                  </a:lnTo>
                  <a:lnTo>
                    <a:pt x="105" y="628"/>
                  </a:lnTo>
                  <a:lnTo>
                    <a:pt x="170" y="680"/>
                  </a:lnTo>
                  <a:lnTo>
                    <a:pt x="262" y="733"/>
                  </a:lnTo>
                  <a:lnTo>
                    <a:pt x="367" y="772"/>
                  </a:lnTo>
                  <a:lnTo>
                    <a:pt x="484" y="798"/>
                  </a:lnTo>
                  <a:lnTo>
                    <a:pt x="720" y="798"/>
                  </a:lnTo>
                  <a:lnTo>
                    <a:pt x="837" y="772"/>
                  </a:lnTo>
                  <a:lnTo>
                    <a:pt x="942" y="733"/>
                  </a:lnTo>
                  <a:lnTo>
                    <a:pt x="1033" y="680"/>
                  </a:lnTo>
                  <a:lnTo>
                    <a:pt x="1099" y="628"/>
                  </a:lnTo>
                  <a:lnTo>
                    <a:pt x="1151" y="563"/>
                  </a:lnTo>
                  <a:lnTo>
                    <a:pt x="1190" y="484"/>
                  </a:lnTo>
                  <a:lnTo>
                    <a:pt x="1203" y="406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2" name="Google Shape;1834;p38">
              <a:extLst>
                <a:ext uri="{FF2B5EF4-FFF2-40B4-BE49-F238E27FC236}">
                  <a16:creationId xmlns:a16="http://schemas.microsoft.com/office/drawing/2014/main" id="{10230A53-845D-E94B-DD1F-F03FD8734477}"/>
                </a:ext>
              </a:extLst>
            </p:cNvPr>
            <p:cNvSpPr/>
            <p:nvPr/>
          </p:nvSpPr>
          <p:spPr>
            <a:xfrm>
              <a:off x="2928050" y="2982350"/>
              <a:ext cx="37600" cy="20300"/>
            </a:xfrm>
            <a:custGeom>
              <a:avLst/>
              <a:gdLst/>
              <a:ahLst/>
              <a:cxnLst/>
              <a:rect l="l" t="t" r="r" b="b"/>
              <a:pathLst>
                <a:path w="1504" h="812" extrusionOk="0">
                  <a:moveTo>
                    <a:pt x="745" y="1"/>
                  </a:moveTo>
                  <a:lnTo>
                    <a:pt x="602" y="14"/>
                  </a:lnTo>
                  <a:lnTo>
                    <a:pt x="458" y="40"/>
                  </a:lnTo>
                  <a:lnTo>
                    <a:pt x="327" y="79"/>
                  </a:lnTo>
                  <a:lnTo>
                    <a:pt x="222" y="119"/>
                  </a:lnTo>
                  <a:lnTo>
                    <a:pt x="131" y="184"/>
                  </a:lnTo>
                  <a:lnTo>
                    <a:pt x="52" y="249"/>
                  </a:lnTo>
                  <a:lnTo>
                    <a:pt x="13" y="328"/>
                  </a:lnTo>
                  <a:lnTo>
                    <a:pt x="0" y="406"/>
                  </a:lnTo>
                  <a:lnTo>
                    <a:pt x="13" y="485"/>
                  </a:lnTo>
                  <a:lnTo>
                    <a:pt x="52" y="563"/>
                  </a:lnTo>
                  <a:lnTo>
                    <a:pt x="131" y="629"/>
                  </a:lnTo>
                  <a:lnTo>
                    <a:pt x="222" y="694"/>
                  </a:lnTo>
                  <a:lnTo>
                    <a:pt x="327" y="746"/>
                  </a:lnTo>
                  <a:lnTo>
                    <a:pt x="458" y="772"/>
                  </a:lnTo>
                  <a:lnTo>
                    <a:pt x="602" y="799"/>
                  </a:lnTo>
                  <a:lnTo>
                    <a:pt x="745" y="812"/>
                  </a:lnTo>
                  <a:lnTo>
                    <a:pt x="902" y="799"/>
                  </a:lnTo>
                  <a:lnTo>
                    <a:pt x="1046" y="772"/>
                  </a:lnTo>
                  <a:lnTo>
                    <a:pt x="1177" y="746"/>
                  </a:lnTo>
                  <a:lnTo>
                    <a:pt x="1281" y="694"/>
                  </a:lnTo>
                  <a:lnTo>
                    <a:pt x="1373" y="629"/>
                  </a:lnTo>
                  <a:lnTo>
                    <a:pt x="1438" y="563"/>
                  </a:lnTo>
                  <a:lnTo>
                    <a:pt x="1491" y="485"/>
                  </a:lnTo>
                  <a:lnTo>
                    <a:pt x="1504" y="406"/>
                  </a:lnTo>
                  <a:lnTo>
                    <a:pt x="1491" y="328"/>
                  </a:lnTo>
                  <a:lnTo>
                    <a:pt x="1438" y="249"/>
                  </a:lnTo>
                  <a:lnTo>
                    <a:pt x="1373" y="184"/>
                  </a:lnTo>
                  <a:lnTo>
                    <a:pt x="1281" y="119"/>
                  </a:lnTo>
                  <a:lnTo>
                    <a:pt x="1177" y="79"/>
                  </a:lnTo>
                  <a:lnTo>
                    <a:pt x="1046" y="40"/>
                  </a:lnTo>
                  <a:lnTo>
                    <a:pt x="902" y="1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3" name="Google Shape;1835;p38">
              <a:extLst>
                <a:ext uri="{FF2B5EF4-FFF2-40B4-BE49-F238E27FC236}">
                  <a16:creationId xmlns:a16="http://schemas.microsoft.com/office/drawing/2014/main" id="{0F4B9F0D-C453-DDF4-9362-94DC5C30AD84}"/>
                </a:ext>
              </a:extLst>
            </p:cNvPr>
            <p:cNvSpPr/>
            <p:nvPr/>
          </p:nvSpPr>
          <p:spPr>
            <a:xfrm>
              <a:off x="2911700" y="3052650"/>
              <a:ext cx="30100" cy="20275"/>
            </a:xfrm>
            <a:custGeom>
              <a:avLst/>
              <a:gdLst/>
              <a:ahLst/>
              <a:cxnLst/>
              <a:rect l="l" t="t" r="r" b="b"/>
              <a:pathLst>
                <a:path w="1204" h="811" extrusionOk="0">
                  <a:moveTo>
                    <a:pt x="602" y="0"/>
                  </a:moveTo>
                  <a:lnTo>
                    <a:pt x="484" y="13"/>
                  </a:lnTo>
                  <a:lnTo>
                    <a:pt x="366" y="39"/>
                  </a:lnTo>
                  <a:lnTo>
                    <a:pt x="262" y="66"/>
                  </a:lnTo>
                  <a:lnTo>
                    <a:pt x="183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5"/>
                  </a:lnTo>
                  <a:lnTo>
                    <a:pt x="13" y="484"/>
                  </a:lnTo>
                  <a:lnTo>
                    <a:pt x="53" y="562"/>
                  </a:lnTo>
                  <a:lnTo>
                    <a:pt x="105" y="628"/>
                  </a:lnTo>
                  <a:lnTo>
                    <a:pt x="183" y="693"/>
                  </a:lnTo>
                  <a:lnTo>
                    <a:pt x="262" y="732"/>
                  </a:lnTo>
                  <a:lnTo>
                    <a:pt x="366" y="772"/>
                  </a:lnTo>
                  <a:lnTo>
                    <a:pt x="484" y="798"/>
                  </a:lnTo>
                  <a:lnTo>
                    <a:pt x="602" y="811"/>
                  </a:lnTo>
                  <a:lnTo>
                    <a:pt x="719" y="798"/>
                  </a:lnTo>
                  <a:lnTo>
                    <a:pt x="837" y="772"/>
                  </a:lnTo>
                  <a:lnTo>
                    <a:pt x="942" y="732"/>
                  </a:lnTo>
                  <a:lnTo>
                    <a:pt x="1033" y="693"/>
                  </a:lnTo>
                  <a:lnTo>
                    <a:pt x="1099" y="628"/>
                  </a:lnTo>
                  <a:lnTo>
                    <a:pt x="1151" y="562"/>
                  </a:lnTo>
                  <a:lnTo>
                    <a:pt x="1190" y="484"/>
                  </a:lnTo>
                  <a:lnTo>
                    <a:pt x="1203" y="405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39"/>
                  </a:lnTo>
                  <a:lnTo>
                    <a:pt x="719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4" name="Google Shape;1836;p38">
              <a:extLst>
                <a:ext uri="{FF2B5EF4-FFF2-40B4-BE49-F238E27FC236}">
                  <a16:creationId xmlns:a16="http://schemas.microsoft.com/office/drawing/2014/main" id="{12F0CE4D-3601-FEA8-4031-C953960754D3}"/>
                </a:ext>
              </a:extLst>
            </p:cNvPr>
            <p:cNvSpPr/>
            <p:nvPr/>
          </p:nvSpPr>
          <p:spPr>
            <a:xfrm>
              <a:off x="2861675" y="3012425"/>
              <a:ext cx="39900" cy="30425"/>
            </a:xfrm>
            <a:custGeom>
              <a:avLst/>
              <a:gdLst/>
              <a:ahLst/>
              <a:cxnLst/>
              <a:rect l="l" t="t" r="r" b="b"/>
              <a:pathLst>
                <a:path w="1596" h="1217" extrusionOk="0">
                  <a:moveTo>
                    <a:pt x="798" y="1"/>
                  </a:moveTo>
                  <a:lnTo>
                    <a:pt x="641" y="14"/>
                  </a:lnTo>
                  <a:lnTo>
                    <a:pt x="485" y="53"/>
                  </a:lnTo>
                  <a:lnTo>
                    <a:pt x="354" y="105"/>
                  </a:lnTo>
                  <a:lnTo>
                    <a:pt x="236" y="184"/>
                  </a:lnTo>
                  <a:lnTo>
                    <a:pt x="131" y="275"/>
                  </a:lnTo>
                  <a:lnTo>
                    <a:pt x="53" y="380"/>
                  </a:lnTo>
                  <a:lnTo>
                    <a:pt x="14" y="485"/>
                  </a:lnTo>
                  <a:lnTo>
                    <a:pt x="1" y="550"/>
                  </a:lnTo>
                  <a:lnTo>
                    <a:pt x="1" y="615"/>
                  </a:lnTo>
                  <a:lnTo>
                    <a:pt x="1" y="668"/>
                  </a:lnTo>
                  <a:lnTo>
                    <a:pt x="14" y="733"/>
                  </a:lnTo>
                  <a:lnTo>
                    <a:pt x="53" y="838"/>
                  </a:lnTo>
                  <a:lnTo>
                    <a:pt x="131" y="942"/>
                  </a:lnTo>
                  <a:lnTo>
                    <a:pt x="236" y="1034"/>
                  </a:lnTo>
                  <a:lnTo>
                    <a:pt x="354" y="1112"/>
                  </a:lnTo>
                  <a:lnTo>
                    <a:pt x="485" y="1165"/>
                  </a:lnTo>
                  <a:lnTo>
                    <a:pt x="641" y="1204"/>
                  </a:lnTo>
                  <a:lnTo>
                    <a:pt x="798" y="1217"/>
                  </a:lnTo>
                  <a:lnTo>
                    <a:pt x="955" y="1204"/>
                  </a:lnTo>
                  <a:lnTo>
                    <a:pt x="1112" y="1165"/>
                  </a:lnTo>
                  <a:lnTo>
                    <a:pt x="1243" y="1112"/>
                  </a:lnTo>
                  <a:lnTo>
                    <a:pt x="1361" y="1034"/>
                  </a:lnTo>
                  <a:lnTo>
                    <a:pt x="1465" y="942"/>
                  </a:lnTo>
                  <a:lnTo>
                    <a:pt x="1544" y="838"/>
                  </a:lnTo>
                  <a:lnTo>
                    <a:pt x="1583" y="733"/>
                  </a:lnTo>
                  <a:lnTo>
                    <a:pt x="1596" y="668"/>
                  </a:lnTo>
                  <a:lnTo>
                    <a:pt x="1596" y="615"/>
                  </a:lnTo>
                  <a:lnTo>
                    <a:pt x="1596" y="550"/>
                  </a:lnTo>
                  <a:lnTo>
                    <a:pt x="1583" y="485"/>
                  </a:lnTo>
                  <a:lnTo>
                    <a:pt x="1544" y="380"/>
                  </a:lnTo>
                  <a:lnTo>
                    <a:pt x="1465" y="275"/>
                  </a:lnTo>
                  <a:lnTo>
                    <a:pt x="1361" y="184"/>
                  </a:lnTo>
                  <a:lnTo>
                    <a:pt x="1243" y="105"/>
                  </a:lnTo>
                  <a:lnTo>
                    <a:pt x="1112" y="53"/>
                  </a:lnTo>
                  <a:lnTo>
                    <a:pt x="955" y="14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241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B58FE-4A63-D71D-CE25-873A03DA1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1E3B1-8DAD-B87E-4D74-40CBE493A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2" descr="I want an image that represents a technological solution. VetSys, A web system (web page) for veterinary management, where a clinical record is displayed within a computer monitor. the background with technological or electronic design. Includes dogs and cats or dog paws. The shades have to be: Between blue, bluish and purple.  If you are going to add words, please be in Spanish.&#10;The VetSys system name must be present in large size. The image has to be simple, without so many decorations.">
            <a:extLst>
              <a:ext uri="{FF2B5EF4-FFF2-40B4-BE49-F238E27FC236}">
                <a16:creationId xmlns:a16="http://schemas.microsoft.com/office/drawing/2014/main" id="{C6C8792A-A983-69D9-07C2-53BAB007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EE85F06-5C5A-4874-0286-1389C54E2B2B}"/>
              </a:ext>
            </a:extLst>
          </p:cNvPr>
          <p:cNvSpPr txBox="1"/>
          <p:nvPr/>
        </p:nvSpPr>
        <p:spPr>
          <a:xfrm>
            <a:off x="607418" y="2147532"/>
            <a:ext cx="2299333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L" sz="3600" kern="1200" dirty="0">
                <a:solidFill>
                  <a:srgbClr val="66FFFF"/>
                </a:solidFill>
                <a:effectLst>
                  <a:glow rad="139700">
                    <a:srgbClr val="0F9ED5">
                      <a:satMod val="175000"/>
                      <a:alpha val="40000"/>
                    </a:srgb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Kumbh Sans ExtraBold" pitchFamily="2" charset="0"/>
                <a:ea typeface="+mn-ea"/>
                <a:cs typeface="Kumbh Sans ExtraBold" pitchFamily="2" charset="0"/>
              </a:rPr>
              <a:t>VETSYS</a:t>
            </a:r>
            <a:endParaRPr lang="es-CL" sz="6000" kern="1200" dirty="0">
              <a:solidFill>
                <a:srgbClr val="66FFFF"/>
              </a:solidFill>
              <a:effectLst>
                <a:glow rad="139700">
                  <a:srgbClr val="0F9ED5">
                    <a:satMod val="175000"/>
                    <a:alpha val="40000"/>
                  </a:srgb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Kumbh Sans ExtraBold" pitchFamily="2" charset="0"/>
              <a:ea typeface="+mn-ea"/>
              <a:cs typeface="Kumbh Sans ExtraBold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8FFBCCC-68CD-03C1-4568-8E6816B303CA}"/>
              </a:ext>
            </a:extLst>
          </p:cNvPr>
          <p:cNvSpPr txBox="1"/>
          <p:nvPr/>
        </p:nvSpPr>
        <p:spPr>
          <a:xfrm>
            <a:off x="607418" y="2745359"/>
            <a:ext cx="6567673" cy="60016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L" sz="3300" kern="1200" dirty="0"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40000"/>
                    </a:prst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umbh Sans Light" pitchFamily="2" charset="0"/>
                <a:ea typeface="+mn-ea"/>
                <a:cs typeface="Kumbh Sans Light" pitchFamily="2" charset="0"/>
              </a:rPr>
              <a:t>Sistema de Gestión Veterinaria</a:t>
            </a:r>
          </a:p>
        </p:txBody>
      </p:sp>
    </p:spTree>
    <p:extLst>
      <p:ext uri="{BB962C8B-B14F-4D97-AF65-F5344CB8AC3E}">
        <p14:creationId xmlns:p14="http://schemas.microsoft.com/office/powerpoint/2010/main" val="173194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2"/>
          <p:cNvSpPr/>
          <p:nvPr/>
        </p:nvSpPr>
        <p:spPr>
          <a:xfrm rot="354600">
            <a:off x="4621008" y="3568204"/>
            <a:ext cx="2299287" cy="621847"/>
          </a:xfrm>
          <a:custGeom>
            <a:avLst/>
            <a:gdLst/>
            <a:ahLst/>
            <a:cxnLst/>
            <a:rect l="l" t="t" r="r" b="b"/>
            <a:pathLst>
              <a:path w="100211" h="28157" extrusionOk="0">
                <a:moveTo>
                  <a:pt x="89465" y="9298"/>
                </a:moveTo>
                <a:cubicBezTo>
                  <a:pt x="82642" y="13919"/>
                  <a:pt x="65929" y="26573"/>
                  <a:pt x="52671" y="27955"/>
                </a:cubicBezTo>
                <a:cubicBezTo>
                  <a:pt x="39413" y="29337"/>
                  <a:pt x="17474" y="21520"/>
                  <a:pt x="9916" y="17590"/>
                </a:cubicBezTo>
                <a:cubicBezTo>
                  <a:pt x="2358" y="13660"/>
                  <a:pt x="-6624" y="7269"/>
                  <a:pt x="7325" y="4375"/>
                </a:cubicBezTo>
                <a:cubicBezTo>
                  <a:pt x="21274" y="1482"/>
                  <a:pt x="79921" y="-591"/>
                  <a:pt x="93611" y="229"/>
                </a:cubicBezTo>
                <a:cubicBezTo>
                  <a:pt x="107301" y="1050"/>
                  <a:pt x="96288" y="4677"/>
                  <a:pt x="89465" y="9298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sp>
        <p:nvSpPr>
          <p:cNvPr id="2020" name="Google Shape;2020;p32"/>
          <p:cNvSpPr/>
          <p:nvPr/>
        </p:nvSpPr>
        <p:spPr>
          <a:xfrm>
            <a:off x="5358600" y="954576"/>
            <a:ext cx="3355325" cy="2923630"/>
          </a:xfrm>
          <a:custGeom>
            <a:avLst/>
            <a:gdLst/>
            <a:ahLst/>
            <a:cxnLst/>
            <a:rect l="l" t="t" r="r" b="b"/>
            <a:pathLst>
              <a:path w="66766" h="58173" extrusionOk="0">
                <a:moveTo>
                  <a:pt x="43805" y="0"/>
                </a:moveTo>
                <a:cubicBezTo>
                  <a:pt x="40650" y="0"/>
                  <a:pt x="37272" y="524"/>
                  <a:pt x="33757" y="1634"/>
                </a:cubicBezTo>
                <a:cubicBezTo>
                  <a:pt x="22442" y="5205"/>
                  <a:pt x="0" y="15981"/>
                  <a:pt x="6495" y="32064"/>
                </a:cubicBezTo>
                <a:cubicBezTo>
                  <a:pt x="10610" y="45495"/>
                  <a:pt x="23195" y="58173"/>
                  <a:pt x="36938" y="58173"/>
                </a:cubicBezTo>
                <a:cubicBezTo>
                  <a:pt x="38927" y="58173"/>
                  <a:pt x="40941" y="57907"/>
                  <a:pt x="42956" y="57340"/>
                </a:cubicBezTo>
                <a:cubicBezTo>
                  <a:pt x="55020" y="53945"/>
                  <a:pt x="64486" y="36808"/>
                  <a:pt x="65576" y="23796"/>
                </a:cubicBezTo>
                <a:cubicBezTo>
                  <a:pt x="66765" y="9604"/>
                  <a:pt x="57322" y="0"/>
                  <a:pt x="43805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32"/>
          <p:cNvSpPr txBox="1">
            <a:spLocks noGrp="1"/>
          </p:cNvSpPr>
          <p:nvPr>
            <p:ph type="title"/>
          </p:nvPr>
        </p:nvSpPr>
        <p:spPr>
          <a:xfrm>
            <a:off x="-70949" y="2826381"/>
            <a:ext cx="4938218" cy="1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Describiendo el </a:t>
            </a:r>
            <a:r>
              <a:rPr lang="en" dirty="0">
                <a:solidFill>
                  <a:schemeClr val="dk2"/>
                </a:solidFill>
              </a:rPr>
              <a:t>Proyecto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022" name="Google Shape;2022;p32"/>
          <p:cNvSpPr txBox="1">
            <a:spLocks noGrp="1"/>
          </p:cNvSpPr>
          <p:nvPr>
            <p:ph type="title" idx="2"/>
          </p:nvPr>
        </p:nvSpPr>
        <p:spPr>
          <a:xfrm>
            <a:off x="1370850" y="1280799"/>
            <a:ext cx="1632900" cy="13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023" name="Google Shape;2023;p32"/>
          <p:cNvGrpSpPr/>
          <p:nvPr/>
        </p:nvGrpSpPr>
        <p:grpSpPr>
          <a:xfrm>
            <a:off x="6146176" y="852807"/>
            <a:ext cx="2100531" cy="2650282"/>
            <a:chOff x="2970400" y="1542575"/>
            <a:chExt cx="2853983" cy="3600926"/>
          </a:xfrm>
        </p:grpSpPr>
        <p:sp>
          <p:nvSpPr>
            <p:cNvPr id="2024" name="Google Shape;2024;p32"/>
            <p:cNvSpPr/>
            <p:nvPr/>
          </p:nvSpPr>
          <p:spPr>
            <a:xfrm>
              <a:off x="3246501" y="3713612"/>
              <a:ext cx="719590" cy="1252829"/>
            </a:xfrm>
            <a:custGeom>
              <a:avLst/>
              <a:gdLst/>
              <a:ahLst/>
              <a:cxnLst/>
              <a:rect l="l" t="t" r="r" b="b"/>
              <a:pathLst>
                <a:path w="8306" h="14461" extrusionOk="0">
                  <a:moveTo>
                    <a:pt x="4326" y="1"/>
                  </a:moveTo>
                  <a:cubicBezTo>
                    <a:pt x="4038" y="1"/>
                    <a:pt x="3733" y="50"/>
                    <a:pt x="3411" y="158"/>
                  </a:cubicBezTo>
                  <a:cubicBezTo>
                    <a:pt x="1155" y="917"/>
                    <a:pt x="821" y="4857"/>
                    <a:pt x="1088" y="6768"/>
                  </a:cubicBezTo>
                  <a:cubicBezTo>
                    <a:pt x="1284" y="8184"/>
                    <a:pt x="2073" y="9431"/>
                    <a:pt x="2937" y="10596"/>
                  </a:cubicBezTo>
                  <a:cubicBezTo>
                    <a:pt x="3076" y="10786"/>
                    <a:pt x="3231" y="11008"/>
                    <a:pt x="3398" y="11243"/>
                  </a:cubicBezTo>
                  <a:cubicBezTo>
                    <a:pt x="3126" y="11271"/>
                    <a:pt x="2855" y="11290"/>
                    <a:pt x="2586" y="11290"/>
                  </a:cubicBezTo>
                  <a:cubicBezTo>
                    <a:pt x="2559" y="11290"/>
                    <a:pt x="2533" y="11290"/>
                    <a:pt x="2506" y="11290"/>
                  </a:cubicBezTo>
                  <a:cubicBezTo>
                    <a:pt x="2493" y="11290"/>
                    <a:pt x="2481" y="11289"/>
                    <a:pt x="2468" y="11289"/>
                  </a:cubicBezTo>
                  <a:cubicBezTo>
                    <a:pt x="1585" y="11289"/>
                    <a:pt x="742" y="11586"/>
                    <a:pt x="319" y="12372"/>
                  </a:cubicBezTo>
                  <a:cubicBezTo>
                    <a:pt x="111" y="12756"/>
                    <a:pt x="0" y="13266"/>
                    <a:pt x="99" y="13717"/>
                  </a:cubicBezTo>
                  <a:cubicBezTo>
                    <a:pt x="223" y="14293"/>
                    <a:pt x="642" y="14460"/>
                    <a:pt x="1119" y="14460"/>
                  </a:cubicBezTo>
                  <a:cubicBezTo>
                    <a:pt x="1612" y="14460"/>
                    <a:pt x="2167" y="14282"/>
                    <a:pt x="2526" y="14188"/>
                  </a:cubicBezTo>
                  <a:cubicBezTo>
                    <a:pt x="3146" y="14028"/>
                    <a:pt x="3741" y="13805"/>
                    <a:pt x="4379" y="13671"/>
                  </a:cubicBezTo>
                  <a:cubicBezTo>
                    <a:pt x="5089" y="13521"/>
                    <a:pt x="5818" y="13414"/>
                    <a:pt x="6521" y="13202"/>
                  </a:cubicBezTo>
                  <a:cubicBezTo>
                    <a:pt x="6918" y="13080"/>
                    <a:pt x="7192" y="12775"/>
                    <a:pt x="7281" y="12408"/>
                  </a:cubicBezTo>
                  <a:cubicBezTo>
                    <a:pt x="7496" y="11518"/>
                    <a:pt x="7906" y="10714"/>
                    <a:pt x="8043" y="9799"/>
                  </a:cubicBezTo>
                  <a:cubicBezTo>
                    <a:pt x="8306" y="8053"/>
                    <a:pt x="8287" y="6082"/>
                    <a:pt x="7937" y="4325"/>
                  </a:cubicBezTo>
                  <a:cubicBezTo>
                    <a:pt x="7578" y="2517"/>
                    <a:pt x="6378" y="1"/>
                    <a:pt x="4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3572416" y="3758574"/>
              <a:ext cx="393843" cy="1090735"/>
            </a:xfrm>
            <a:custGeom>
              <a:avLst/>
              <a:gdLst/>
              <a:ahLst/>
              <a:cxnLst/>
              <a:rect l="l" t="t" r="r" b="b"/>
              <a:pathLst>
                <a:path w="4546" h="1259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1897" y="2435"/>
                    <a:pt x="0" y="10164"/>
                    <a:pt x="2979" y="12590"/>
                  </a:cubicBezTo>
                  <a:lnTo>
                    <a:pt x="2982" y="12590"/>
                  </a:lnTo>
                  <a:cubicBezTo>
                    <a:pt x="3259" y="12438"/>
                    <a:pt x="3447" y="12183"/>
                    <a:pt x="3519" y="11889"/>
                  </a:cubicBezTo>
                  <a:cubicBezTo>
                    <a:pt x="3734" y="10999"/>
                    <a:pt x="4141" y="10195"/>
                    <a:pt x="4281" y="9281"/>
                  </a:cubicBezTo>
                  <a:cubicBezTo>
                    <a:pt x="4545" y="7534"/>
                    <a:pt x="4525" y="5563"/>
                    <a:pt x="4175" y="3803"/>
                  </a:cubicBezTo>
                  <a:cubicBezTo>
                    <a:pt x="3916" y="2502"/>
                    <a:pt x="3220" y="832"/>
                    <a:pt x="2084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3535770" y="4673685"/>
              <a:ext cx="149272" cy="18540"/>
            </a:xfrm>
            <a:custGeom>
              <a:avLst/>
              <a:gdLst/>
              <a:ahLst/>
              <a:cxnLst/>
              <a:rect l="l" t="t" r="r" b="b"/>
              <a:pathLst>
                <a:path w="1723" h="214" extrusionOk="0">
                  <a:moveTo>
                    <a:pt x="913" y="0"/>
                  </a:moveTo>
                  <a:cubicBezTo>
                    <a:pt x="443" y="0"/>
                    <a:pt x="69" y="102"/>
                    <a:pt x="45" y="108"/>
                  </a:cubicBezTo>
                  <a:cubicBezTo>
                    <a:pt x="16" y="118"/>
                    <a:pt x="1" y="145"/>
                    <a:pt x="8" y="175"/>
                  </a:cubicBezTo>
                  <a:cubicBezTo>
                    <a:pt x="15" y="199"/>
                    <a:pt x="36" y="214"/>
                    <a:pt x="60" y="214"/>
                  </a:cubicBezTo>
                  <a:cubicBezTo>
                    <a:pt x="64" y="214"/>
                    <a:pt x="69" y="213"/>
                    <a:pt x="74" y="212"/>
                  </a:cubicBezTo>
                  <a:cubicBezTo>
                    <a:pt x="80" y="211"/>
                    <a:pt x="453" y="110"/>
                    <a:pt x="916" y="110"/>
                  </a:cubicBezTo>
                  <a:cubicBezTo>
                    <a:pt x="1149" y="110"/>
                    <a:pt x="1405" y="136"/>
                    <a:pt x="1648" y="212"/>
                  </a:cubicBezTo>
                  <a:cubicBezTo>
                    <a:pt x="1653" y="213"/>
                    <a:pt x="1658" y="213"/>
                    <a:pt x="1664" y="213"/>
                  </a:cubicBezTo>
                  <a:cubicBezTo>
                    <a:pt x="1686" y="213"/>
                    <a:pt x="1707" y="198"/>
                    <a:pt x="1716" y="175"/>
                  </a:cubicBezTo>
                  <a:cubicBezTo>
                    <a:pt x="1723" y="148"/>
                    <a:pt x="1708" y="118"/>
                    <a:pt x="1680" y="108"/>
                  </a:cubicBezTo>
                  <a:cubicBezTo>
                    <a:pt x="1422" y="27"/>
                    <a:pt x="1155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3599706" y="3193031"/>
              <a:ext cx="606" cy="1733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" y="20"/>
                    <a:pt x="7" y="20"/>
                  </a:cubicBezTo>
                  <a:cubicBezTo>
                    <a:pt x="7" y="20"/>
                    <a:pt x="6" y="17"/>
                    <a:pt x="4" y="11"/>
                  </a:cubicBezTo>
                  <a:cubicBezTo>
                    <a:pt x="1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031390" y="3110209"/>
              <a:ext cx="697845" cy="1983075"/>
            </a:xfrm>
            <a:custGeom>
              <a:avLst/>
              <a:gdLst/>
              <a:ahLst/>
              <a:cxnLst/>
              <a:rect l="l" t="t" r="r" b="b"/>
              <a:pathLst>
                <a:path w="8055" h="22890" extrusionOk="0">
                  <a:moveTo>
                    <a:pt x="5117" y="0"/>
                  </a:moveTo>
                  <a:cubicBezTo>
                    <a:pt x="4663" y="0"/>
                    <a:pt x="4237" y="207"/>
                    <a:pt x="4054" y="664"/>
                  </a:cubicBezTo>
                  <a:cubicBezTo>
                    <a:pt x="2573" y="4368"/>
                    <a:pt x="4288" y="7739"/>
                    <a:pt x="4529" y="10620"/>
                  </a:cubicBezTo>
                  <a:cubicBezTo>
                    <a:pt x="4688" y="12526"/>
                    <a:pt x="4354" y="14471"/>
                    <a:pt x="4047" y="16347"/>
                  </a:cubicBezTo>
                  <a:cubicBezTo>
                    <a:pt x="3851" y="17545"/>
                    <a:pt x="3630" y="18733"/>
                    <a:pt x="3385" y="19918"/>
                  </a:cubicBezTo>
                  <a:cubicBezTo>
                    <a:pt x="2165" y="19959"/>
                    <a:pt x="982" y="20846"/>
                    <a:pt x="708" y="21082"/>
                  </a:cubicBezTo>
                  <a:cubicBezTo>
                    <a:pt x="319" y="21413"/>
                    <a:pt x="0" y="21793"/>
                    <a:pt x="137" y="22351"/>
                  </a:cubicBezTo>
                  <a:cubicBezTo>
                    <a:pt x="234" y="22751"/>
                    <a:pt x="685" y="22890"/>
                    <a:pt x="1166" y="22890"/>
                  </a:cubicBezTo>
                  <a:cubicBezTo>
                    <a:pt x="1245" y="22890"/>
                    <a:pt x="1324" y="22886"/>
                    <a:pt x="1402" y="22879"/>
                  </a:cubicBezTo>
                  <a:cubicBezTo>
                    <a:pt x="2530" y="22781"/>
                    <a:pt x="3984" y="22871"/>
                    <a:pt x="5059" y="22492"/>
                  </a:cubicBezTo>
                  <a:cubicBezTo>
                    <a:pt x="5457" y="22351"/>
                    <a:pt x="5566" y="22257"/>
                    <a:pt x="5729" y="21851"/>
                  </a:cubicBezTo>
                  <a:cubicBezTo>
                    <a:pt x="5901" y="21422"/>
                    <a:pt x="5978" y="20936"/>
                    <a:pt x="6111" y="20493"/>
                  </a:cubicBezTo>
                  <a:cubicBezTo>
                    <a:pt x="6572" y="18971"/>
                    <a:pt x="7078" y="17477"/>
                    <a:pt x="7396" y="15913"/>
                  </a:cubicBezTo>
                  <a:cubicBezTo>
                    <a:pt x="7720" y="14334"/>
                    <a:pt x="7930" y="12720"/>
                    <a:pt x="7989" y="11107"/>
                  </a:cubicBezTo>
                  <a:cubicBezTo>
                    <a:pt x="8054" y="9288"/>
                    <a:pt x="7969" y="7386"/>
                    <a:pt x="7643" y="5594"/>
                  </a:cubicBezTo>
                  <a:cubicBezTo>
                    <a:pt x="7363" y="4044"/>
                    <a:pt x="7071" y="2460"/>
                    <a:pt x="6564" y="967"/>
                  </a:cubicBezTo>
                  <a:cubicBezTo>
                    <a:pt x="6356" y="356"/>
                    <a:pt x="5713" y="0"/>
                    <a:pt x="5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3672218" y="4487769"/>
              <a:ext cx="260" cy="1300"/>
            </a:xfrm>
            <a:custGeom>
              <a:avLst/>
              <a:gdLst/>
              <a:ahLst/>
              <a:cxnLst/>
              <a:rect l="l" t="t" r="r" b="b"/>
              <a:pathLst>
                <a:path w="3" h="15" extrusionOk="0">
                  <a:moveTo>
                    <a:pt x="2" y="1"/>
                  </a:moveTo>
                  <a:lnTo>
                    <a:pt x="2" y="1"/>
                  </a:lnTo>
                  <a:cubicBezTo>
                    <a:pt x="2" y="1"/>
                    <a:pt x="1" y="8"/>
                    <a:pt x="1" y="15"/>
                  </a:cubicBezTo>
                  <a:cubicBezTo>
                    <a:pt x="2" y="5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1F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3405127" y="3110469"/>
              <a:ext cx="324102" cy="1378623"/>
            </a:xfrm>
            <a:custGeom>
              <a:avLst/>
              <a:gdLst/>
              <a:ahLst/>
              <a:cxnLst/>
              <a:rect l="l" t="t" r="r" b="b"/>
              <a:pathLst>
                <a:path w="3741" h="15913" extrusionOk="0">
                  <a:moveTo>
                    <a:pt x="805" y="0"/>
                  </a:moveTo>
                  <a:cubicBezTo>
                    <a:pt x="622" y="0"/>
                    <a:pt x="445" y="33"/>
                    <a:pt x="285" y="103"/>
                  </a:cubicBezTo>
                  <a:cubicBezTo>
                    <a:pt x="238" y="952"/>
                    <a:pt x="1" y="2239"/>
                    <a:pt x="2" y="3092"/>
                  </a:cubicBezTo>
                  <a:cubicBezTo>
                    <a:pt x="4" y="3912"/>
                    <a:pt x="101" y="4722"/>
                    <a:pt x="274" y="5520"/>
                  </a:cubicBezTo>
                  <a:cubicBezTo>
                    <a:pt x="756" y="7753"/>
                    <a:pt x="1560" y="9917"/>
                    <a:pt x="2170" y="12115"/>
                  </a:cubicBezTo>
                  <a:cubicBezTo>
                    <a:pt x="2517" y="13371"/>
                    <a:pt x="2758" y="14649"/>
                    <a:pt x="3084" y="15913"/>
                  </a:cubicBezTo>
                  <a:cubicBezTo>
                    <a:pt x="3406" y="14332"/>
                    <a:pt x="3616" y="12719"/>
                    <a:pt x="3676" y="11105"/>
                  </a:cubicBezTo>
                  <a:cubicBezTo>
                    <a:pt x="3740" y="9285"/>
                    <a:pt x="3655" y="7383"/>
                    <a:pt x="3329" y="5593"/>
                  </a:cubicBezTo>
                  <a:cubicBezTo>
                    <a:pt x="3049" y="4042"/>
                    <a:pt x="2757" y="2459"/>
                    <a:pt x="2250" y="965"/>
                  </a:cubicBezTo>
                  <a:cubicBezTo>
                    <a:pt x="2043" y="354"/>
                    <a:pt x="1400" y="0"/>
                    <a:pt x="805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3172083" y="4927954"/>
              <a:ext cx="96078" cy="167032"/>
            </a:xfrm>
            <a:custGeom>
              <a:avLst/>
              <a:gdLst/>
              <a:ahLst/>
              <a:cxnLst/>
              <a:rect l="l" t="t" r="r" b="b"/>
              <a:pathLst>
                <a:path w="1109" h="1928" extrusionOk="0">
                  <a:moveTo>
                    <a:pt x="1052" y="0"/>
                  </a:moveTo>
                  <a:cubicBezTo>
                    <a:pt x="1046" y="0"/>
                    <a:pt x="1039" y="2"/>
                    <a:pt x="1033" y="4"/>
                  </a:cubicBezTo>
                  <a:cubicBezTo>
                    <a:pt x="1023" y="7"/>
                    <a:pt x="1" y="384"/>
                    <a:pt x="55" y="1876"/>
                  </a:cubicBezTo>
                  <a:cubicBezTo>
                    <a:pt x="57" y="1905"/>
                    <a:pt x="80" y="1927"/>
                    <a:pt x="108" y="1927"/>
                  </a:cubicBezTo>
                  <a:lnTo>
                    <a:pt x="108" y="1926"/>
                  </a:lnTo>
                  <a:cubicBezTo>
                    <a:pt x="138" y="1925"/>
                    <a:pt x="162" y="1899"/>
                    <a:pt x="159" y="1870"/>
                  </a:cubicBezTo>
                  <a:cubicBezTo>
                    <a:pt x="109" y="461"/>
                    <a:pt x="1029" y="118"/>
                    <a:pt x="1069" y="104"/>
                  </a:cubicBezTo>
                  <a:cubicBezTo>
                    <a:pt x="1095" y="95"/>
                    <a:pt x="1109" y="64"/>
                    <a:pt x="1100" y="35"/>
                  </a:cubicBezTo>
                  <a:cubicBezTo>
                    <a:pt x="1093" y="15"/>
                    <a:pt x="1073" y="0"/>
                    <a:pt x="1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3073147" y="4921457"/>
              <a:ext cx="93393" cy="167985"/>
            </a:xfrm>
            <a:custGeom>
              <a:avLst/>
              <a:gdLst/>
              <a:ahLst/>
              <a:cxnLst/>
              <a:rect l="l" t="t" r="r" b="b"/>
              <a:pathLst>
                <a:path w="1078" h="1939" extrusionOk="0">
                  <a:moveTo>
                    <a:pt x="1015" y="0"/>
                  </a:moveTo>
                  <a:cubicBezTo>
                    <a:pt x="1009" y="0"/>
                    <a:pt x="1002" y="1"/>
                    <a:pt x="996" y="3"/>
                  </a:cubicBezTo>
                  <a:cubicBezTo>
                    <a:pt x="987" y="8"/>
                    <a:pt x="1" y="430"/>
                    <a:pt x="35" y="1887"/>
                  </a:cubicBezTo>
                  <a:cubicBezTo>
                    <a:pt x="36" y="1915"/>
                    <a:pt x="59" y="1938"/>
                    <a:pt x="88" y="1938"/>
                  </a:cubicBezTo>
                  <a:cubicBezTo>
                    <a:pt x="119" y="1938"/>
                    <a:pt x="142" y="1914"/>
                    <a:pt x="142" y="1885"/>
                  </a:cubicBezTo>
                  <a:cubicBezTo>
                    <a:pt x="109" y="503"/>
                    <a:pt x="1000" y="118"/>
                    <a:pt x="1037" y="102"/>
                  </a:cubicBezTo>
                  <a:cubicBezTo>
                    <a:pt x="1064" y="92"/>
                    <a:pt x="1077" y="59"/>
                    <a:pt x="1066" y="32"/>
                  </a:cubicBezTo>
                  <a:cubicBezTo>
                    <a:pt x="1058" y="12"/>
                    <a:pt x="1037" y="0"/>
                    <a:pt x="1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3522342" y="4067943"/>
              <a:ext cx="205931" cy="940076"/>
            </a:xfrm>
            <a:custGeom>
              <a:avLst/>
              <a:gdLst/>
              <a:ahLst/>
              <a:cxnLst/>
              <a:rect l="l" t="t" r="r" b="b"/>
              <a:pathLst>
                <a:path w="2377" h="10851" extrusionOk="0">
                  <a:moveTo>
                    <a:pt x="2322" y="1"/>
                  </a:moveTo>
                  <a:cubicBezTo>
                    <a:pt x="2291" y="1"/>
                    <a:pt x="2270" y="24"/>
                    <a:pt x="2269" y="52"/>
                  </a:cubicBezTo>
                  <a:cubicBezTo>
                    <a:pt x="2212" y="1591"/>
                    <a:pt x="2013" y="3205"/>
                    <a:pt x="1676" y="4849"/>
                  </a:cubicBezTo>
                  <a:cubicBezTo>
                    <a:pt x="1425" y="6090"/>
                    <a:pt x="1047" y="7310"/>
                    <a:pt x="681" y="8489"/>
                  </a:cubicBezTo>
                  <a:cubicBezTo>
                    <a:pt x="584" y="8799"/>
                    <a:pt x="488" y="9112"/>
                    <a:pt x="393" y="9424"/>
                  </a:cubicBezTo>
                  <a:cubicBezTo>
                    <a:pt x="343" y="9594"/>
                    <a:pt x="299" y="9770"/>
                    <a:pt x="257" y="9941"/>
                  </a:cubicBezTo>
                  <a:cubicBezTo>
                    <a:pt x="187" y="10222"/>
                    <a:pt x="116" y="10512"/>
                    <a:pt x="12" y="10776"/>
                  </a:cubicBezTo>
                  <a:cubicBezTo>
                    <a:pt x="0" y="10805"/>
                    <a:pt x="14" y="10836"/>
                    <a:pt x="42" y="10846"/>
                  </a:cubicBezTo>
                  <a:cubicBezTo>
                    <a:pt x="49" y="10848"/>
                    <a:pt x="54" y="10851"/>
                    <a:pt x="62" y="10851"/>
                  </a:cubicBezTo>
                  <a:cubicBezTo>
                    <a:pt x="83" y="10851"/>
                    <a:pt x="103" y="10838"/>
                    <a:pt x="112" y="10816"/>
                  </a:cubicBezTo>
                  <a:cubicBezTo>
                    <a:pt x="220" y="10546"/>
                    <a:pt x="291" y="10252"/>
                    <a:pt x="361" y="9967"/>
                  </a:cubicBezTo>
                  <a:cubicBezTo>
                    <a:pt x="403" y="9797"/>
                    <a:pt x="446" y="9620"/>
                    <a:pt x="496" y="9454"/>
                  </a:cubicBezTo>
                  <a:cubicBezTo>
                    <a:pt x="590" y="9141"/>
                    <a:pt x="686" y="8830"/>
                    <a:pt x="783" y="8519"/>
                  </a:cubicBezTo>
                  <a:cubicBezTo>
                    <a:pt x="1148" y="7338"/>
                    <a:pt x="1528" y="6115"/>
                    <a:pt x="1782" y="4871"/>
                  </a:cubicBezTo>
                  <a:cubicBezTo>
                    <a:pt x="2120" y="3220"/>
                    <a:pt x="2320" y="1600"/>
                    <a:pt x="2376" y="56"/>
                  </a:cubicBezTo>
                  <a:cubicBezTo>
                    <a:pt x="2376" y="25"/>
                    <a:pt x="2353" y="2"/>
                    <a:pt x="2325" y="1"/>
                  </a:cubicBezTo>
                  <a:cubicBezTo>
                    <a:pt x="2324" y="1"/>
                    <a:pt x="2323" y="1"/>
                    <a:pt x="2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3216526" y="4521729"/>
              <a:ext cx="170411" cy="342468"/>
            </a:xfrm>
            <a:custGeom>
              <a:avLst/>
              <a:gdLst/>
              <a:ahLst/>
              <a:cxnLst/>
              <a:rect l="l" t="t" r="r" b="b"/>
              <a:pathLst>
                <a:path w="1967" h="3953" extrusionOk="0">
                  <a:moveTo>
                    <a:pt x="1912" y="1"/>
                  </a:moveTo>
                  <a:cubicBezTo>
                    <a:pt x="1886" y="1"/>
                    <a:pt x="1863" y="20"/>
                    <a:pt x="1858" y="46"/>
                  </a:cubicBezTo>
                  <a:cubicBezTo>
                    <a:pt x="1671" y="1184"/>
                    <a:pt x="1458" y="2340"/>
                    <a:pt x="1206" y="3574"/>
                  </a:cubicBezTo>
                  <a:cubicBezTo>
                    <a:pt x="842" y="3592"/>
                    <a:pt x="450" y="3685"/>
                    <a:pt x="42" y="3849"/>
                  </a:cubicBezTo>
                  <a:cubicBezTo>
                    <a:pt x="13" y="3859"/>
                    <a:pt x="1" y="3892"/>
                    <a:pt x="11" y="3918"/>
                  </a:cubicBezTo>
                  <a:cubicBezTo>
                    <a:pt x="21" y="3939"/>
                    <a:pt x="39" y="3952"/>
                    <a:pt x="61" y="3952"/>
                  </a:cubicBezTo>
                  <a:cubicBezTo>
                    <a:pt x="68" y="3952"/>
                    <a:pt x="73" y="3951"/>
                    <a:pt x="82" y="3949"/>
                  </a:cubicBezTo>
                  <a:cubicBezTo>
                    <a:pt x="495" y="3782"/>
                    <a:pt x="887" y="3692"/>
                    <a:pt x="1251" y="3679"/>
                  </a:cubicBezTo>
                  <a:lnTo>
                    <a:pt x="1293" y="3678"/>
                  </a:lnTo>
                  <a:lnTo>
                    <a:pt x="1301" y="3636"/>
                  </a:lnTo>
                  <a:cubicBezTo>
                    <a:pt x="1558" y="2386"/>
                    <a:pt x="1774" y="1216"/>
                    <a:pt x="1964" y="61"/>
                  </a:cubicBezTo>
                  <a:cubicBezTo>
                    <a:pt x="1967" y="33"/>
                    <a:pt x="1948" y="6"/>
                    <a:pt x="1920" y="1"/>
                  </a:cubicBezTo>
                  <a:cubicBezTo>
                    <a:pt x="1917" y="1"/>
                    <a:pt x="1914" y="1"/>
                    <a:pt x="1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3376971" y="3839317"/>
              <a:ext cx="64630" cy="691867"/>
            </a:xfrm>
            <a:custGeom>
              <a:avLst/>
              <a:gdLst/>
              <a:ahLst/>
              <a:cxnLst/>
              <a:rect l="l" t="t" r="r" b="b"/>
              <a:pathLst>
                <a:path w="746" h="7986" extrusionOk="0">
                  <a:moveTo>
                    <a:pt x="173" y="0"/>
                  </a:moveTo>
                  <a:cubicBezTo>
                    <a:pt x="171" y="0"/>
                    <a:pt x="168" y="1"/>
                    <a:pt x="165" y="1"/>
                  </a:cubicBezTo>
                  <a:cubicBezTo>
                    <a:pt x="136" y="7"/>
                    <a:pt x="118" y="35"/>
                    <a:pt x="125" y="64"/>
                  </a:cubicBezTo>
                  <a:cubicBezTo>
                    <a:pt x="303" y="872"/>
                    <a:pt x="432" y="1547"/>
                    <a:pt x="486" y="2207"/>
                  </a:cubicBezTo>
                  <a:cubicBezTo>
                    <a:pt x="640" y="4046"/>
                    <a:pt x="333" y="5925"/>
                    <a:pt x="35" y="7743"/>
                  </a:cubicBezTo>
                  <a:lnTo>
                    <a:pt x="5" y="7924"/>
                  </a:lnTo>
                  <a:cubicBezTo>
                    <a:pt x="0" y="7953"/>
                    <a:pt x="20" y="7980"/>
                    <a:pt x="49" y="7985"/>
                  </a:cubicBezTo>
                  <a:lnTo>
                    <a:pt x="58" y="7985"/>
                  </a:lnTo>
                  <a:cubicBezTo>
                    <a:pt x="83" y="7985"/>
                    <a:pt x="106" y="7965"/>
                    <a:pt x="108" y="7943"/>
                  </a:cubicBezTo>
                  <a:lnTo>
                    <a:pt x="139" y="7760"/>
                  </a:lnTo>
                  <a:cubicBezTo>
                    <a:pt x="436" y="5938"/>
                    <a:pt x="746" y="4052"/>
                    <a:pt x="592" y="2200"/>
                  </a:cubicBezTo>
                  <a:cubicBezTo>
                    <a:pt x="536" y="1534"/>
                    <a:pt x="406" y="856"/>
                    <a:pt x="227" y="42"/>
                  </a:cubicBezTo>
                  <a:cubicBezTo>
                    <a:pt x="222" y="17"/>
                    <a:pt x="199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3326031" y="2322103"/>
              <a:ext cx="1651696" cy="2538232"/>
            </a:xfrm>
            <a:custGeom>
              <a:avLst/>
              <a:gdLst/>
              <a:ahLst/>
              <a:cxnLst/>
              <a:rect l="l" t="t" r="r" b="b"/>
              <a:pathLst>
                <a:path w="19065" h="29298" extrusionOk="0">
                  <a:moveTo>
                    <a:pt x="8047" y="0"/>
                  </a:moveTo>
                  <a:lnTo>
                    <a:pt x="1712" y="379"/>
                  </a:lnTo>
                  <a:cubicBezTo>
                    <a:pt x="1849" y="2542"/>
                    <a:pt x="874" y="5879"/>
                    <a:pt x="656" y="8002"/>
                  </a:cubicBezTo>
                  <a:cubicBezTo>
                    <a:pt x="0" y="14364"/>
                    <a:pt x="1098" y="14444"/>
                    <a:pt x="3912" y="22251"/>
                  </a:cubicBezTo>
                  <a:cubicBezTo>
                    <a:pt x="4071" y="22688"/>
                    <a:pt x="4768" y="25938"/>
                    <a:pt x="5977" y="27453"/>
                  </a:cubicBezTo>
                  <a:cubicBezTo>
                    <a:pt x="7212" y="29001"/>
                    <a:pt x="8226" y="29026"/>
                    <a:pt x="9532" y="29188"/>
                  </a:cubicBezTo>
                  <a:cubicBezTo>
                    <a:pt x="10375" y="29293"/>
                    <a:pt x="14762" y="29298"/>
                    <a:pt x="14969" y="29298"/>
                  </a:cubicBezTo>
                  <a:cubicBezTo>
                    <a:pt x="15892" y="29298"/>
                    <a:pt x="16516" y="28215"/>
                    <a:pt x="16593" y="27871"/>
                  </a:cubicBezTo>
                  <a:cubicBezTo>
                    <a:pt x="16854" y="26708"/>
                    <a:pt x="16837" y="25515"/>
                    <a:pt x="16830" y="24333"/>
                  </a:cubicBezTo>
                  <a:cubicBezTo>
                    <a:pt x="16826" y="23206"/>
                    <a:pt x="16358" y="20588"/>
                    <a:pt x="18257" y="20588"/>
                  </a:cubicBezTo>
                  <a:cubicBezTo>
                    <a:pt x="18259" y="20588"/>
                    <a:pt x="18260" y="20588"/>
                    <a:pt x="18262" y="20588"/>
                  </a:cubicBezTo>
                  <a:cubicBezTo>
                    <a:pt x="18278" y="20588"/>
                    <a:pt x="18294" y="20588"/>
                    <a:pt x="18309" y="20588"/>
                  </a:cubicBezTo>
                  <a:cubicBezTo>
                    <a:pt x="18756" y="20588"/>
                    <a:pt x="19064" y="20560"/>
                    <a:pt x="18977" y="20047"/>
                  </a:cubicBezTo>
                  <a:cubicBezTo>
                    <a:pt x="18389" y="16506"/>
                    <a:pt x="16107" y="13580"/>
                    <a:pt x="15122" y="11794"/>
                  </a:cubicBezTo>
                  <a:cubicBezTo>
                    <a:pt x="13737" y="9285"/>
                    <a:pt x="12124" y="6598"/>
                    <a:pt x="10275" y="4335"/>
                  </a:cubicBezTo>
                  <a:cubicBezTo>
                    <a:pt x="9280" y="3117"/>
                    <a:pt x="7598" y="1715"/>
                    <a:pt x="8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4532836" y="3897361"/>
              <a:ext cx="166946" cy="963641"/>
            </a:xfrm>
            <a:custGeom>
              <a:avLst/>
              <a:gdLst/>
              <a:ahLst/>
              <a:cxnLst/>
              <a:rect l="l" t="t" r="r" b="b"/>
              <a:pathLst>
                <a:path w="1927" h="11123" extrusionOk="0">
                  <a:moveTo>
                    <a:pt x="1097" y="1"/>
                  </a:moveTo>
                  <a:lnTo>
                    <a:pt x="0" y="11113"/>
                  </a:lnTo>
                  <a:cubicBezTo>
                    <a:pt x="258" y="11115"/>
                    <a:pt x="538" y="11123"/>
                    <a:pt x="782" y="11123"/>
                  </a:cubicBezTo>
                  <a:cubicBezTo>
                    <a:pt x="1078" y="11123"/>
                    <a:pt x="1320" y="11111"/>
                    <a:pt x="1404" y="11059"/>
                  </a:cubicBezTo>
                  <a:cubicBezTo>
                    <a:pt x="1591" y="8846"/>
                    <a:pt x="1926" y="2446"/>
                    <a:pt x="1097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3351501" y="3190258"/>
              <a:ext cx="497458" cy="1515073"/>
            </a:xfrm>
            <a:custGeom>
              <a:avLst/>
              <a:gdLst/>
              <a:ahLst/>
              <a:cxnLst/>
              <a:rect l="l" t="t" r="r" b="b"/>
              <a:pathLst>
                <a:path w="5742" h="17488" extrusionOk="0">
                  <a:moveTo>
                    <a:pt x="196" y="1"/>
                  </a:moveTo>
                  <a:cubicBezTo>
                    <a:pt x="167" y="1"/>
                    <a:pt x="149" y="24"/>
                    <a:pt x="147" y="51"/>
                  </a:cubicBezTo>
                  <a:cubicBezTo>
                    <a:pt x="0" y="3242"/>
                    <a:pt x="563" y="4627"/>
                    <a:pt x="1794" y="7663"/>
                  </a:cubicBezTo>
                  <a:cubicBezTo>
                    <a:pt x="2275" y="8847"/>
                    <a:pt x="2872" y="10320"/>
                    <a:pt x="3568" y="12252"/>
                  </a:cubicBezTo>
                  <a:cubicBezTo>
                    <a:pt x="3597" y="12329"/>
                    <a:pt x="3643" y="12502"/>
                    <a:pt x="3707" y="12739"/>
                  </a:cubicBezTo>
                  <a:cubicBezTo>
                    <a:pt x="3988" y="13781"/>
                    <a:pt x="4646" y="16221"/>
                    <a:pt x="5642" y="17469"/>
                  </a:cubicBezTo>
                  <a:cubicBezTo>
                    <a:pt x="5653" y="17481"/>
                    <a:pt x="5667" y="17488"/>
                    <a:pt x="5683" y="17488"/>
                  </a:cubicBezTo>
                  <a:cubicBezTo>
                    <a:pt x="5694" y="17488"/>
                    <a:pt x="5706" y="17485"/>
                    <a:pt x="5716" y="17478"/>
                  </a:cubicBezTo>
                  <a:cubicBezTo>
                    <a:pt x="5739" y="17459"/>
                    <a:pt x="5742" y="17426"/>
                    <a:pt x="5724" y="17402"/>
                  </a:cubicBezTo>
                  <a:cubicBezTo>
                    <a:pt x="4742" y="16173"/>
                    <a:pt x="4088" y="13747"/>
                    <a:pt x="3810" y="12712"/>
                  </a:cubicBezTo>
                  <a:cubicBezTo>
                    <a:pt x="3746" y="12472"/>
                    <a:pt x="3698" y="12298"/>
                    <a:pt x="3668" y="12216"/>
                  </a:cubicBezTo>
                  <a:cubicBezTo>
                    <a:pt x="2970" y="10283"/>
                    <a:pt x="2372" y="8808"/>
                    <a:pt x="1892" y="7624"/>
                  </a:cubicBezTo>
                  <a:cubicBezTo>
                    <a:pt x="666" y="4605"/>
                    <a:pt x="107" y="3224"/>
                    <a:pt x="252" y="55"/>
                  </a:cubicBezTo>
                  <a:cubicBezTo>
                    <a:pt x="254" y="27"/>
                    <a:pt x="230" y="3"/>
                    <a:pt x="202" y="1"/>
                  </a:cubicBezTo>
                  <a:cubicBezTo>
                    <a:pt x="200" y="1"/>
                    <a:pt x="198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3852329" y="2322190"/>
              <a:ext cx="1090735" cy="1619208"/>
            </a:xfrm>
            <a:custGeom>
              <a:avLst/>
              <a:gdLst/>
              <a:ahLst/>
              <a:cxnLst/>
              <a:rect l="l" t="t" r="r" b="b"/>
              <a:pathLst>
                <a:path w="12590" h="18690" extrusionOk="0">
                  <a:moveTo>
                    <a:pt x="1972" y="1"/>
                  </a:moveTo>
                  <a:lnTo>
                    <a:pt x="1" y="119"/>
                  </a:lnTo>
                  <a:cubicBezTo>
                    <a:pt x="2785" y="2706"/>
                    <a:pt x="1377" y="6113"/>
                    <a:pt x="5449" y="8339"/>
                  </a:cubicBezTo>
                  <a:cubicBezTo>
                    <a:pt x="6507" y="8918"/>
                    <a:pt x="7248" y="9950"/>
                    <a:pt x="7434" y="11142"/>
                  </a:cubicBezTo>
                  <a:cubicBezTo>
                    <a:pt x="7648" y="12520"/>
                    <a:pt x="7711" y="13714"/>
                    <a:pt x="8309" y="14883"/>
                  </a:cubicBezTo>
                  <a:cubicBezTo>
                    <a:pt x="9096" y="16426"/>
                    <a:pt x="10362" y="17731"/>
                    <a:pt x="12590" y="18690"/>
                  </a:cubicBezTo>
                  <a:cubicBezTo>
                    <a:pt x="11739" y="15761"/>
                    <a:pt x="9904" y="13348"/>
                    <a:pt x="9047" y="11795"/>
                  </a:cubicBezTo>
                  <a:cubicBezTo>
                    <a:pt x="8582" y="10949"/>
                    <a:pt x="8089" y="10084"/>
                    <a:pt x="7568" y="9219"/>
                  </a:cubicBezTo>
                  <a:cubicBezTo>
                    <a:pt x="6547" y="7523"/>
                    <a:pt x="5425" y="5838"/>
                    <a:pt x="4200" y="4336"/>
                  </a:cubicBezTo>
                  <a:cubicBezTo>
                    <a:pt x="3205" y="3118"/>
                    <a:pt x="1523" y="1716"/>
                    <a:pt x="1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3745943" y="3967275"/>
              <a:ext cx="633042" cy="687795"/>
            </a:xfrm>
            <a:custGeom>
              <a:avLst/>
              <a:gdLst/>
              <a:ahLst/>
              <a:cxnLst/>
              <a:rect l="l" t="t" r="r" b="b"/>
              <a:pathLst>
                <a:path w="7307" h="7939" extrusionOk="0">
                  <a:moveTo>
                    <a:pt x="4806" y="0"/>
                  </a:moveTo>
                  <a:cubicBezTo>
                    <a:pt x="4638" y="0"/>
                    <a:pt x="4515" y="137"/>
                    <a:pt x="4346" y="137"/>
                  </a:cubicBezTo>
                  <a:cubicBezTo>
                    <a:pt x="4338" y="137"/>
                    <a:pt x="4329" y="137"/>
                    <a:pt x="4321" y="136"/>
                  </a:cubicBezTo>
                  <a:cubicBezTo>
                    <a:pt x="4152" y="123"/>
                    <a:pt x="4052" y="34"/>
                    <a:pt x="3897" y="34"/>
                  </a:cubicBezTo>
                  <a:cubicBezTo>
                    <a:pt x="3863" y="34"/>
                    <a:pt x="3826" y="38"/>
                    <a:pt x="3784" y="49"/>
                  </a:cubicBezTo>
                  <a:cubicBezTo>
                    <a:pt x="3638" y="87"/>
                    <a:pt x="3540" y="144"/>
                    <a:pt x="3400" y="144"/>
                  </a:cubicBezTo>
                  <a:cubicBezTo>
                    <a:pt x="3371" y="144"/>
                    <a:pt x="3340" y="142"/>
                    <a:pt x="3306" y="136"/>
                  </a:cubicBezTo>
                  <a:cubicBezTo>
                    <a:pt x="3202" y="119"/>
                    <a:pt x="3122" y="100"/>
                    <a:pt x="3038" y="100"/>
                  </a:cubicBezTo>
                  <a:cubicBezTo>
                    <a:pt x="2974" y="100"/>
                    <a:pt x="2909" y="111"/>
                    <a:pt x="2829" y="142"/>
                  </a:cubicBezTo>
                  <a:cubicBezTo>
                    <a:pt x="2694" y="195"/>
                    <a:pt x="2602" y="218"/>
                    <a:pt x="2481" y="218"/>
                  </a:cubicBezTo>
                  <a:cubicBezTo>
                    <a:pt x="2443" y="218"/>
                    <a:pt x="2402" y="216"/>
                    <a:pt x="2357" y="212"/>
                  </a:cubicBezTo>
                  <a:cubicBezTo>
                    <a:pt x="2136" y="189"/>
                    <a:pt x="1907" y="171"/>
                    <a:pt x="1680" y="171"/>
                  </a:cubicBezTo>
                  <a:cubicBezTo>
                    <a:pt x="1512" y="171"/>
                    <a:pt x="1344" y="181"/>
                    <a:pt x="1180" y="205"/>
                  </a:cubicBezTo>
                  <a:cubicBezTo>
                    <a:pt x="987" y="233"/>
                    <a:pt x="789" y="276"/>
                    <a:pt x="600" y="319"/>
                  </a:cubicBezTo>
                  <a:cubicBezTo>
                    <a:pt x="470" y="347"/>
                    <a:pt x="238" y="354"/>
                    <a:pt x="143" y="447"/>
                  </a:cubicBezTo>
                  <a:cubicBezTo>
                    <a:pt x="1" y="586"/>
                    <a:pt x="72" y="911"/>
                    <a:pt x="93" y="1087"/>
                  </a:cubicBezTo>
                  <a:cubicBezTo>
                    <a:pt x="123" y="1347"/>
                    <a:pt x="175" y="1558"/>
                    <a:pt x="159" y="1821"/>
                  </a:cubicBezTo>
                  <a:cubicBezTo>
                    <a:pt x="128" y="2328"/>
                    <a:pt x="302" y="2856"/>
                    <a:pt x="429" y="3341"/>
                  </a:cubicBezTo>
                  <a:cubicBezTo>
                    <a:pt x="550" y="3811"/>
                    <a:pt x="707" y="4305"/>
                    <a:pt x="766" y="4785"/>
                  </a:cubicBezTo>
                  <a:cubicBezTo>
                    <a:pt x="797" y="5049"/>
                    <a:pt x="802" y="5326"/>
                    <a:pt x="889" y="5582"/>
                  </a:cubicBezTo>
                  <a:cubicBezTo>
                    <a:pt x="953" y="5773"/>
                    <a:pt x="1074" y="5969"/>
                    <a:pt x="1167" y="6151"/>
                  </a:cubicBezTo>
                  <a:cubicBezTo>
                    <a:pt x="1239" y="6287"/>
                    <a:pt x="1303" y="6388"/>
                    <a:pt x="1317" y="6545"/>
                  </a:cubicBezTo>
                  <a:cubicBezTo>
                    <a:pt x="1327" y="6641"/>
                    <a:pt x="1296" y="6740"/>
                    <a:pt x="1323" y="6834"/>
                  </a:cubicBezTo>
                  <a:cubicBezTo>
                    <a:pt x="1377" y="7031"/>
                    <a:pt x="1574" y="7174"/>
                    <a:pt x="1667" y="7359"/>
                  </a:cubicBezTo>
                  <a:cubicBezTo>
                    <a:pt x="1735" y="7495"/>
                    <a:pt x="1830" y="7845"/>
                    <a:pt x="1970" y="7918"/>
                  </a:cubicBezTo>
                  <a:cubicBezTo>
                    <a:pt x="1999" y="7933"/>
                    <a:pt x="2034" y="7939"/>
                    <a:pt x="2071" y="7939"/>
                  </a:cubicBezTo>
                  <a:cubicBezTo>
                    <a:pt x="2193" y="7939"/>
                    <a:pt x="2343" y="7876"/>
                    <a:pt x="2442" y="7862"/>
                  </a:cubicBezTo>
                  <a:cubicBezTo>
                    <a:pt x="2799" y="7815"/>
                    <a:pt x="3163" y="7766"/>
                    <a:pt x="3523" y="7755"/>
                  </a:cubicBezTo>
                  <a:cubicBezTo>
                    <a:pt x="3602" y="7753"/>
                    <a:pt x="3680" y="7749"/>
                    <a:pt x="3758" y="7749"/>
                  </a:cubicBezTo>
                  <a:cubicBezTo>
                    <a:pt x="3863" y="7749"/>
                    <a:pt x="3966" y="7756"/>
                    <a:pt x="4070" y="7788"/>
                  </a:cubicBezTo>
                  <a:cubicBezTo>
                    <a:pt x="4179" y="7820"/>
                    <a:pt x="4257" y="7838"/>
                    <a:pt x="4340" y="7838"/>
                  </a:cubicBezTo>
                  <a:cubicBezTo>
                    <a:pt x="4406" y="7838"/>
                    <a:pt x="4474" y="7827"/>
                    <a:pt x="4561" y="7803"/>
                  </a:cubicBezTo>
                  <a:cubicBezTo>
                    <a:pt x="4660" y="7777"/>
                    <a:pt x="4760" y="7768"/>
                    <a:pt x="4861" y="7768"/>
                  </a:cubicBezTo>
                  <a:cubicBezTo>
                    <a:pt x="5097" y="7768"/>
                    <a:pt x="5338" y="7819"/>
                    <a:pt x="5578" y="7826"/>
                  </a:cubicBezTo>
                  <a:cubicBezTo>
                    <a:pt x="5603" y="7827"/>
                    <a:pt x="5629" y="7828"/>
                    <a:pt x="5654" y="7828"/>
                  </a:cubicBezTo>
                  <a:cubicBezTo>
                    <a:pt x="5980" y="7828"/>
                    <a:pt x="6303" y="7757"/>
                    <a:pt x="6629" y="7748"/>
                  </a:cubicBezTo>
                  <a:cubicBezTo>
                    <a:pt x="7307" y="7732"/>
                    <a:pt x="6683" y="6891"/>
                    <a:pt x="6593" y="6644"/>
                  </a:cubicBezTo>
                  <a:cubicBezTo>
                    <a:pt x="6504" y="6403"/>
                    <a:pt x="6506" y="6111"/>
                    <a:pt x="6353" y="5904"/>
                  </a:cubicBezTo>
                  <a:cubicBezTo>
                    <a:pt x="6286" y="5816"/>
                    <a:pt x="6197" y="5756"/>
                    <a:pt x="6157" y="5647"/>
                  </a:cubicBezTo>
                  <a:cubicBezTo>
                    <a:pt x="6113" y="5523"/>
                    <a:pt x="6142" y="5376"/>
                    <a:pt x="6117" y="5246"/>
                  </a:cubicBezTo>
                  <a:cubicBezTo>
                    <a:pt x="6063" y="4973"/>
                    <a:pt x="5918" y="4711"/>
                    <a:pt x="5848" y="4435"/>
                  </a:cubicBezTo>
                  <a:cubicBezTo>
                    <a:pt x="5776" y="4161"/>
                    <a:pt x="5692" y="3890"/>
                    <a:pt x="5629" y="3611"/>
                  </a:cubicBezTo>
                  <a:cubicBezTo>
                    <a:pt x="5511" y="3082"/>
                    <a:pt x="5591" y="2548"/>
                    <a:pt x="5436" y="2029"/>
                  </a:cubicBezTo>
                  <a:cubicBezTo>
                    <a:pt x="5361" y="1769"/>
                    <a:pt x="5269" y="1534"/>
                    <a:pt x="5229" y="1261"/>
                  </a:cubicBezTo>
                  <a:cubicBezTo>
                    <a:pt x="5194" y="1014"/>
                    <a:pt x="5205" y="769"/>
                    <a:pt x="5162" y="520"/>
                  </a:cubicBezTo>
                  <a:cubicBezTo>
                    <a:pt x="5125" y="300"/>
                    <a:pt x="5098" y="7"/>
                    <a:pt x="4811" y="0"/>
                  </a:cubicBezTo>
                  <a:cubicBezTo>
                    <a:pt x="4809" y="0"/>
                    <a:pt x="4808" y="0"/>
                    <a:pt x="4806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3742478" y="3963463"/>
              <a:ext cx="538177" cy="493126"/>
            </a:xfrm>
            <a:custGeom>
              <a:avLst/>
              <a:gdLst/>
              <a:ahLst/>
              <a:cxnLst/>
              <a:rect l="l" t="t" r="r" b="b"/>
              <a:pathLst>
                <a:path w="6212" h="5692" extrusionOk="0">
                  <a:moveTo>
                    <a:pt x="4847" y="0"/>
                  </a:moveTo>
                  <a:cubicBezTo>
                    <a:pt x="4749" y="0"/>
                    <a:pt x="4671" y="36"/>
                    <a:pt x="4594" y="73"/>
                  </a:cubicBezTo>
                  <a:cubicBezTo>
                    <a:pt x="4524" y="105"/>
                    <a:pt x="4460" y="137"/>
                    <a:pt x="4387" y="137"/>
                  </a:cubicBezTo>
                  <a:cubicBezTo>
                    <a:pt x="4380" y="137"/>
                    <a:pt x="4373" y="136"/>
                    <a:pt x="4366" y="136"/>
                  </a:cubicBezTo>
                  <a:cubicBezTo>
                    <a:pt x="4290" y="130"/>
                    <a:pt x="4231" y="109"/>
                    <a:pt x="4168" y="86"/>
                  </a:cubicBezTo>
                  <a:cubicBezTo>
                    <a:pt x="4099" y="60"/>
                    <a:pt x="4026" y="32"/>
                    <a:pt x="3937" y="32"/>
                  </a:cubicBezTo>
                  <a:cubicBezTo>
                    <a:pt x="3898" y="32"/>
                    <a:pt x="3856" y="38"/>
                    <a:pt x="3810" y="50"/>
                  </a:cubicBezTo>
                  <a:cubicBezTo>
                    <a:pt x="3762" y="63"/>
                    <a:pt x="3717" y="79"/>
                    <a:pt x="3674" y="93"/>
                  </a:cubicBezTo>
                  <a:cubicBezTo>
                    <a:pt x="3593" y="120"/>
                    <a:pt x="3525" y="143"/>
                    <a:pt x="3440" y="143"/>
                  </a:cubicBezTo>
                  <a:cubicBezTo>
                    <a:pt x="3413" y="143"/>
                    <a:pt x="3385" y="141"/>
                    <a:pt x="3355" y="136"/>
                  </a:cubicBezTo>
                  <a:lnTo>
                    <a:pt x="3288" y="123"/>
                  </a:lnTo>
                  <a:cubicBezTo>
                    <a:pt x="3213" y="109"/>
                    <a:pt x="3146" y="97"/>
                    <a:pt x="3076" y="97"/>
                  </a:cubicBezTo>
                  <a:cubicBezTo>
                    <a:pt x="3008" y="97"/>
                    <a:pt x="2936" y="109"/>
                    <a:pt x="2849" y="143"/>
                  </a:cubicBezTo>
                  <a:cubicBezTo>
                    <a:pt x="2717" y="195"/>
                    <a:pt x="2630" y="216"/>
                    <a:pt x="2524" y="216"/>
                  </a:cubicBezTo>
                  <a:cubicBezTo>
                    <a:pt x="2487" y="216"/>
                    <a:pt x="2447" y="213"/>
                    <a:pt x="2402" y="209"/>
                  </a:cubicBezTo>
                  <a:cubicBezTo>
                    <a:pt x="2201" y="188"/>
                    <a:pt x="1964" y="169"/>
                    <a:pt x="1718" y="169"/>
                  </a:cubicBezTo>
                  <a:cubicBezTo>
                    <a:pt x="1551" y="169"/>
                    <a:pt x="1380" y="178"/>
                    <a:pt x="1211" y="201"/>
                  </a:cubicBezTo>
                  <a:cubicBezTo>
                    <a:pt x="1013" y="229"/>
                    <a:pt x="813" y="273"/>
                    <a:pt x="626" y="316"/>
                  </a:cubicBezTo>
                  <a:cubicBezTo>
                    <a:pt x="593" y="323"/>
                    <a:pt x="555" y="328"/>
                    <a:pt x="512" y="336"/>
                  </a:cubicBezTo>
                  <a:cubicBezTo>
                    <a:pt x="378" y="356"/>
                    <a:pt x="226" y="378"/>
                    <a:pt x="143" y="458"/>
                  </a:cubicBezTo>
                  <a:cubicBezTo>
                    <a:pt x="1" y="600"/>
                    <a:pt x="41" y="872"/>
                    <a:pt x="69" y="1071"/>
                  </a:cubicBezTo>
                  <a:cubicBezTo>
                    <a:pt x="72" y="1098"/>
                    <a:pt x="76" y="1121"/>
                    <a:pt x="79" y="1144"/>
                  </a:cubicBezTo>
                  <a:cubicBezTo>
                    <a:pt x="86" y="1212"/>
                    <a:pt x="98" y="1277"/>
                    <a:pt x="106" y="1341"/>
                  </a:cubicBezTo>
                  <a:cubicBezTo>
                    <a:pt x="133" y="1514"/>
                    <a:pt x="158" y="1678"/>
                    <a:pt x="146" y="1866"/>
                  </a:cubicBezTo>
                  <a:cubicBezTo>
                    <a:pt x="119" y="2306"/>
                    <a:pt x="241" y="2751"/>
                    <a:pt x="358" y="3184"/>
                  </a:cubicBezTo>
                  <a:lnTo>
                    <a:pt x="418" y="3404"/>
                  </a:lnTo>
                  <a:cubicBezTo>
                    <a:pt x="443" y="3505"/>
                    <a:pt x="472" y="3608"/>
                    <a:pt x="500" y="3714"/>
                  </a:cubicBezTo>
                  <a:cubicBezTo>
                    <a:pt x="603" y="4084"/>
                    <a:pt x="707" y="4468"/>
                    <a:pt x="753" y="4839"/>
                  </a:cubicBezTo>
                  <a:cubicBezTo>
                    <a:pt x="762" y="4905"/>
                    <a:pt x="767" y="4970"/>
                    <a:pt x="775" y="5039"/>
                  </a:cubicBezTo>
                  <a:cubicBezTo>
                    <a:pt x="793" y="5239"/>
                    <a:pt x="813" y="5447"/>
                    <a:pt x="879" y="5643"/>
                  </a:cubicBezTo>
                  <a:cubicBezTo>
                    <a:pt x="886" y="5664"/>
                    <a:pt x="907" y="5679"/>
                    <a:pt x="929" y="5679"/>
                  </a:cubicBezTo>
                  <a:cubicBezTo>
                    <a:pt x="930" y="5679"/>
                    <a:pt x="931" y="5678"/>
                    <a:pt x="932" y="5678"/>
                  </a:cubicBezTo>
                  <a:cubicBezTo>
                    <a:pt x="938" y="5678"/>
                    <a:pt x="942" y="5679"/>
                    <a:pt x="942" y="5691"/>
                  </a:cubicBezTo>
                  <a:cubicBezTo>
                    <a:pt x="970" y="5681"/>
                    <a:pt x="984" y="5653"/>
                    <a:pt x="976" y="5624"/>
                  </a:cubicBezTo>
                  <a:cubicBezTo>
                    <a:pt x="913" y="5439"/>
                    <a:pt x="893" y="5236"/>
                    <a:pt x="876" y="5042"/>
                  </a:cubicBezTo>
                  <a:cubicBezTo>
                    <a:pt x="869" y="4975"/>
                    <a:pt x="863" y="4906"/>
                    <a:pt x="855" y="4839"/>
                  </a:cubicBezTo>
                  <a:cubicBezTo>
                    <a:pt x="807" y="4461"/>
                    <a:pt x="703" y="4072"/>
                    <a:pt x="599" y="3698"/>
                  </a:cubicBezTo>
                  <a:cubicBezTo>
                    <a:pt x="570" y="3592"/>
                    <a:pt x="542" y="3490"/>
                    <a:pt x="515" y="3387"/>
                  </a:cubicBezTo>
                  <a:cubicBezTo>
                    <a:pt x="498" y="3314"/>
                    <a:pt x="476" y="3241"/>
                    <a:pt x="456" y="3166"/>
                  </a:cubicBezTo>
                  <a:cubicBezTo>
                    <a:pt x="340" y="2743"/>
                    <a:pt x="221" y="2306"/>
                    <a:pt x="248" y="1883"/>
                  </a:cubicBezTo>
                  <a:cubicBezTo>
                    <a:pt x="261" y="1683"/>
                    <a:pt x="235" y="1514"/>
                    <a:pt x="208" y="1334"/>
                  </a:cubicBezTo>
                  <a:cubicBezTo>
                    <a:pt x="199" y="1271"/>
                    <a:pt x="191" y="1207"/>
                    <a:pt x="182" y="1141"/>
                  </a:cubicBezTo>
                  <a:cubicBezTo>
                    <a:pt x="178" y="1117"/>
                    <a:pt x="175" y="1091"/>
                    <a:pt x="171" y="1064"/>
                  </a:cubicBezTo>
                  <a:cubicBezTo>
                    <a:pt x="148" y="898"/>
                    <a:pt x="112" y="644"/>
                    <a:pt x="215" y="543"/>
                  </a:cubicBezTo>
                  <a:cubicBezTo>
                    <a:pt x="275" y="486"/>
                    <a:pt x="412" y="464"/>
                    <a:pt x="525" y="448"/>
                  </a:cubicBezTo>
                  <a:cubicBezTo>
                    <a:pt x="570" y="441"/>
                    <a:pt x="612" y="434"/>
                    <a:pt x="647" y="427"/>
                  </a:cubicBezTo>
                  <a:cubicBezTo>
                    <a:pt x="833" y="386"/>
                    <a:pt x="1032" y="341"/>
                    <a:pt x="1224" y="314"/>
                  </a:cubicBezTo>
                  <a:cubicBezTo>
                    <a:pt x="1387" y="291"/>
                    <a:pt x="1555" y="282"/>
                    <a:pt x="1718" y="282"/>
                  </a:cubicBezTo>
                  <a:cubicBezTo>
                    <a:pt x="1959" y="282"/>
                    <a:pt x="2191" y="301"/>
                    <a:pt x="2388" y="321"/>
                  </a:cubicBezTo>
                  <a:cubicBezTo>
                    <a:pt x="2435" y="326"/>
                    <a:pt x="2478" y="329"/>
                    <a:pt x="2517" y="329"/>
                  </a:cubicBezTo>
                  <a:cubicBezTo>
                    <a:pt x="2652" y="329"/>
                    <a:pt x="2750" y="301"/>
                    <a:pt x="2885" y="249"/>
                  </a:cubicBezTo>
                  <a:cubicBezTo>
                    <a:pt x="2958" y="221"/>
                    <a:pt x="3017" y="211"/>
                    <a:pt x="3076" y="211"/>
                  </a:cubicBezTo>
                  <a:cubicBezTo>
                    <a:pt x="3136" y="211"/>
                    <a:pt x="3195" y="221"/>
                    <a:pt x="3266" y="234"/>
                  </a:cubicBezTo>
                  <a:lnTo>
                    <a:pt x="3335" y="246"/>
                  </a:lnTo>
                  <a:cubicBezTo>
                    <a:pt x="3371" y="252"/>
                    <a:pt x="3406" y="254"/>
                    <a:pt x="3437" y="254"/>
                  </a:cubicBezTo>
                  <a:cubicBezTo>
                    <a:pt x="3541" y="254"/>
                    <a:pt x="3622" y="227"/>
                    <a:pt x="3706" y="199"/>
                  </a:cubicBezTo>
                  <a:cubicBezTo>
                    <a:pt x="3746" y="184"/>
                    <a:pt x="3789" y="170"/>
                    <a:pt x="3834" y="157"/>
                  </a:cubicBezTo>
                  <a:cubicBezTo>
                    <a:pt x="3872" y="147"/>
                    <a:pt x="3905" y="143"/>
                    <a:pt x="3936" y="143"/>
                  </a:cubicBezTo>
                  <a:cubicBezTo>
                    <a:pt x="4008" y="143"/>
                    <a:pt x="4066" y="166"/>
                    <a:pt x="4131" y="189"/>
                  </a:cubicBezTo>
                  <a:cubicBezTo>
                    <a:pt x="4196" y="213"/>
                    <a:pt x="4267" y="239"/>
                    <a:pt x="4356" y="246"/>
                  </a:cubicBezTo>
                  <a:cubicBezTo>
                    <a:pt x="4364" y="246"/>
                    <a:pt x="4373" y="247"/>
                    <a:pt x="4381" y="247"/>
                  </a:cubicBezTo>
                  <a:cubicBezTo>
                    <a:pt x="4479" y="247"/>
                    <a:pt x="4561" y="210"/>
                    <a:pt x="4638" y="173"/>
                  </a:cubicBezTo>
                  <a:cubicBezTo>
                    <a:pt x="4705" y="141"/>
                    <a:pt x="4770" y="110"/>
                    <a:pt x="4841" y="110"/>
                  </a:cubicBezTo>
                  <a:lnTo>
                    <a:pt x="4848" y="110"/>
                  </a:lnTo>
                  <a:cubicBezTo>
                    <a:pt x="5055" y="116"/>
                    <a:pt x="5101" y="293"/>
                    <a:pt x="5141" y="538"/>
                  </a:cubicBezTo>
                  <a:lnTo>
                    <a:pt x="5148" y="585"/>
                  </a:lnTo>
                  <a:cubicBezTo>
                    <a:pt x="5169" y="715"/>
                    <a:pt x="5179" y="850"/>
                    <a:pt x="5187" y="978"/>
                  </a:cubicBezTo>
                  <a:cubicBezTo>
                    <a:pt x="5194" y="1091"/>
                    <a:pt x="5201" y="1208"/>
                    <a:pt x="5217" y="1324"/>
                  </a:cubicBezTo>
                  <a:cubicBezTo>
                    <a:pt x="5245" y="1531"/>
                    <a:pt x="5304" y="1715"/>
                    <a:pt x="5365" y="1908"/>
                  </a:cubicBezTo>
                  <a:cubicBezTo>
                    <a:pt x="5384" y="1972"/>
                    <a:pt x="5404" y="2035"/>
                    <a:pt x="5424" y="2100"/>
                  </a:cubicBezTo>
                  <a:cubicBezTo>
                    <a:pt x="5503" y="2373"/>
                    <a:pt x="5518" y="2647"/>
                    <a:pt x="5532" y="2936"/>
                  </a:cubicBezTo>
                  <a:cubicBezTo>
                    <a:pt x="5545" y="3178"/>
                    <a:pt x="5559" y="3430"/>
                    <a:pt x="5615" y="3678"/>
                  </a:cubicBezTo>
                  <a:cubicBezTo>
                    <a:pt x="5653" y="3849"/>
                    <a:pt x="5701" y="4021"/>
                    <a:pt x="5746" y="4186"/>
                  </a:cubicBezTo>
                  <a:cubicBezTo>
                    <a:pt x="5775" y="4292"/>
                    <a:pt x="5805" y="4398"/>
                    <a:pt x="5832" y="4505"/>
                  </a:cubicBezTo>
                  <a:cubicBezTo>
                    <a:pt x="5865" y="4632"/>
                    <a:pt x="5915" y="4756"/>
                    <a:pt x="5960" y="4878"/>
                  </a:cubicBezTo>
                  <a:cubicBezTo>
                    <a:pt x="6019" y="5026"/>
                    <a:pt x="6073" y="5167"/>
                    <a:pt x="6102" y="5312"/>
                  </a:cubicBezTo>
                  <a:cubicBezTo>
                    <a:pt x="6107" y="5338"/>
                    <a:pt x="6129" y="5355"/>
                    <a:pt x="6154" y="5355"/>
                  </a:cubicBezTo>
                  <a:cubicBezTo>
                    <a:pt x="6158" y="5355"/>
                    <a:pt x="6161" y="5355"/>
                    <a:pt x="6165" y="5354"/>
                  </a:cubicBezTo>
                  <a:cubicBezTo>
                    <a:pt x="6193" y="5349"/>
                    <a:pt x="6212" y="5320"/>
                    <a:pt x="6207" y="5292"/>
                  </a:cubicBezTo>
                  <a:cubicBezTo>
                    <a:pt x="6176" y="5139"/>
                    <a:pt x="6117" y="4986"/>
                    <a:pt x="6060" y="4840"/>
                  </a:cubicBezTo>
                  <a:cubicBezTo>
                    <a:pt x="6015" y="4722"/>
                    <a:pt x="5966" y="4601"/>
                    <a:pt x="5936" y="4479"/>
                  </a:cubicBezTo>
                  <a:cubicBezTo>
                    <a:pt x="5909" y="4372"/>
                    <a:pt x="5879" y="4265"/>
                    <a:pt x="5850" y="4161"/>
                  </a:cubicBezTo>
                  <a:cubicBezTo>
                    <a:pt x="5805" y="3994"/>
                    <a:pt x="5758" y="3825"/>
                    <a:pt x="5719" y="3655"/>
                  </a:cubicBezTo>
                  <a:cubicBezTo>
                    <a:pt x="5666" y="3414"/>
                    <a:pt x="5653" y="3168"/>
                    <a:pt x="5641" y="2930"/>
                  </a:cubicBezTo>
                  <a:cubicBezTo>
                    <a:pt x="5626" y="2647"/>
                    <a:pt x="5611" y="2356"/>
                    <a:pt x="5526" y="2070"/>
                  </a:cubicBezTo>
                  <a:cubicBezTo>
                    <a:pt x="5508" y="2005"/>
                    <a:pt x="5486" y="1940"/>
                    <a:pt x="5466" y="1876"/>
                  </a:cubicBezTo>
                  <a:cubicBezTo>
                    <a:pt x="5408" y="1686"/>
                    <a:pt x="5351" y="1508"/>
                    <a:pt x="5322" y="1308"/>
                  </a:cubicBezTo>
                  <a:cubicBezTo>
                    <a:pt x="5305" y="1195"/>
                    <a:pt x="5301" y="1080"/>
                    <a:pt x="5294" y="970"/>
                  </a:cubicBezTo>
                  <a:cubicBezTo>
                    <a:pt x="5286" y="837"/>
                    <a:pt x="5276" y="700"/>
                    <a:pt x="5254" y="564"/>
                  </a:cubicBezTo>
                  <a:lnTo>
                    <a:pt x="5246" y="517"/>
                  </a:lnTo>
                  <a:cubicBezTo>
                    <a:pt x="5211" y="301"/>
                    <a:pt x="5162" y="9"/>
                    <a:pt x="4852" y="0"/>
                  </a:cubicBezTo>
                  <a:cubicBezTo>
                    <a:pt x="4851" y="0"/>
                    <a:pt x="4849" y="0"/>
                    <a:pt x="4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3954297" y="4070282"/>
              <a:ext cx="159582" cy="499971"/>
            </a:xfrm>
            <a:custGeom>
              <a:avLst/>
              <a:gdLst/>
              <a:ahLst/>
              <a:cxnLst/>
              <a:rect l="l" t="t" r="r" b="b"/>
              <a:pathLst>
                <a:path w="1842" h="5771" extrusionOk="0">
                  <a:moveTo>
                    <a:pt x="187" y="1"/>
                  </a:moveTo>
                  <a:cubicBezTo>
                    <a:pt x="179" y="1"/>
                    <a:pt x="171" y="1"/>
                    <a:pt x="161" y="2"/>
                  </a:cubicBezTo>
                  <a:cubicBezTo>
                    <a:pt x="39" y="16"/>
                    <a:pt x="0" y="115"/>
                    <a:pt x="14" y="238"/>
                  </a:cubicBezTo>
                  <a:cubicBezTo>
                    <a:pt x="40" y="469"/>
                    <a:pt x="86" y="736"/>
                    <a:pt x="130" y="1030"/>
                  </a:cubicBezTo>
                  <a:cubicBezTo>
                    <a:pt x="173" y="1319"/>
                    <a:pt x="110" y="1616"/>
                    <a:pt x="183" y="1903"/>
                  </a:cubicBezTo>
                  <a:cubicBezTo>
                    <a:pt x="214" y="2023"/>
                    <a:pt x="261" y="2135"/>
                    <a:pt x="309" y="2247"/>
                  </a:cubicBezTo>
                  <a:cubicBezTo>
                    <a:pt x="454" y="2602"/>
                    <a:pt x="453" y="2956"/>
                    <a:pt x="536" y="3325"/>
                  </a:cubicBezTo>
                  <a:cubicBezTo>
                    <a:pt x="558" y="3432"/>
                    <a:pt x="587" y="3536"/>
                    <a:pt x="603" y="3645"/>
                  </a:cubicBezTo>
                  <a:cubicBezTo>
                    <a:pt x="631" y="3829"/>
                    <a:pt x="647" y="4016"/>
                    <a:pt x="707" y="4194"/>
                  </a:cubicBezTo>
                  <a:cubicBezTo>
                    <a:pt x="793" y="4450"/>
                    <a:pt x="960" y="4678"/>
                    <a:pt x="1061" y="4922"/>
                  </a:cubicBezTo>
                  <a:cubicBezTo>
                    <a:pt x="1165" y="5174"/>
                    <a:pt x="1308" y="5405"/>
                    <a:pt x="1429" y="5636"/>
                  </a:cubicBezTo>
                  <a:cubicBezTo>
                    <a:pt x="1479" y="5731"/>
                    <a:pt x="1546" y="5768"/>
                    <a:pt x="1611" y="5771"/>
                  </a:cubicBezTo>
                  <a:cubicBezTo>
                    <a:pt x="1611" y="5771"/>
                    <a:pt x="1612" y="5771"/>
                    <a:pt x="1613" y="5771"/>
                  </a:cubicBezTo>
                  <a:cubicBezTo>
                    <a:pt x="1736" y="5771"/>
                    <a:pt x="1842" y="5630"/>
                    <a:pt x="1756" y="5466"/>
                  </a:cubicBezTo>
                  <a:cubicBezTo>
                    <a:pt x="1644" y="5251"/>
                    <a:pt x="1659" y="5000"/>
                    <a:pt x="1604" y="4767"/>
                  </a:cubicBezTo>
                  <a:cubicBezTo>
                    <a:pt x="1554" y="4553"/>
                    <a:pt x="1411" y="4393"/>
                    <a:pt x="1302" y="4209"/>
                  </a:cubicBezTo>
                  <a:cubicBezTo>
                    <a:pt x="1132" y="3920"/>
                    <a:pt x="1132" y="3577"/>
                    <a:pt x="1051" y="3260"/>
                  </a:cubicBezTo>
                  <a:cubicBezTo>
                    <a:pt x="1017" y="3131"/>
                    <a:pt x="960" y="3009"/>
                    <a:pt x="901" y="2889"/>
                  </a:cubicBezTo>
                  <a:cubicBezTo>
                    <a:pt x="843" y="2768"/>
                    <a:pt x="781" y="2646"/>
                    <a:pt x="750" y="2517"/>
                  </a:cubicBezTo>
                  <a:cubicBezTo>
                    <a:pt x="687" y="2261"/>
                    <a:pt x="653" y="1997"/>
                    <a:pt x="604" y="1738"/>
                  </a:cubicBezTo>
                  <a:cubicBezTo>
                    <a:pt x="554" y="1469"/>
                    <a:pt x="564" y="1202"/>
                    <a:pt x="528" y="960"/>
                  </a:cubicBezTo>
                  <a:cubicBezTo>
                    <a:pt x="486" y="675"/>
                    <a:pt x="367" y="423"/>
                    <a:pt x="340" y="198"/>
                  </a:cubicBezTo>
                  <a:cubicBezTo>
                    <a:pt x="325" y="84"/>
                    <a:pt x="292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386220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3885597" y="4244675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2"/>
                    <a:pt x="122" y="544"/>
                    <a:pt x="272" y="544"/>
                  </a:cubicBezTo>
                  <a:cubicBezTo>
                    <a:pt x="422" y="544"/>
                    <a:pt x="543" y="422"/>
                    <a:pt x="543" y="272"/>
                  </a:cubicBezTo>
                  <a:cubicBezTo>
                    <a:pt x="543" y="124"/>
                    <a:pt x="422" y="2"/>
                    <a:pt x="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3915658" y="4369774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395637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404517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2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4068653" y="4244675"/>
              <a:ext cx="46956" cy="47129"/>
            </a:xfrm>
            <a:custGeom>
              <a:avLst/>
              <a:gdLst/>
              <a:ahLst/>
              <a:cxnLst/>
              <a:rect l="l" t="t" r="r" b="b"/>
              <a:pathLst>
                <a:path w="542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1"/>
                    <a:pt x="122" y="544"/>
                    <a:pt x="272" y="544"/>
                  </a:cubicBezTo>
                  <a:cubicBezTo>
                    <a:pt x="421" y="544"/>
                    <a:pt x="542" y="421"/>
                    <a:pt x="542" y="272"/>
                  </a:cubicBezTo>
                  <a:cubicBezTo>
                    <a:pt x="542" y="122"/>
                    <a:pt x="421" y="1"/>
                    <a:pt x="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4098629" y="4369774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413934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1" y="0"/>
                  </a:moveTo>
                  <a:cubicBezTo>
                    <a:pt x="121" y="0"/>
                    <a:pt x="0" y="122"/>
                    <a:pt x="0" y="272"/>
                  </a:cubicBezTo>
                  <a:cubicBezTo>
                    <a:pt x="0" y="422"/>
                    <a:pt x="121" y="543"/>
                    <a:pt x="271" y="543"/>
                  </a:cubicBezTo>
                  <a:cubicBezTo>
                    <a:pt x="421" y="543"/>
                    <a:pt x="543" y="422"/>
                    <a:pt x="543" y="272"/>
                  </a:cubicBezTo>
                  <a:cubicBezTo>
                    <a:pt x="543" y="122"/>
                    <a:pt x="421" y="0"/>
                    <a:pt x="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3372380" y="2322103"/>
              <a:ext cx="940943" cy="892600"/>
            </a:xfrm>
            <a:custGeom>
              <a:avLst/>
              <a:gdLst/>
              <a:ahLst/>
              <a:cxnLst/>
              <a:rect l="l" t="t" r="r" b="b"/>
              <a:pathLst>
                <a:path w="10861" h="10303" extrusionOk="0">
                  <a:moveTo>
                    <a:pt x="7512" y="0"/>
                  </a:moveTo>
                  <a:lnTo>
                    <a:pt x="1177" y="380"/>
                  </a:lnTo>
                  <a:cubicBezTo>
                    <a:pt x="1314" y="2543"/>
                    <a:pt x="339" y="5882"/>
                    <a:pt x="121" y="8003"/>
                  </a:cubicBezTo>
                  <a:cubicBezTo>
                    <a:pt x="71" y="8493"/>
                    <a:pt x="31" y="8943"/>
                    <a:pt x="1" y="9364"/>
                  </a:cubicBezTo>
                  <a:cubicBezTo>
                    <a:pt x="1113" y="9964"/>
                    <a:pt x="2372" y="10302"/>
                    <a:pt x="3707" y="10302"/>
                  </a:cubicBezTo>
                  <a:cubicBezTo>
                    <a:pt x="6807" y="10302"/>
                    <a:pt x="9506" y="8473"/>
                    <a:pt x="10861" y="5794"/>
                  </a:cubicBezTo>
                  <a:cubicBezTo>
                    <a:pt x="10498" y="5292"/>
                    <a:pt x="10124" y="4805"/>
                    <a:pt x="9740" y="4335"/>
                  </a:cubicBezTo>
                  <a:cubicBezTo>
                    <a:pt x="8745" y="3117"/>
                    <a:pt x="7063" y="1714"/>
                    <a:pt x="7512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4970768" y="3634515"/>
              <a:ext cx="853615" cy="1075400"/>
            </a:xfrm>
            <a:custGeom>
              <a:avLst/>
              <a:gdLst/>
              <a:ahLst/>
              <a:cxnLst/>
              <a:rect l="l" t="t" r="r" b="b"/>
              <a:pathLst>
                <a:path w="9853" h="12413" extrusionOk="0">
                  <a:moveTo>
                    <a:pt x="5942" y="0"/>
                  </a:moveTo>
                  <a:cubicBezTo>
                    <a:pt x="5678" y="0"/>
                    <a:pt x="5416" y="48"/>
                    <a:pt x="5168" y="148"/>
                  </a:cubicBezTo>
                  <a:cubicBezTo>
                    <a:pt x="6473" y="802"/>
                    <a:pt x="6976" y="2454"/>
                    <a:pt x="6817" y="4060"/>
                  </a:cubicBezTo>
                  <a:cubicBezTo>
                    <a:pt x="6415" y="8136"/>
                    <a:pt x="2512" y="9704"/>
                    <a:pt x="15" y="10399"/>
                  </a:cubicBezTo>
                  <a:lnTo>
                    <a:pt x="1" y="12413"/>
                  </a:lnTo>
                  <a:cubicBezTo>
                    <a:pt x="6141" y="11757"/>
                    <a:pt x="9853" y="8101"/>
                    <a:pt x="9263" y="2121"/>
                  </a:cubicBezTo>
                  <a:lnTo>
                    <a:pt x="9263" y="2121"/>
                  </a:lnTo>
                  <a:cubicBezTo>
                    <a:pt x="9200" y="2658"/>
                    <a:pt x="9042" y="3306"/>
                    <a:pt x="8871" y="3896"/>
                  </a:cubicBezTo>
                  <a:cubicBezTo>
                    <a:pt x="8953" y="1466"/>
                    <a:pt x="7402" y="0"/>
                    <a:pt x="5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4970682" y="4459700"/>
              <a:ext cx="413595" cy="250202"/>
            </a:xfrm>
            <a:custGeom>
              <a:avLst/>
              <a:gdLst/>
              <a:ahLst/>
              <a:cxnLst/>
              <a:rect l="l" t="t" r="r" b="b"/>
              <a:pathLst>
                <a:path w="4774" h="2888" extrusionOk="0">
                  <a:moveTo>
                    <a:pt x="2439" y="1"/>
                  </a:moveTo>
                  <a:cubicBezTo>
                    <a:pt x="1593" y="393"/>
                    <a:pt x="743" y="670"/>
                    <a:pt x="15" y="871"/>
                  </a:cubicBezTo>
                  <a:lnTo>
                    <a:pt x="1" y="2888"/>
                  </a:lnTo>
                  <a:cubicBezTo>
                    <a:pt x="1821" y="2695"/>
                    <a:pt x="3427" y="2235"/>
                    <a:pt x="4774" y="1531"/>
                  </a:cubicBezTo>
                  <a:cubicBezTo>
                    <a:pt x="3427" y="1310"/>
                    <a:pt x="2751" y="526"/>
                    <a:pt x="2439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4694061" y="3773909"/>
              <a:ext cx="678872" cy="1296146"/>
            </a:xfrm>
            <a:custGeom>
              <a:avLst/>
              <a:gdLst/>
              <a:ahLst/>
              <a:cxnLst/>
              <a:rect l="l" t="t" r="r" b="b"/>
              <a:pathLst>
                <a:path w="7836" h="14961" extrusionOk="0">
                  <a:moveTo>
                    <a:pt x="3407" y="1"/>
                  </a:moveTo>
                  <a:cubicBezTo>
                    <a:pt x="2066" y="1"/>
                    <a:pt x="838" y="1030"/>
                    <a:pt x="444" y="2287"/>
                  </a:cubicBezTo>
                  <a:cubicBezTo>
                    <a:pt x="1" y="3696"/>
                    <a:pt x="89" y="7534"/>
                    <a:pt x="144" y="9459"/>
                  </a:cubicBezTo>
                  <a:cubicBezTo>
                    <a:pt x="164" y="10128"/>
                    <a:pt x="185" y="10825"/>
                    <a:pt x="278" y="11496"/>
                  </a:cubicBezTo>
                  <a:cubicBezTo>
                    <a:pt x="295" y="11625"/>
                    <a:pt x="354" y="11776"/>
                    <a:pt x="354" y="11904"/>
                  </a:cubicBezTo>
                  <a:cubicBezTo>
                    <a:pt x="352" y="12391"/>
                    <a:pt x="652" y="13007"/>
                    <a:pt x="1220" y="13209"/>
                  </a:cubicBezTo>
                  <a:cubicBezTo>
                    <a:pt x="1917" y="13456"/>
                    <a:pt x="2630" y="13646"/>
                    <a:pt x="3338" y="13856"/>
                  </a:cubicBezTo>
                  <a:cubicBezTo>
                    <a:pt x="3979" y="14048"/>
                    <a:pt x="4584" y="14327"/>
                    <a:pt x="5214" y="14547"/>
                  </a:cubicBezTo>
                  <a:cubicBezTo>
                    <a:pt x="5622" y="14688"/>
                    <a:pt x="6282" y="14961"/>
                    <a:pt x="6829" y="14961"/>
                  </a:cubicBezTo>
                  <a:cubicBezTo>
                    <a:pt x="7257" y="14961"/>
                    <a:pt x="7617" y="14793"/>
                    <a:pt x="7733" y="14263"/>
                  </a:cubicBezTo>
                  <a:cubicBezTo>
                    <a:pt x="7835" y="13796"/>
                    <a:pt x="7718" y="13249"/>
                    <a:pt x="7498" y="12831"/>
                  </a:cubicBezTo>
                  <a:cubicBezTo>
                    <a:pt x="7046" y="11963"/>
                    <a:pt x="6151" y="11596"/>
                    <a:pt x="5228" y="11542"/>
                  </a:cubicBezTo>
                  <a:cubicBezTo>
                    <a:pt x="4937" y="11526"/>
                    <a:pt x="4643" y="11486"/>
                    <a:pt x="4349" y="11436"/>
                  </a:cubicBezTo>
                  <a:cubicBezTo>
                    <a:pt x="4493" y="11240"/>
                    <a:pt x="4627" y="11053"/>
                    <a:pt x="4750" y="10891"/>
                  </a:cubicBezTo>
                  <a:cubicBezTo>
                    <a:pt x="5371" y="10077"/>
                    <a:pt x="5958" y="9222"/>
                    <a:pt x="6328" y="8259"/>
                  </a:cubicBezTo>
                  <a:cubicBezTo>
                    <a:pt x="6483" y="7855"/>
                    <a:pt x="6585" y="7437"/>
                    <a:pt x="6642" y="7016"/>
                  </a:cubicBezTo>
                  <a:cubicBezTo>
                    <a:pt x="6913" y="5035"/>
                    <a:pt x="6557" y="930"/>
                    <a:pt x="4252" y="142"/>
                  </a:cubicBezTo>
                  <a:cubicBezTo>
                    <a:pt x="3969" y="46"/>
                    <a:pt x="3686" y="1"/>
                    <a:pt x="3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4719618" y="4184811"/>
              <a:ext cx="126227" cy="625072"/>
            </a:xfrm>
            <a:custGeom>
              <a:avLst/>
              <a:gdLst/>
              <a:ahLst/>
              <a:cxnLst/>
              <a:rect l="l" t="t" r="r" b="b"/>
              <a:pathLst>
                <a:path w="1457" h="7215" extrusionOk="0">
                  <a:moveTo>
                    <a:pt x="1397" y="1"/>
                  </a:moveTo>
                  <a:cubicBezTo>
                    <a:pt x="1381" y="1"/>
                    <a:pt x="1364" y="8"/>
                    <a:pt x="1354" y="22"/>
                  </a:cubicBezTo>
                  <a:cubicBezTo>
                    <a:pt x="420" y="1290"/>
                    <a:pt x="397" y="2638"/>
                    <a:pt x="373" y="4063"/>
                  </a:cubicBezTo>
                  <a:cubicBezTo>
                    <a:pt x="356" y="5057"/>
                    <a:pt x="340" y="6086"/>
                    <a:pt x="7" y="7147"/>
                  </a:cubicBezTo>
                  <a:cubicBezTo>
                    <a:pt x="0" y="7174"/>
                    <a:pt x="14" y="7204"/>
                    <a:pt x="43" y="7213"/>
                  </a:cubicBezTo>
                  <a:cubicBezTo>
                    <a:pt x="49" y="7214"/>
                    <a:pt x="54" y="7214"/>
                    <a:pt x="59" y="7214"/>
                  </a:cubicBezTo>
                  <a:cubicBezTo>
                    <a:pt x="83" y="7214"/>
                    <a:pt x="104" y="7199"/>
                    <a:pt x="111" y="7180"/>
                  </a:cubicBezTo>
                  <a:cubicBezTo>
                    <a:pt x="447" y="6106"/>
                    <a:pt x="464" y="5070"/>
                    <a:pt x="480" y="4066"/>
                  </a:cubicBezTo>
                  <a:cubicBezTo>
                    <a:pt x="504" y="2658"/>
                    <a:pt x="525" y="1329"/>
                    <a:pt x="1439" y="87"/>
                  </a:cubicBezTo>
                  <a:cubicBezTo>
                    <a:pt x="1456" y="61"/>
                    <a:pt x="1451" y="29"/>
                    <a:pt x="1428" y="11"/>
                  </a:cubicBezTo>
                  <a:cubicBezTo>
                    <a:pt x="1419" y="4"/>
                    <a:pt x="1408" y="1"/>
                    <a:pt x="1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5172105" y="4896073"/>
              <a:ext cx="100583" cy="176475"/>
            </a:xfrm>
            <a:custGeom>
              <a:avLst/>
              <a:gdLst/>
              <a:ahLst/>
              <a:cxnLst/>
              <a:rect l="l" t="t" r="r" b="b"/>
              <a:pathLst>
                <a:path w="1161" h="2037" extrusionOk="0">
                  <a:moveTo>
                    <a:pt x="61" y="1"/>
                  </a:moveTo>
                  <a:cubicBezTo>
                    <a:pt x="39" y="1"/>
                    <a:pt x="19" y="15"/>
                    <a:pt x="10" y="37"/>
                  </a:cubicBezTo>
                  <a:cubicBezTo>
                    <a:pt x="0" y="64"/>
                    <a:pt x="16" y="94"/>
                    <a:pt x="43" y="104"/>
                  </a:cubicBezTo>
                  <a:cubicBezTo>
                    <a:pt x="83" y="118"/>
                    <a:pt x="1049" y="479"/>
                    <a:pt x="944" y="1980"/>
                  </a:cubicBezTo>
                  <a:cubicBezTo>
                    <a:pt x="942" y="2010"/>
                    <a:pt x="965" y="2035"/>
                    <a:pt x="994" y="2037"/>
                  </a:cubicBezTo>
                  <a:lnTo>
                    <a:pt x="997" y="2037"/>
                  </a:lnTo>
                  <a:cubicBezTo>
                    <a:pt x="1024" y="2037"/>
                    <a:pt x="1047" y="2016"/>
                    <a:pt x="1051" y="1988"/>
                  </a:cubicBezTo>
                  <a:cubicBezTo>
                    <a:pt x="1161" y="402"/>
                    <a:pt x="89" y="8"/>
                    <a:pt x="79" y="4"/>
                  </a:cubicBezTo>
                  <a:cubicBezTo>
                    <a:pt x="73" y="2"/>
                    <a:pt x="67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5268268" y="4868523"/>
              <a:ext cx="95385" cy="172404"/>
            </a:xfrm>
            <a:custGeom>
              <a:avLst/>
              <a:gdLst/>
              <a:ahLst/>
              <a:cxnLst/>
              <a:rect l="l" t="t" r="r" b="b"/>
              <a:pathLst>
                <a:path w="1101" h="1990" extrusionOk="0">
                  <a:moveTo>
                    <a:pt x="61" y="1"/>
                  </a:moveTo>
                  <a:cubicBezTo>
                    <a:pt x="40" y="1"/>
                    <a:pt x="20" y="13"/>
                    <a:pt x="12" y="33"/>
                  </a:cubicBezTo>
                  <a:cubicBezTo>
                    <a:pt x="1" y="60"/>
                    <a:pt x="14" y="92"/>
                    <a:pt x="41" y="103"/>
                  </a:cubicBezTo>
                  <a:cubicBezTo>
                    <a:pt x="79" y="119"/>
                    <a:pt x="992" y="513"/>
                    <a:pt x="936" y="1934"/>
                  </a:cubicBezTo>
                  <a:cubicBezTo>
                    <a:pt x="936" y="1964"/>
                    <a:pt x="960" y="1988"/>
                    <a:pt x="989" y="1989"/>
                  </a:cubicBezTo>
                  <a:lnTo>
                    <a:pt x="990" y="1989"/>
                  </a:lnTo>
                  <a:cubicBezTo>
                    <a:pt x="1019" y="1989"/>
                    <a:pt x="1043" y="1968"/>
                    <a:pt x="1042" y="1939"/>
                  </a:cubicBezTo>
                  <a:cubicBezTo>
                    <a:pt x="1100" y="442"/>
                    <a:pt x="92" y="8"/>
                    <a:pt x="82" y="5"/>
                  </a:cubicBezTo>
                  <a:cubicBezTo>
                    <a:pt x="76" y="2"/>
                    <a:pt x="68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4917402" y="4760058"/>
              <a:ext cx="158282" cy="47649"/>
            </a:xfrm>
            <a:custGeom>
              <a:avLst/>
              <a:gdLst/>
              <a:ahLst/>
              <a:cxnLst/>
              <a:rect l="l" t="t" r="r" b="b"/>
              <a:pathLst>
                <a:path w="1827" h="550" extrusionOk="0">
                  <a:moveTo>
                    <a:pt x="1772" y="0"/>
                  </a:moveTo>
                  <a:cubicBezTo>
                    <a:pt x="493" y="0"/>
                    <a:pt x="39" y="439"/>
                    <a:pt x="22" y="459"/>
                  </a:cubicBezTo>
                  <a:cubicBezTo>
                    <a:pt x="0" y="480"/>
                    <a:pt x="0" y="513"/>
                    <a:pt x="22" y="534"/>
                  </a:cubicBezTo>
                  <a:cubicBezTo>
                    <a:pt x="32" y="544"/>
                    <a:pt x="44" y="550"/>
                    <a:pt x="59" y="550"/>
                  </a:cubicBezTo>
                  <a:cubicBezTo>
                    <a:pt x="72" y="550"/>
                    <a:pt x="86" y="544"/>
                    <a:pt x="96" y="536"/>
                  </a:cubicBezTo>
                  <a:cubicBezTo>
                    <a:pt x="100" y="530"/>
                    <a:pt x="543" y="107"/>
                    <a:pt x="1772" y="107"/>
                  </a:cubicBezTo>
                  <a:cubicBezTo>
                    <a:pt x="1802" y="107"/>
                    <a:pt x="1826" y="82"/>
                    <a:pt x="1826" y="53"/>
                  </a:cubicBezTo>
                  <a:cubicBezTo>
                    <a:pt x="1826" y="23"/>
                    <a:pt x="1801" y="0"/>
                    <a:pt x="1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4156673" y="3103018"/>
              <a:ext cx="517384" cy="2038522"/>
            </a:xfrm>
            <a:custGeom>
              <a:avLst/>
              <a:gdLst/>
              <a:ahLst/>
              <a:cxnLst/>
              <a:rect l="l" t="t" r="r" b="b"/>
              <a:pathLst>
                <a:path w="5972" h="23530" extrusionOk="0">
                  <a:moveTo>
                    <a:pt x="2395" y="0"/>
                  </a:moveTo>
                  <a:cubicBezTo>
                    <a:pt x="1730" y="0"/>
                    <a:pt x="1065" y="355"/>
                    <a:pt x="772" y="1038"/>
                  </a:cubicBezTo>
                  <a:cubicBezTo>
                    <a:pt x="0" y="2849"/>
                    <a:pt x="742" y="5559"/>
                    <a:pt x="1442" y="7253"/>
                  </a:cubicBezTo>
                  <a:cubicBezTo>
                    <a:pt x="1642" y="7736"/>
                    <a:pt x="1916" y="8196"/>
                    <a:pt x="2040" y="8707"/>
                  </a:cubicBezTo>
                  <a:cubicBezTo>
                    <a:pt x="2250" y="9581"/>
                    <a:pt x="2235" y="10532"/>
                    <a:pt x="2242" y="11423"/>
                  </a:cubicBezTo>
                  <a:cubicBezTo>
                    <a:pt x="2256" y="13309"/>
                    <a:pt x="2237" y="15195"/>
                    <a:pt x="2192" y="17080"/>
                  </a:cubicBezTo>
                  <a:cubicBezTo>
                    <a:pt x="2159" y="18373"/>
                    <a:pt x="2180" y="19690"/>
                    <a:pt x="2028" y="20976"/>
                  </a:cubicBezTo>
                  <a:cubicBezTo>
                    <a:pt x="1998" y="21229"/>
                    <a:pt x="1598" y="21512"/>
                    <a:pt x="1419" y="21806"/>
                  </a:cubicBezTo>
                  <a:cubicBezTo>
                    <a:pt x="1266" y="22056"/>
                    <a:pt x="1222" y="22328"/>
                    <a:pt x="1222" y="22560"/>
                  </a:cubicBezTo>
                  <a:cubicBezTo>
                    <a:pt x="1222" y="23281"/>
                    <a:pt x="2030" y="23462"/>
                    <a:pt x="3341" y="23524"/>
                  </a:cubicBezTo>
                  <a:cubicBezTo>
                    <a:pt x="3427" y="23528"/>
                    <a:pt x="3513" y="23530"/>
                    <a:pt x="3600" y="23530"/>
                  </a:cubicBezTo>
                  <a:cubicBezTo>
                    <a:pt x="4301" y="23530"/>
                    <a:pt x="5015" y="23397"/>
                    <a:pt x="5329" y="23149"/>
                  </a:cubicBezTo>
                  <a:cubicBezTo>
                    <a:pt x="5569" y="22962"/>
                    <a:pt x="5577" y="22413"/>
                    <a:pt x="5439" y="22097"/>
                  </a:cubicBezTo>
                  <a:cubicBezTo>
                    <a:pt x="5296" y="21770"/>
                    <a:pt x="4922" y="21296"/>
                    <a:pt x="4872" y="21051"/>
                  </a:cubicBezTo>
                  <a:cubicBezTo>
                    <a:pt x="4826" y="20826"/>
                    <a:pt x="5172" y="18502"/>
                    <a:pt x="5334" y="17372"/>
                  </a:cubicBezTo>
                  <a:cubicBezTo>
                    <a:pt x="5543" y="15930"/>
                    <a:pt x="5660" y="14475"/>
                    <a:pt x="5761" y="13023"/>
                  </a:cubicBezTo>
                  <a:cubicBezTo>
                    <a:pt x="5900" y="11042"/>
                    <a:pt x="5971" y="9050"/>
                    <a:pt x="5647" y="7085"/>
                  </a:cubicBezTo>
                  <a:cubicBezTo>
                    <a:pt x="5292" y="4943"/>
                    <a:pt x="5072" y="2646"/>
                    <a:pt x="3865" y="778"/>
                  </a:cubicBezTo>
                  <a:cubicBezTo>
                    <a:pt x="3524" y="255"/>
                    <a:pt x="2959" y="0"/>
                    <a:pt x="2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4218356" y="3551000"/>
              <a:ext cx="138356" cy="1373771"/>
            </a:xfrm>
            <a:custGeom>
              <a:avLst/>
              <a:gdLst/>
              <a:ahLst/>
              <a:cxnLst/>
              <a:rect l="l" t="t" r="r" b="b"/>
              <a:pathLst>
                <a:path w="1597" h="15857" extrusionOk="0">
                  <a:moveTo>
                    <a:pt x="59" y="1"/>
                  </a:moveTo>
                  <a:cubicBezTo>
                    <a:pt x="54" y="1"/>
                    <a:pt x="50" y="1"/>
                    <a:pt x="46" y="2"/>
                  </a:cubicBezTo>
                  <a:cubicBezTo>
                    <a:pt x="18" y="9"/>
                    <a:pt x="1" y="38"/>
                    <a:pt x="6" y="66"/>
                  </a:cubicBezTo>
                  <a:cubicBezTo>
                    <a:pt x="219" y="913"/>
                    <a:pt x="490" y="1640"/>
                    <a:pt x="682" y="2100"/>
                  </a:cubicBezTo>
                  <a:cubicBezTo>
                    <a:pt x="747" y="2261"/>
                    <a:pt x="823" y="2419"/>
                    <a:pt x="896" y="2575"/>
                  </a:cubicBezTo>
                  <a:cubicBezTo>
                    <a:pt x="1041" y="2886"/>
                    <a:pt x="1194" y="3208"/>
                    <a:pt x="1276" y="3547"/>
                  </a:cubicBezTo>
                  <a:cubicBezTo>
                    <a:pt x="1467" y="4334"/>
                    <a:pt x="1470" y="5184"/>
                    <a:pt x="1475" y="6005"/>
                  </a:cubicBezTo>
                  <a:lnTo>
                    <a:pt x="1478" y="6252"/>
                  </a:lnTo>
                  <a:cubicBezTo>
                    <a:pt x="1493" y="8101"/>
                    <a:pt x="1475" y="10004"/>
                    <a:pt x="1428" y="11907"/>
                  </a:cubicBezTo>
                  <a:cubicBezTo>
                    <a:pt x="1421" y="12210"/>
                    <a:pt x="1417" y="12516"/>
                    <a:pt x="1411" y="12821"/>
                  </a:cubicBezTo>
                  <a:cubicBezTo>
                    <a:pt x="1395" y="13802"/>
                    <a:pt x="1381" y="14816"/>
                    <a:pt x="1264" y="15798"/>
                  </a:cubicBezTo>
                  <a:cubicBezTo>
                    <a:pt x="1260" y="15827"/>
                    <a:pt x="1281" y="15854"/>
                    <a:pt x="1310" y="15857"/>
                  </a:cubicBezTo>
                  <a:lnTo>
                    <a:pt x="1317" y="15857"/>
                  </a:lnTo>
                  <a:cubicBezTo>
                    <a:pt x="1344" y="15857"/>
                    <a:pt x="1367" y="15837"/>
                    <a:pt x="1368" y="15811"/>
                  </a:cubicBezTo>
                  <a:cubicBezTo>
                    <a:pt x="1487" y="14823"/>
                    <a:pt x="1503" y="13806"/>
                    <a:pt x="1517" y="12823"/>
                  </a:cubicBezTo>
                  <a:cubicBezTo>
                    <a:pt x="1520" y="12517"/>
                    <a:pt x="1525" y="12213"/>
                    <a:pt x="1533" y="11909"/>
                  </a:cubicBezTo>
                  <a:cubicBezTo>
                    <a:pt x="1581" y="10004"/>
                    <a:pt x="1597" y="8101"/>
                    <a:pt x="1583" y="6249"/>
                  </a:cubicBezTo>
                  <a:lnTo>
                    <a:pt x="1581" y="6003"/>
                  </a:lnTo>
                  <a:cubicBezTo>
                    <a:pt x="1577" y="5177"/>
                    <a:pt x="1573" y="4321"/>
                    <a:pt x="1380" y="3522"/>
                  </a:cubicBezTo>
                  <a:cubicBezTo>
                    <a:pt x="1296" y="3172"/>
                    <a:pt x="1141" y="2845"/>
                    <a:pt x="991" y="2529"/>
                  </a:cubicBezTo>
                  <a:cubicBezTo>
                    <a:pt x="920" y="2377"/>
                    <a:pt x="846" y="2217"/>
                    <a:pt x="780" y="2058"/>
                  </a:cubicBezTo>
                  <a:cubicBezTo>
                    <a:pt x="592" y="1601"/>
                    <a:pt x="322" y="880"/>
                    <a:pt x="110" y="42"/>
                  </a:cubicBezTo>
                  <a:cubicBezTo>
                    <a:pt x="104" y="18"/>
                    <a:pt x="83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4486054" y="3165568"/>
              <a:ext cx="192936" cy="1765795"/>
            </a:xfrm>
            <a:custGeom>
              <a:avLst/>
              <a:gdLst/>
              <a:ahLst/>
              <a:cxnLst/>
              <a:rect l="l" t="t" r="r" b="b"/>
              <a:pathLst>
                <a:path w="2227" h="20382" extrusionOk="0">
                  <a:moveTo>
                    <a:pt x="61" y="1"/>
                  </a:moveTo>
                  <a:cubicBezTo>
                    <a:pt x="52" y="1"/>
                    <a:pt x="42" y="4"/>
                    <a:pt x="33" y="9"/>
                  </a:cubicBezTo>
                  <a:cubicBezTo>
                    <a:pt x="7" y="25"/>
                    <a:pt x="0" y="58"/>
                    <a:pt x="17" y="82"/>
                  </a:cubicBezTo>
                  <a:cubicBezTo>
                    <a:pt x="1060" y="1695"/>
                    <a:pt x="1362" y="3640"/>
                    <a:pt x="1655" y="5519"/>
                  </a:cubicBezTo>
                  <a:cubicBezTo>
                    <a:pt x="1699" y="5805"/>
                    <a:pt x="1745" y="6089"/>
                    <a:pt x="1791" y="6370"/>
                  </a:cubicBezTo>
                  <a:cubicBezTo>
                    <a:pt x="2118" y="8346"/>
                    <a:pt x="2038" y="10387"/>
                    <a:pt x="1904" y="12296"/>
                  </a:cubicBezTo>
                  <a:cubicBezTo>
                    <a:pt x="1811" y="13616"/>
                    <a:pt x="1694" y="15150"/>
                    <a:pt x="1480" y="16642"/>
                  </a:cubicBezTo>
                  <a:lnTo>
                    <a:pt x="1427" y="17005"/>
                  </a:lnTo>
                  <a:cubicBezTo>
                    <a:pt x="1190" y="18649"/>
                    <a:pt x="980" y="20143"/>
                    <a:pt x="1018" y="20339"/>
                  </a:cubicBezTo>
                  <a:cubicBezTo>
                    <a:pt x="1024" y="20363"/>
                    <a:pt x="1045" y="20381"/>
                    <a:pt x="1070" y="20381"/>
                  </a:cubicBezTo>
                  <a:cubicBezTo>
                    <a:pt x="1074" y="20381"/>
                    <a:pt x="1077" y="20381"/>
                    <a:pt x="1081" y="20377"/>
                  </a:cubicBezTo>
                  <a:cubicBezTo>
                    <a:pt x="1110" y="20371"/>
                    <a:pt x="1127" y="20343"/>
                    <a:pt x="1123" y="20314"/>
                  </a:cubicBezTo>
                  <a:cubicBezTo>
                    <a:pt x="1083" y="20121"/>
                    <a:pt x="1375" y="18103"/>
                    <a:pt x="1532" y="17017"/>
                  </a:cubicBezTo>
                  <a:lnTo>
                    <a:pt x="1584" y="16656"/>
                  </a:lnTo>
                  <a:cubicBezTo>
                    <a:pt x="1799" y="15160"/>
                    <a:pt x="1918" y="13623"/>
                    <a:pt x="2011" y="12303"/>
                  </a:cubicBezTo>
                  <a:cubicBezTo>
                    <a:pt x="2146" y="10385"/>
                    <a:pt x="2226" y="8339"/>
                    <a:pt x="1896" y="6352"/>
                  </a:cubicBezTo>
                  <a:cubicBezTo>
                    <a:pt x="1849" y="6072"/>
                    <a:pt x="1805" y="5788"/>
                    <a:pt x="1761" y="5502"/>
                  </a:cubicBezTo>
                  <a:cubicBezTo>
                    <a:pt x="1467" y="3613"/>
                    <a:pt x="1161" y="1658"/>
                    <a:pt x="106" y="25"/>
                  </a:cubicBezTo>
                  <a:cubicBezTo>
                    <a:pt x="96" y="9"/>
                    <a:pt x="79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4360868" y="4975516"/>
              <a:ext cx="45570" cy="165473"/>
            </a:xfrm>
            <a:custGeom>
              <a:avLst/>
              <a:gdLst/>
              <a:ahLst/>
              <a:cxnLst/>
              <a:rect l="l" t="t" r="r" b="b"/>
              <a:pathLst>
                <a:path w="526" h="1910" extrusionOk="0">
                  <a:moveTo>
                    <a:pt x="472" y="1"/>
                  </a:moveTo>
                  <a:cubicBezTo>
                    <a:pt x="442" y="1"/>
                    <a:pt x="419" y="26"/>
                    <a:pt x="419" y="55"/>
                  </a:cubicBezTo>
                  <a:cubicBezTo>
                    <a:pt x="419" y="200"/>
                    <a:pt x="359" y="360"/>
                    <a:pt x="292" y="543"/>
                  </a:cubicBezTo>
                  <a:cubicBezTo>
                    <a:pt x="162" y="897"/>
                    <a:pt x="0" y="1340"/>
                    <a:pt x="223" y="1877"/>
                  </a:cubicBezTo>
                  <a:cubicBezTo>
                    <a:pt x="233" y="1897"/>
                    <a:pt x="252" y="1910"/>
                    <a:pt x="273" y="1910"/>
                  </a:cubicBezTo>
                  <a:cubicBezTo>
                    <a:pt x="280" y="1910"/>
                    <a:pt x="287" y="1907"/>
                    <a:pt x="294" y="1905"/>
                  </a:cubicBezTo>
                  <a:cubicBezTo>
                    <a:pt x="322" y="1895"/>
                    <a:pt x="334" y="1862"/>
                    <a:pt x="323" y="1835"/>
                  </a:cubicBezTo>
                  <a:cubicBezTo>
                    <a:pt x="115" y="1336"/>
                    <a:pt x="263" y="934"/>
                    <a:pt x="393" y="579"/>
                  </a:cubicBezTo>
                  <a:cubicBezTo>
                    <a:pt x="462" y="393"/>
                    <a:pt x="526" y="219"/>
                    <a:pt x="526" y="55"/>
                  </a:cubicBezTo>
                  <a:cubicBezTo>
                    <a:pt x="526" y="25"/>
                    <a:pt x="500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4501215" y="4979761"/>
              <a:ext cx="38206" cy="163740"/>
            </a:xfrm>
            <a:custGeom>
              <a:avLst/>
              <a:gdLst/>
              <a:ahLst/>
              <a:cxnLst/>
              <a:rect l="l" t="t" r="r" b="b"/>
              <a:pathLst>
                <a:path w="441" h="1890" extrusionOk="0">
                  <a:moveTo>
                    <a:pt x="55" y="0"/>
                  </a:moveTo>
                  <a:cubicBezTo>
                    <a:pt x="24" y="0"/>
                    <a:pt x="1" y="26"/>
                    <a:pt x="1" y="54"/>
                  </a:cubicBezTo>
                  <a:cubicBezTo>
                    <a:pt x="1" y="214"/>
                    <a:pt x="52" y="386"/>
                    <a:pt x="107" y="565"/>
                  </a:cubicBezTo>
                  <a:cubicBezTo>
                    <a:pt x="209" y="915"/>
                    <a:pt x="328" y="1314"/>
                    <a:pt x="162" y="1819"/>
                  </a:cubicBezTo>
                  <a:cubicBezTo>
                    <a:pt x="152" y="1848"/>
                    <a:pt x="167" y="1878"/>
                    <a:pt x="195" y="1886"/>
                  </a:cubicBezTo>
                  <a:cubicBezTo>
                    <a:pt x="201" y="1889"/>
                    <a:pt x="207" y="1889"/>
                    <a:pt x="212" y="1889"/>
                  </a:cubicBezTo>
                  <a:cubicBezTo>
                    <a:pt x="235" y="1889"/>
                    <a:pt x="255" y="1875"/>
                    <a:pt x="264" y="1851"/>
                  </a:cubicBezTo>
                  <a:cubicBezTo>
                    <a:pt x="441" y="1314"/>
                    <a:pt x="312" y="882"/>
                    <a:pt x="208" y="535"/>
                  </a:cubicBezTo>
                  <a:cubicBezTo>
                    <a:pt x="155" y="356"/>
                    <a:pt x="108" y="199"/>
                    <a:pt x="108" y="54"/>
                  </a:cubicBezTo>
                  <a:cubicBezTo>
                    <a:pt x="108" y="23"/>
                    <a:pt x="84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2993358" y="1565533"/>
              <a:ext cx="1460406" cy="1524343"/>
            </a:xfrm>
            <a:custGeom>
              <a:avLst/>
              <a:gdLst/>
              <a:ahLst/>
              <a:cxnLst/>
              <a:rect l="l" t="t" r="r" b="b"/>
              <a:pathLst>
                <a:path w="16857" h="17595" extrusionOk="0">
                  <a:moveTo>
                    <a:pt x="8429" y="1"/>
                  </a:moveTo>
                  <a:cubicBezTo>
                    <a:pt x="6193" y="1"/>
                    <a:pt x="4050" y="927"/>
                    <a:pt x="2469" y="2577"/>
                  </a:cubicBezTo>
                  <a:cubicBezTo>
                    <a:pt x="889" y="4227"/>
                    <a:pt x="1" y="6465"/>
                    <a:pt x="1" y="8798"/>
                  </a:cubicBezTo>
                  <a:cubicBezTo>
                    <a:pt x="1" y="11131"/>
                    <a:pt x="889" y="13368"/>
                    <a:pt x="2469" y="15019"/>
                  </a:cubicBezTo>
                  <a:cubicBezTo>
                    <a:pt x="4050" y="16668"/>
                    <a:pt x="6193" y="17594"/>
                    <a:pt x="8429" y="17594"/>
                  </a:cubicBezTo>
                  <a:cubicBezTo>
                    <a:pt x="10664" y="17594"/>
                    <a:pt x="12807" y="16668"/>
                    <a:pt x="14388" y="15019"/>
                  </a:cubicBezTo>
                  <a:cubicBezTo>
                    <a:pt x="15968" y="13368"/>
                    <a:pt x="16856" y="11131"/>
                    <a:pt x="16856" y="8798"/>
                  </a:cubicBezTo>
                  <a:cubicBezTo>
                    <a:pt x="16856" y="6465"/>
                    <a:pt x="15968" y="4227"/>
                    <a:pt x="14388" y="2577"/>
                  </a:cubicBezTo>
                  <a:cubicBezTo>
                    <a:pt x="12807" y="927"/>
                    <a:pt x="10664" y="1"/>
                    <a:pt x="8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3723332" y="1748849"/>
              <a:ext cx="628364" cy="578895"/>
            </a:xfrm>
            <a:custGeom>
              <a:avLst/>
              <a:gdLst/>
              <a:ahLst/>
              <a:cxnLst/>
              <a:rect l="l" t="t" r="r" b="b"/>
              <a:pathLst>
                <a:path w="7253" h="6682" extrusionOk="0">
                  <a:moveTo>
                    <a:pt x="5075" y="1"/>
                  </a:moveTo>
                  <a:lnTo>
                    <a:pt x="0" y="6682"/>
                  </a:lnTo>
                  <a:lnTo>
                    <a:pt x="7252" y="2764"/>
                  </a:lnTo>
                  <a:cubicBezTo>
                    <a:pt x="6721" y="1690"/>
                    <a:pt x="5979" y="749"/>
                    <a:pt x="5075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3062058" y="2327648"/>
              <a:ext cx="661631" cy="527261"/>
            </a:xfrm>
            <a:custGeom>
              <a:avLst/>
              <a:gdLst/>
              <a:ahLst/>
              <a:cxnLst/>
              <a:rect l="l" t="t" r="r" b="b"/>
              <a:pathLst>
                <a:path w="7637" h="6086" extrusionOk="0">
                  <a:moveTo>
                    <a:pt x="7636" y="1"/>
                  </a:moveTo>
                  <a:lnTo>
                    <a:pt x="0" y="3102"/>
                  </a:lnTo>
                  <a:cubicBezTo>
                    <a:pt x="411" y="4228"/>
                    <a:pt x="1048" y="5246"/>
                    <a:pt x="1861" y="6086"/>
                  </a:cubicBezTo>
                  <a:lnTo>
                    <a:pt x="7636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3323432" y="2327648"/>
              <a:ext cx="400254" cy="692907"/>
            </a:xfrm>
            <a:custGeom>
              <a:avLst/>
              <a:gdLst/>
              <a:ahLst/>
              <a:cxnLst/>
              <a:rect l="l" t="t" r="r" b="b"/>
              <a:pathLst>
                <a:path w="4620" h="7998" extrusionOk="0">
                  <a:moveTo>
                    <a:pt x="4619" y="1"/>
                  </a:moveTo>
                  <a:lnTo>
                    <a:pt x="0" y="7080"/>
                  </a:lnTo>
                  <a:cubicBezTo>
                    <a:pt x="526" y="7454"/>
                    <a:pt x="1100" y="7765"/>
                    <a:pt x="1711" y="79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3291984" y="189569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8"/>
                    <a:pt x="1" y="4501"/>
                  </a:cubicBezTo>
                  <a:cubicBezTo>
                    <a:pt x="1" y="6406"/>
                    <a:pt x="930" y="7769"/>
                    <a:pt x="1370" y="9237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7"/>
                  </a:cubicBezTo>
                  <a:cubicBezTo>
                    <a:pt x="9173" y="7769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2970400" y="1542575"/>
              <a:ext cx="1506323" cy="1570433"/>
            </a:xfrm>
            <a:custGeom>
              <a:avLst/>
              <a:gdLst/>
              <a:ahLst/>
              <a:cxnLst/>
              <a:rect l="l" t="t" r="r" b="b"/>
              <a:pathLst>
                <a:path w="17387" h="18127" extrusionOk="0">
                  <a:moveTo>
                    <a:pt x="8694" y="531"/>
                  </a:moveTo>
                  <a:cubicBezTo>
                    <a:pt x="13202" y="531"/>
                    <a:pt x="16856" y="4351"/>
                    <a:pt x="16856" y="9063"/>
                  </a:cubicBezTo>
                  <a:cubicBezTo>
                    <a:pt x="16856" y="13774"/>
                    <a:pt x="13202" y="17594"/>
                    <a:pt x="8694" y="17594"/>
                  </a:cubicBezTo>
                  <a:cubicBezTo>
                    <a:pt x="4185" y="17594"/>
                    <a:pt x="531" y="13774"/>
                    <a:pt x="531" y="9063"/>
                  </a:cubicBezTo>
                  <a:cubicBezTo>
                    <a:pt x="531" y="4352"/>
                    <a:pt x="4185" y="531"/>
                    <a:pt x="8694" y="531"/>
                  </a:cubicBezTo>
                  <a:close/>
                  <a:moveTo>
                    <a:pt x="8694" y="0"/>
                  </a:moveTo>
                  <a:cubicBezTo>
                    <a:pt x="3900" y="0"/>
                    <a:pt x="0" y="4065"/>
                    <a:pt x="0" y="9063"/>
                  </a:cubicBezTo>
                  <a:cubicBezTo>
                    <a:pt x="0" y="14060"/>
                    <a:pt x="3900" y="18126"/>
                    <a:pt x="8694" y="18126"/>
                  </a:cubicBezTo>
                  <a:cubicBezTo>
                    <a:pt x="13487" y="18126"/>
                    <a:pt x="17387" y="14060"/>
                    <a:pt x="17387" y="9063"/>
                  </a:cubicBezTo>
                  <a:cubicBezTo>
                    <a:pt x="17387" y="4065"/>
                    <a:pt x="13487" y="0"/>
                    <a:pt x="86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3011811" y="1583985"/>
              <a:ext cx="1423500" cy="748440"/>
            </a:xfrm>
            <a:custGeom>
              <a:avLst/>
              <a:gdLst/>
              <a:ahLst/>
              <a:cxnLst/>
              <a:rect l="l" t="t" r="r" b="b"/>
              <a:pathLst>
                <a:path w="16431" h="8639" extrusionOk="0">
                  <a:moveTo>
                    <a:pt x="8216" y="1"/>
                  </a:moveTo>
                  <a:cubicBezTo>
                    <a:pt x="3686" y="1"/>
                    <a:pt x="1" y="3851"/>
                    <a:pt x="1" y="8585"/>
                  </a:cubicBezTo>
                  <a:cubicBezTo>
                    <a:pt x="1" y="8615"/>
                    <a:pt x="23" y="8639"/>
                    <a:pt x="53" y="8639"/>
                  </a:cubicBezTo>
                  <a:cubicBezTo>
                    <a:pt x="83" y="8639"/>
                    <a:pt x="108" y="8613"/>
                    <a:pt x="108" y="8585"/>
                  </a:cubicBezTo>
                  <a:cubicBezTo>
                    <a:pt x="108" y="3910"/>
                    <a:pt x="3744" y="108"/>
                    <a:pt x="8216" y="108"/>
                  </a:cubicBezTo>
                  <a:cubicBezTo>
                    <a:pt x="12687" y="108"/>
                    <a:pt x="16323" y="3910"/>
                    <a:pt x="16323" y="8585"/>
                  </a:cubicBezTo>
                  <a:cubicBezTo>
                    <a:pt x="16323" y="8615"/>
                    <a:pt x="16349" y="8639"/>
                    <a:pt x="16378" y="8639"/>
                  </a:cubicBezTo>
                  <a:cubicBezTo>
                    <a:pt x="16406" y="8639"/>
                    <a:pt x="16430" y="8615"/>
                    <a:pt x="16430" y="8585"/>
                  </a:cubicBezTo>
                  <a:cubicBezTo>
                    <a:pt x="16430" y="3851"/>
                    <a:pt x="12745" y="1"/>
                    <a:pt x="8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3863592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3360" y="1"/>
                  </a:moveTo>
                  <a:cubicBezTo>
                    <a:pt x="3004" y="1"/>
                    <a:pt x="2666" y="405"/>
                    <a:pt x="2464" y="617"/>
                  </a:cubicBezTo>
                  <a:cubicBezTo>
                    <a:pt x="2019" y="1086"/>
                    <a:pt x="1571" y="1546"/>
                    <a:pt x="1171" y="2050"/>
                  </a:cubicBezTo>
                  <a:cubicBezTo>
                    <a:pt x="806" y="2511"/>
                    <a:pt x="445" y="2981"/>
                    <a:pt x="1" y="3388"/>
                  </a:cubicBezTo>
                  <a:lnTo>
                    <a:pt x="3240" y="6195"/>
                  </a:lnTo>
                  <a:cubicBezTo>
                    <a:pt x="3420" y="6100"/>
                    <a:pt x="3396" y="5853"/>
                    <a:pt x="3419" y="5657"/>
                  </a:cubicBezTo>
                  <a:cubicBezTo>
                    <a:pt x="3443" y="5448"/>
                    <a:pt x="3547" y="5250"/>
                    <a:pt x="3639" y="5059"/>
                  </a:cubicBezTo>
                  <a:cubicBezTo>
                    <a:pt x="3790" y="4746"/>
                    <a:pt x="3906" y="4408"/>
                    <a:pt x="3990" y="4075"/>
                  </a:cubicBezTo>
                  <a:cubicBezTo>
                    <a:pt x="4098" y="3647"/>
                    <a:pt x="4183" y="3210"/>
                    <a:pt x="4193" y="2767"/>
                  </a:cubicBezTo>
                  <a:cubicBezTo>
                    <a:pt x="4205" y="2302"/>
                    <a:pt x="4147" y="150"/>
                    <a:pt x="3450" y="10"/>
                  </a:cubicBezTo>
                  <a:cubicBezTo>
                    <a:pt x="3420" y="4"/>
                    <a:pt x="3390" y="1"/>
                    <a:pt x="3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3934458" y="1650607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2651" y="0"/>
                  </a:moveTo>
                  <a:cubicBezTo>
                    <a:pt x="2626" y="0"/>
                    <a:pt x="2598" y="16"/>
                    <a:pt x="2568" y="53"/>
                  </a:cubicBezTo>
                  <a:cubicBezTo>
                    <a:pt x="2074" y="645"/>
                    <a:pt x="904" y="2051"/>
                    <a:pt x="1" y="3165"/>
                  </a:cubicBezTo>
                  <a:lnTo>
                    <a:pt x="1978" y="4786"/>
                  </a:lnTo>
                  <a:cubicBezTo>
                    <a:pt x="2745" y="3575"/>
                    <a:pt x="2918" y="2261"/>
                    <a:pt x="2943" y="1830"/>
                  </a:cubicBezTo>
                  <a:cubicBezTo>
                    <a:pt x="2963" y="1489"/>
                    <a:pt x="2946" y="1145"/>
                    <a:pt x="2903" y="805"/>
                  </a:cubicBezTo>
                  <a:cubicBezTo>
                    <a:pt x="2895" y="728"/>
                    <a:pt x="2824" y="0"/>
                    <a:pt x="2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3929173" y="1645842"/>
              <a:ext cx="261724" cy="283643"/>
            </a:xfrm>
            <a:custGeom>
              <a:avLst/>
              <a:gdLst/>
              <a:ahLst/>
              <a:cxnLst/>
              <a:rect l="l" t="t" r="r" b="b"/>
              <a:pathLst>
                <a:path w="3021" h="3274" extrusionOk="0">
                  <a:moveTo>
                    <a:pt x="2713" y="0"/>
                  </a:moveTo>
                  <a:cubicBezTo>
                    <a:pt x="2678" y="0"/>
                    <a:pt x="2635" y="16"/>
                    <a:pt x="2589" y="72"/>
                  </a:cubicBezTo>
                  <a:cubicBezTo>
                    <a:pt x="2229" y="503"/>
                    <a:pt x="983" y="1999"/>
                    <a:pt x="20" y="3186"/>
                  </a:cubicBezTo>
                  <a:cubicBezTo>
                    <a:pt x="0" y="3209"/>
                    <a:pt x="5" y="3243"/>
                    <a:pt x="27" y="3260"/>
                  </a:cubicBezTo>
                  <a:cubicBezTo>
                    <a:pt x="37" y="3270"/>
                    <a:pt x="49" y="3273"/>
                    <a:pt x="62" y="3273"/>
                  </a:cubicBezTo>
                  <a:cubicBezTo>
                    <a:pt x="77" y="3273"/>
                    <a:pt x="93" y="3266"/>
                    <a:pt x="100" y="3253"/>
                  </a:cubicBezTo>
                  <a:cubicBezTo>
                    <a:pt x="1063" y="2068"/>
                    <a:pt x="2310" y="572"/>
                    <a:pt x="2669" y="140"/>
                  </a:cubicBezTo>
                  <a:cubicBezTo>
                    <a:pt x="2688" y="119"/>
                    <a:pt x="2702" y="108"/>
                    <a:pt x="2710" y="108"/>
                  </a:cubicBezTo>
                  <a:cubicBezTo>
                    <a:pt x="2711" y="108"/>
                    <a:pt x="2712" y="109"/>
                    <a:pt x="2713" y="109"/>
                  </a:cubicBezTo>
                  <a:cubicBezTo>
                    <a:pt x="2726" y="112"/>
                    <a:pt x="2832" y="162"/>
                    <a:pt x="2907" y="843"/>
                  </a:cubicBezTo>
                  <a:lnTo>
                    <a:pt x="2912" y="866"/>
                  </a:lnTo>
                  <a:cubicBezTo>
                    <a:pt x="2914" y="892"/>
                    <a:pt x="2937" y="912"/>
                    <a:pt x="2963" y="912"/>
                  </a:cubicBezTo>
                  <a:cubicBezTo>
                    <a:pt x="2965" y="912"/>
                    <a:pt x="2968" y="912"/>
                    <a:pt x="2970" y="911"/>
                  </a:cubicBezTo>
                  <a:cubicBezTo>
                    <a:pt x="2999" y="909"/>
                    <a:pt x="3020" y="881"/>
                    <a:pt x="3017" y="853"/>
                  </a:cubicBezTo>
                  <a:lnTo>
                    <a:pt x="3014" y="830"/>
                  </a:lnTo>
                  <a:cubicBezTo>
                    <a:pt x="2936" y="139"/>
                    <a:pt x="2824" y="29"/>
                    <a:pt x="2746" y="5"/>
                  </a:cubicBezTo>
                  <a:cubicBezTo>
                    <a:pt x="2736" y="2"/>
                    <a:pt x="2725" y="0"/>
                    <a:pt x="2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3231254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845" y="1"/>
                  </a:moveTo>
                  <a:cubicBezTo>
                    <a:pt x="815" y="1"/>
                    <a:pt x="785" y="4"/>
                    <a:pt x="754" y="10"/>
                  </a:cubicBezTo>
                  <a:cubicBezTo>
                    <a:pt x="59" y="150"/>
                    <a:pt x="0" y="2302"/>
                    <a:pt x="12" y="2767"/>
                  </a:cubicBezTo>
                  <a:cubicBezTo>
                    <a:pt x="23" y="3210"/>
                    <a:pt x="108" y="3647"/>
                    <a:pt x="216" y="4075"/>
                  </a:cubicBezTo>
                  <a:cubicBezTo>
                    <a:pt x="300" y="4408"/>
                    <a:pt x="416" y="4746"/>
                    <a:pt x="567" y="5059"/>
                  </a:cubicBezTo>
                  <a:cubicBezTo>
                    <a:pt x="659" y="5250"/>
                    <a:pt x="762" y="5448"/>
                    <a:pt x="787" y="5657"/>
                  </a:cubicBezTo>
                  <a:cubicBezTo>
                    <a:pt x="810" y="5853"/>
                    <a:pt x="786" y="6100"/>
                    <a:pt x="966" y="6195"/>
                  </a:cubicBezTo>
                  <a:lnTo>
                    <a:pt x="4205" y="3388"/>
                  </a:lnTo>
                  <a:cubicBezTo>
                    <a:pt x="3760" y="2981"/>
                    <a:pt x="3400" y="2511"/>
                    <a:pt x="3035" y="2050"/>
                  </a:cubicBezTo>
                  <a:cubicBezTo>
                    <a:pt x="2635" y="1546"/>
                    <a:pt x="2186" y="1086"/>
                    <a:pt x="1742" y="617"/>
                  </a:cubicBezTo>
                  <a:cubicBezTo>
                    <a:pt x="1540" y="405"/>
                    <a:pt x="1202" y="1"/>
                    <a:pt x="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3270500" y="1657434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311" y="0"/>
                  </a:moveTo>
                  <a:cubicBezTo>
                    <a:pt x="139" y="0"/>
                    <a:pt x="69" y="728"/>
                    <a:pt x="59" y="805"/>
                  </a:cubicBezTo>
                  <a:cubicBezTo>
                    <a:pt x="16" y="1145"/>
                    <a:pt x="1" y="1489"/>
                    <a:pt x="21" y="1830"/>
                  </a:cubicBezTo>
                  <a:cubicBezTo>
                    <a:pt x="45" y="2261"/>
                    <a:pt x="219" y="3575"/>
                    <a:pt x="986" y="4786"/>
                  </a:cubicBezTo>
                  <a:lnTo>
                    <a:pt x="2963" y="3165"/>
                  </a:lnTo>
                  <a:cubicBezTo>
                    <a:pt x="2058" y="2051"/>
                    <a:pt x="890" y="645"/>
                    <a:pt x="395" y="53"/>
                  </a:cubicBezTo>
                  <a:cubicBezTo>
                    <a:pt x="364" y="16"/>
                    <a:pt x="337" y="0"/>
                    <a:pt x="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3268073" y="1645842"/>
              <a:ext cx="261638" cy="283643"/>
            </a:xfrm>
            <a:custGeom>
              <a:avLst/>
              <a:gdLst/>
              <a:ahLst/>
              <a:cxnLst/>
              <a:rect l="l" t="t" r="r" b="b"/>
              <a:pathLst>
                <a:path w="3020" h="3274" extrusionOk="0">
                  <a:moveTo>
                    <a:pt x="309" y="0"/>
                  </a:moveTo>
                  <a:cubicBezTo>
                    <a:pt x="297" y="0"/>
                    <a:pt x="286" y="2"/>
                    <a:pt x="277" y="5"/>
                  </a:cubicBezTo>
                  <a:cubicBezTo>
                    <a:pt x="198" y="29"/>
                    <a:pt x="85" y="140"/>
                    <a:pt x="7" y="830"/>
                  </a:cubicBezTo>
                  <a:lnTo>
                    <a:pt x="5" y="853"/>
                  </a:lnTo>
                  <a:cubicBezTo>
                    <a:pt x="1" y="881"/>
                    <a:pt x="22" y="909"/>
                    <a:pt x="51" y="911"/>
                  </a:cubicBezTo>
                  <a:cubicBezTo>
                    <a:pt x="53" y="912"/>
                    <a:pt x="56" y="912"/>
                    <a:pt x="58" y="912"/>
                  </a:cubicBezTo>
                  <a:cubicBezTo>
                    <a:pt x="83" y="912"/>
                    <a:pt x="107" y="892"/>
                    <a:pt x="111" y="866"/>
                  </a:cubicBezTo>
                  <a:lnTo>
                    <a:pt x="114" y="843"/>
                  </a:lnTo>
                  <a:cubicBezTo>
                    <a:pt x="191" y="162"/>
                    <a:pt x="297" y="112"/>
                    <a:pt x="308" y="109"/>
                  </a:cubicBezTo>
                  <a:cubicBezTo>
                    <a:pt x="308" y="109"/>
                    <a:pt x="309" y="109"/>
                    <a:pt x="310" y="109"/>
                  </a:cubicBezTo>
                  <a:cubicBezTo>
                    <a:pt x="318" y="109"/>
                    <a:pt x="334" y="118"/>
                    <a:pt x="354" y="140"/>
                  </a:cubicBezTo>
                  <a:cubicBezTo>
                    <a:pt x="712" y="570"/>
                    <a:pt x="1960" y="2068"/>
                    <a:pt x="2921" y="3253"/>
                  </a:cubicBezTo>
                  <a:cubicBezTo>
                    <a:pt x="2932" y="3266"/>
                    <a:pt x="2947" y="3273"/>
                    <a:pt x="2962" y="3273"/>
                  </a:cubicBezTo>
                  <a:cubicBezTo>
                    <a:pt x="2974" y="3273"/>
                    <a:pt x="2985" y="3270"/>
                    <a:pt x="2995" y="3260"/>
                  </a:cubicBezTo>
                  <a:cubicBezTo>
                    <a:pt x="3017" y="3243"/>
                    <a:pt x="3019" y="3209"/>
                    <a:pt x="3002" y="3186"/>
                  </a:cubicBezTo>
                  <a:cubicBezTo>
                    <a:pt x="2040" y="1999"/>
                    <a:pt x="792" y="502"/>
                    <a:pt x="434" y="72"/>
                  </a:cubicBezTo>
                  <a:cubicBezTo>
                    <a:pt x="387" y="16"/>
                    <a:pt x="343" y="0"/>
                    <a:pt x="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>
              <a:off x="3291984" y="182517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9"/>
                    <a:pt x="1" y="4501"/>
                  </a:cubicBezTo>
                  <a:cubicBezTo>
                    <a:pt x="1" y="6406"/>
                    <a:pt x="930" y="7770"/>
                    <a:pt x="1370" y="9239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9"/>
                  </a:cubicBezTo>
                  <a:cubicBezTo>
                    <a:pt x="9173" y="7770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>
              <a:off x="3285659" y="1820582"/>
              <a:ext cx="887922" cy="394622"/>
            </a:xfrm>
            <a:custGeom>
              <a:avLst/>
              <a:gdLst/>
              <a:ahLst/>
              <a:cxnLst/>
              <a:rect l="l" t="t" r="r" b="b"/>
              <a:pathLst>
                <a:path w="10249" h="4555" extrusionOk="0">
                  <a:moveTo>
                    <a:pt x="5124" y="1"/>
                  </a:moveTo>
                  <a:cubicBezTo>
                    <a:pt x="688" y="7"/>
                    <a:pt x="1" y="2775"/>
                    <a:pt x="75" y="4554"/>
                  </a:cubicBezTo>
                  <a:cubicBezTo>
                    <a:pt x="429" y="3202"/>
                    <a:pt x="1200" y="2424"/>
                    <a:pt x="2187" y="2424"/>
                  </a:cubicBezTo>
                  <a:cubicBezTo>
                    <a:pt x="3249" y="2424"/>
                    <a:pt x="4056" y="3288"/>
                    <a:pt x="4714" y="4023"/>
                  </a:cubicBezTo>
                  <a:cubicBezTo>
                    <a:pt x="4851" y="4176"/>
                    <a:pt x="4991" y="4270"/>
                    <a:pt x="5124" y="4270"/>
                  </a:cubicBezTo>
                  <a:cubicBezTo>
                    <a:pt x="5258" y="4270"/>
                    <a:pt x="5398" y="4177"/>
                    <a:pt x="5535" y="4023"/>
                  </a:cubicBezTo>
                  <a:cubicBezTo>
                    <a:pt x="6192" y="3288"/>
                    <a:pt x="6998" y="2424"/>
                    <a:pt x="8062" y="2424"/>
                  </a:cubicBezTo>
                  <a:cubicBezTo>
                    <a:pt x="9049" y="2424"/>
                    <a:pt x="9820" y="3202"/>
                    <a:pt x="10174" y="4554"/>
                  </a:cubicBezTo>
                  <a:cubicBezTo>
                    <a:pt x="10248" y="2775"/>
                    <a:pt x="9561" y="7"/>
                    <a:pt x="5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3877193" y="1831238"/>
              <a:ext cx="177602" cy="87068"/>
            </a:xfrm>
            <a:custGeom>
              <a:avLst/>
              <a:gdLst/>
              <a:ahLst/>
              <a:cxnLst/>
              <a:rect l="l" t="t" r="r" b="b"/>
              <a:pathLst>
                <a:path w="2050" h="1005" extrusionOk="0">
                  <a:moveTo>
                    <a:pt x="61" y="0"/>
                  </a:moveTo>
                  <a:cubicBezTo>
                    <a:pt x="35" y="0"/>
                    <a:pt x="13" y="17"/>
                    <a:pt x="6" y="42"/>
                  </a:cubicBezTo>
                  <a:cubicBezTo>
                    <a:pt x="1" y="71"/>
                    <a:pt x="19" y="99"/>
                    <a:pt x="48" y="106"/>
                  </a:cubicBezTo>
                  <a:cubicBezTo>
                    <a:pt x="814" y="278"/>
                    <a:pt x="1457" y="576"/>
                    <a:pt x="1957" y="992"/>
                  </a:cubicBezTo>
                  <a:cubicBezTo>
                    <a:pt x="1965" y="1002"/>
                    <a:pt x="1978" y="1005"/>
                    <a:pt x="1991" y="1005"/>
                  </a:cubicBezTo>
                  <a:cubicBezTo>
                    <a:pt x="2007" y="1005"/>
                    <a:pt x="2021" y="999"/>
                    <a:pt x="2032" y="983"/>
                  </a:cubicBezTo>
                  <a:cubicBezTo>
                    <a:pt x="2049" y="960"/>
                    <a:pt x="2048" y="927"/>
                    <a:pt x="2025" y="907"/>
                  </a:cubicBezTo>
                  <a:cubicBezTo>
                    <a:pt x="1513" y="482"/>
                    <a:pt x="854" y="176"/>
                    <a:pt x="71" y="1"/>
                  </a:cubicBezTo>
                  <a:cubicBezTo>
                    <a:pt x="67" y="0"/>
                    <a:pt x="64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3404087" y="1831411"/>
              <a:ext cx="178035" cy="86895"/>
            </a:xfrm>
            <a:custGeom>
              <a:avLst/>
              <a:gdLst/>
              <a:ahLst/>
              <a:cxnLst/>
              <a:rect l="l" t="t" r="r" b="b"/>
              <a:pathLst>
                <a:path w="2055" h="1003" extrusionOk="0">
                  <a:moveTo>
                    <a:pt x="1994" y="1"/>
                  </a:moveTo>
                  <a:cubicBezTo>
                    <a:pt x="1991" y="1"/>
                    <a:pt x="1987" y="1"/>
                    <a:pt x="1983" y="2"/>
                  </a:cubicBezTo>
                  <a:cubicBezTo>
                    <a:pt x="1201" y="174"/>
                    <a:pt x="543" y="480"/>
                    <a:pt x="27" y="908"/>
                  </a:cubicBezTo>
                  <a:cubicBezTo>
                    <a:pt x="4" y="927"/>
                    <a:pt x="0" y="960"/>
                    <a:pt x="20" y="983"/>
                  </a:cubicBezTo>
                  <a:cubicBezTo>
                    <a:pt x="30" y="995"/>
                    <a:pt x="44" y="1003"/>
                    <a:pt x="62" y="1003"/>
                  </a:cubicBezTo>
                  <a:cubicBezTo>
                    <a:pt x="73" y="1003"/>
                    <a:pt x="86" y="1000"/>
                    <a:pt x="94" y="993"/>
                  </a:cubicBezTo>
                  <a:cubicBezTo>
                    <a:pt x="598" y="574"/>
                    <a:pt x="1241" y="276"/>
                    <a:pt x="2006" y="107"/>
                  </a:cubicBezTo>
                  <a:cubicBezTo>
                    <a:pt x="2035" y="100"/>
                    <a:pt x="2055" y="72"/>
                    <a:pt x="2048" y="43"/>
                  </a:cubicBezTo>
                  <a:cubicBezTo>
                    <a:pt x="2041" y="17"/>
                    <a:pt x="2019" y="1"/>
                    <a:pt x="1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3487516" y="2566410"/>
              <a:ext cx="484030" cy="129433"/>
            </a:xfrm>
            <a:custGeom>
              <a:avLst/>
              <a:gdLst/>
              <a:ahLst/>
              <a:cxnLst/>
              <a:rect l="l" t="t" r="r" b="b"/>
              <a:pathLst>
                <a:path w="5587" h="1494" extrusionOk="0">
                  <a:moveTo>
                    <a:pt x="2794" y="0"/>
                  </a:moveTo>
                  <a:lnTo>
                    <a:pt x="2742" y="302"/>
                  </a:lnTo>
                  <a:cubicBezTo>
                    <a:pt x="2671" y="707"/>
                    <a:pt x="2448" y="1385"/>
                    <a:pt x="1740" y="1385"/>
                  </a:cubicBezTo>
                  <a:cubicBezTo>
                    <a:pt x="1719" y="1386"/>
                    <a:pt x="1697" y="1387"/>
                    <a:pt x="1675" y="1387"/>
                  </a:cubicBezTo>
                  <a:cubicBezTo>
                    <a:pt x="1159" y="1387"/>
                    <a:pt x="520" y="1065"/>
                    <a:pt x="101" y="586"/>
                  </a:cubicBezTo>
                  <a:cubicBezTo>
                    <a:pt x="90" y="573"/>
                    <a:pt x="75" y="567"/>
                    <a:pt x="60" y="567"/>
                  </a:cubicBezTo>
                  <a:cubicBezTo>
                    <a:pt x="48" y="567"/>
                    <a:pt x="36" y="571"/>
                    <a:pt x="27" y="580"/>
                  </a:cubicBezTo>
                  <a:cubicBezTo>
                    <a:pt x="2" y="600"/>
                    <a:pt x="1" y="634"/>
                    <a:pt x="21" y="656"/>
                  </a:cubicBezTo>
                  <a:cubicBezTo>
                    <a:pt x="466" y="1164"/>
                    <a:pt x="1120" y="1494"/>
                    <a:pt x="1670" y="1494"/>
                  </a:cubicBezTo>
                  <a:cubicBezTo>
                    <a:pt x="1694" y="1494"/>
                    <a:pt x="1719" y="1492"/>
                    <a:pt x="1741" y="1491"/>
                  </a:cubicBezTo>
                  <a:cubicBezTo>
                    <a:pt x="2251" y="1491"/>
                    <a:pt x="2627" y="1154"/>
                    <a:pt x="2794" y="554"/>
                  </a:cubicBezTo>
                  <a:cubicBezTo>
                    <a:pt x="2962" y="1154"/>
                    <a:pt x="3336" y="1491"/>
                    <a:pt x="3843" y="1491"/>
                  </a:cubicBezTo>
                  <a:cubicBezTo>
                    <a:pt x="3868" y="1492"/>
                    <a:pt x="3893" y="1493"/>
                    <a:pt x="3918" y="1493"/>
                  </a:cubicBezTo>
                  <a:cubicBezTo>
                    <a:pt x="4471" y="1493"/>
                    <a:pt x="5124" y="1164"/>
                    <a:pt x="5568" y="656"/>
                  </a:cubicBezTo>
                  <a:cubicBezTo>
                    <a:pt x="5587" y="634"/>
                    <a:pt x="5584" y="600"/>
                    <a:pt x="5562" y="580"/>
                  </a:cubicBezTo>
                  <a:cubicBezTo>
                    <a:pt x="5553" y="572"/>
                    <a:pt x="5541" y="568"/>
                    <a:pt x="5528" y="568"/>
                  </a:cubicBezTo>
                  <a:cubicBezTo>
                    <a:pt x="5513" y="568"/>
                    <a:pt x="5498" y="574"/>
                    <a:pt x="5488" y="586"/>
                  </a:cubicBezTo>
                  <a:cubicBezTo>
                    <a:pt x="5067" y="1064"/>
                    <a:pt x="4432" y="1387"/>
                    <a:pt x="3914" y="1387"/>
                  </a:cubicBezTo>
                  <a:cubicBezTo>
                    <a:pt x="3891" y="1387"/>
                    <a:pt x="3868" y="1387"/>
                    <a:pt x="3846" y="1385"/>
                  </a:cubicBezTo>
                  <a:cubicBezTo>
                    <a:pt x="3138" y="1385"/>
                    <a:pt x="2915" y="707"/>
                    <a:pt x="2847" y="302"/>
                  </a:cubicBezTo>
                  <a:lnTo>
                    <a:pt x="2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3635139" y="2447809"/>
              <a:ext cx="188951" cy="136450"/>
            </a:xfrm>
            <a:custGeom>
              <a:avLst/>
              <a:gdLst/>
              <a:ahLst/>
              <a:cxnLst/>
              <a:rect l="l" t="t" r="r" b="b"/>
              <a:pathLst>
                <a:path w="2181" h="1575" extrusionOk="0">
                  <a:moveTo>
                    <a:pt x="1090" y="0"/>
                  </a:moveTo>
                  <a:cubicBezTo>
                    <a:pt x="707" y="0"/>
                    <a:pt x="150" y="24"/>
                    <a:pt x="55" y="311"/>
                  </a:cubicBezTo>
                  <a:cubicBezTo>
                    <a:pt x="0" y="478"/>
                    <a:pt x="86" y="653"/>
                    <a:pt x="166" y="772"/>
                  </a:cubicBezTo>
                  <a:cubicBezTo>
                    <a:pt x="373" y="1089"/>
                    <a:pt x="857" y="1575"/>
                    <a:pt x="1093" y="1575"/>
                  </a:cubicBezTo>
                  <a:cubicBezTo>
                    <a:pt x="1327" y="1575"/>
                    <a:pt x="1811" y="1089"/>
                    <a:pt x="2018" y="772"/>
                  </a:cubicBezTo>
                  <a:cubicBezTo>
                    <a:pt x="2095" y="653"/>
                    <a:pt x="2181" y="478"/>
                    <a:pt x="2125" y="311"/>
                  </a:cubicBezTo>
                  <a:cubicBezTo>
                    <a:pt x="2031" y="21"/>
                    <a:pt x="1474" y="0"/>
                    <a:pt x="10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3581080" y="2593353"/>
              <a:ext cx="296985" cy="181674"/>
            </a:xfrm>
            <a:custGeom>
              <a:avLst/>
              <a:gdLst/>
              <a:ahLst/>
              <a:cxnLst/>
              <a:rect l="l" t="t" r="r" b="b"/>
              <a:pathLst>
                <a:path w="3428" h="2097" extrusionOk="0">
                  <a:moveTo>
                    <a:pt x="1714" y="1"/>
                  </a:moveTo>
                  <a:cubicBezTo>
                    <a:pt x="1604" y="640"/>
                    <a:pt x="1274" y="1129"/>
                    <a:pt x="663" y="1129"/>
                  </a:cubicBezTo>
                  <a:cubicBezTo>
                    <a:pt x="642" y="1130"/>
                    <a:pt x="621" y="1130"/>
                    <a:pt x="600" y="1130"/>
                  </a:cubicBezTo>
                  <a:cubicBezTo>
                    <a:pt x="406" y="1130"/>
                    <a:pt x="203" y="1089"/>
                    <a:pt x="0" y="1011"/>
                  </a:cubicBezTo>
                  <a:lnTo>
                    <a:pt x="0" y="1011"/>
                  </a:lnTo>
                  <a:cubicBezTo>
                    <a:pt x="317" y="1654"/>
                    <a:pt x="967" y="2097"/>
                    <a:pt x="1714" y="2097"/>
                  </a:cubicBezTo>
                  <a:cubicBezTo>
                    <a:pt x="2462" y="2097"/>
                    <a:pt x="3112" y="1657"/>
                    <a:pt x="3427" y="1011"/>
                  </a:cubicBezTo>
                  <a:lnTo>
                    <a:pt x="3427" y="1011"/>
                  </a:lnTo>
                  <a:cubicBezTo>
                    <a:pt x="3226" y="1089"/>
                    <a:pt x="3022" y="1130"/>
                    <a:pt x="2829" y="1130"/>
                  </a:cubicBezTo>
                  <a:cubicBezTo>
                    <a:pt x="2808" y="1130"/>
                    <a:pt x="2787" y="1130"/>
                    <a:pt x="2766" y="1129"/>
                  </a:cubicBezTo>
                  <a:cubicBezTo>
                    <a:pt x="2155" y="1129"/>
                    <a:pt x="1825" y="639"/>
                    <a:pt x="1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3611835" y="2704764"/>
              <a:ext cx="235561" cy="213035"/>
            </a:xfrm>
            <a:custGeom>
              <a:avLst/>
              <a:gdLst/>
              <a:ahLst/>
              <a:cxnLst/>
              <a:rect l="l" t="t" r="r" b="b"/>
              <a:pathLst>
                <a:path w="2719" h="2459" extrusionOk="0">
                  <a:moveTo>
                    <a:pt x="322" y="1"/>
                  </a:moveTo>
                  <a:cubicBezTo>
                    <a:pt x="122" y="1"/>
                    <a:pt x="1" y="95"/>
                    <a:pt x="1" y="437"/>
                  </a:cubicBezTo>
                  <a:cubicBezTo>
                    <a:pt x="1" y="1620"/>
                    <a:pt x="278" y="2458"/>
                    <a:pt x="1359" y="2458"/>
                  </a:cubicBezTo>
                  <a:cubicBezTo>
                    <a:pt x="2440" y="2458"/>
                    <a:pt x="2718" y="1622"/>
                    <a:pt x="2718" y="437"/>
                  </a:cubicBezTo>
                  <a:cubicBezTo>
                    <a:pt x="2718" y="95"/>
                    <a:pt x="2597" y="1"/>
                    <a:pt x="2397" y="1"/>
                  </a:cubicBezTo>
                  <a:cubicBezTo>
                    <a:pt x="2148" y="1"/>
                    <a:pt x="1776" y="147"/>
                    <a:pt x="1359" y="147"/>
                  </a:cubicBezTo>
                  <a:cubicBezTo>
                    <a:pt x="943" y="147"/>
                    <a:pt x="571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3723852" y="2732487"/>
              <a:ext cx="11696" cy="176649"/>
            </a:xfrm>
            <a:custGeom>
              <a:avLst/>
              <a:gdLst/>
              <a:ahLst/>
              <a:cxnLst/>
              <a:rect l="l" t="t" r="r" b="b"/>
              <a:pathLst>
                <a:path w="135" h="2039" extrusionOk="0">
                  <a:moveTo>
                    <a:pt x="66" y="1"/>
                  </a:moveTo>
                  <a:cubicBezTo>
                    <a:pt x="30" y="1"/>
                    <a:pt x="0" y="31"/>
                    <a:pt x="0" y="67"/>
                  </a:cubicBezTo>
                  <a:lnTo>
                    <a:pt x="0" y="1973"/>
                  </a:lnTo>
                  <a:cubicBezTo>
                    <a:pt x="0" y="2008"/>
                    <a:pt x="30" y="2038"/>
                    <a:pt x="66" y="2038"/>
                  </a:cubicBezTo>
                  <a:cubicBezTo>
                    <a:pt x="104" y="2038"/>
                    <a:pt x="134" y="2010"/>
                    <a:pt x="133" y="1973"/>
                  </a:cubicBezTo>
                  <a:lnTo>
                    <a:pt x="133" y="67"/>
                  </a:lnTo>
                  <a:cubicBezTo>
                    <a:pt x="133" y="31"/>
                    <a:pt x="10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3408159" y="2201596"/>
              <a:ext cx="173010" cy="145633"/>
            </a:xfrm>
            <a:custGeom>
              <a:avLst/>
              <a:gdLst/>
              <a:ahLst/>
              <a:cxnLst/>
              <a:rect l="l" t="t" r="r" b="b"/>
              <a:pathLst>
                <a:path w="1997" h="1681" extrusionOk="0">
                  <a:moveTo>
                    <a:pt x="920" y="0"/>
                  </a:moveTo>
                  <a:cubicBezTo>
                    <a:pt x="413" y="0"/>
                    <a:pt x="11" y="329"/>
                    <a:pt x="7" y="765"/>
                  </a:cubicBezTo>
                  <a:cubicBezTo>
                    <a:pt x="0" y="1227"/>
                    <a:pt x="440" y="1635"/>
                    <a:pt x="988" y="1677"/>
                  </a:cubicBezTo>
                  <a:cubicBezTo>
                    <a:pt x="1019" y="1679"/>
                    <a:pt x="1048" y="1680"/>
                    <a:pt x="1078" y="1680"/>
                  </a:cubicBezTo>
                  <a:cubicBezTo>
                    <a:pt x="1585" y="1680"/>
                    <a:pt x="1987" y="1352"/>
                    <a:pt x="1992" y="914"/>
                  </a:cubicBezTo>
                  <a:cubicBezTo>
                    <a:pt x="1996" y="452"/>
                    <a:pt x="1557" y="43"/>
                    <a:pt x="1010" y="3"/>
                  </a:cubicBezTo>
                  <a:cubicBezTo>
                    <a:pt x="979" y="1"/>
                    <a:pt x="950" y="0"/>
                    <a:pt x="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3481278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4" y="1"/>
                  </a:moveTo>
                  <a:cubicBezTo>
                    <a:pt x="186" y="1"/>
                    <a:pt x="126" y="23"/>
                    <a:pt x="87" y="68"/>
                  </a:cubicBezTo>
                  <a:cubicBezTo>
                    <a:pt x="0" y="168"/>
                    <a:pt x="49" y="345"/>
                    <a:pt x="194" y="462"/>
                  </a:cubicBezTo>
                  <a:cubicBezTo>
                    <a:pt x="275" y="527"/>
                    <a:pt x="369" y="561"/>
                    <a:pt x="452" y="561"/>
                  </a:cubicBezTo>
                  <a:cubicBezTo>
                    <a:pt x="518" y="561"/>
                    <a:pt x="578" y="539"/>
                    <a:pt x="617" y="493"/>
                  </a:cubicBezTo>
                  <a:cubicBezTo>
                    <a:pt x="705" y="392"/>
                    <a:pt x="657" y="216"/>
                    <a:pt x="510" y="98"/>
                  </a:cubicBezTo>
                  <a:cubicBezTo>
                    <a:pt x="430" y="34"/>
                    <a:pt x="336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3877973" y="2201596"/>
              <a:ext cx="173097" cy="145633"/>
            </a:xfrm>
            <a:custGeom>
              <a:avLst/>
              <a:gdLst/>
              <a:ahLst/>
              <a:cxnLst/>
              <a:rect l="l" t="t" r="r" b="b"/>
              <a:pathLst>
                <a:path w="1998" h="1681" extrusionOk="0">
                  <a:moveTo>
                    <a:pt x="1078" y="0"/>
                  </a:moveTo>
                  <a:cubicBezTo>
                    <a:pt x="1048" y="0"/>
                    <a:pt x="1018" y="1"/>
                    <a:pt x="988" y="3"/>
                  </a:cubicBezTo>
                  <a:cubicBezTo>
                    <a:pt x="441" y="43"/>
                    <a:pt x="0" y="452"/>
                    <a:pt x="6" y="914"/>
                  </a:cubicBezTo>
                  <a:cubicBezTo>
                    <a:pt x="11" y="1352"/>
                    <a:pt x="413" y="1680"/>
                    <a:pt x="920" y="1680"/>
                  </a:cubicBezTo>
                  <a:cubicBezTo>
                    <a:pt x="949" y="1680"/>
                    <a:pt x="979" y="1679"/>
                    <a:pt x="1010" y="1677"/>
                  </a:cubicBezTo>
                  <a:cubicBezTo>
                    <a:pt x="1556" y="1635"/>
                    <a:pt x="1998" y="1227"/>
                    <a:pt x="1991" y="765"/>
                  </a:cubicBezTo>
                  <a:cubicBezTo>
                    <a:pt x="1985" y="329"/>
                    <a:pt x="1583" y="0"/>
                    <a:pt x="1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3968245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6" y="1"/>
                  </a:moveTo>
                  <a:cubicBezTo>
                    <a:pt x="189" y="1"/>
                    <a:pt x="128" y="23"/>
                    <a:pt x="89" y="68"/>
                  </a:cubicBezTo>
                  <a:cubicBezTo>
                    <a:pt x="0" y="168"/>
                    <a:pt x="49" y="345"/>
                    <a:pt x="196" y="462"/>
                  </a:cubicBezTo>
                  <a:cubicBezTo>
                    <a:pt x="276" y="527"/>
                    <a:pt x="370" y="561"/>
                    <a:pt x="453" y="561"/>
                  </a:cubicBezTo>
                  <a:cubicBezTo>
                    <a:pt x="520" y="561"/>
                    <a:pt x="580" y="539"/>
                    <a:pt x="619" y="493"/>
                  </a:cubicBezTo>
                  <a:cubicBezTo>
                    <a:pt x="706" y="392"/>
                    <a:pt x="657" y="216"/>
                    <a:pt x="512" y="98"/>
                  </a:cubicBezTo>
                  <a:cubicBezTo>
                    <a:pt x="432" y="34"/>
                    <a:pt x="339" y="1"/>
                    <a:pt x="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32"/>
          <p:cNvGrpSpPr/>
          <p:nvPr/>
        </p:nvGrpSpPr>
        <p:grpSpPr>
          <a:xfrm>
            <a:off x="4636272" y="2499155"/>
            <a:ext cx="2268844" cy="1506830"/>
            <a:chOff x="1349975" y="666050"/>
            <a:chExt cx="6264064" cy="4160215"/>
          </a:xfrm>
        </p:grpSpPr>
        <p:sp>
          <p:nvSpPr>
            <p:cNvPr id="2091" name="Google Shape;2091;p32"/>
            <p:cNvSpPr/>
            <p:nvPr/>
          </p:nvSpPr>
          <p:spPr>
            <a:xfrm>
              <a:off x="6102837" y="2561860"/>
              <a:ext cx="1511202" cy="1369353"/>
            </a:xfrm>
            <a:custGeom>
              <a:avLst/>
              <a:gdLst/>
              <a:ahLst/>
              <a:cxnLst/>
              <a:rect l="l" t="t" r="r" b="b"/>
              <a:pathLst>
                <a:path w="11508" h="10428" extrusionOk="0">
                  <a:moveTo>
                    <a:pt x="2810" y="0"/>
                  </a:moveTo>
                  <a:cubicBezTo>
                    <a:pt x="2124" y="0"/>
                    <a:pt x="1291" y="346"/>
                    <a:pt x="790" y="1055"/>
                  </a:cubicBezTo>
                  <a:cubicBezTo>
                    <a:pt x="0" y="2172"/>
                    <a:pt x="240" y="2967"/>
                    <a:pt x="306" y="4003"/>
                  </a:cubicBezTo>
                  <a:cubicBezTo>
                    <a:pt x="383" y="5197"/>
                    <a:pt x="614" y="6405"/>
                    <a:pt x="1104" y="7493"/>
                  </a:cubicBezTo>
                  <a:cubicBezTo>
                    <a:pt x="1258" y="7837"/>
                    <a:pt x="1441" y="8168"/>
                    <a:pt x="1655" y="8478"/>
                  </a:cubicBezTo>
                  <a:cubicBezTo>
                    <a:pt x="2421" y="9580"/>
                    <a:pt x="3714" y="9713"/>
                    <a:pt x="5026" y="9713"/>
                  </a:cubicBezTo>
                  <a:cubicBezTo>
                    <a:pt x="5443" y="9713"/>
                    <a:pt x="5863" y="9699"/>
                    <a:pt x="6268" y="9699"/>
                  </a:cubicBezTo>
                  <a:cubicBezTo>
                    <a:pt x="6730" y="9699"/>
                    <a:pt x="7173" y="9717"/>
                    <a:pt x="7573" y="9792"/>
                  </a:cubicBezTo>
                  <a:cubicBezTo>
                    <a:pt x="8222" y="9913"/>
                    <a:pt x="9196" y="10427"/>
                    <a:pt x="9994" y="10427"/>
                  </a:cubicBezTo>
                  <a:cubicBezTo>
                    <a:pt x="10440" y="10427"/>
                    <a:pt x="10830" y="10267"/>
                    <a:pt x="11079" y="9789"/>
                  </a:cubicBezTo>
                  <a:cubicBezTo>
                    <a:pt x="11507" y="8967"/>
                    <a:pt x="10903" y="8157"/>
                    <a:pt x="10225" y="7761"/>
                  </a:cubicBezTo>
                  <a:cubicBezTo>
                    <a:pt x="9480" y="7327"/>
                    <a:pt x="8546" y="6953"/>
                    <a:pt x="7723" y="6776"/>
                  </a:cubicBezTo>
                  <a:cubicBezTo>
                    <a:pt x="6667" y="6551"/>
                    <a:pt x="5226" y="6608"/>
                    <a:pt x="4604" y="6274"/>
                  </a:cubicBezTo>
                  <a:cubicBezTo>
                    <a:pt x="4271" y="5268"/>
                    <a:pt x="4398" y="4125"/>
                    <a:pt x="4428" y="3078"/>
                  </a:cubicBezTo>
                  <a:cubicBezTo>
                    <a:pt x="4459" y="2034"/>
                    <a:pt x="4192" y="578"/>
                    <a:pt x="3571" y="190"/>
                  </a:cubicBezTo>
                  <a:cubicBezTo>
                    <a:pt x="3370" y="64"/>
                    <a:pt x="3103" y="0"/>
                    <a:pt x="2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7303593" y="3678966"/>
              <a:ext cx="140904" cy="259084"/>
            </a:xfrm>
            <a:custGeom>
              <a:avLst/>
              <a:gdLst/>
              <a:ahLst/>
              <a:cxnLst/>
              <a:rect l="l" t="t" r="r" b="b"/>
              <a:pathLst>
                <a:path w="1073" h="1973" extrusionOk="0">
                  <a:moveTo>
                    <a:pt x="62" y="1"/>
                  </a:moveTo>
                  <a:cubicBezTo>
                    <a:pt x="40" y="1"/>
                    <a:pt x="19" y="14"/>
                    <a:pt x="10" y="35"/>
                  </a:cubicBezTo>
                  <a:cubicBezTo>
                    <a:pt x="0" y="63"/>
                    <a:pt x="14" y="94"/>
                    <a:pt x="41" y="105"/>
                  </a:cubicBezTo>
                  <a:cubicBezTo>
                    <a:pt x="49" y="108"/>
                    <a:pt x="694" y="374"/>
                    <a:pt x="824" y="828"/>
                  </a:cubicBezTo>
                  <a:cubicBezTo>
                    <a:pt x="962" y="1300"/>
                    <a:pt x="778" y="1900"/>
                    <a:pt x="777" y="1906"/>
                  </a:cubicBezTo>
                  <a:cubicBezTo>
                    <a:pt x="770" y="1932"/>
                    <a:pt x="784" y="1963"/>
                    <a:pt x="812" y="1972"/>
                  </a:cubicBezTo>
                  <a:cubicBezTo>
                    <a:pt x="817" y="1973"/>
                    <a:pt x="822" y="1973"/>
                    <a:pt x="828" y="1973"/>
                  </a:cubicBezTo>
                  <a:cubicBezTo>
                    <a:pt x="851" y="1973"/>
                    <a:pt x="872" y="1959"/>
                    <a:pt x="877" y="1934"/>
                  </a:cubicBezTo>
                  <a:cubicBezTo>
                    <a:pt x="885" y="1909"/>
                    <a:pt x="1072" y="1300"/>
                    <a:pt x="927" y="795"/>
                  </a:cubicBezTo>
                  <a:cubicBezTo>
                    <a:pt x="780" y="292"/>
                    <a:pt x="109" y="15"/>
                    <a:pt x="80" y="4"/>
                  </a:cubicBezTo>
                  <a:cubicBezTo>
                    <a:pt x="74" y="2"/>
                    <a:pt x="68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7423485" y="3622369"/>
              <a:ext cx="136176" cy="255539"/>
            </a:xfrm>
            <a:custGeom>
              <a:avLst/>
              <a:gdLst/>
              <a:ahLst/>
              <a:cxnLst/>
              <a:rect l="l" t="t" r="r" b="b"/>
              <a:pathLst>
                <a:path w="1037" h="1946" extrusionOk="0">
                  <a:moveTo>
                    <a:pt x="61" y="0"/>
                  </a:moveTo>
                  <a:cubicBezTo>
                    <a:pt x="40" y="0"/>
                    <a:pt x="20" y="12"/>
                    <a:pt x="11" y="32"/>
                  </a:cubicBezTo>
                  <a:cubicBezTo>
                    <a:pt x="1" y="60"/>
                    <a:pt x="14" y="91"/>
                    <a:pt x="39" y="102"/>
                  </a:cubicBezTo>
                  <a:cubicBezTo>
                    <a:pt x="45" y="105"/>
                    <a:pt x="673" y="375"/>
                    <a:pt x="823" y="826"/>
                  </a:cubicBezTo>
                  <a:cubicBezTo>
                    <a:pt x="915" y="1098"/>
                    <a:pt x="928" y="1464"/>
                    <a:pt x="859" y="1886"/>
                  </a:cubicBezTo>
                  <a:cubicBezTo>
                    <a:pt x="856" y="1914"/>
                    <a:pt x="875" y="1940"/>
                    <a:pt x="903" y="1946"/>
                  </a:cubicBezTo>
                  <a:lnTo>
                    <a:pt x="913" y="1946"/>
                  </a:lnTo>
                  <a:cubicBezTo>
                    <a:pt x="939" y="1946"/>
                    <a:pt x="960" y="1926"/>
                    <a:pt x="965" y="1901"/>
                  </a:cubicBezTo>
                  <a:cubicBezTo>
                    <a:pt x="1036" y="1464"/>
                    <a:pt x="1022" y="1080"/>
                    <a:pt x="925" y="793"/>
                  </a:cubicBezTo>
                  <a:cubicBezTo>
                    <a:pt x="759" y="297"/>
                    <a:pt x="108" y="17"/>
                    <a:pt x="81" y="4"/>
                  </a:cubicBezTo>
                  <a:cubicBezTo>
                    <a:pt x="74" y="1"/>
                    <a:pt x="67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6143151" y="3027507"/>
              <a:ext cx="501502" cy="771607"/>
            </a:xfrm>
            <a:custGeom>
              <a:avLst/>
              <a:gdLst/>
              <a:ahLst/>
              <a:cxnLst/>
              <a:rect l="l" t="t" r="r" b="b"/>
              <a:pathLst>
                <a:path w="3819" h="5876" extrusionOk="0">
                  <a:moveTo>
                    <a:pt x="3081" y="1"/>
                  </a:moveTo>
                  <a:lnTo>
                    <a:pt x="0" y="457"/>
                  </a:lnTo>
                  <a:cubicBezTo>
                    <a:pt x="77" y="1651"/>
                    <a:pt x="309" y="2860"/>
                    <a:pt x="798" y="3947"/>
                  </a:cubicBezTo>
                  <a:cubicBezTo>
                    <a:pt x="955" y="4291"/>
                    <a:pt x="1137" y="4624"/>
                    <a:pt x="1351" y="4932"/>
                  </a:cubicBezTo>
                  <a:cubicBezTo>
                    <a:pt x="1677" y="5402"/>
                    <a:pt x="2098" y="5695"/>
                    <a:pt x="2575" y="5876"/>
                  </a:cubicBezTo>
                  <a:cubicBezTo>
                    <a:pt x="3818" y="3696"/>
                    <a:pt x="3243" y="1043"/>
                    <a:pt x="308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1349975" y="1015876"/>
              <a:ext cx="1545082" cy="2497217"/>
            </a:xfrm>
            <a:custGeom>
              <a:avLst/>
              <a:gdLst/>
              <a:ahLst/>
              <a:cxnLst/>
              <a:rect l="l" t="t" r="r" b="b"/>
              <a:pathLst>
                <a:path w="11766" h="19017" extrusionOk="0">
                  <a:moveTo>
                    <a:pt x="8362" y="0"/>
                  </a:moveTo>
                  <a:cubicBezTo>
                    <a:pt x="8201" y="0"/>
                    <a:pt x="8038" y="39"/>
                    <a:pt x="7888" y="122"/>
                  </a:cubicBezTo>
                  <a:cubicBezTo>
                    <a:pt x="5912" y="1210"/>
                    <a:pt x="4197" y="2778"/>
                    <a:pt x="2937" y="4667"/>
                  </a:cubicBezTo>
                  <a:cubicBezTo>
                    <a:pt x="1034" y="7518"/>
                    <a:pt x="0" y="11364"/>
                    <a:pt x="1275" y="14677"/>
                  </a:cubicBezTo>
                  <a:cubicBezTo>
                    <a:pt x="2226" y="17160"/>
                    <a:pt x="4501" y="18682"/>
                    <a:pt x="7100" y="18973"/>
                  </a:cubicBezTo>
                  <a:cubicBezTo>
                    <a:pt x="7325" y="18998"/>
                    <a:pt x="7699" y="19016"/>
                    <a:pt x="8135" y="19016"/>
                  </a:cubicBezTo>
                  <a:cubicBezTo>
                    <a:pt x="9199" y="19016"/>
                    <a:pt x="10631" y="18909"/>
                    <a:pt x="11163" y="18538"/>
                  </a:cubicBezTo>
                  <a:cubicBezTo>
                    <a:pt x="11576" y="18248"/>
                    <a:pt x="11766" y="17718"/>
                    <a:pt x="11661" y="17221"/>
                  </a:cubicBezTo>
                  <a:cubicBezTo>
                    <a:pt x="11529" y="16605"/>
                    <a:pt x="10985" y="16181"/>
                    <a:pt x="10378" y="16181"/>
                  </a:cubicBezTo>
                  <a:cubicBezTo>
                    <a:pt x="10287" y="16181"/>
                    <a:pt x="10194" y="16190"/>
                    <a:pt x="10101" y="16210"/>
                  </a:cubicBezTo>
                  <a:lnTo>
                    <a:pt x="10087" y="16213"/>
                  </a:lnTo>
                  <a:cubicBezTo>
                    <a:pt x="9366" y="16366"/>
                    <a:pt x="8642" y="16464"/>
                    <a:pt x="7943" y="16464"/>
                  </a:cubicBezTo>
                  <a:cubicBezTo>
                    <a:pt x="7742" y="16464"/>
                    <a:pt x="7543" y="16456"/>
                    <a:pt x="7347" y="16439"/>
                  </a:cubicBezTo>
                  <a:cubicBezTo>
                    <a:pt x="5646" y="16298"/>
                    <a:pt x="4145" y="15377"/>
                    <a:pt x="3484" y="13790"/>
                  </a:cubicBezTo>
                  <a:cubicBezTo>
                    <a:pt x="2403" y="11199"/>
                    <a:pt x="3312" y="8075"/>
                    <a:pt x="4725" y="5830"/>
                  </a:cubicBezTo>
                  <a:cubicBezTo>
                    <a:pt x="5753" y="4198"/>
                    <a:pt x="7181" y="2818"/>
                    <a:pt x="8857" y="1838"/>
                  </a:cubicBezTo>
                  <a:lnTo>
                    <a:pt x="8863" y="1838"/>
                  </a:lnTo>
                  <a:cubicBezTo>
                    <a:pt x="9321" y="1568"/>
                    <a:pt x="9485" y="981"/>
                    <a:pt x="9227" y="512"/>
                  </a:cubicBezTo>
                  <a:cubicBezTo>
                    <a:pt x="9047" y="184"/>
                    <a:pt x="8710" y="0"/>
                    <a:pt x="8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2380020" y="3140570"/>
              <a:ext cx="515027" cy="372541"/>
            </a:xfrm>
            <a:custGeom>
              <a:avLst/>
              <a:gdLst/>
              <a:ahLst/>
              <a:cxnLst/>
              <a:rect l="l" t="t" r="r" b="b"/>
              <a:pathLst>
                <a:path w="3922" h="2837" extrusionOk="0">
                  <a:moveTo>
                    <a:pt x="2531" y="0"/>
                  </a:moveTo>
                  <a:cubicBezTo>
                    <a:pt x="2441" y="0"/>
                    <a:pt x="2349" y="10"/>
                    <a:pt x="2257" y="29"/>
                  </a:cubicBezTo>
                  <a:lnTo>
                    <a:pt x="2243" y="32"/>
                  </a:lnTo>
                  <a:cubicBezTo>
                    <a:pt x="1739" y="139"/>
                    <a:pt x="1230" y="219"/>
                    <a:pt x="733" y="257"/>
                  </a:cubicBezTo>
                  <a:cubicBezTo>
                    <a:pt x="448" y="682"/>
                    <a:pt x="35" y="1511"/>
                    <a:pt x="1" y="2832"/>
                  </a:cubicBezTo>
                  <a:lnTo>
                    <a:pt x="1" y="2835"/>
                  </a:lnTo>
                  <a:cubicBezTo>
                    <a:pt x="87" y="2836"/>
                    <a:pt x="178" y="2837"/>
                    <a:pt x="271" y="2837"/>
                  </a:cubicBezTo>
                  <a:cubicBezTo>
                    <a:pt x="1337" y="2837"/>
                    <a:pt x="2782" y="2732"/>
                    <a:pt x="3318" y="2358"/>
                  </a:cubicBezTo>
                  <a:cubicBezTo>
                    <a:pt x="3732" y="2068"/>
                    <a:pt x="3922" y="1538"/>
                    <a:pt x="3817" y="1040"/>
                  </a:cubicBezTo>
                  <a:cubicBezTo>
                    <a:pt x="3684" y="422"/>
                    <a:pt x="3139" y="0"/>
                    <a:pt x="2531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2408253" y="1944018"/>
              <a:ext cx="4284759" cy="2024877"/>
            </a:xfrm>
            <a:custGeom>
              <a:avLst/>
              <a:gdLst/>
              <a:ahLst/>
              <a:cxnLst/>
              <a:rect l="l" t="t" r="r" b="b"/>
              <a:pathLst>
                <a:path w="32629" h="15420" extrusionOk="0">
                  <a:moveTo>
                    <a:pt x="21379" y="0"/>
                  </a:moveTo>
                  <a:cubicBezTo>
                    <a:pt x="21130" y="753"/>
                    <a:pt x="21123" y="1945"/>
                    <a:pt x="20668" y="2349"/>
                  </a:cubicBezTo>
                  <a:cubicBezTo>
                    <a:pt x="20301" y="2677"/>
                    <a:pt x="19739" y="2747"/>
                    <a:pt x="19173" y="2747"/>
                  </a:cubicBezTo>
                  <a:cubicBezTo>
                    <a:pt x="18746" y="2747"/>
                    <a:pt x="18317" y="2708"/>
                    <a:pt x="17965" y="2708"/>
                  </a:cubicBezTo>
                  <a:cubicBezTo>
                    <a:pt x="17932" y="2708"/>
                    <a:pt x="17900" y="2708"/>
                    <a:pt x="17868" y="2709"/>
                  </a:cubicBezTo>
                  <a:cubicBezTo>
                    <a:pt x="15683" y="2762"/>
                    <a:pt x="13213" y="2899"/>
                    <a:pt x="11044" y="3176"/>
                  </a:cubicBezTo>
                  <a:cubicBezTo>
                    <a:pt x="9145" y="3418"/>
                    <a:pt x="7202" y="3772"/>
                    <a:pt x="5396" y="4454"/>
                  </a:cubicBezTo>
                  <a:cubicBezTo>
                    <a:pt x="4182" y="4912"/>
                    <a:pt x="2936" y="5546"/>
                    <a:pt x="2082" y="6564"/>
                  </a:cubicBezTo>
                  <a:cubicBezTo>
                    <a:pt x="0" y="9037"/>
                    <a:pt x="984" y="13172"/>
                    <a:pt x="4099" y="14228"/>
                  </a:cubicBezTo>
                  <a:lnTo>
                    <a:pt x="6401" y="14991"/>
                  </a:lnTo>
                  <a:cubicBezTo>
                    <a:pt x="7268" y="15277"/>
                    <a:pt x="8171" y="15420"/>
                    <a:pt x="9078" y="15420"/>
                  </a:cubicBezTo>
                  <a:cubicBezTo>
                    <a:pt x="9622" y="15420"/>
                    <a:pt x="10167" y="15369"/>
                    <a:pt x="10706" y="15266"/>
                  </a:cubicBezTo>
                  <a:cubicBezTo>
                    <a:pt x="13598" y="14717"/>
                    <a:pt x="16531" y="14334"/>
                    <a:pt x="19457" y="14334"/>
                  </a:cubicBezTo>
                  <a:cubicBezTo>
                    <a:pt x="20657" y="14334"/>
                    <a:pt x="21857" y="14399"/>
                    <a:pt x="23052" y="14542"/>
                  </a:cubicBezTo>
                  <a:cubicBezTo>
                    <a:pt x="23772" y="14629"/>
                    <a:pt x="24436" y="14670"/>
                    <a:pt x="25047" y="14670"/>
                  </a:cubicBezTo>
                  <a:cubicBezTo>
                    <a:pt x="32629" y="14670"/>
                    <a:pt x="32180" y="8440"/>
                    <a:pt x="32177" y="6699"/>
                  </a:cubicBezTo>
                  <a:cubicBezTo>
                    <a:pt x="32175" y="3917"/>
                    <a:pt x="30710" y="2275"/>
                    <a:pt x="30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5115207" y="2097001"/>
              <a:ext cx="73669" cy="348510"/>
            </a:xfrm>
            <a:custGeom>
              <a:avLst/>
              <a:gdLst/>
              <a:ahLst/>
              <a:cxnLst/>
              <a:rect l="l" t="t" r="r" b="b"/>
              <a:pathLst>
                <a:path w="561" h="2654" extrusionOk="0">
                  <a:moveTo>
                    <a:pt x="499" y="0"/>
                  </a:moveTo>
                  <a:cubicBezTo>
                    <a:pt x="476" y="0"/>
                    <a:pt x="457" y="17"/>
                    <a:pt x="451" y="40"/>
                  </a:cubicBezTo>
                  <a:cubicBezTo>
                    <a:pt x="448" y="52"/>
                    <a:pt x="182" y="1093"/>
                    <a:pt x="4" y="2595"/>
                  </a:cubicBezTo>
                  <a:cubicBezTo>
                    <a:pt x="1" y="2623"/>
                    <a:pt x="22" y="2650"/>
                    <a:pt x="51" y="2653"/>
                  </a:cubicBezTo>
                  <a:lnTo>
                    <a:pt x="58" y="2653"/>
                  </a:lnTo>
                  <a:cubicBezTo>
                    <a:pt x="84" y="2653"/>
                    <a:pt x="108" y="2633"/>
                    <a:pt x="108" y="2607"/>
                  </a:cubicBezTo>
                  <a:cubicBezTo>
                    <a:pt x="284" y="1113"/>
                    <a:pt x="548" y="77"/>
                    <a:pt x="552" y="67"/>
                  </a:cubicBezTo>
                  <a:cubicBezTo>
                    <a:pt x="561" y="39"/>
                    <a:pt x="544" y="10"/>
                    <a:pt x="515" y="3"/>
                  </a:cubicBezTo>
                  <a:cubicBezTo>
                    <a:pt x="510" y="1"/>
                    <a:pt x="504" y="0"/>
                    <a:pt x="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5221573" y="1944018"/>
              <a:ext cx="1242526" cy="481401"/>
            </a:xfrm>
            <a:custGeom>
              <a:avLst/>
              <a:gdLst/>
              <a:ahLst/>
              <a:cxnLst/>
              <a:rect l="l" t="t" r="r" b="b"/>
              <a:pathLst>
                <a:path w="9462" h="3666" extrusionOk="0">
                  <a:moveTo>
                    <a:pt x="1" y="0"/>
                  </a:moveTo>
                  <a:cubicBezTo>
                    <a:pt x="350" y="1730"/>
                    <a:pt x="2713" y="3665"/>
                    <a:pt x="5446" y="3665"/>
                  </a:cubicBezTo>
                  <a:cubicBezTo>
                    <a:pt x="6760" y="3665"/>
                    <a:pt x="8159" y="3218"/>
                    <a:pt x="9461" y="2085"/>
                  </a:cubicBezTo>
                  <a:cubicBezTo>
                    <a:pt x="9159" y="1418"/>
                    <a:pt x="8866" y="743"/>
                    <a:pt x="8663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6103756" y="2816614"/>
              <a:ext cx="546543" cy="999307"/>
            </a:xfrm>
            <a:custGeom>
              <a:avLst/>
              <a:gdLst/>
              <a:ahLst/>
              <a:cxnLst/>
              <a:rect l="l" t="t" r="r" b="b"/>
              <a:pathLst>
                <a:path w="4162" h="7610" extrusionOk="0">
                  <a:moveTo>
                    <a:pt x="4035" y="0"/>
                  </a:moveTo>
                  <a:cubicBezTo>
                    <a:pt x="4005" y="0"/>
                    <a:pt x="3983" y="26"/>
                    <a:pt x="3983" y="54"/>
                  </a:cubicBezTo>
                  <a:cubicBezTo>
                    <a:pt x="3983" y="136"/>
                    <a:pt x="3983" y="227"/>
                    <a:pt x="3984" y="329"/>
                  </a:cubicBezTo>
                  <a:cubicBezTo>
                    <a:pt x="4005" y="2062"/>
                    <a:pt x="4054" y="6123"/>
                    <a:pt x="42" y="7505"/>
                  </a:cubicBezTo>
                  <a:cubicBezTo>
                    <a:pt x="15" y="7515"/>
                    <a:pt x="0" y="7545"/>
                    <a:pt x="9" y="7573"/>
                  </a:cubicBezTo>
                  <a:cubicBezTo>
                    <a:pt x="16" y="7595"/>
                    <a:pt x="38" y="7609"/>
                    <a:pt x="59" y="7609"/>
                  </a:cubicBezTo>
                  <a:cubicBezTo>
                    <a:pt x="65" y="7609"/>
                    <a:pt x="72" y="7609"/>
                    <a:pt x="78" y="7605"/>
                  </a:cubicBezTo>
                  <a:cubicBezTo>
                    <a:pt x="4161" y="6197"/>
                    <a:pt x="4113" y="2083"/>
                    <a:pt x="4091" y="327"/>
                  </a:cubicBezTo>
                  <a:cubicBezTo>
                    <a:pt x="4091" y="227"/>
                    <a:pt x="4090" y="136"/>
                    <a:pt x="4090" y="54"/>
                  </a:cubicBezTo>
                  <a:cubicBezTo>
                    <a:pt x="4090" y="23"/>
                    <a:pt x="4064" y="0"/>
                    <a:pt x="4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3797579" y="2938212"/>
              <a:ext cx="1194070" cy="737859"/>
            </a:xfrm>
            <a:custGeom>
              <a:avLst/>
              <a:gdLst/>
              <a:ahLst/>
              <a:cxnLst/>
              <a:rect l="l" t="t" r="r" b="b"/>
              <a:pathLst>
                <a:path w="9093" h="5619" extrusionOk="0">
                  <a:moveTo>
                    <a:pt x="6890" y="0"/>
                  </a:moveTo>
                  <a:cubicBezTo>
                    <a:pt x="6706" y="0"/>
                    <a:pt x="6543" y="15"/>
                    <a:pt x="6351" y="68"/>
                  </a:cubicBezTo>
                  <a:cubicBezTo>
                    <a:pt x="6137" y="129"/>
                    <a:pt x="5883" y="161"/>
                    <a:pt x="5662" y="178"/>
                  </a:cubicBezTo>
                  <a:cubicBezTo>
                    <a:pt x="5547" y="186"/>
                    <a:pt x="5418" y="197"/>
                    <a:pt x="5292" y="197"/>
                  </a:cubicBezTo>
                  <a:cubicBezTo>
                    <a:pt x="5187" y="197"/>
                    <a:pt x="5083" y="189"/>
                    <a:pt x="4990" y="166"/>
                  </a:cubicBezTo>
                  <a:cubicBezTo>
                    <a:pt x="4880" y="139"/>
                    <a:pt x="4781" y="95"/>
                    <a:pt x="4664" y="95"/>
                  </a:cubicBezTo>
                  <a:cubicBezTo>
                    <a:pt x="4661" y="95"/>
                    <a:pt x="4657" y="95"/>
                    <a:pt x="4653" y="95"/>
                  </a:cubicBezTo>
                  <a:cubicBezTo>
                    <a:pt x="4534" y="99"/>
                    <a:pt x="4412" y="131"/>
                    <a:pt x="4295" y="149"/>
                  </a:cubicBezTo>
                  <a:cubicBezTo>
                    <a:pt x="4084" y="181"/>
                    <a:pt x="3942" y="275"/>
                    <a:pt x="3745" y="336"/>
                  </a:cubicBezTo>
                  <a:cubicBezTo>
                    <a:pt x="3704" y="349"/>
                    <a:pt x="3665" y="354"/>
                    <a:pt x="3626" y="354"/>
                  </a:cubicBezTo>
                  <a:cubicBezTo>
                    <a:pt x="3481" y="354"/>
                    <a:pt x="3348" y="284"/>
                    <a:pt x="3201" y="284"/>
                  </a:cubicBezTo>
                  <a:cubicBezTo>
                    <a:pt x="3183" y="284"/>
                    <a:pt x="3164" y="285"/>
                    <a:pt x="3146" y="288"/>
                  </a:cubicBezTo>
                  <a:cubicBezTo>
                    <a:pt x="2940" y="315"/>
                    <a:pt x="2722" y="438"/>
                    <a:pt x="2519" y="493"/>
                  </a:cubicBezTo>
                  <a:cubicBezTo>
                    <a:pt x="2291" y="555"/>
                    <a:pt x="2118" y="597"/>
                    <a:pt x="1892" y="597"/>
                  </a:cubicBezTo>
                  <a:cubicBezTo>
                    <a:pt x="1877" y="597"/>
                    <a:pt x="1863" y="597"/>
                    <a:pt x="1848" y="596"/>
                  </a:cubicBezTo>
                  <a:cubicBezTo>
                    <a:pt x="1842" y="596"/>
                    <a:pt x="1837" y="596"/>
                    <a:pt x="1832" y="596"/>
                  </a:cubicBezTo>
                  <a:cubicBezTo>
                    <a:pt x="1604" y="596"/>
                    <a:pt x="1380" y="684"/>
                    <a:pt x="1164" y="752"/>
                  </a:cubicBezTo>
                  <a:cubicBezTo>
                    <a:pt x="965" y="816"/>
                    <a:pt x="811" y="950"/>
                    <a:pt x="628" y="1049"/>
                  </a:cubicBezTo>
                  <a:cubicBezTo>
                    <a:pt x="486" y="1125"/>
                    <a:pt x="313" y="1186"/>
                    <a:pt x="214" y="1323"/>
                  </a:cubicBezTo>
                  <a:cubicBezTo>
                    <a:pt x="94" y="1493"/>
                    <a:pt x="77" y="1788"/>
                    <a:pt x="69" y="1987"/>
                  </a:cubicBezTo>
                  <a:cubicBezTo>
                    <a:pt x="59" y="2207"/>
                    <a:pt x="97" y="2407"/>
                    <a:pt x="49" y="2627"/>
                  </a:cubicBezTo>
                  <a:cubicBezTo>
                    <a:pt x="0" y="2849"/>
                    <a:pt x="6" y="2986"/>
                    <a:pt x="100" y="3188"/>
                  </a:cubicBezTo>
                  <a:cubicBezTo>
                    <a:pt x="190" y="3381"/>
                    <a:pt x="212" y="3576"/>
                    <a:pt x="240" y="3787"/>
                  </a:cubicBezTo>
                  <a:cubicBezTo>
                    <a:pt x="297" y="4204"/>
                    <a:pt x="244" y="4704"/>
                    <a:pt x="493" y="5058"/>
                  </a:cubicBezTo>
                  <a:cubicBezTo>
                    <a:pt x="717" y="5380"/>
                    <a:pt x="1026" y="5618"/>
                    <a:pt x="1439" y="5618"/>
                  </a:cubicBezTo>
                  <a:cubicBezTo>
                    <a:pt x="1446" y="5618"/>
                    <a:pt x="1454" y="5618"/>
                    <a:pt x="1461" y="5618"/>
                  </a:cubicBezTo>
                  <a:cubicBezTo>
                    <a:pt x="1905" y="5609"/>
                    <a:pt x="2315" y="5522"/>
                    <a:pt x="2743" y="5377"/>
                  </a:cubicBezTo>
                  <a:cubicBezTo>
                    <a:pt x="2811" y="5353"/>
                    <a:pt x="2873" y="5345"/>
                    <a:pt x="2931" y="5345"/>
                  </a:cubicBezTo>
                  <a:cubicBezTo>
                    <a:pt x="3091" y="5345"/>
                    <a:pt x="3225" y="5409"/>
                    <a:pt x="3401" y="5409"/>
                  </a:cubicBezTo>
                  <a:cubicBezTo>
                    <a:pt x="3414" y="5409"/>
                    <a:pt x="3427" y="5409"/>
                    <a:pt x="3440" y="5408"/>
                  </a:cubicBezTo>
                  <a:cubicBezTo>
                    <a:pt x="3691" y="5395"/>
                    <a:pt x="3962" y="5324"/>
                    <a:pt x="4209" y="5267"/>
                  </a:cubicBezTo>
                  <a:cubicBezTo>
                    <a:pt x="4755" y="5141"/>
                    <a:pt x="5283" y="5151"/>
                    <a:pt x="5834" y="5134"/>
                  </a:cubicBezTo>
                  <a:cubicBezTo>
                    <a:pt x="6076" y="5127"/>
                    <a:pt x="6348" y="5085"/>
                    <a:pt x="6584" y="5028"/>
                  </a:cubicBezTo>
                  <a:cubicBezTo>
                    <a:pt x="6696" y="5001"/>
                    <a:pt x="6803" y="4964"/>
                    <a:pt x="6915" y="4964"/>
                  </a:cubicBezTo>
                  <a:cubicBezTo>
                    <a:pt x="6928" y="4964"/>
                    <a:pt x="6941" y="4964"/>
                    <a:pt x="6954" y="4965"/>
                  </a:cubicBezTo>
                  <a:cubicBezTo>
                    <a:pt x="7069" y="4974"/>
                    <a:pt x="7179" y="5025"/>
                    <a:pt x="7294" y="5041"/>
                  </a:cubicBezTo>
                  <a:cubicBezTo>
                    <a:pt x="7322" y="5045"/>
                    <a:pt x="7350" y="5047"/>
                    <a:pt x="7379" y="5047"/>
                  </a:cubicBezTo>
                  <a:cubicBezTo>
                    <a:pt x="7545" y="5047"/>
                    <a:pt x="7710" y="4986"/>
                    <a:pt x="7876" y="4986"/>
                  </a:cubicBezTo>
                  <a:cubicBezTo>
                    <a:pt x="7897" y="4986"/>
                    <a:pt x="7919" y="4987"/>
                    <a:pt x="7940" y="4990"/>
                  </a:cubicBezTo>
                  <a:cubicBezTo>
                    <a:pt x="8073" y="5002"/>
                    <a:pt x="8190" y="5041"/>
                    <a:pt x="8313" y="5041"/>
                  </a:cubicBezTo>
                  <a:cubicBezTo>
                    <a:pt x="8371" y="5041"/>
                    <a:pt x="8431" y="5033"/>
                    <a:pt x="8494" y="5008"/>
                  </a:cubicBezTo>
                  <a:cubicBezTo>
                    <a:pt x="8897" y="4854"/>
                    <a:pt x="9093" y="4479"/>
                    <a:pt x="9085" y="4072"/>
                  </a:cubicBezTo>
                  <a:cubicBezTo>
                    <a:pt x="9075" y="3629"/>
                    <a:pt x="8828" y="3192"/>
                    <a:pt x="8897" y="2745"/>
                  </a:cubicBezTo>
                  <a:cubicBezTo>
                    <a:pt x="8931" y="2521"/>
                    <a:pt x="8968" y="2295"/>
                    <a:pt x="9004" y="2071"/>
                  </a:cubicBezTo>
                  <a:cubicBezTo>
                    <a:pt x="9038" y="1858"/>
                    <a:pt x="8954" y="1680"/>
                    <a:pt x="8958" y="1473"/>
                  </a:cubicBezTo>
                  <a:cubicBezTo>
                    <a:pt x="8961" y="1244"/>
                    <a:pt x="9054" y="1050"/>
                    <a:pt x="8974" y="825"/>
                  </a:cubicBezTo>
                  <a:cubicBezTo>
                    <a:pt x="8917" y="668"/>
                    <a:pt x="8837" y="499"/>
                    <a:pt x="8761" y="349"/>
                  </a:cubicBezTo>
                  <a:cubicBezTo>
                    <a:pt x="8653" y="131"/>
                    <a:pt x="8487" y="137"/>
                    <a:pt x="8266" y="128"/>
                  </a:cubicBezTo>
                  <a:cubicBezTo>
                    <a:pt x="8060" y="118"/>
                    <a:pt x="7846" y="128"/>
                    <a:pt x="7643" y="111"/>
                  </a:cubicBezTo>
                  <a:cubicBezTo>
                    <a:pt x="7533" y="102"/>
                    <a:pt x="7439" y="59"/>
                    <a:pt x="7336" y="31"/>
                  </a:cubicBezTo>
                  <a:cubicBezTo>
                    <a:pt x="7232" y="2"/>
                    <a:pt x="7132" y="4"/>
                    <a:pt x="7025" y="2"/>
                  </a:cubicBezTo>
                  <a:cubicBezTo>
                    <a:pt x="6978" y="1"/>
                    <a:pt x="6933" y="0"/>
                    <a:pt x="6890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3789832" y="2930859"/>
              <a:ext cx="1208384" cy="752304"/>
            </a:xfrm>
            <a:custGeom>
              <a:avLst/>
              <a:gdLst/>
              <a:ahLst/>
              <a:cxnLst/>
              <a:rect l="l" t="t" r="r" b="b"/>
              <a:pathLst>
                <a:path w="9202" h="5729" extrusionOk="0">
                  <a:moveTo>
                    <a:pt x="6955" y="1"/>
                  </a:moveTo>
                  <a:cubicBezTo>
                    <a:pt x="6756" y="1"/>
                    <a:pt x="6588" y="17"/>
                    <a:pt x="6396" y="71"/>
                  </a:cubicBezTo>
                  <a:cubicBezTo>
                    <a:pt x="6167" y="135"/>
                    <a:pt x="5900" y="164"/>
                    <a:pt x="5718" y="178"/>
                  </a:cubicBezTo>
                  <a:lnTo>
                    <a:pt x="5676" y="181"/>
                  </a:lnTo>
                  <a:cubicBezTo>
                    <a:pt x="5568" y="189"/>
                    <a:pt x="5453" y="197"/>
                    <a:pt x="5342" y="197"/>
                  </a:cubicBezTo>
                  <a:cubicBezTo>
                    <a:pt x="5243" y="197"/>
                    <a:pt x="5148" y="190"/>
                    <a:pt x="5062" y="170"/>
                  </a:cubicBezTo>
                  <a:cubicBezTo>
                    <a:pt x="5029" y="160"/>
                    <a:pt x="4999" y="151"/>
                    <a:pt x="4969" y="143"/>
                  </a:cubicBezTo>
                  <a:cubicBezTo>
                    <a:pt x="4893" y="121"/>
                    <a:pt x="4814" y="95"/>
                    <a:pt x="4722" y="95"/>
                  </a:cubicBezTo>
                  <a:cubicBezTo>
                    <a:pt x="4718" y="95"/>
                    <a:pt x="4713" y="95"/>
                    <a:pt x="4708" y="95"/>
                  </a:cubicBezTo>
                  <a:cubicBezTo>
                    <a:pt x="4623" y="100"/>
                    <a:pt x="4537" y="115"/>
                    <a:pt x="4454" y="131"/>
                  </a:cubicBezTo>
                  <a:cubicBezTo>
                    <a:pt x="4415" y="138"/>
                    <a:pt x="4378" y="145"/>
                    <a:pt x="4343" y="151"/>
                  </a:cubicBezTo>
                  <a:cubicBezTo>
                    <a:pt x="4208" y="173"/>
                    <a:pt x="4100" y="217"/>
                    <a:pt x="3994" y="262"/>
                  </a:cubicBezTo>
                  <a:cubicBezTo>
                    <a:pt x="3930" y="288"/>
                    <a:pt x="3863" y="317"/>
                    <a:pt x="3787" y="341"/>
                  </a:cubicBezTo>
                  <a:cubicBezTo>
                    <a:pt x="3753" y="352"/>
                    <a:pt x="3719" y="356"/>
                    <a:pt x="3686" y="356"/>
                  </a:cubicBezTo>
                  <a:cubicBezTo>
                    <a:pt x="3620" y="356"/>
                    <a:pt x="3555" y="339"/>
                    <a:pt x="3487" y="322"/>
                  </a:cubicBezTo>
                  <a:cubicBezTo>
                    <a:pt x="3416" y="305"/>
                    <a:pt x="3341" y="287"/>
                    <a:pt x="3262" y="287"/>
                  </a:cubicBezTo>
                  <a:cubicBezTo>
                    <a:pt x="3241" y="287"/>
                    <a:pt x="3219" y="288"/>
                    <a:pt x="3198" y="291"/>
                  </a:cubicBezTo>
                  <a:cubicBezTo>
                    <a:pt x="3069" y="308"/>
                    <a:pt x="2936" y="360"/>
                    <a:pt x="2808" y="410"/>
                  </a:cubicBezTo>
                  <a:cubicBezTo>
                    <a:pt x="2722" y="444"/>
                    <a:pt x="2642" y="477"/>
                    <a:pt x="2564" y="498"/>
                  </a:cubicBezTo>
                  <a:cubicBezTo>
                    <a:pt x="2342" y="558"/>
                    <a:pt x="2168" y="600"/>
                    <a:pt x="1930" y="600"/>
                  </a:cubicBezTo>
                  <a:cubicBezTo>
                    <a:pt x="1922" y="600"/>
                    <a:pt x="1915" y="600"/>
                    <a:pt x="1907" y="599"/>
                  </a:cubicBezTo>
                  <a:cubicBezTo>
                    <a:pt x="1900" y="599"/>
                    <a:pt x="1894" y="599"/>
                    <a:pt x="1887" y="599"/>
                  </a:cubicBezTo>
                  <a:cubicBezTo>
                    <a:pt x="1690" y="599"/>
                    <a:pt x="1495" y="661"/>
                    <a:pt x="1307" y="724"/>
                  </a:cubicBezTo>
                  <a:cubicBezTo>
                    <a:pt x="1273" y="735"/>
                    <a:pt x="1241" y="745"/>
                    <a:pt x="1207" y="756"/>
                  </a:cubicBezTo>
                  <a:cubicBezTo>
                    <a:pt x="1070" y="801"/>
                    <a:pt x="953" y="876"/>
                    <a:pt x="842" y="948"/>
                  </a:cubicBezTo>
                  <a:cubicBezTo>
                    <a:pt x="782" y="985"/>
                    <a:pt x="723" y="1022"/>
                    <a:pt x="660" y="1056"/>
                  </a:cubicBezTo>
                  <a:cubicBezTo>
                    <a:pt x="630" y="1072"/>
                    <a:pt x="599" y="1088"/>
                    <a:pt x="566" y="1105"/>
                  </a:cubicBezTo>
                  <a:cubicBezTo>
                    <a:pt x="442" y="1166"/>
                    <a:pt x="313" y="1229"/>
                    <a:pt x="228" y="1349"/>
                  </a:cubicBezTo>
                  <a:cubicBezTo>
                    <a:pt x="95" y="1536"/>
                    <a:pt x="79" y="1864"/>
                    <a:pt x="72" y="2042"/>
                  </a:cubicBezTo>
                  <a:cubicBezTo>
                    <a:pt x="68" y="2123"/>
                    <a:pt x="72" y="2201"/>
                    <a:pt x="73" y="2277"/>
                  </a:cubicBezTo>
                  <a:cubicBezTo>
                    <a:pt x="79" y="2411"/>
                    <a:pt x="82" y="2537"/>
                    <a:pt x="53" y="2671"/>
                  </a:cubicBezTo>
                  <a:cubicBezTo>
                    <a:pt x="1" y="2914"/>
                    <a:pt x="15" y="3064"/>
                    <a:pt x="109" y="3268"/>
                  </a:cubicBezTo>
                  <a:cubicBezTo>
                    <a:pt x="188" y="3439"/>
                    <a:pt x="213" y="3615"/>
                    <a:pt x="238" y="3803"/>
                  </a:cubicBezTo>
                  <a:lnTo>
                    <a:pt x="245" y="3852"/>
                  </a:lnTo>
                  <a:cubicBezTo>
                    <a:pt x="261" y="3962"/>
                    <a:pt x="268" y="4076"/>
                    <a:pt x="275" y="4198"/>
                  </a:cubicBezTo>
                  <a:cubicBezTo>
                    <a:pt x="295" y="4530"/>
                    <a:pt x="318" y="4876"/>
                    <a:pt x="508" y="5147"/>
                  </a:cubicBezTo>
                  <a:cubicBezTo>
                    <a:pt x="777" y="5533"/>
                    <a:pt x="1110" y="5728"/>
                    <a:pt x="1498" y="5728"/>
                  </a:cubicBezTo>
                  <a:cubicBezTo>
                    <a:pt x="1506" y="5728"/>
                    <a:pt x="1513" y="5728"/>
                    <a:pt x="1523" y="5724"/>
                  </a:cubicBezTo>
                  <a:cubicBezTo>
                    <a:pt x="1553" y="5724"/>
                    <a:pt x="1577" y="5698"/>
                    <a:pt x="1577" y="5668"/>
                  </a:cubicBezTo>
                  <a:cubicBezTo>
                    <a:pt x="1577" y="5638"/>
                    <a:pt x="1556" y="5614"/>
                    <a:pt x="1521" y="5614"/>
                  </a:cubicBezTo>
                  <a:lnTo>
                    <a:pt x="1501" y="5614"/>
                  </a:lnTo>
                  <a:cubicBezTo>
                    <a:pt x="1151" y="5614"/>
                    <a:pt x="849" y="5434"/>
                    <a:pt x="600" y="5079"/>
                  </a:cubicBezTo>
                  <a:cubicBezTo>
                    <a:pt x="428" y="4831"/>
                    <a:pt x="406" y="4503"/>
                    <a:pt x="386" y="4185"/>
                  </a:cubicBezTo>
                  <a:cubicBezTo>
                    <a:pt x="379" y="4068"/>
                    <a:pt x="372" y="3946"/>
                    <a:pt x="356" y="3832"/>
                  </a:cubicBezTo>
                  <a:lnTo>
                    <a:pt x="349" y="3782"/>
                  </a:lnTo>
                  <a:cubicBezTo>
                    <a:pt x="323" y="3586"/>
                    <a:pt x="299" y="3401"/>
                    <a:pt x="211" y="3215"/>
                  </a:cubicBezTo>
                  <a:cubicBezTo>
                    <a:pt x="125" y="3034"/>
                    <a:pt x="115" y="2911"/>
                    <a:pt x="163" y="2690"/>
                  </a:cubicBezTo>
                  <a:cubicBezTo>
                    <a:pt x="195" y="2543"/>
                    <a:pt x="192" y="2404"/>
                    <a:pt x="186" y="2269"/>
                  </a:cubicBezTo>
                  <a:cubicBezTo>
                    <a:pt x="182" y="2194"/>
                    <a:pt x="181" y="2119"/>
                    <a:pt x="185" y="2042"/>
                  </a:cubicBezTo>
                  <a:cubicBezTo>
                    <a:pt x="192" y="1877"/>
                    <a:pt x="206" y="1569"/>
                    <a:pt x="320" y="1408"/>
                  </a:cubicBezTo>
                  <a:cubicBezTo>
                    <a:pt x="389" y="1312"/>
                    <a:pt x="506" y="1255"/>
                    <a:pt x="617" y="1199"/>
                  </a:cubicBezTo>
                  <a:cubicBezTo>
                    <a:pt x="652" y="1183"/>
                    <a:pt x="685" y="1165"/>
                    <a:pt x="716" y="1149"/>
                  </a:cubicBezTo>
                  <a:cubicBezTo>
                    <a:pt x="782" y="1113"/>
                    <a:pt x="843" y="1073"/>
                    <a:pt x="903" y="1035"/>
                  </a:cubicBezTo>
                  <a:cubicBezTo>
                    <a:pt x="1014" y="964"/>
                    <a:pt x="1120" y="895"/>
                    <a:pt x="1243" y="856"/>
                  </a:cubicBezTo>
                  <a:cubicBezTo>
                    <a:pt x="1277" y="845"/>
                    <a:pt x="1310" y="834"/>
                    <a:pt x="1344" y="822"/>
                  </a:cubicBezTo>
                  <a:cubicBezTo>
                    <a:pt x="1526" y="764"/>
                    <a:pt x="1718" y="702"/>
                    <a:pt x="1896" y="702"/>
                  </a:cubicBezTo>
                  <a:cubicBezTo>
                    <a:pt x="1900" y="702"/>
                    <a:pt x="1904" y="702"/>
                    <a:pt x="1908" y="702"/>
                  </a:cubicBezTo>
                  <a:cubicBezTo>
                    <a:pt x="1920" y="702"/>
                    <a:pt x="1932" y="703"/>
                    <a:pt x="1943" y="703"/>
                  </a:cubicBezTo>
                  <a:cubicBezTo>
                    <a:pt x="2190" y="703"/>
                    <a:pt x="2370" y="659"/>
                    <a:pt x="2595" y="598"/>
                  </a:cubicBezTo>
                  <a:cubicBezTo>
                    <a:pt x="2679" y="574"/>
                    <a:pt x="2766" y="541"/>
                    <a:pt x="2851" y="507"/>
                  </a:cubicBezTo>
                  <a:cubicBezTo>
                    <a:pt x="2972" y="458"/>
                    <a:pt x="3099" y="408"/>
                    <a:pt x="3215" y="394"/>
                  </a:cubicBezTo>
                  <a:cubicBezTo>
                    <a:pt x="3231" y="392"/>
                    <a:pt x="3247" y="391"/>
                    <a:pt x="3263" y="391"/>
                  </a:cubicBezTo>
                  <a:cubicBezTo>
                    <a:pt x="3330" y="391"/>
                    <a:pt x="3395" y="406"/>
                    <a:pt x="3465" y="424"/>
                  </a:cubicBezTo>
                  <a:cubicBezTo>
                    <a:pt x="3538" y="441"/>
                    <a:pt x="3612" y="460"/>
                    <a:pt x="3691" y="460"/>
                  </a:cubicBezTo>
                  <a:cubicBezTo>
                    <a:pt x="3733" y="460"/>
                    <a:pt x="3777" y="455"/>
                    <a:pt x="3823" y="441"/>
                  </a:cubicBezTo>
                  <a:cubicBezTo>
                    <a:pt x="3901" y="417"/>
                    <a:pt x="3973" y="387"/>
                    <a:pt x="4041" y="358"/>
                  </a:cubicBezTo>
                  <a:cubicBezTo>
                    <a:pt x="4144" y="315"/>
                    <a:pt x="4243" y="274"/>
                    <a:pt x="4364" y="255"/>
                  </a:cubicBezTo>
                  <a:cubicBezTo>
                    <a:pt x="4401" y="250"/>
                    <a:pt x="4441" y="242"/>
                    <a:pt x="4478" y="235"/>
                  </a:cubicBezTo>
                  <a:cubicBezTo>
                    <a:pt x="4558" y="221"/>
                    <a:pt x="4641" y="205"/>
                    <a:pt x="4718" y="203"/>
                  </a:cubicBezTo>
                  <a:cubicBezTo>
                    <a:pt x="4721" y="202"/>
                    <a:pt x="4723" y="202"/>
                    <a:pt x="4726" y="202"/>
                  </a:cubicBezTo>
                  <a:cubicBezTo>
                    <a:pt x="4801" y="202"/>
                    <a:pt x="4870" y="223"/>
                    <a:pt x="4942" y="245"/>
                  </a:cubicBezTo>
                  <a:cubicBezTo>
                    <a:pt x="4975" y="257"/>
                    <a:pt x="5007" y="265"/>
                    <a:pt x="5041" y="274"/>
                  </a:cubicBezTo>
                  <a:cubicBezTo>
                    <a:pt x="5138" y="298"/>
                    <a:pt x="5245" y="306"/>
                    <a:pt x="5353" y="306"/>
                  </a:cubicBezTo>
                  <a:cubicBezTo>
                    <a:pt x="5466" y="306"/>
                    <a:pt x="5581" y="297"/>
                    <a:pt x="5689" y="288"/>
                  </a:cubicBezTo>
                  <a:lnTo>
                    <a:pt x="5729" y="285"/>
                  </a:lnTo>
                  <a:cubicBezTo>
                    <a:pt x="5919" y="271"/>
                    <a:pt x="6193" y="241"/>
                    <a:pt x="6429" y="174"/>
                  </a:cubicBezTo>
                  <a:cubicBezTo>
                    <a:pt x="6617" y="122"/>
                    <a:pt x="6778" y="109"/>
                    <a:pt x="6980" y="109"/>
                  </a:cubicBezTo>
                  <a:cubicBezTo>
                    <a:pt x="7015" y="109"/>
                    <a:pt x="7051" y="109"/>
                    <a:pt x="7088" y="110"/>
                  </a:cubicBezTo>
                  <a:lnTo>
                    <a:pt x="7127" y="110"/>
                  </a:lnTo>
                  <a:cubicBezTo>
                    <a:pt x="7217" y="113"/>
                    <a:pt x="7303" y="114"/>
                    <a:pt x="7385" y="137"/>
                  </a:cubicBezTo>
                  <a:cubicBezTo>
                    <a:pt x="7418" y="145"/>
                    <a:pt x="7448" y="155"/>
                    <a:pt x="7478" y="165"/>
                  </a:cubicBezTo>
                  <a:cubicBezTo>
                    <a:pt x="7548" y="188"/>
                    <a:pt x="7621" y="212"/>
                    <a:pt x="7704" y="220"/>
                  </a:cubicBezTo>
                  <a:cubicBezTo>
                    <a:pt x="7825" y="228"/>
                    <a:pt x="7952" y="230"/>
                    <a:pt x="8075" y="230"/>
                  </a:cubicBezTo>
                  <a:cubicBezTo>
                    <a:pt x="8161" y="231"/>
                    <a:pt x="8245" y="231"/>
                    <a:pt x="8328" y="235"/>
                  </a:cubicBezTo>
                  <a:lnTo>
                    <a:pt x="8362" y="237"/>
                  </a:lnTo>
                  <a:cubicBezTo>
                    <a:pt x="8566" y="244"/>
                    <a:pt x="8689" y="250"/>
                    <a:pt x="8777" y="427"/>
                  </a:cubicBezTo>
                  <a:cubicBezTo>
                    <a:pt x="8839" y="548"/>
                    <a:pt x="8926" y="728"/>
                    <a:pt x="8987" y="898"/>
                  </a:cubicBezTo>
                  <a:cubicBezTo>
                    <a:pt x="9033" y="1031"/>
                    <a:pt x="9013" y="1158"/>
                    <a:pt x="8992" y="1292"/>
                  </a:cubicBezTo>
                  <a:cubicBezTo>
                    <a:pt x="8980" y="1366"/>
                    <a:pt x="8967" y="1445"/>
                    <a:pt x="8966" y="1528"/>
                  </a:cubicBezTo>
                  <a:cubicBezTo>
                    <a:pt x="8963" y="1622"/>
                    <a:pt x="8980" y="1709"/>
                    <a:pt x="8995" y="1793"/>
                  </a:cubicBezTo>
                  <a:cubicBezTo>
                    <a:pt x="9012" y="1902"/>
                    <a:pt x="9030" y="2006"/>
                    <a:pt x="9012" y="2119"/>
                  </a:cubicBezTo>
                  <a:lnTo>
                    <a:pt x="8997" y="2206"/>
                  </a:lnTo>
                  <a:cubicBezTo>
                    <a:pt x="8967" y="2401"/>
                    <a:pt x="8935" y="2597"/>
                    <a:pt x="8905" y="2793"/>
                  </a:cubicBezTo>
                  <a:cubicBezTo>
                    <a:pt x="8863" y="3058"/>
                    <a:pt x="8930" y="3319"/>
                    <a:pt x="8995" y="3571"/>
                  </a:cubicBezTo>
                  <a:cubicBezTo>
                    <a:pt x="9040" y="3755"/>
                    <a:pt x="9089" y="3943"/>
                    <a:pt x="9092" y="4128"/>
                  </a:cubicBezTo>
                  <a:cubicBezTo>
                    <a:pt x="9092" y="4156"/>
                    <a:pt x="9116" y="4182"/>
                    <a:pt x="9143" y="4182"/>
                  </a:cubicBezTo>
                  <a:cubicBezTo>
                    <a:pt x="9145" y="4182"/>
                    <a:pt x="9146" y="4182"/>
                    <a:pt x="9147" y="4182"/>
                  </a:cubicBezTo>
                  <a:cubicBezTo>
                    <a:pt x="9177" y="4182"/>
                    <a:pt x="9202" y="4156"/>
                    <a:pt x="9202" y="4126"/>
                  </a:cubicBezTo>
                  <a:cubicBezTo>
                    <a:pt x="9197" y="3928"/>
                    <a:pt x="9147" y="3734"/>
                    <a:pt x="9099" y="3544"/>
                  </a:cubicBezTo>
                  <a:cubicBezTo>
                    <a:pt x="9034" y="3291"/>
                    <a:pt x="8975" y="3054"/>
                    <a:pt x="9012" y="2808"/>
                  </a:cubicBezTo>
                  <a:cubicBezTo>
                    <a:pt x="9042" y="2613"/>
                    <a:pt x="9073" y="2418"/>
                    <a:pt x="9104" y="2221"/>
                  </a:cubicBezTo>
                  <a:lnTo>
                    <a:pt x="9119" y="2134"/>
                  </a:lnTo>
                  <a:cubicBezTo>
                    <a:pt x="9139" y="2004"/>
                    <a:pt x="9119" y="1886"/>
                    <a:pt x="9099" y="1773"/>
                  </a:cubicBezTo>
                  <a:cubicBezTo>
                    <a:pt x="9084" y="1692"/>
                    <a:pt x="9070" y="1613"/>
                    <a:pt x="9073" y="1529"/>
                  </a:cubicBezTo>
                  <a:cubicBezTo>
                    <a:pt x="9074" y="1455"/>
                    <a:pt x="9087" y="1380"/>
                    <a:pt x="9097" y="1309"/>
                  </a:cubicBezTo>
                  <a:cubicBezTo>
                    <a:pt x="9120" y="1169"/>
                    <a:pt x="9144" y="1022"/>
                    <a:pt x="9087" y="862"/>
                  </a:cubicBezTo>
                  <a:cubicBezTo>
                    <a:pt x="9024" y="687"/>
                    <a:pt x="8935" y="502"/>
                    <a:pt x="8873" y="380"/>
                  </a:cubicBezTo>
                  <a:cubicBezTo>
                    <a:pt x="8755" y="144"/>
                    <a:pt x="8573" y="138"/>
                    <a:pt x="8363" y="130"/>
                  </a:cubicBezTo>
                  <a:lnTo>
                    <a:pt x="8331" y="128"/>
                  </a:lnTo>
                  <a:cubicBezTo>
                    <a:pt x="8246" y="124"/>
                    <a:pt x="8159" y="123"/>
                    <a:pt x="8074" y="123"/>
                  </a:cubicBezTo>
                  <a:cubicBezTo>
                    <a:pt x="7952" y="123"/>
                    <a:pt x="7827" y="121"/>
                    <a:pt x="7709" y="113"/>
                  </a:cubicBezTo>
                  <a:cubicBezTo>
                    <a:pt x="7641" y="107"/>
                    <a:pt x="7577" y="85"/>
                    <a:pt x="7510" y="64"/>
                  </a:cubicBezTo>
                  <a:cubicBezTo>
                    <a:pt x="7477" y="53"/>
                    <a:pt x="7445" y="43"/>
                    <a:pt x="7411" y="34"/>
                  </a:cubicBezTo>
                  <a:cubicBezTo>
                    <a:pt x="7313" y="7"/>
                    <a:pt x="7221" y="5"/>
                    <a:pt x="7125" y="3"/>
                  </a:cubicBezTo>
                  <a:lnTo>
                    <a:pt x="7086" y="3"/>
                  </a:lnTo>
                  <a:cubicBezTo>
                    <a:pt x="7040" y="1"/>
                    <a:pt x="6997" y="1"/>
                    <a:pt x="69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3" name="Google Shape;2103;p32"/>
            <p:cNvGrpSpPr/>
            <p:nvPr/>
          </p:nvGrpSpPr>
          <p:grpSpPr>
            <a:xfrm>
              <a:off x="3926138" y="3092509"/>
              <a:ext cx="931041" cy="457502"/>
              <a:chOff x="3926138" y="3092509"/>
              <a:chExt cx="931041" cy="457502"/>
            </a:xfrm>
          </p:grpSpPr>
          <p:sp>
            <p:nvSpPr>
              <p:cNvPr id="2104" name="Google Shape;2104;p32"/>
              <p:cNvSpPr/>
              <p:nvPr/>
            </p:nvSpPr>
            <p:spPr>
              <a:xfrm>
                <a:off x="3926138" y="3255997"/>
                <a:ext cx="931041" cy="15219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1159" extrusionOk="0">
                    <a:moveTo>
                      <a:pt x="6840" y="1"/>
                    </a:moveTo>
                    <a:cubicBezTo>
                      <a:pt x="3757" y="1"/>
                      <a:pt x="177" y="846"/>
                      <a:pt x="141" y="853"/>
                    </a:cubicBezTo>
                    <a:cubicBezTo>
                      <a:pt x="65" y="871"/>
                      <a:pt x="15" y="906"/>
                      <a:pt x="11" y="982"/>
                    </a:cubicBezTo>
                    <a:cubicBezTo>
                      <a:pt x="0" y="1112"/>
                      <a:pt x="81" y="1159"/>
                      <a:pt x="157" y="1159"/>
                    </a:cubicBezTo>
                    <a:cubicBezTo>
                      <a:pt x="173" y="1159"/>
                      <a:pt x="189" y="1157"/>
                      <a:pt x="203" y="1153"/>
                    </a:cubicBezTo>
                    <a:cubicBezTo>
                      <a:pt x="239" y="1143"/>
                      <a:pt x="3785" y="266"/>
                      <a:pt x="6837" y="266"/>
                    </a:cubicBezTo>
                    <a:cubicBezTo>
                      <a:pt x="6873" y="266"/>
                      <a:pt x="6909" y="266"/>
                      <a:pt x="6946" y="267"/>
                    </a:cubicBezTo>
                    <a:cubicBezTo>
                      <a:pt x="7023" y="267"/>
                      <a:pt x="7090" y="225"/>
                      <a:pt x="7090" y="150"/>
                    </a:cubicBezTo>
                    <a:cubicBezTo>
                      <a:pt x="7090" y="72"/>
                      <a:pt x="7024" y="1"/>
                      <a:pt x="6947" y="1"/>
                    </a:cubicBezTo>
                    <a:cubicBezTo>
                      <a:pt x="6912" y="1"/>
                      <a:pt x="6876" y="1"/>
                      <a:pt x="68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4351340" y="3104065"/>
                <a:ext cx="78134" cy="40261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066" extrusionOk="0">
                    <a:moveTo>
                      <a:pt x="150" y="1"/>
                    </a:moveTo>
                    <a:cubicBezTo>
                      <a:pt x="143" y="1"/>
                      <a:pt x="135" y="1"/>
                      <a:pt x="128" y="3"/>
                    </a:cubicBezTo>
                    <a:cubicBezTo>
                      <a:pt x="52" y="19"/>
                      <a:pt x="1" y="121"/>
                      <a:pt x="17" y="196"/>
                    </a:cubicBezTo>
                    <a:cubicBezTo>
                      <a:pt x="21" y="210"/>
                      <a:pt x="347" y="1686"/>
                      <a:pt x="339" y="2930"/>
                    </a:cubicBezTo>
                    <a:cubicBezTo>
                      <a:pt x="338" y="3004"/>
                      <a:pt x="394" y="3061"/>
                      <a:pt x="471" y="3061"/>
                    </a:cubicBezTo>
                    <a:lnTo>
                      <a:pt x="471" y="3066"/>
                    </a:lnTo>
                    <a:cubicBezTo>
                      <a:pt x="545" y="3066"/>
                      <a:pt x="585" y="3007"/>
                      <a:pt x="586" y="2931"/>
                    </a:cubicBezTo>
                    <a:cubicBezTo>
                      <a:pt x="595" y="1658"/>
                      <a:pt x="331" y="191"/>
                      <a:pt x="318" y="131"/>
                    </a:cubicBezTo>
                    <a:cubicBezTo>
                      <a:pt x="304" y="64"/>
                      <a:pt x="221" y="1"/>
                      <a:pt x="1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4623690" y="3092509"/>
                <a:ext cx="60406" cy="39919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040" extrusionOk="0">
                    <a:moveTo>
                      <a:pt x="169" y="1"/>
                    </a:moveTo>
                    <a:cubicBezTo>
                      <a:pt x="162" y="1"/>
                      <a:pt x="154" y="1"/>
                      <a:pt x="147" y="2"/>
                    </a:cubicBezTo>
                    <a:cubicBezTo>
                      <a:pt x="70" y="11"/>
                      <a:pt x="0" y="74"/>
                      <a:pt x="10" y="148"/>
                    </a:cubicBezTo>
                    <a:cubicBezTo>
                      <a:pt x="12" y="162"/>
                      <a:pt x="186" y="1659"/>
                      <a:pt x="72" y="2897"/>
                    </a:cubicBezTo>
                    <a:cubicBezTo>
                      <a:pt x="64" y="2974"/>
                      <a:pt x="146" y="3032"/>
                      <a:pt x="221" y="3039"/>
                    </a:cubicBezTo>
                    <a:lnTo>
                      <a:pt x="234" y="3039"/>
                    </a:lnTo>
                    <a:cubicBezTo>
                      <a:pt x="306" y="3039"/>
                      <a:pt x="336" y="2994"/>
                      <a:pt x="341" y="2922"/>
                    </a:cubicBezTo>
                    <a:cubicBezTo>
                      <a:pt x="460" y="1653"/>
                      <a:pt x="320" y="174"/>
                      <a:pt x="313" y="111"/>
                    </a:cubicBezTo>
                    <a:cubicBezTo>
                      <a:pt x="305" y="43"/>
                      <a:pt x="237" y="1"/>
                      <a:pt x="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4103284" y="3153571"/>
                <a:ext cx="100064" cy="39644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019" extrusionOk="0">
                    <a:moveTo>
                      <a:pt x="117" y="0"/>
                    </a:moveTo>
                    <a:cubicBezTo>
                      <a:pt x="109" y="0"/>
                      <a:pt x="100" y="2"/>
                      <a:pt x="91" y="4"/>
                    </a:cubicBezTo>
                    <a:cubicBezTo>
                      <a:pt x="18" y="26"/>
                      <a:pt x="1" y="120"/>
                      <a:pt x="22" y="194"/>
                    </a:cubicBezTo>
                    <a:cubicBezTo>
                      <a:pt x="28" y="208"/>
                      <a:pt x="385" y="1669"/>
                      <a:pt x="458" y="2911"/>
                    </a:cubicBezTo>
                    <a:cubicBezTo>
                      <a:pt x="462" y="2986"/>
                      <a:pt x="549" y="3018"/>
                      <a:pt x="622" y="3018"/>
                    </a:cubicBezTo>
                    <a:cubicBezTo>
                      <a:pt x="625" y="3018"/>
                      <a:pt x="626" y="3014"/>
                      <a:pt x="629" y="3011"/>
                    </a:cubicBezTo>
                    <a:cubicBezTo>
                      <a:pt x="706" y="3008"/>
                      <a:pt x="762" y="2970"/>
                      <a:pt x="756" y="2894"/>
                    </a:cubicBezTo>
                    <a:cubicBezTo>
                      <a:pt x="682" y="1623"/>
                      <a:pt x="271" y="190"/>
                      <a:pt x="254" y="130"/>
                    </a:cubicBezTo>
                    <a:cubicBezTo>
                      <a:pt x="235" y="64"/>
                      <a:pt x="180" y="0"/>
                      <a:pt x="1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8" name="Google Shape;2108;p32"/>
            <p:cNvSpPr/>
            <p:nvPr/>
          </p:nvSpPr>
          <p:spPr>
            <a:xfrm>
              <a:off x="2813364" y="3265846"/>
              <a:ext cx="896767" cy="649221"/>
            </a:xfrm>
            <a:custGeom>
              <a:avLst/>
              <a:gdLst/>
              <a:ahLst/>
              <a:cxnLst/>
              <a:rect l="l" t="t" r="r" b="b"/>
              <a:pathLst>
                <a:path w="6829" h="4944" extrusionOk="0">
                  <a:moveTo>
                    <a:pt x="6828" y="0"/>
                  </a:moveTo>
                  <a:lnTo>
                    <a:pt x="1" y="3667"/>
                  </a:lnTo>
                  <a:cubicBezTo>
                    <a:pt x="308" y="3870"/>
                    <a:pt x="646" y="4038"/>
                    <a:pt x="1013" y="4162"/>
                  </a:cubicBezTo>
                  <a:lnTo>
                    <a:pt x="3316" y="4925"/>
                  </a:lnTo>
                  <a:cubicBezTo>
                    <a:pt x="3335" y="4931"/>
                    <a:pt x="3353" y="4938"/>
                    <a:pt x="3373" y="4943"/>
                  </a:cubicBezTo>
                  <a:cubicBezTo>
                    <a:pt x="6590" y="3124"/>
                    <a:pt x="6828" y="0"/>
                    <a:pt x="6828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2"/>
            <p:cNvSpPr/>
            <p:nvPr/>
          </p:nvSpPr>
          <p:spPr>
            <a:xfrm>
              <a:off x="3543614" y="2393251"/>
              <a:ext cx="257120" cy="244377"/>
            </a:xfrm>
            <a:custGeom>
              <a:avLst/>
              <a:gdLst/>
              <a:ahLst/>
              <a:cxnLst/>
              <a:rect l="l" t="t" r="r" b="b"/>
              <a:pathLst>
                <a:path w="1958" h="1861" extrusionOk="0">
                  <a:moveTo>
                    <a:pt x="728" y="0"/>
                  </a:moveTo>
                  <a:cubicBezTo>
                    <a:pt x="485" y="43"/>
                    <a:pt x="242" y="86"/>
                    <a:pt x="1" y="134"/>
                  </a:cubicBezTo>
                  <a:cubicBezTo>
                    <a:pt x="164" y="219"/>
                    <a:pt x="369" y="276"/>
                    <a:pt x="499" y="351"/>
                  </a:cubicBezTo>
                  <a:cubicBezTo>
                    <a:pt x="755" y="497"/>
                    <a:pt x="992" y="676"/>
                    <a:pt x="1212" y="874"/>
                  </a:cubicBezTo>
                  <a:cubicBezTo>
                    <a:pt x="1462" y="1101"/>
                    <a:pt x="1881" y="1504"/>
                    <a:pt x="1957" y="1861"/>
                  </a:cubicBezTo>
                  <a:cubicBezTo>
                    <a:pt x="1831" y="1110"/>
                    <a:pt x="1336" y="461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2"/>
            <p:cNvSpPr/>
            <p:nvPr/>
          </p:nvSpPr>
          <p:spPr>
            <a:xfrm>
              <a:off x="3979190" y="2338492"/>
              <a:ext cx="141560" cy="274974"/>
            </a:xfrm>
            <a:custGeom>
              <a:avLst/>
              <a:gdLst/>
              <a:ahLst/>
              <a:cxnLst/>
              <a:rect l="l" t="t" r="r" b="b"/>
              <a:pathLst>
                <a:path w="1078" h="2094" extrusionOk="0">
                  <a:moveTo>
                    <a:pt x="635" y="0"/>
                  </a:moveTo>
                  <a:cubicBezTo>
                    <a:pt x="422" y="20"/>
                    <a:pt x="209" y="39"/>
                    <a:pt x="1" y="63"/>
                  </a:cubicBezTo>
                  <a:cubicBezTo>
                    <a:pt x="86" y="169"/>
                    <a:pt x="192" y="266"/>
                    <a:pt x="239" y="336"/>
                  </a:cubicBezTo>
                  <a:cubicBezTo>
                    <a:pt x="616" y="871"/>
                    <a:pt x="895" y="1457"/>
                    <a:pt x="1046" y="2093"/>
                  </a:cubicBezTo>
                  <a:cubicBezTo>
                    <a:pt x="1077" y="1380"/>
                    <a:pt x="937" y="65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2"/>
            <p:cNvSpPr/>
            <p:nvPr/>
          </p:nvSpPr>
          <p:spPr>
            <a:xfrm>
              <a:off x="4428029" y="2308026"/>
              <a:ext cx="103347" cy="288499"/>
            </a:xfrm>
            <a:custGeom>
              <a:avLst/>
              <a:gdLst/>
              <a:ahLst/>
              <a:cxnLst/>
              <a:rect l="l" t="t" r="r" b="b"/>
              <a:pathLst>
                <a:path w="787" h="2197" extrusionOk="0">
                  <a:moveTo>
                    <a:pt x="639" y="1"/>
                  </a:moveTo>
                  <a:lnTo>
                    <a:pt x="639" y="1"/>
                  </a:lnTo>
                  <a:cubicBezTo>
                    <a:pt x="426" y="10"/>
                    <a:pt x="215" y="20"/>
                    <a:pt x="1" y="31"/>
                  </a:cubicBezTo>
                  <a:cubicBezTo>
                    <a:pt x="47" y="145"/>
                    <a:pt x="125" y="258"/>
                    <a:pt x="161" y="345"/>
                  </a:cubicBezTo>
                  <a:cubicBezTo>
                    <a:pt x="396" y="938"/>
                    <a:pt x="504" y="1560"/>
                    <a:pt x="474" y="2197"/>
                  </a:cubicBezTo>
                  <a:cubicBezTo>
                    <a:pt x="705" y="1497"/>
                    <a:pt x="786" y="729"/>
                    <a:pt x="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2"/>
            <p:cNvSpPr/>
            <p:nvPr/>
          </p:nvSpPr>
          <p:spPr>
            <a:xfrm>
              <a:off x="4794270" y="2300016"/>
              <a:ext cx="103216" cy="276943"/>
            </a:xfrm>
            <a:custGeom>
              <a:avLst/>
              <a:gdLst/>
              <a:ahLst/>
              <a:cxnLst/>
              <a:rect l="l" t="t" r="r" b="b"/>
              <a:pathLst>
                <a:path w="786" h="2109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109"/>
                    <a:pt x="135" y="215"/>
                    <a:pt x="165" y="286"/>
                  </a:cubicBezTo>
                  <a:cubicBezTo>
                    <a:pt x="413" y="866"/>
                    <a:pt x="540" y="1480"/>
                    <a:pt x="533" y="2108"/>
                  </a:cubicBezTo>
                  <a:cubicBezTo>
                    <a:pt x="733" y="1441"/>
                    <a:pt x="786" y="714"/>
                    <a:pt x="643" y="28"/>
                  </a:cubicBezTo>
                  <a:cubicBezTo>
                    <a:pt x="420" y="21"/>
                    <a:pt x="200" y="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2"/>
            <p:cNvSpPr/>
            <p:nvPr/>
          </p:nvSpPr>
          <p:spPr>
            <a:xfrm>
              <a:off x="3443945" y="4327799"/>
              <a:ext cx="2758" cy="2232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0" y="0"/>
                  </a:moveTo>
                  <a:cubicBezTo>
                    <a:pt x="10" y="9"/>
                    <a:pt x="21" y="17"/>
                    <a:pt x="21" y="17"/>
                  </a:cubicBezTo>
                  <a:cubicBezTo>
                    <a:pt x="21" y="17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599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2"/>
            <p:cNvSpPr/>
            <p:nvPr/>
          </p:nvSpPr>
          <p:spPr>
            <a:xfrm>
              <a:off x="2648562" y="3638127"/>
              <a:ext cx="1522364" cy="1188138"/>
            </a:xfrm>
            <a:custGeom>
              <a:avLst/>
              <a:gdLst/>
              <a:ahLst/>
              <a:cxnLst/>
              <a:rect l="l" t="t" r="r" b="b"/>
              <a:pathLst>
                <a:path w="11593" h="9048" extrusionOk="0">
                  <a:moveTo>
                    <a:pt x="9123" y="0"/>
                  </a:moveTo>
                  <a:cubicBezTo>
                    <a:pt x="8332" y="0"/>
                    <a:pt x="7664" y="260"/>
                    <a:pt x="7020" y="568"/>
                  </a:cubicBezTo>
                  <a:cubicBezTo>
                    <a:pt x="6164" y="976"/>
                    <a:pt x="5545" y="1690"/>
                    <a:pt x="4649" y="2064"/>
                  </a:cubicBezTo>
                  <a:cubicBezTo>
                    <a:pt x="3666" y="2474"/>
                    <a:pt x="2669" y="2641"/>
                    <a:pt x="1627" y="2797"/>
                  </a:cubicBezTo>
                  <a:cubicBezTo>
                    <a:pt x="803" y="2919"/>
                    <a:pt x="50" y="3461"/>
                    <a:pt x="30" y="4363"/>
                  </a:cubicBezTo>
                  <a:cubicBezTo>
                    <a:pt x="1" y="5629"/>
                    <a:pt x="1274" y="6259"/>
                    <a:pt x="2225" y="6766"/>
                  </a:cubicBezTo>
                  <a:cubicBezTo>
                    <a:pt x="2725" y="7033"/>
                    <a:pt x="3192" y="7286"/>
                    <a:pt x="3589" y="7544"/>
                  </a:cubicBezTo>
                  <a:cubicBezTo>
                    <a:pt x="3804" y="7685"/>
                    <a:pt x="4103" y="7865"/>
                    <a:pt x="4220" y="8108"/>
                  </a:cubicBezTo>
                  <a:cubicBezTo>
                    <a:pt x="4503" y="8701"/>
                    <a:pt x="5094" y="9048"/>
                    <a:pt x="5711" y="9048"/>
                  </a:cubicBezTo>
                  <a:cubicBezTo>
                    <a:pt x="5949" y="9048"/>
                    <a:pt x="6192" y="8996"/>
                    <a:pt x="6421" y="8886"/>
                  </a:cubicBezTo>
                  <a:cubicBezTo>
                    <a:pt x="7244" y="8494"/>
                    <a:pt x="7594" y="7507"/>
                    <a:pt x="7201" y="6685"/>
                  </a:cubicBezTo>
                  <a:cubicBezTo>
                    <a:pt x="6988" y="6209"/>
                    <a:pt x="6437" y="5602"/>
                    <a:pt x="6057" y="5252"/>
                  </a:cubicBezTo>
                  <a:cubicBezTo>
                    <a:pt x="6314" y="5201"/>
                    <a:pt x="6574" y="5158"/>
                    <a:pt x="6830" y="5151"/>
                  </a:cubicBezTo>
                  <a:cubicBezTo>
                    <a:pt x="7915" y="5118"/>
                    <a:pt x="8964" y="4844"/>
                    <a:pt x="9934" y="4356"/>
                  </a:cubicBezTo>
                  <a:cubicBezTo>
                    <a:pt x="11112" y="3766"/>
                    <a:pt x="11593" y="2374"/>
                    <a:pt x="11236" y="1323"/>
                  </a:cubicBezTo>
                  <a:cubicBezTo>
                    <a:pt x="11008" y="645"/>
                    <a:pt x="10429" y="107"/>
                    <a:pt x="9466" y="17"/>
                  </a:cubicBezTo>
                  <a:cubicBezTo>
                    <a:pt x="9349" y="6"/>
                    <a:pt x="9235" y="0"/>
                    <a:pt x="9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2"/>
            <p:cNvSpPr/>
            <p:nvPr/>
          </p:nvSpPr>
          <p:spPr>
            <a:xfrm>
              <a:off x="3190110" y="4184533"/>
              <a:ext cx="261978" cy="150487"/>
            </a:xfrm>
            <a:custGeom>
              <a:avLst/>
              <a:gdLst/>
              <a:ahLst/>
              <a:cxnLst/>
              <a:rect l="l" t="t" r="r" b="b"/>
              <a:pathLst>
                <a:path w="1995" h="1146" extrusionOk="0">
                  <a:moveTo>
                    <a:pt x="62" y="0"/>
                  </a:moveTo>
                  <a:cubicBezTo>
                    <a:pt x="41" y="0"/>
                    <a:pt x="20" y="13"/>
                    <a:pt x="13" y="33"/>
                  </a:cubicBezTo>
                  <a:cubicBezTo>
                    <a:pt x="0" y="61"/>
                    <a:pt x="14" y="92"/>
                    <a:pt x="41" y="103"/>
                  </a:cubicBezTo>
                  <a:cubicBezTo>
                    <a:pt x="585" y="325"/>
                    <a:pt x="1282" y="710"/>
                    <a:pt x="1903" y="1136"/>
                  </a:cubicBezTo>
                  <a:cubicBezTo>
                    <a:pt x="1912" y="1141"/>
                    <a:pt x="1922" y="1146"/>
                    <a:pt x="1933" y="1146"/>
                  </a:cubicBezTo>
                  <a:cubicBezTo>
                    <a:pt x="1950" y="1146"/>
                    <a:pt x="1968" y="1136"/>
                    <a:pt x="1979" y="1121"/>
                  </a:cubicBezTo>
                  <a:cubicBezTo>
                    <a:pt x="1995" y="1099"/>
                    <a:pt x="1990" y="1064"/>
                    <a:pt x="1965" y="1049"/>
                  </a:cubicBezTo>
                  <a:cubicBezTo>
                    <a:pt x="1338" y="619"/>
                    <a:pt x="634" y="229"/>
                    <a:pt x="83" y="5"/>
                  </a:cubicBezTo>
                  <a:cubicBezTo>
                    <a:pt x="76" y="2"/>
                    <a:pt x="69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2"/>
            <p:cNvSpPr/>
            <p:nvPr/>
          </p:nvSpPr>
          <p:spPr>
            <a:xfrm>
              <a:off x="3405863" y="4549198"/>
              <a:ext cx="212603" cy="57122"/>
            </a:xfrm>
            <a:custGeom>
              <a:avLst/>
              <a:gdLst/>
              <a:ahLst/>
              <a:cxnLst/>
              <a:rect l="l" t="t" r="r" b="b"/>
              <a:pathLst>
                <a:path w="1619" h="435" extrusionOk="0">
                  <a:moveTo>
                    <a:pt x="61" y="1"/>
                  </a:moveTo>
                  <a:cubicBezTo>
                    <a:pt x="50" y="1"/>
                    <a:pt x="39" y="4"/>
                    <a:pt x="29" y="11"/>
                  </a:cubicBezTo>
                  <a:cubicBezTo>
                    <a:pt x="6" y="28"/>
                    <a:pt x="0" y="62"/>
                    <a:pt x="18" y="85"/>
                  </a:cubicBezTo>
                  <a:cubicBezTo>
                    <a:pt x="192" y="333"/>
                    <a:pt x="450" y="435"/>
                    <a:pt x="733" y="435"/>
                  </a:cubicBezTo>
                  <a:cubicBezTo>
                    <a:pt x="1014" y="435"/>
                    <a:pt x="1320" y="333"/>
                    <a:pt x="1585" y="175"/>
                  </a:cubicBezTo>
                  <a:cubicBezTo>
                    <a:pt x="1611" y="158"/>
                    <a:pt x="1618" y="126"/>
                    <a:pt x="1604" y="101"/>
                  </a:cubicBezTo>
                  <a:cubicBezTo>
                    <a:pt x="1593" y="85"/>
                    <a:pt x="1575" y="76"/>
                    <a:pt x="1558" y="76"/>
                  </a:cubicBezTo>
                  <a:cubicBezTo>
                    <a:pt x="1548" y="76"/>
                    <a:pt x="1539" y="79"/>
                    <a:pt x="1530" y="84"/>
                  </a:cubicBezTo>
                  <a:cubicBezTo>
                    <a:pt x="1281" y="230"/>
                    <a:pt x="995" y="326"/>
                    <a:pt x="734" y="326"/>
                  </a:cubicBezTo>
                  <a:cubicBezTo>
                    <a:pt x="483" y="326"/>
                    <a:pt x="256" y="238"/>
                    <a:pt x="105" y="22"/>
                  </a:cubicBezTo>
                  <a:cubicBezTo>
                    <a:pt x="93" y="8"/>
                    <a:pt x="78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2"/>
            <p:cNvSpPr/>
            <p:nvPr/>
          </p:nvSpPr>
          <p:spPr>
            <a:xfrm>
              <a:off x="3340599" y="4719778"/>
              <a:ext cx="229806" cy="64344"/>
            </a:xfrm>
            <a:custGeom>
              <a:avLst/>
              <a:gdLst/>
              <a:ahLst/>
              <a:cxnLst/>
              <a:rect l="l" t="t" r="r" b="b"/>
              <a:pathLst>
                <a:path w="1750" h="490" extrusionOk="0">
                  <a:moveTo>
                    <a:pt x="61" y="0"/>
                  </a:moveTo>
                  <a:cubicBezTo>
                    <a:pt x="54" y="0"/>
                    <a:pt x="46" y="2"/>
                    <a:pt x="39" y="5"/>
                  </a:cubicBezTo>
                  <a:cubicBezTo>
                    <a:pt x="12" y="18"/>
                    <a:pt x="1" y="50"/>
                    <a:pt x="12" y="77"/>
                  </a:cubicBezTo>
                  <a:cubicBezTo>
                    <a:pt x="138" y="347"/>
                    <a:pt x="448" y="489"/>
                    <a:pt x="840" y="489"/>
                  </a:cubicBezTo>
                  <a:cubicBezTo>
                    <a:pt x="1103" y="489"/>
                    <a:pt x="1403" y="425"/>
                    <a:pt x="1708" y="294"/>
                  </a:cubicBezTo>
                  <a:cubicBezTo>
                    <a:pt x="1737" y="284"/>
                    <a:pt x="1750" y="251"/>
                    <a:pt x="1737" y="225"/>
                  </a:cubicBezTo>
                  <a:cubicBezTo>
                    <a:pt x="1728" y="204"/>
                    <a:pt x="1709" y="192"/>
                    <a:pt x="1688" y="192"/>
                  </a:cubicBezTo>
                  <a:cubicBezTo>
                    <a:pt x="1681" y="192"/>
                    <a:pt x="1674" y="194"/>
                    <a:pt x="1667" y="197"/>
                  </a:cubicBezTo>
                  <a:cubicBezTo>
                    <a:pt x="1367" y="326"/>
                    <a:pt x="1089" y="381"/>
                    <a:pt x="852" y="381"/>
                  </a:cubicBezTo>
                  <a:cubicBezTo>
                    <a:pt x="478" y="381"/>
                    <a:pt x="207" y="242"/>
                    <a:pt x="111" y="32"/>
                  </a:cubicBezTo>
                  <a:cubicBezTo>
                    <a:pt x="101" y="13"/>
                    <a:pt x="8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2"/>
            <p:cNvSpPr/>
            <p:nvPr/>
          </p:nvSpPr>
          <p:spPr>
            <a:xfrm>
              <a:off x="3992322" y="3662421"/>
              <a:ext cx="158238" cy="315681"/>
            </a:xfrm>
            <a:custGeom>
              <a:avLst/>
              <a:gdLst/>
              <a:ahLst/>
              <a:cxnLst/>
              <a:rect l="l" t="t" r="r" b="b"/>
              <a:pathLst>
                <a:path w="1205" h="2404" extrusionOk="0">
                  <a:moveTo>
                    <a:pt x="61" y="1"/>
                  </a:moveTo>
                  <a:cubicBezTo>
                    <a:pt x="41" y="1"/>
                    <a:pt x="21" y="12"/>
                    <a:pt x="12" y="32"/>
                  </a:cubicBezTo>
                  <a:cubicBezTo>
                    <a:pt x="1" y="57"/>
                    <a:pt x="11" y="90"/>
                    <a:pt x="38" y="103"/>
                  </a:cubicBezTo>
                  <a:cubicBezTo>
                    <a:pt x="479" y="320"/>
                    <a:pt x="795" y="683"/>
                    <a:pt x="953" y="1154"/>
                  </a:cubicBezTo>
                  <a:cubicBezTo>
                    <a:pt x="1077" y="1518"/>
                    <a:pt x="1097" y="1928"/>
                    <a:pt x="1017" y="2339"/>
                  </a:cubicBezTo>
                  <a:cubicBezTo>
                    <a:pt x="1010" y="2367"/>
                    <a:pt x="1030" y="2396"/>
                    <a:pt x="1059" y="2402"/>
                  </a:cubicBezTo>
                  <a:cubicBezTo>
                    <a:pt x="1063" y="2403"/>
                    <a:pt x="1066" y="2403"/>
                    <a:pt x="1070" y="2403"/>
                  </a:cubicBezTo>
                  <a:cubicBezTo>
                    <a:pt x="1094" y="2403"/>
                    <a:pt x="1117" y="2385"/>
                    <a:pt x="1122" y="2356"/>
                  </a:cubicBezTo>
                  <a:cubicBezTo>
                    <a:pt x="1204" y="1928"/>
                    <a:pt x="1182" y="1499"/>
                    <a:pt x="1053" y="1118"/>
                  </a:cubicBezTo>
                  <a:cubicBezTo>
                    <a:pt x="883" y="620"/>
                    <a:pt x="550" y="236"/>
                    <a:pt x="84" y="6"/>
                  </a:cubicBezTo>
                  <a:cubicBezTo>
                    <a:pt x="76" y="2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2"/>
            <p:cNvSpPr/>
            <p:nvPr/>
          </p:nvSpPr>
          <p:spPr>
            <a:xfrm>
              <a:off x="3251041" y="3705755"/>
              <a:ext cx="327243" cy="210629"/>
            </a:xfrm>
            <a:custGeom>
              <a:avLst/>
              <a:gdLst/>
              <a:ahLst/>
              <a:cxnLst/>
              <a:rect l="l" t="t" r="r" b="b"/>
              <a:pathLst>
                <a:path w="2492" h="1604" extrusionOk="0">
                  <a:moveTo>
                    <a:pt x="2430" y="1"/>
                  </a:moveTo>
                  <a:cubicBezTo>
                    <a:pt x="2423" y="1"/>
                    <a:pt x="2415" y="3"/>
                    <a:pt x="2407" y="6"/>
                  </a:cubicBezTo>
                  <a:cubicBezTo>
                    <a:pt x="2005" y="198"/>
                    <a:pt x="1648" y="463"/>
                    <a:pt x="1304" y="718"/>
                  </a:cubicBezTo>
                  <a:cubicBezTo>
                    <a:pt x="914" y="1008"/>
                    <a:pt x="511" y="1305"/>
                    <a:pt x="40" y="1502"/>
                  </a:cubicBezTo>
                  <a:cubicBezTo>
                    <a:pt x="13" y="1512"/>
                    <a:pt x="0" y="1545"/>
                    <a:pt x="12" y="1572"/>
                  </a:cubicBezTo>
                  <a:cubicBezTo>
                    <a:pt x="20" y="1591"/>
                    <a:pt x="40" y="1603"/>
                    <a:pt x="61" y="1603"/>
                  </a:cubicBezTo>
                  <a:cubicBezTo>
                    <a:pt x="69" y="1603"/>
                    <a:pt x="76" y="1602"/>
                    <a:pt x="80" y="1601"/>
                  </a:cubicBezTo>
                  <a:cubicBezTo>
                    <a:pt x="564" y="1398"/>
                    <a:pt x="972" y="1096"/>
                    <a:pt x="1368" y="804"/>
                  </a:cubicBezTo>
                  <a:cubicBezTo>
                    <a:pt x="1708" y="552"/>
                    <a:pt x="2060" y="291"/>
                    <a:pt x="2455" y="103"/>
                  </a:cubicBezTo>
                  <a:cubicBezTo>
                    <a:pt x="2482" y="90"/>
                    <a:pt x="2492" y="58"/>
                    <a:pt x="2479" y="31"/>
                  </a:cubicBezTo>
                  <a:cubicBezTo>
                    <a:pt x="2471" y="12"/>
                    <a:pt x="2451" y="1"/>
                    <a:pt x="2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2"/>
            <p:cNvSpPr/>
            <p:nvPr/>
          </p:nvSpPr>
          <p:spPr>
            <a:xfrm>
              <a:off x="2020213" y="2578931"/>
              <a:ext cx="1760574" cy="2080817"/>
            </a:xfrm>
            <a:custGeom>
              <a:avLst/>
              <a:gdLst/>
              <a:ahLst/>
              <a:cxnLst/>
              <a:rect l="l" t="t" r="r" b="b"/>
              <a:pathLst>
                <a:path w="13407" h="15846" extrusionOk="0">
                  <a:moveTo>
                    <a:pt x="9975" y="0"/>
                  </a:moveTo>
                  <a:cubicBezTo>
                    <a:pt x="9069" y="0"/>
                    <a:pt x="8104" y="208"/>
                    <a:pt x="7260" y="561"/>
                  </a:cubicBezTo>
                  <a:cubicBezTo>
                    <a:pt x="5391" y="1343"/>
                    <a:pt x="3699" y="2788"/>
                    <a:pt x="3699" y="4312"/>
                  </a:cubicBezTo>
                  <a:cubicBezTo>
                    <a:pt x="3699" y="4489"/>
                    <a:pt x="3732" y="4724"/>
                    <a:pt x="3796" y="4986"/>
                  </a:cubicBezTo>
                  <a:cubicBezTo>
                    <a:pt x="4102" y="6206"/>
                    <a:pt x="3673" y="7499"/>
                    <a:pt x="2654" y="8237"/>
                  </a:cubicBezTo>
                  <a:cubicBezTo>
                    <a:pt x="2164" y="8591"/>
                    <a:pt x="1620" y="8884"/>
                    <a:pt x="1203" y="9323"/>
                  </a:cubicBezTo>
                  <a:cubicBezTo>
                    <a:pt x="1" y="10587"/>
                    <a:pt x="775" y="12817"/>
                    <a:pt x="1372" y="14181"/>
                  </a:cubicBezTo>
                  <a:cubicBezTo>
                    <a:pt x="1784" y="15117"/>
                    <a:pt x="2310" y="15216"/>
                    <a:pt x="3348" y="15706"/>
                  </a:cubicBezTo>
                  <a:cubicBezTo>
                    <a:pt x="3552" y="15802"/>
                    <a:pt x="3737" y="15845"/>
                    <a:pt x="3902" y="15845"/>
                  </a:cubicBezTo>
                  <a:cubicBezTo>
                    <a:pt x="4783" y="15845"/>
                    <a:pt x="5111" y="14630"/>
                    <a:pt x="4798" y="13804"/>
                  </a:cubicBezTo>
                  <a:cubicBezTo>
                    <a:pt x="4594" y="13261"/>
                    <a:pt x="4366" y="12732"/>
                    <a:pt x="4132" y="12200"/>
                  </a:cubicBezTo>
                  <a:cubicBezTo>
                    <a:pt x="4132" y="12199"/>
                    <a:pt x="4130" y="12198"/>
                    <a:pt x="4130" y="12196"/>
                  </a:cubicBezTo>
                  <a:cubicBezTo>
                    <a:pt x="3969" y="11821"/>
                    <a:pt x="4127" y="11385"/>
                    <a:pt x="4491" y="11200"/>
                  </a:cubicBezTo>
                  <a:cubicBezTo>
                    <a:pt x="4830" y="11028"/>
                    <a:pt x="5182" y="10854"/>
                    <a:pt x="5512" y="10690"/>
                  </a:cubicBezTo>
                  <a:cubicBezTo>
                    <a:pt x="9463" y="8715"/>
                    <a:pt x="13407" y="7426"/>
                    <a:pt x="13275" y="2695"/>
                  </a:cubicBezTo>
                  <a:cubicBezTo>
                    <a:pt x="13221" y="755"/>
                    <a:pt x="11705" y="0"/>
                    <a:pt x="99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2"/>
            <p:cNvSpPr/>
            <p:nvPr/>
          </p:nvSpPr>
          <p:spPr>
            <a:xfrm>
              <a:off x="2735625" y="2572234"/>
              <a:ext cx="1050409" cy="1417414"/>
            </a:xfrm>
            <a:custGeom>
              <a:avLst/>
              <a:gdLst/>
              <a:ahLst/>
              <a:cxnLst/>
              <a:rect l="l" t="t" r="r" b="b"/>
              <a:pathLst>
                <a:path w="7999" h="10794" extrusionOk="0">
                  <a:moveTo>
                    <a:pt x="4527" y="1"/>
                  </a:moveTo>
                  <a:cubicBezTo>
                    <a:pt x="4337" y="1"/>
                    <a:pt x="4141" y="10"/>
                    <a:pt x="3941" y="28"/>
                  </a:cubicBezTo>
                  <a:cubicBezTo>
                    <a:pt x="3912" y="29"/>
                    <a:pt x="3889" y="56"/>
                    <a:pt x="3894" y="85"/>
                  </a:cubicBezTo>
                  <a:cubicBezTo>
                    <a:pt x="3895" y="112"/>
                    <a:pt x="3919" y="134"/>
                    <a:pt x="3946" y="134"/>
                  </a:cubicBezTo>
                  <a:cubicBezTo>
                    <a:pt x="3948" y="134"/>
                    <a:pt x="3949" y="134"/>
                    <a:pt x="3951" y="134"/>
                  </a:cubicBezTo>
                  <a:cubicBezTo>
                    <a:pt x="4151" y="115"/>
                    <a:pt x="4347" y="106"/>
                    <a:pt x="4537" y="106"/>
                  </a:cubicBezTo>
                  <a:cubicBezTo>
                    <a:pt x="5555" y="106"/>
                    <a:pt x="6406" y="371"/>
                    <a:pt x="6972" y="875"/>
                  </a:cubicBezTo>
                  <a:cubicBezTo>
                    <a:pt x="7482" y="1327"/>
                    <a:pt x="7752" y="1958"/>
                    <a:pt x="7773" y="2751"/>
                  </a:cubicBezTo>
                  <a:cubicBezTo>
                    <a:pt x="7887" y="6916"/>
                    <a:pt x="4862" y="8369"/>
                    <a:pt x="1359" y="10051"/>
                  </a:cubicBezTo>
                  <a:cubicBezTo>
                    <a:pt x="925" y="10258"/>
                    <a:pt x="478" y="10472"/>
                    <a:pt x="36" y="10694"/>
                  </a:cubicBezTo>
                  <a:cubicBezTo>
                    <a:pt x="11" y="10707"/>
                    <a:pt x="0" y="10739"/>
                    <a:pt x="13" y="10765"/>
                  </a:cubicBezTo>
                  <a:cubicBezTo>
                    <a:pt x="24" y="10784"/>
                    <a:pt x="41" y="10794"/>
                    <a:pt x="61" y="10794"/>
                  </a:cubicBezTo>
                  <a:cubicBezTo>
                    <a:pt x="70" y="10794"/>
                    <a:pt x="77" y="10792"/>
                    <a:pt x="86" y="10791"/>
                  </a:cubicBezTo>
                  <a:cubicBezTo>
                    <a:pt x="528" y="10569"/>
                    <a:pt x="975" y="10355"/>
                    <a:pt x="1406" y="10148"/>
                  </a:cubicBezTo>
                  <a:cubicBezTo>
                    <a:pt x="4943" y="8451"/>
                    <a:pt x="7999" y="6983"/>
                    <a:pt x="7880" y="2748"/>
                  </a:cubicBezTo>
                  <a:cubicBezTo>
                    <a:pt x="7857" y="1925"/>
                    <a:pt x="7575" y="1269"/>
                    <a:pt x="7043" y="796"/>
                  </a:cubicBezTo>
                  <a:cubicBezTo>
                    <a:pt x="6457" y="275"/>
                    <a:pt x="5576" y="1"/>
                    <a:pt x="4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2"/>
            <p:cNvSpPr/>
            <p:nvPr/>
          </p:nvSpPr>
          <p:spPr>
            <a:xfrm>
              <a:off x="2372141" y="4302455"/>
              <a:ext cx="107418" cy="212205"/>
            </a:xfrm>
            <a:custGeom>
              <a:avLst/>
              <a:gdLst/>
              <a:ahLst/>
              <a:cxnLst/>
              <a:rect l="l" t="t" r="r" b="b"/>
              <a:pathLst>
                <a:path w="818" h="1616" extrusionOk="0">
                  <a:moveTo>
                    <a:pt x="408" y="1"/>
                  </a:moveTo>
                  <a:cubicBezTo>
                    <a:pt x="400" y="1"/>
                    <a:pt x="391" y="3"/>
                    <a:pt x="384" y="6"/>
                  </a:cubicBezTo>
                  <a:cubicBezTo>
                    <a:pt x="358" y="19"/>
                    <a:pt x="346" y="51"/>
                    <a:pt x="359" y="78"/>
                  </a:cubicBezTo>
                  <a:cubicBezTo>
                    <a:pt x="689" y="772"/>
                    <a:pt x="341" y="1159"/>
                    <a:pt x="134" y="1391"/>
                  </a:cubicBezTo>
                  <a:cubicBezTo>
                    <a:pt x="84" y="1444"/>
                    <a:pt x="41" y="1493"/>
                    <a:pt x="17" y="1536"/>
                  </a:cubicBezTo>
                  <a:cubicBezTo>
                    <a:pt x="1" y="1561"/>
                    <a:pt x="9" y="1593"/>
                    <a:pt x="34" y="1608"/>
                  </a:cubicBezTo>
                  <a:cubicBezTo>
                    <a:pt x="41" y="1614"/>
                    <a:pt x="52" y="1616"/>
                    <a:pt x="61" y="1616"/>
                  </a:cubicBezTo>
                  <a:cubicBezTo>
                    <a:pt x="79" y="1616"/>
                    <a:pt x="97" y="1607"/>
                    <a:pt x="109" y="1590"/>
                  </a:cubicBezTo>
                  <a:cubicBezTo>
                    <a:pt x="129" y="1556"/>
                    <a:pt x="168" y="1513"/>
                    <a:pt x="215" y="1461"/>
                  </a:cubicBezTo>
                  <a:cubicBezTo>
                    <a:pt x="425" y="1227"/>
                    <a:pt x="818" y="787"/>
                    <a:pt x="455" y="31"/>
                  </a:cubicBezTo>
                  <a:cubicBezTo>
                    <a:pt x="447" y="11"/>
                    <a:pt x="428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2"/>
            <p:cNvSpPr/>
            <p:nvPr/>
          </p:nvSpPr>
          <p:spPr>
            <a:xfrm>
              <a:off x="2548761" y="4408296"/>
              <a:ext cx="109256" cy="207478"/>
            </a:xfrm>
            <a:custGeom>
              <a:avLst/>
              <a:gdLst/>
              <a:ahLst/>
              <a:cxnLst/>
              <a:rect l="l" t="t" r="r" b="b"/>
              <a:pathLst>
                <a:path w="832" h="1580" extrusionOk="0">
                  <a:moveTo>
                    <a:pt x="387" y="1"/>
                  </a:moveTo>
                  <a:cubicBezTo>
                    <a:pt x="380" y="1"/>
                    <a:pt x="372" y="2"/>
                    <a:pt x="365" y="6"/>
                  </a:cubicBezTo>
                  <a:cubicBezTo>
                    <a:pt x="338" y="16"/>
                    <a:pt x="326" y="49"/>
                    <a:pt x="338" y="74"/>
                  </a:cubicBezTo>
                  <a:cubicBezTo>
                    <a:pt x="352" y="108"/>
                    <a:pt x="702" y="914"/>
                    <a:pt x="28" y="1485"/>
                  </a:cubicBezTo>
                  <a:cubicBezTo>
                    <a:pt x="5" y="1505"/>
                    <a:pt x="1" y="1536"/>
                    <a:pt x="21" y="1559"/>
                  </a:cubicBezTo>
                  <a:cubicBezTo>
                    <a:pt x="31" y="1572"/>
                    <a:pt x="48" y="1579"/>
                    <a:pt x="62" y="1579"/>
                  </a:cubicBezTo>
                  <a:cubicBezTo>
                    <a:pt x="74" y="1579"/>
                    <a:pt x="87" y="1576"/>
                    <a:pt x="95" y="1566"/>
                  </a:cubicBezTo>
                  <a:cubicBezTo>
                    <a:pt x="832" y="944"/>
                    <a:pt x="438" y="41"/>
                    <a:pt x="435" y="31"/>
                  </a:cubicBezTo>
                  <a:cubicBezTo>
                    <a:pt x="427" y="13"/>
                    <a:pt x="408" y="1"/>
                    <a:pt x="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2"/>
            <p:cNvSpPr/>
            <p:nvPr/>
          </p:nvSpPr>
          <p:spPr>
            <a:xfrm>
              <a:off x="5882094" y="666050"/>
              <a:ext cx="682326" cy="601948"/>
            </a:xfrm>
            <a:custGeom>
              <a:avLst/>
              <a:gdLst/>
              <a:ahLst/>
              <a:cxnLst/>
              <a:rect l="l" t="t" r="r" b="b"/>
              <a:pathLst>
                <a:path w="5196" h="4584" extrusionOk="0">
                  <a:moveTo>
                    <a:pt x="3744" y="0"/>
                  </a:moveTo>
                  <a:cubicBezTo>
                    <a:pt x="3744" y="0"/>
                    <a:pt x="875" y="693"/>
                    <a:pt x="1" y="2706"/>
                  </a:cubicBezTo>
                  <a:lnTo>
                    <a:pt x="4321" y="4583"/>
                  </a:lnTo>
                  <a:cubicBezTo>
                    <a:pt x="5195" y="2570"/>
                    <a:pt x="3744" y="0"/>
                    <a:pt x="37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2"/>
            <p:cNvSpPr/>
            <p:nvPr/>
          </p:nvSpPr>
          <p:spPr>
            <a:xfrm>
              <a:off x="5953793" y="767032"/>
              <a:ext cx="514896" cy="469845"/>
            </a:xfrm>
            <a:custGeom>
              <a:avLst/>
              <a:gdLst/>
              <a:ahLst/>
              <a:cxnLst/>
              <a:rect l="l" t="t" r="r" b="b"/>
              <a:pathLst>
                <a:path w="3921" h="3578" extrusionOk="0">
                  <a:moveTo>
                    <a:pt x="2864" y="1"/>
                  </a:moveTo>
                  <a:cubicBezTo>
                    <a:pt x="2864" y="1"/>
                    <a:pt x="690" y="585"/>
                    <a:pt x="0" y="2172"/>
                  </a:cubicBezTo>
                  <a:lnTo>
                    <a:pt x="3231" y="3577"/>
                  </a:lnTo>
                  <a:cubicBezTo>
                    <a:pt x="3921" y="1991"/>
                    <a:pt x="2864" y="1"/>
                    <a:pt x="2864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4916657" y="863943"/>
              <a:ext cx="659476" cy="599059"/>
            </a:xfrm>
            <a:custGeom>
              <a:avLst/>
              <a:gdLst/>
              <a:ahLst/>
              <a:cxnLst/>
              <a:rect l="l" t="t" r="r" b="b"/>
              <a:pathLst>
                <a:path w="5022" h="4562" extrusionOk="0">
                  <a:moveTo>
                    <a:pt x="851" y="0"/>
                  </a:moveTo>
                  <a:cubicBezTo>
                    <a:pt x="731" y="0"/>
                    <a:pt x="663" y="4"/>
                    <a:pt x="663" y="4"/>
                  </a:cubicBezTo>
                  <a:cubicBezTo>
                    <a:pt x="663" y="4"/>
                    <a:pt x="1" y="2881"/>
                    <a:pt x="1410" y="4561"/>
                  </a:cubicBezTo>
                  <a:lnTo>
                    <a:pt x="5021" y="1534"/>
                  </a:lnTo>
                  <a:cubicBezTo>
                    <a:pt x="3825" y="108"/>
                    <a:pt x="1521" y="0"/>
                    <a:pt x="8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5015538" y="948905"/>
              <a:ext cx="500714" cy="464199"/>
            </a:xfrm>
            <a:custGeom>
              <a:avLst/>
              <a:gdLst/>
              <a:ahLst/>
              <a:cxnLst/>
              <a:rect l="l" t="t" r="r" b="b"/>
              <a:pathLst>
                <a:path w="3813" h="3535" extrusionOk="0">
                  <a:moveTo>
                    <a:pt x="489" y="0"/>
                  </a:moveTo>
                  <a:cubicBezTo>
                    <a:pt x="463" y="0"/>
                    <a:pt x="449" y="1"/>
                    <a:pt x="449" y="1"/>
                  </a:cubicBezTo>
                  <a:cubicBezTo>
                    <a:pt x="449" y="1"/>
                    <a:pt x="0" y="2208"/>
                    <a:pt x="1113" y="3535"/>
                  </a:cubicBezTo>
                  <a:lnTo>
                    <a:pt x="3813" y="1270"/>
                  </a:lnTo>
                  <a:cubicBezTo>
                    <a:pt x="2790" y="49"/>
                    <a:pt x="799" y="0"/>
                    <a:pt x="489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8" name="Google Shape;2128;p32"/>
            <p:cNvGrpSpPr/>
            <p:nvPr/>
          </p:nvGrpSpPr>
          <p:grpSpPr>
            <a:xfrm>
              <a:off x="4872666" y="995259"/>
              <a:ext cx="1914595" cy="1340201"/>
              <a:chOff x="4872666" y="995259"/>
              <a:chExt cx="1914595" cy="1340201"/>
            </a:xfrm>
          </p:grpSpPr>
          <p:sp>
            <p:nvSpPr>
              <p:cNvPr id="2129" name="Google Shape;2129;p32"/>
              <p:cNvSpPr/>
              <p:nvPr/>
            </p:nvSpPr>
            <p:spPr>
              <a:xfrm>
                <a:off x="4973123" y="995259"/>
                <a:ext cx="1715007" cy="1340201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10206" extrusionOk="0">
                    <a:moveTo>
                      <a:pt x="6589" y="0"/>
                    </a:moveTo>
                    <a:cubicBezTo>
                      <a:pt x="6300" y="0"/>
                      <a:pt x="6007" y="21"/>
                      <a:pt x="5713" y="63"/>
                    </a:cubicBezTo>
                    <a:cubicBezTo>
                      <a:pt x="2329" y="554"/>
                      <a:pt x="1" y="3797"/>
                      <a:pt x="399" y="6568"/>
                    </a:cubicBezTo>
                    <a:cubicBezTo>
                      <a:pt x="741" y="8947"/>
                      <a:pt x="2986" y="10205"/>
                      <a:pt x="5753" y="10205"/>
                    </a:cubicBezTo>
                    <a:cubicBezTo>
                      <a:pt x="6212" y="10205"/>
                      <a:pt x="6685" y="10171"/>
                      <a:pt x="7167" y="10101"/>
                    </a:cubicBezTo>
                    <a:cubicBezTo>
                      <a:pt x="10551" y="9610"/>
                      <a:pt x="13060" y="7565"/>
                      <a:pt x="12654" y="4794"/>
                    </a:cubicBezTo>
                    <a:cubicBezTo>
                      <a:pt x="12285" y="2262"/>
                      <a:pt x="9624" y="0"/>
                      <a:pt x="65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30" name="Google Shape;2130;p32"/>
              <p:cNvGrpSpPr/>
              <p:nvPr/>
            </p:nvGrpSpPr>
            <p:grpSpPr>
              <a:xfrm>
                <a:off x="4872666" y="1527484"/>
                <a:ext cx="1914595" cy="719084"/>
                <a:chOff x="4872666" y="1527484"/>
                <a:chExt cx="1914595" cy="719084"/>
              </a:xfrm>
            </p:grpSpPr>
            <p:sp>
              <p:nvSpPr>
                <p:cNvPr id="2131" name="Google Shape;2131;p32"/>
                <p:cNvSpPr/>
                <p:nvPr/>
              </p:nvSpPr>
              <p:spPr>
                <a:xfrm>
                  <a:off x="4935304" y="1810338"/>
                  <a:ext cx="281676" cy="26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2007" extrusionOk="0">
                      <a:moveTo>
                        <a:pt x="1938" y="0"/>
                      </a:moveTo>
                      <a:cubicBezTo>
                        <a:pt x="860" y="254"/>
                        <a:pt x="76" y="1072"/>
                        <a:pt x="0" y="2006"/>
                      </a:cubicBezTo>
                      <a:cubicBezTo>
                        <a:pt x="664" y="1736"/>
                        <a:pt x="1385" y="1539"/>
                        <a:pt x="2145" y="1429"/>
                      </a:cubicBezTo>
                      <a:lnTo>
                        <a:pt x="19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32"/>
                <p:cNvSpPr/>
                <p:nvPr/>
              </p:nvSpPr>
              <p:spPr>
                <a:xfrm>
                  <a:off x="5001487" y="1914866"/>
                  <a:ext cx="272352" cy="33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2526" extrusionOk="0">
                      <a:moveTo>
                        <a:pt x="1414" y="1"/>
                      </a:moveTo>
                      <a:cubicBezTo>
                        <a:pt x="477" y="591"/>
                        <a:pt x="0" y="1619"/>
                        <a:pt x="229" y="2525"/>
                      </a:cubicBezTo>
                      <a:cubicBezTo>
                        <a:pt x="770" y="2055"/>
                        <a:pt x="1390" y="1636"/>
                        <a:pt x="2073" y="1286"/>
                      </a:cubicBezTo>
                      <a:lnTo>
                        <a:pt x="14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32"/>
                <p:cNvSpPr/>
                <p:nvPr/>
              </p:nvSpPr>
              <p:spPr>
                <a:xfrm>
                  <a:off x="4872666" y="1739034"/>
                  <a:ext cx="342345" cy="18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1445" extrusionOk="0">
                      <a:moveTo>
                        <a:pt x="2013" y="0"/>
                      </a:moveTo>
                      <a:cubicBezTo>
                        <a:pt x="1153" y="0"/>
                        <a:pt x="380" y="393"/>
                        <a:pt x="0" y="1053"/>
                      </a:cubicBezTo>
                      <a:cubicBezTo>
                        <a:pt x="716" y="1093"/>
                        <a:pt x="1451" y="1221"/>
                        <a:pt x="2186" y="1444"/>
                      </a:cubicBezTo>
                      <a:lnTo>
                        <a:pt x="2606" y="62"/>
                      </a:lnTo>
                      <a:cubicBezTo>
                        <a:pt x="2406" y="20"/>
                        <a:pt x="2207" y="0"/>
                        <a:pt x="20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32"/>
                <p:cNvSpPr/>
                <p:nvPr/>
              </p:nvSpPr>
              <p:spPr>
                <a:xfrm>
                  <a:off x="6463957" y="1625183"/>
                  <a:ext cx="318839" cy="1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1435" extrusionOk="0">
                      <a:moveTo>
                        <a:pt x="165" y="1"/>
                      </a:moveTo>
                      <a:cubicBezTo>
                        <a:pt x="110" y="1"/>
                        <a:pt x="55" y="2"/>
                        <a:pt x="0" y="5"/>
                      </a:cubicBezTo>
                      <a:lnTo>
                        <a:pt x="207" y="1434"/>
                      </a:lnTo>
                      <a:cubicBezTo>
                        <a:pt x="665" y="1368"/>
                        <a:pt x="1118" y="1337"/>
                        <a:pt x="1562" y="1337"/>
                      </a:cubicBezTo>
                      <a:cubicBezTo>
                        <a:pt x="1855" y="1337"/>
                        <a:pt x="2144" y="1351"/>
                        <a:pt x="2428" y="1377"/>
                      </a:cubicBezTo>
                      <a:cubicBezTo>
                        <a:pt x="2106" y="548"/>
                        <a:pt x="1202" y="1"/>
                        <a:pt x="1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32"/>
                <p:cNvSpPr/>
                <p:nvPr/>
              </p:nvSpPr>
              <p:spPr>
                <a:xfrm>
                  <a:off x="6461068" y="1725377"/>
                  <a:ext cx="278656" cy="27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" h="2085" extrusionOk="0">
                      <a:moveTo>
                        <a:pt x="268" y="0"/>
                      </a:moveTo>
                      <a:lnTo>
                        <a:pt x="1" y="1420"/>
                      </a:lnTo>
                      <a:cubicBezTo>
                        <a:pt x="756" y="1561"/>
                        <a:pt x="1469" y="1789"/>
                        <a:pt x="2121" y="2085"/>
                      </a:cubicBezTo>
                      <a:cubicBezTo>
                        <a:pt x="2081" y="1150"/>
                        <a:pt x="1333" y="300"/>
                        <a:pt x="26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32"/>
                <p:cNvSpPr/>
                <p:nvPr/>
              </p:nvSpPr>
              <p:spPr>
                <a:xfrm>
                  <a:off x="6422067" y="1527484"/>
                  <a:ext cx="365194" cy="20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549" extrusionOk="0">
                      <a:moveTo>
                        <a:pt x="1313" y="1"/>
                      </a:moveTo>
                      <a:cubicBezTo>
                        <a:pt x="880" y="1"/>
                        <a:pt x="426" y="113"/>
                        <a:pt x="1" y="342"/>
                      </a:cubicBezTo>
                      <a:lnTo>
                        <a:pt x="795" y="1549"/>
                      </a:lnTo>
                      <a:cubicBezTo>
                        <a:pt x="1436" y="1126"/>
                        <a:pt x="2107" y="793"/>
                        <a:pt x="2781" y="552"/>
                      </a:cubicBezTo>
                      <a:cubicBezTo>
                        <a:pt x="2398" y="188"/>
                        <a:pt x="1873" y="1"/>
                        <a:pt x="131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137" name="Google Shape;2137;p32"/>
            <p:cNvSpPr/>
            <p:nvPr/>
          </p:nvSpPr>
          <p:spPr>
            <a:xfrm>
              <a:off x="5471074" y="1852885"/>
              <a:ext cx="768733" cy="228094"/>
            </a:xfrm>
            <a:custGeom>
              <a:avLst/>
              <a:gdLst/>
              <a:ahLst/>
              <a:cxnLst/>
              <a:rect l="l" t="t" r="r" b="b"/>
              <a:pathLst>
                <a:path w="5854" h="1737" extrusionOk="0">
                  <a:moveTo>
                    <a:pt x="5797" y="1"/>
                  </a:moveTo>
                  <a:cubicBezTo>
                    <a:pt x="5770" y="1"/>
                    <a:pt x="5750" y="18"/>
                    <a:pt x="5744" y="43"/>
                  </a:cubicBezTo>
                  <a:cubicBezTo>
                    <a:pt x="5605" y="658"/>
                    <a:pt x="5117" y="1115"/>
                    <a:pt x="4494" y="1205"/>
                  </a:cubicBezTo>
                  <a:cubicBezTo>
                    <a:pt x="4424" y="1215"/>
                    <a:pt x="4354" y="1220"/>
                    <a:pt x="4285" y="1220"/>
                  </a:cubicBezTo>
                  <a:cubicBezTo>
                    <a:pt x="3746" y="1220"/>
                    <a:pt x="3237" y="923"/>
                    <a:pt x="2975" y="441"/>
                  </a:cubicBezTo>
                  <a:cubicBezTo>
                    <a:pt x="2965" y="424"/>
                    <a:pt x="2949" y="414"/>
                    <a:pt x="2929" y="414"/>
                  </a:cubicBezTo>
                  <a:cubicBezTo>
                    <a:pt x="2926" y="414"/>
                    <a:pt x="2924" y="414"/>
                    <a:pt x="2921" y="414"/>
                  </a:cubicBezTo>
                  <a:cubicBezTo>
                    <a:pt x="2899" y="417"/>
                    <a:pt x="2882" y="434"/>
                    <a:pt x="2877" y="456"/>
                  </a:cubicBezTo>
                  <a:cubicBezTo>
                    <a:pt x="2745" y="1063"/>
                    <a:pt x="2247" y="1529"/>
                    <a:pt x="1634" y="1618"/>
                  </a:cubicBezTo>
                  <a:cubicBezTo>
                    <a:pt x="1562" y="1628"/>
                    <a:pt x="1490" y="1633"/>
                    <a:pt x="1419" y="1633"/>
                  </a:cubicBezTo>
                  <a:cubicBezTo>
                    <a:pt x="878" y="1633"/>
                    <a:pt x="378" y="1342"/>
                    <a:pt x="108" y="854"/>
                  </a:cubicBezTo>
                  <a:cubicBezTo>
                    <a:pt x="100" y="836"/>
                    <a:pt x="82" y="826"/>
                    <a:pt x="63" y="826"/>
                  </a:cubicBezTo>
                  <a:cubicBezTo>
                    <a:pt x="54" y="826"/>
                    <a:pt x="45" y="828"/>
                    <a:pt x="37" y="833"/>
                  </a:cubicBezTo>
                  <a:cubicBezTo>
                    <a:pt x="11" y="844"/>
                    <a:pt x="1" y="878"/>
                    <a:pt x="15" y="904"/>
                  </a:cubicBezTo>
                  <a:cubicBezTo>
                    <a:pt x="299" y="1419"/>
                    <a:pt x="848" y="1736"/>
                    <a:pt x="1426" y="1736"/>
                  </a:cubicBezTo>
                  <a:cubicBezTo>
                    <a:pt x="1499" y="1736"/>
                    <a:pt x="1574" y="1732"/>
                    <a:pt x="1649" y="1721"/>
                  </a:cubicBezTo>
                  <a:cubicBezTo>
                    <a:pt x="2263" y="1634"/>
                    <a:pt x="2769" y="1191"/>
                    <a:pt x="2948" y="601"/>
                  </a:cubicBezTo>
                  <a:cubicBezTo>
                    <a:pt x="3244" y="1053"/>
                    <a:pt x="3752" y="1326"/>
                    <a:pt x="4286" y="1326"/>
                  </a:cubicBezTo>
                  <a:cubicBezTo>
                    <a:pt x="4360" y="1326"/>
                    <a:pt x="4435" y="1320"/>
                    <a:pt x="4510" y="1310"/>
                  </a:cubicBezTo>
                  <a:cubicBezTo>
                    <a:pt x="5167" y="1218"/>
                    <a:pt x="5704" y="716"/>
                    <a:pt x="5848" y="66"/>
                  </a:cubicBezTo>
                  <a:cubicBezTo>
                    <a:pt x="5854" y="36"/>
                    <a:pt x="5836" y="9"/>
                    <a:pt x="5808" y="2"/>
                  </a:cubicBezTo>
                  <a:cubicBezTo>
                    <a:pt x="5804" y="1"/>
                    <a:pt x="5800" y="1"/>
                    <a:pt x="5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5843093" y="1870350"/>
              <a:ext cx="20092" cy="50819"/>
            </a:xfrm>
            <a:custGeom>
              <a:avLst/>
              <a:gdLst/>
              <a:ahLst/>
              <a:cxnLst/>
              <a:rect l="l" t="t" r="r" b="b"/>
              <a:pathLst>
                <a:path w="153" h="387" extrusionOk="0">
                  <a:moveTo>
                    <a:pt x="57" y="1"/>
                  </a:moveTo>
                  <a:cubicBezTo>
                    <a:pt x="54" y="1"/>
                    <a:pt x="52" y="1"/>
                    <a:pt x="49" y="1"/>
                  </a:cubicBezTo>
                  <a:cubicBezTo>
                    <a:pt x="21" y="6"/>
                    <a:pt x="1" y="33"/>
                    <a:pt x="5" y="61"/>
                  </a:cubicBezTo>
                  <a:lnTo>
                    <a:pt x="44" y="340"/>
                  </a:lnTo>
                  <a:cubicBezTo>
                    <a:pt x="48" y="367"/>
                    <a:pt x="69" y="387"/>
                    <a:pt x="95" y="387"/>
                  </a:cubicBezTo>
                  <a:cubicBezTo>
                    <a:pt x="98" y="387"/>
                    <a:pt x="101" y="386"/>
                    <a:pt x="105" y="386"/>
                  </a:cubicBezTo>
                  <a:cubicBezTo>
                    <a:pt x="134" y="380"/>
                    <a:pt x="152" y="353"/>
                    <a:pt x="149" y="324"/>
                  </a:cubicBezTo>
                  <a:lnTo>
                    <a:pt x="109" y="46"/>
                  </a:lnTo>
                  <a:cubicBezTo>
                    <a:pt x="105" y="20"/>
                    <a:pt x="83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2"/>
            <p:cNvSpPr/>
            <p:nvPr/>
          </p:nvSpPr>
          <p:spPr>
            <a:xfrm>
              <a:off x="5701141" y="1719468"/>
              <a:ext cx="265130" cy="159679"/>
            </a:xfrm>
            <a:custGeom>
              <a:avLst/>
              <a:gdLst/>
              <a:ahLst/>
              <a:cxnLst/>
              <a:rect l="l" t="t" r="r" b="b"/>
              <a:pathLst>
                <a:path w="2019" h="1216" extrusionOk="0">
                  <a:moveTo>
                    <a:pt x="1854" y="1"/>
                  </a:moveTo>
                  <a:cubicBezTo>
                    <a:pt x="1668" y="1"/>
                    <a:pt x="1309" y="342"/>
                    <a:pt x="1017" y="385"/>
                  </a:cubicBezTo>
                  <a:cubicBezTo>
                    <a:pt x="992" y="389"/>
                    <a:pt x="966" y="390"/>
                    <a:pt x="939" y="390"/>
                  </a:cubicBezTo>
                  <a:cubicBezTo>
                    <a:pt x="685" y="390"/>
                    <a:pt x="358" y="246"/>
                    <a:pt x="172" y="246"/>
                  </a:cubicBezTo>
                  <a:cubicBezTo>
                    <a:pt x="98" y="246"/>
                    <a:pt x="46" y="270"/>
                    <a:pt x="31" y="335"/>
                  </a:cubicBezTo>
                  <a:cubicBezTo>
                    <a:pt x="1" y="478"/>
                    <a:pt x="98" y="604"/>
                    <a:pt x="186" y="692"/>
                  </a:cubicBezTo>
                  <a:cubicBezTo>
                    <a:pt x="405" y="908"/>
                    <a:pt x="873" y="1215"/>
                    <a:pt x="1106" y="1215"/>
                  </a:cubicBezTo>
                  <a:cubicBezTo>
                    <a:pt x="1117" y="1215"/>
                    <a:pt x="1128" y="1215"/>
                    <a:pt x="1137" y="1213"/>
                  </a:cubicBezTo>
                  <a:cubicBezTo>
                    <a:pt x="1354" y="1180"/>
                    <a:pt x="1746" y="725"/>
                    <a:pt x="1901" y="444"/>
                  </a:cubicBezTo>
                  <a:cubicBezTo>
                    <a:pt x="1960" y="332"/>
                    <a:pt x="2018" y="182"/>
                    <a:pt x="1950" y="57"/>
                  </a:cubicBezTo>
                  <a:cubicBezTo>
                    <a:pt x="1928" y="17"/>
                    <a:pt x="1895" y="1"/>
                    <a:pt x="1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2"/>
            <p:cNvSpPr/>
            <p:nvPr/>
          </p:nvSpPr>
          <p:spPr>
            <a:xfrm>
              <a:off x="5970864" y="1665365"/>
              <a:ext cx="526714" cy="221528"/>
            </a:xfrm>
            <a:custGeom>
              <a:avLst/>
              <a:gdLst/>
              <a:ahLst/>
              <a:cxnLst/>
              <a:rect l="l" t="t" r="r" b="b"/>
              <a:pathLst>
                <a:path w="4011" h="1687" extrusionOk="0">
                  <a:moveTo>
                    <a:pt x="3958" y="0"/>
                  </a:moveTo>
                  <a:cubicBezTo>
                    <a:pt x="2339" y="28"/>
                    <a:pt x="865" y="626"/>
                    <a:pt x="20" y="1600"/>
                  </a:cubicBezTo>
                  <a:cubicBezTo>
                    <a:pt x="0" y="1621"/>
                    <a:pt x="4" y="1655"/>
                    <a:pt x="26" y="1675"/>
                  </a:cubicBezTo>
                  <a:cubicBezTo>
                    <a:pt x="36" y="1684"/>
                    <a:pt x="49" y="1687"/>
                    <a:pt x="61" y="1687"/>
                  </a:cubicBezTo>
                  <a:cubicBezTo>
                    <a:pt x="76" y="1687"/>
                    <a:pt x="91" y="1682"/>
                    <a:pt x="100" y="1667"/>
                  </a:cubicBezTo>
                  <a:cubicBezTo>
                    <a:pt x="928" y="716"/>
                    <a:pt x="2370" y="132"/>
                    <a:pt x="3959" y="106"/>
                  </a:cubicBezTo>
                  <a:cubicBezTo>
                    <a:pt x="3988" y="106"/>
                    <a:pt x="4011" y="80"/>
                    <a:pt x="4011" y="52"/>
                  </a:cubicBezTo>
                  <a:cubicBezTo>
                    <a:pt x="4011" y="23"/>
                    <a:pt x="3987" y="0"/>
                    <a:pt x="3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2"/>
            <p:cNvSpPr/>
            <p:nvPr/>
          </p:nvSpPr>
          <p:spPr>
            <a:xfrm>
              <a:off x="6026936" y="1867198"/>
              <a:ext cx="471824" cy="78789"/>
            </a:xfrm>
            <a:custGeom>
              <a:avLst/>
              <a:gdLst/>
              <a:ahLst/>
              <a:cxnLst/>
              <a:rect l="l" t="t" r="r" b="b"/>
              <a:pathLst>
                <a:path w="3593" h="600" extrusionOk="0">
                  <a:moveTo>
                    <a:pt x="2187" y="1"/>
                  </a:moveTo>
                  <a:cubicBezTo>
                    <a:pt x="1386" y="1"/>
                    <a:pt x="639" y="170"/>
                    <a:pt x="36" y="499"/>
                  </a:cubicBezTo>
                  <a:cubicBezTo>
                    <a:pt x="9" y="512"/>
                    <a:pt x="0" y="547"/>
                    <a:pt x="14" y="571"/>
                  </a:cubicBezTo>
                  <a:cubicBezTo>
                    <a:pt x="23" y="589"/>
                    <a:pt x="41" y="599"/>
                    <a:pt x="61" y="599"/>
                  </a:cubicBezTo>
                  <a:cubicBezTo>
                    <a:pt x="69" y="599"/>
                    <a:pt x="77" y="598"/>
                    <a:pt x="86" y="595"/>
                  </a:cubicBezTo>
                  <a:cubicBezTo>
                    <a:pt x="674" y="272"/>
                    <a:pt x="1402" y="106"/>
                    <a:pt x="2184" y="106"/>
                  </a:cubicBezTo>
                  <a:cubicBezTo>
                    <a:pt x="2618" y="106"/>
                    <a:pt x="3069" y="158"/>
                    <a:pt x="3521" y="261"/>
                  </a:cubicBezTo>
                  <a:cubicBezTo>
                    <a:pt x="3526" y="262"/>
                    <a:pt x="3530" y="263"/>
                    <a:pt x="3534" y="263"/>
                  </a:cubicBezTo>
                  <a:cubicBezTo>
                    <a:pt x="3560" y="263"/>
                    <a:pt x="3579" y="245"/>
                    <a:pt x="3585" y="221"/>
                  </a:cubicBezTo>
                  <a:cubicBezTo>
                    <a:pt x="3592" y="192"/>
                    <a:pt x="3575" y="164"/>
                    <a:pt x="3547" y="157"/>
                  </a:cubicBezTo>
                  <a:cubicBezTo>
                    <a:pt x="3087" y="52"/>
                    <a:pt x="2629" y="1"/>
                    <a:pt x="2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2"/>
            <p:cNvSpPr/>
            <p:nvPr/>
          </p:nvSpPr>
          <p:spPr>
            <a:xfrm>
              <a:off x="5170229" y="1823864"/>
              <a:ext cx="565453" cy="99668"/>
            </a:xfrm>
            <a:custGeom>
              <a:avLst/>
              <a:gdLst/>
              <a:ahLst/>
              <a:cxnLst/>
              <a:rect l="l" t="t" r="r" b="b"/>
              <a:pathLst>
                <a:path w="4306" h="759" extrusionOk="0">
                  <a:moveTo>
                    <a:pt x="1778" y="0"/>
                  </a:moveTo>
                  <a:cubicBezTo>
                    <a:pt x="1216" y="0"/>
                    <a:pt x="629" y="80"/>
                    <a:pt x="46" y="243"/>
                  </a:cubicBezTo>
                  <a:cubicBezTo>
                    <a:pt x="16" y="251"/>
                    <a:pt x="0" y="280"/>
                    <a:pt x="7" y="308"/>
                  </a:cubicBezTo>
                  <a:cubicBezTo>
                    <a:pt x="15" y="333"/>
                    <a:pt x="37" y="348"/>
                    <a:pt x="61" y="348"/>
                  </a:cubicBezTo>
                  <a:cubicBezTo>
                    <a:pt x="65" y="348"/>
                    <a:pt x="69" y="348"/>
                    <a:pt x="73" y="347"/>
                  </a:cubicBezTo>
                  <a:cubicBezTo>
                    <a:pt x="648" y="187"/>
                    <a:pt x="1225" y="108"/>
                    <a:pt x="1778" y="108"/>
                  </a:cubicBezTo>
                  <a:cubicBezTo>
                    <a:pt x="2698" y="108"/>
                    <a:pt x="3552" y="326"/>
                    <a:pt x="4217" y="750"/>
                  </a:cubicBezTo>
                  <a:cubicBezTo>
                    <a:pt x="4225" y="755"/>
                    <a:pt x="4234" y="758"/>
                    <a:pt x="4245" y="758"/>
                  </a:cubicBezTo>
                  <a:cubicBezTo>
                    <a:pt x="4262" y="758"/>
                    <a:pt x="4281" y="750"/>
                    <a:pt x="4289" y="732"/>
                  </a:cubicBezTo>
                  <a:cubicBezTo>
                    <a:pt x="4305" y="707"/>
                    <a:pt x="4298" y="674"/>
                    <a:pt x="4274" y="658"/>
                  </a:cubicBezTo>
                  <a:cubicBezTo>
                    <a:pt x="3594" y="224"/>
                    <a:pt x="2720" y="0"/>
                    <a:pt x="1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2"/>
            <p:cNvSpPr/>
            <p:nvPr/>
          </p:nvSpPr>
          <p:spPr>
            <a:xfrm>
              <a:off x="5232867" y="1971069"/>
              <a:ext cx="465652" cy="111618"/>
            </a:xfrm>
            <a:custGeom>
              <a:avLst/>
              <a:gdLst/>
              <a:ahLst/>
              <a:cxnLst/>
              <a:rect l="l" t="t" r="r" b="b"/>
              <a:pathLst>
                <a:path w="3546" h="850" extrusionOk="0">
                  <a:moveTo>
                    <a:pt x="2697" y="0"/>
                  </a:moveTo>
                  <a:cubicBezTo>
                    <a:pt x="1842" y="0"/>
                    <a:pt x="908" y="259"/>
                    <a:pt x="34" y="749"/>
                  </a:cubicBezTo>
                  <a:cubicBezTo>
                    <a:pt x="9" y="764"/>
                    <a:pt x="0" y="798"/>
                    <a:pt x="14" y="822"/>
                  </a:cubicBezTo>
                  <a:cubicBezTo>
                    <a:pt x="23" y="841"/>
                    <a:pt x="43" y="849"/>
                    <a:pt x="62" y="849"/>
                  </a:cubicBezTo>
                  <a:cubicBezTo>
                    <a:pt x="70" y="849"/>
                    <a:pt x="79" y="848"/>
                    <a:pt x="87" y="841"/>
                  </a:cubicBezTo>
                  <a:cubicBezTo>
                    <a:pt x="946" y="360"/>
                    <a:pt x="1862" y="106"/>
                    <a:pt x="2699" y="106"/>
                  </a:cubicBezTo>
                  <a:cubicBezTo>
                    <a:pt x="2968" y="106"/>
                    <a:pt x="3229" y="132"/>
                    <a:pt x="3477" y="185"/>
                  </a:cubicBezTo>
                  <a:cubicBezTo>
                    <a:pt x="3480" y="186"/>
                    <a:pt x="3484" y="186"/>
                    <a:pt x="3487" y="186"/>
                  </a:cubicBezTo>
                  <a:cubicBezTo>
                    <a:pt x="3512" y="186"/>
                    <a:pt x="3535" y="169"/>
                    <a:pt x="3540" y="144"/>
                  </a:cubicBezTo>
                  <a:cubicBezTo>
                    <a:pt x="3545" y="115"/>
                    <a:pt x="3527" y="87"/>
                    <a:pt x="3498" y="83"/>
                  </a:cubicBezTo>
                  <a:cubicBezTo>
                    <a:pt x="3243" y="27"/>
                    <a:pt x="2974" y="0"/>
                    <a:pt x="2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2"/>
            <p:cNvSpPr/>
            <p:nvPr/>
          </p:nvSpPr>
          <p:spPr>
            <a:xfrm>
              <a:off x="6016694" y="1402996"/>
              <a:ext cx="289292" cy="223892"/>
            </a:xfrm>
            <a:custGeom>
              <a:avLst/>
              <a:gdLst/>
              <a:ahLst/>
              <a:cxnLst/>
              <a:rect l="l" t="t" r="r" b="b"/>
              <a:pathLst>
                <a:path w="2203" h="1705" extrusionOk="0">
                  <a:moveTo>
                    <a:pt x="1673" y="0"/>
                  </a:moveTo>
                  <a:cubicBezTo>
                    <a:pt x="881" y="0"/>
                    <a:pt x="41" y="435"/>
                    <a:pt x="11" y="1217"/>
                  </a:cubicBezTo>
                  <a:cubicBezTo>
                    <a:pt x="1" y="1436"/>
                    <a:pt x="79" y="1569"/>
                    <a:pt x="207" y="1640"/>
                  </a:cubicBezTo>
                  <a:cubicBezTo>
                    <a:pt x="289" y="1685"/>
                    <a:pt x="391" y="1705"/>
                    <a:pt x="504" y="1705"/>
                  </a:cubicBezTo>
                  <a:cubicBezTo>
                    <a:pt x="873" y="1705"/>
                    <a:pt x="1351" y="1497"/>
                    <a:pt x="1586" y="1306"/>
                  </a:cubicBezTo>
                  <a:cubicBezTo>
                    <a:pt x="1971" y="993"/>
                    <a:pt x="2188" y="532"/>
                    <a:pt x="2203" y="71"/>
                  </a:cubicBezTo>
                  <a:cubicBezTo>
                    <a:pt x="2036" y="23"/>
                    <a:pt x="1856" y="0"/>
                    <a:pt x="1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2"/>
            <p:cNvSpPr/>
            <p:nvPr/>
          </p:nvSpPr>
          <p:spPr>
            <a:xfrm>
              <a:off x="6085897" y="1414420"/>
              <a:ext cx="146419" cy="183184"/>
            </a:xfrm>
            <a:custGeom>
              <a:avLst/>
              <a:gdLst/>
              <a:ahLst/>
              <a:cxnLst/>
              <a:rect l="l" t="t" r="r" b="b"/>
              <a:pathLst>
                <a:path w="1115" h="1395" extrusionOk="0">
                  <a:moveTo>
                    <a:pt x="522" y="1"/>
                  </a:moveTo>
                  <a:cubicBezTo>
                    <a:pt x="519" y="1"/>
                    <a:pt x="516" y="1"/>
                    <a:pt x="513" y="1"/>
                  </a:cubicBezTo>
                  <a:cubicBezTo>
                    <a:pt x="319" y="5"/>
                    <a:pt x="156" y="158"/>
                    <a:pt x="99" y="327"/>
                  </a:cubicBezTo>
                  <a:cubicBezTo>
                    <a:pt x="1" y="611"/>
                    <a:pt x="84" y="996"/>
                    <a:pt x="295" y="1225"/>
                  </a:cubicBezTo>
                  <a:cubicBezTo>
                    <a:pt x="397" y="1333"/>
                    <a:pt x="538" y="1394"/>
                    <a:pt x="674" y="1394"/>
                  </a:cubicBezTo>
                  <a:cubicBezTo>
                    <a:pt x="817" y="1394"/>
                    <a:pt x="955" y="1328"/>
                    <a:pt x="1040" y="1180"/>
                  </a:cubicBezTo>
                  <a:cubicBezTo>
                    <a:pt x="1092" y="1089"/>
                    <a:pt x="1107" y="985"/>
                    <a:pt x="1109" y="883"/>
                  </a:cubicBezTo>
                  <a:cubicBezTo>
                    <a:pt x="1114" y="675"/>
                    <a:pt x="1069" y="464"/>
                    <a:pt x="956" y="284"/>
                  </a:cubicBezTo>
                  <a:cubicBezTo>
                    <a:pt x="866" y="136"/>
                    <a:pt x="708" y="1"/>
                    <a:pt x="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2"/>
            <p:cNvSpPr/>
            <p:nvPr/>
          </p:nvSpPr>
          <p:spPr>
            <a:xfrm>
              <a:off x="5284999" y="1535888"/>
              <a:ext cx="331577" cy="187387"/>
            </a:xfrm>
            <a:custGeom>
              <a:avLst/>
              <a:gdLst/>
              <a:ahLst/>
              <a:cxnLst/>
              <a:rect l="l" t="t" r="r" b="b"/>
              <a:pathLst>
                <a:path w="2525" h="1427" extrusionOk="0">
                  <a:moveTo>
                    <a:pt x="1188" y="0"/>
                  </a:moveTo>
                  <a:cubicBezTo>
                    <a:pt x="768" y="0"/>
                    <a:pt x="330" y="131"/>
                    <a:pt x="0" y="362"/>
                  </a:cubicBezTo>
                  <a:cubicBezTo>
                    <a:pt x="164" y="792"/>
                    <a:pt x="518" y="1158"/>
                    <a:pt x="982" y="1328"/>
                  </a:cubicBezTo>
                  <a:cubicBezTo>
                    <a:pt x="1146" y="1387"/>
                    <a:pt x="1386" y="1426"/>
                    <a:pt x="1625" y="1426"/>
                  </a:cubicBezTo>
                  <a:cubicBezTo>
                    <a:pt x="1935" y="1426"/>
                    <a:pt x="2246" y="1362"/>
                    <a:pt x="2396" y="1193"/>
                  </a:cubicBezTo>
                  <a:cubicBezTo>
                    <a:pt x="2495" y="1085"/>
                    <a:pt x="2524" y="935"/>
                    <a:pt x="2445" y="729"/>
                  </a:cubicBezTo>
                  <a:cubicBezTo>
                    <a:pt x="2248" y="222"/>
                    <a:pt x="1734" y="0"/>
                    <a:pt x="1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2"/>
            <p:cNvSpPr/>
            <p:nvPr/>
          </p:nvSpPr>
          <p:spPr>
            <a:xfrm>
              <a:off x="5380729" y="1533393"/>
              <a:ext cx="145237" cy="185417"/>
            </a:xfrm>
            <a:custGeom>
              <a:avLst/>
              <a:gdLst/>
              <a:ahLst/>
              <a:cxnLst/>
              <a:rect l="l" t="t" r="r" b="b"/>
              <a:pathLst>
                <a:path w="1106" h="1412" extrusionOk="0">
                  <a:moveTo>
                    <a:pt x="494" y="0"/>
                  </a:moveTo>
                  <a:cubicBezTo>
                    <a:pt x="454" y="0"/>
                    <a:pt x="413" y="6"/>
                    <a:pt x="373" y="19"/>
                  </a:cubicBezTo>
                  <a:cubicBezTo>
                    <a:pt x="192" y="76"/>
                    <a:pt x="85" y="257"/>
                    <a:pt x="46" y="429"/>
                  </a:cubicBezTo>
                  <a:cubicBezTo>
                    <a:pt x="1" y="638"/>
                    <a:pt x="25" y="853"/>
                    <a:pt x="99" y="1047"/>
                  </a:cubicBezTo>
                  <a:cubicBezTo>
                    <a:pt x="135" y="1141"/>
                    <a:pt x="182" y="1234"/>
                    <a:pt x="261" y="1304"/>
                  </a:cubicBezTo>
                  <a:cubicBezTo>
                    <a:pt x="346" y="1379"/>
                    <a:pt x="441" y="1412"/>
                    <a:pt x="536" y="1412"/>
                  </a:cubicBezTo>
                  <a:cubicBezTo>
                    <a:pt x="719" y="1412"/>
                    <a:pt x="896" y="1288"/>
                    <a:pt x="979" y="1104"/>
                  </a:cubicBezTo>
                  <a:cubicBezTo>
                    <a:pt x="1106" y="820"/>
                    <a:pt x="1059" y="427"/>
                    <a:pt x="872" y="190"/>
                  </a:cubicBezTo>
                  <a:cubicBezTo>
                    <a:pt x="786" y="80"/>
                    <a:pt x="642" y="0"/>
                    <a:pt x="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2"/>
            <p:cNvSpPr/>
            <p:nvPr/>
          </p:nvSpPr>
          <p:spPr>
            <a:xfrm>
              <a:off x="5365890" y="1101757"/>
              <a:ext cx="298879" cy="337086"/>
            </a:xfrm>
            <a:custGeom>
              <a:avLst/>
              <a:gdLst/>
              <a:ahLst/>
              <a:cxnLst/>
              <a:rect l="l" t="t" r="r" b="b"/>
              <a:pathLst>
                <a:path w="2276" h="2567" extrusionOk="0">
                  <a:moveTo>
                    <a:pt x="555" y="0"/>
                  </a:moveTo>
                  <a:cubicBezTo>
                    <a:pt x="364" y="110"/>
                    <a:pt x="179" y="229"/>
                    <a:pt x="1" y="354"/>
                  </a:cubicBezTo>
                  <a:cubicBezTo>
                    <a:pt x="188" y="487"/>
                    <a:pt x="409" y="609"/>
                    <a:pt x="531" y="706"/>
                  </a:cubicBezTo>
                  <a:cubicBezTo>
                    <a:pt x="1197" y="1243"/>
                    <a:pt x="1777" y="1869"/>
                    <a:pt x="2275" y="2566"/>
                  </a:cubicBezTo>
                  <a:cubicBezTo>
                    <a:pt x="1844" y="1634"/>
                    <a:pt x="1270" y="744"/>
                    <a:pt x="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2"/>
            <p:cNvSpPr/>
            <p:nvPr/>
          </p:nvSpPr>
          <p:spPr>
            <a:xfrm>
              <a:off x="5682100" y="998674"/>
              <a:ext cx="119105" cy="389874"/>
            </a:xfrm>
            <a:custGeom>
              <a:avLst/>
              <a:gdLst/>
              <a:ahLst/>
              <a:cxnLst/>
              <a:rect l="l" t="t" r="r" b="b"/>
              <a:pathLst>
                <a:path w="907" h="2969" extrusionOk="0">
                  <a:moveTo>
                    <a:pt x="606" y="0"/>
                  </a:moveTo>
                  <a:cubicBezTo>
                    <a:pt x="507" y="9"/>
                    <a:pt x="411" y="21"/>
                    <a:pt x="313" y="36"/>
                  </a:cubicBezTo>
                  <a:cubicBezTo>
                    <a:pt x="207" y="51"/>
                    <a:pt x="103" y="67"/>
                    <a:pt x="0" y="89"/>
                  </a:cubicBezTo>
                  <a:cubicBezTo>
                    <a:pt x="83" y="241"/>
                    <a:pt x="170" y="386"/>
                    <a:pt x="213" y="493"/>
                  </a:cubicBezTo>
                  <a:cubicBezTo>
                    <a:pt x="534" y="1288"/>
                    <a:pt x="738" y="2119"/>
                    <a:pt x="834" y="2969"/>
                  </a:cubicBezTo>
                  <a:cubicBezTo>
                    <a:pt x="907" y="1983"/>
                    <a:pt x="846" y="967"/>
                    <a:pt x="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2"/>
            <p:cNvSpPr/>
            <p:nvPr/>
          </p:nvSpPr>
          <p:spPr>
            <a:xfrm>
              <a:off x="5920964" y="1013118"/>
              <a:ext cx="160995" cy="381470"/>
            </a:xfrm>
            <a:custGeom>
              <a:avLst/>
              <a:gdLst/>
              <a:ahLst/>
              <a:cxnLst/>
              <a:rect l="l" t="t" r="r" b="b"/>
              <a:pathLst>
                <a:path w="1226" h="2905" extrusionOk="0">
                  <a:moveTo>
                    <a:pt x="651" y="0"/>
                  </a:moveTo>
                  <a:cubicBezTo>
                    <a:pt x="613" y="123"/>
                    <a:pt x="579" y="240"/>
                    <a:pt x="550" y="316"/>
                  </a:cubicBezTo>
                  <a:cubicBezTo>
                    <a:pt x="249" y="1152"/>
                    <a:pt x="66" y="2019"/>
                    <a:pt x="0" y="2904"/>
                  </a:cubicBezTo>
                  <a:cubicBezTo>
                    <a:pt x="259" y="1939"/>
                    <a:pt x="657" y="982"/>
                    <a:pt x="1225" y="149"/>
                  </a:cubicBezTo>
                  <a:cubicBezTo>
                    <a:pt x="1037" y="90"/>
                    <a:pt x="847" y="40"/>
                    <a:pt x="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2"/>
            <p:cNvSpPr/>
            <p:nvPr/>
          </p:nvSpPr>
          <p:spPr>
            <a:xfrm>
              <a:off x="5265433" y="2128649"/>
              <a:ext cx="1142331" cy="213650"/>
            </a:xfrm>
            <a:custGeom>
              <a:avLst/>
              <a:gdLst/>
              <a:ahLst/>
              <a:cxnLst/>
              <a:rect l="l" t="t" r="r" b="b"/>
              <a:pathLst>
                <a:path w="8699" h="1627" extrusionOk="0">
                  <a:moveTo>
                    <a:pt x="8638" y="1"/>
                  </a:moveTo>
                  <a:cubicBezTo>
                    <a:pt x="8627" y="1"/>
                    <a:pt x="8616" y="4"/>
                    <a:pt x="8606" y="12"/>
                  </a:cubicBezTo>
                  <a:cubicBezTo>
                    <a:pt x="7642" y="722"/>
                    <a:pt x="6372" y="1207"/>
                    <a:pt x="4934" y="1416"/>
                  </a:cubicBezTo>
                  <a:cubicBezTo>
                    <a:pt x="4448" y="1486"/>
                    <a:pt x="3973" y="1521"/>
                    <a:pt x="3514" y="1521"/>
                  </a:cubicBezTo>
                  <a:cubicBezTo>
                    <a:pt x="2198" y="1521"/>
                    <a:pt x="1014" y="1233"/>
                    <a:pt x="89" y="677"/>
                  </a:cubicBezTo>
                  <a:cubicBezTo>
                    <a:pt x="81" y="672"/>
                    <a:pt x="71" y="669"/>
                    <a:pt x="62" y="669"/>
                  </a:cubicBezTo>
                  <a:cubicBezTo>
                    <a:pt x="44" y="669"/>
                    <a:pt x="27" y="679"/>
                    <a:pt x="16" y="694"/>
                  </a:cubicBezTo>
                  <a:cubicBezTo>
                    <a:pt x="1" y="720"/>
                    <a:pt x="9" y="754"/>
                    <a:pt x="35" y="769"/>
                  </a:cubicBezTo>
                  <a:cubicBezTo>
                    <a:pt x="977" y="1334"/>
                    <a:pt x="2181" y="1627"/>
                    <a:pt x="3520" y="1627"/>
                  </a:cubicBezTo>
                  <a:cubicBezTo>
                    <a:pt x="3983" y="1627"/>
                    <a:pt x="4461" y="1593"/>
                    <a:pt x="4949" y="1521"/>
                  </a:cubicBezTo>
                  <a:cubicBezTo>
                    <a:pt x="6404" y="1311"/>
                    <a:pt x="7691" y="819"/>
                    <a:pt x="8670" y="98"/>
                  </a:cubicBezTo>
                  <a:cubicBezTo>
                    <a:pt x="8695" y="79"/>
                    <a:pt x="8699" y="46"/>
                    <a:pt x="8682" y="22"/>
                  </a:cubicBezTo>
                  <a:cubicBezTo>
                    <a:pt x="8671" y="8"/>
                    <a:pt x="8655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2"/>
            <p:cNvSpPr/>
            <p:nvPr/>
          </p:nvSpPr>
          <p:spPr>
            <a:xfrm>
              <a:off x="5101550" y="2586942"/>
              <a:ext cx="1706208" cy="1680175"/>
            </a:xfrm>
            <a:custGeom>
              <a:avLst/>
              <a:gdLst/>
              <a:ahLst/>
              <a:cxnLst/>
              <a:rect l="l" t="t" r="r" b="b"/>
              <a:pathLst>
                <a:path w="12993" h="12795" extrusionOk="0">
                  <a:moveTo>
                    <a:pt x="3358" y="0"/>
                  </a:moveTo>
                  <a:cubicBezTo>
                    <a:pt x="3308" y="0"/>
                    <a:pt x="3258" y="1"/>
                    <a:pt x="3206" y="4"/>
                  </a:cubicBezTo>
                  <a:cubicBezTo>
                    <a:pt x="2394" y="50"/>
                    <a:pt x="1623" y="516"/>
                    <a:pt x="1166" y="1237"/>
                  </a:cubicBezTo>
                  <a:cubicBezTo>
                    <a:pt x="1" y="3070"/>
                    <a:pt x="1052" y="5746"/>
                    <a:pt x="1787" y="7436"/>
                  </a:cubicBezTo>
                  <a:cubicBezTo>
                    <a:pt x="2111" y="8174"/>
                    <a:pt x="2418" y="8944"/>
                    <a:pt x="2918" y="9571"/>
                  </a:cubicBezTo>
                  <a:cubicBezTo>
                    <a:pt x="3482" y="10278"/>
                    <a:pt x="4228" y="10589"/>
                    <a:pt x="5092" y="10743"/>
                  </a:cubicBezTo>
                  <a:cubicBezTo>
                    <a:pt x="6512" y="10994"/>
                    <a:pt x="7004" y="10996"/>
                    <a:pt x="8348" y="11541"/>
                  </a:cubicBezTo>
                  <a:cubicBezTo>
                    <a:pt x="9062" y="11828"/>
                    <a:pt x="9858" y="12064"/>
                    <a:pt x="10481" y="12529"/>
                  </a:cubicBezTo>
                  <a:cubicBezTo>
                    <a:pt x="10715" y="12704"/>
                    <a:pt x="11002" y="12794"/>
                    <a:pt x="11287" y="12794"/>
                  </a:cubicBezTo>
                  <a:cubicBezTo>
                    <a:pt x="11696" y="12794"/>
                    <a:pt x="12098" y="12608"/>
                    <a:pt x="12323" y="12221"/>
                  </a:cubicBezTo>
                  <a:cubicBezTo>
                    <a:pt x="12992" y="11074"/>
                    <a:pt x="11844" y="9926"/>
                    <a:pt x="10968" y="9354"/>
                  </a:cubicBezTo>
                  <a:cubicBezTo>
                    <a:pt x="10392" y="8978"/>
                    <a:pt x="8636" y="8219"/>
                    <a:pt x="7203" y="7693"/>
                  </a:cubicBezTo>
                  <a:cubicBezTo>
                    <a:pt x="6449" y="7415"/>
                    <a:pt x="5878" y="6705"/>
                    <a:pt x="5848" y="5870"/>
                  </a:cubicBezTo>
                  <a:cubicBezTo>
                    <a:pt x="5825" y="5220"/>
                    <a:pt x="5792" y="3510"/>
                    <a:pt x="5752" y="2739"/>
                  </a:cubicBezTo>
                  <a:cubicBezTo>
                    <a:pt x="5672" y="1277"/>
                    <a:pt x="4846" y="0"/>
                    <a:pt x="3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2"/>
            <p:cNvSpPr/>
            <p:nvPr/>
          </p:nvSpPr>
          <p:spPr>
            <a:xfrm>
              <a:off x="5186118" y="3103933"/>
              <a:ext cx="592111" cy="900558"/>
            </a:xfrm>
            <a:custGeom>
              <a:avLst/>
              <a:gdLst/>
              <a:ahLst/>
              <a:cxnLst/>
              <a:rect l="l" t="t" r="r" b="b"/>
              <a:pathLst>
                <a:path w="4509" h="6858" extrusionOk="0">
                  <a:moveTo>
                    <a:pt x="58" y="0"/>
                  </a:moveTo>
                  <a:cubicBezTo>
                    <a:pt x="56" y="0"/>
                    <a:pt x="53" y="1"/>
                    <a:pt x="51" y="1"/>
                  </a:cubicBezTo>
                  <a:cubicBezTo>
                    <a:pt x="21" y="4"/>
                    <a:pt x="1" y="31"/>
                    <a:pt x="5" y="60"/>
                  </a:cubicBezTo>
                  <a:cubicBezTo>
                    <a:pt x="165" y="1268"/>
                    <a:pt x="647" y="2487"/>
                    <a:pt x="1097" y="3521"/>
                  </a:cubicBezTo>
                  <a:lnTo>
                    <a:pt x="1189" y="3731"/>
                  </a:lnTo>
                  <a:cubicBezTo>
                    <a:pt x="1477" y="4400"/>
                    <a:pt x="1777" y="5093"/>
                    <a:pt x="2234" y="5665"/>
                  </a:cubicBezTo>
                  <a:cubicBezTo>
                    <a:pt x="2748" y="6309"/>
                    <a:pt x="3430" y="6678"/>
                    <a:pt x="4441" y="6857"/>
                  </a:cubicBezTo>
                  <a:lnTo>
                    <a:pt x="4451" y="6857"/>
                  </a:lnTo>
                  <a:cubicBezTo>
                    <a:pt x="4475" y="6857"/>
                    <a:pt x="4498" y="6840"/>
                    <a:pt x="4503" y="6819"/>
                  </a:cubicBezTo>
                  <a:cubicBezTo>
                    <a:pt x="4508" y="6787"/>
                    <a:pt x="4488" y="6762"/>
                    <a:pt x="4460" y="6756"/>
                  </a:cubicBezTo>
                  <a:cubicBezTo>
                    <a:pt x="3475" y="6580"/>
                    <a:pt x="2812" y="6226"/>
                    <a:pt x="2317" y="5602"/>
                  </a:cubicBezTo>
                  <a:cubicBezTo>
                    <a:pt x="1868" y="5041"/>
                    <a:pt x="1571" y="4356"/>
                    <a:pt x="1284" y="3692"/>
                  </a:cubicBezTo>
                  <a:lnTo>
                    <a:pt x="1193" y="3479"/>
                  </a:lnTo>
                  <a:cubicBezTo>
                    <a:pt x="747" y="2453"/>
                    <a:pt x="269" y="1243"/>
                    <a:pt x="111" y="47"/>
                  </a:cubicBezTo>
                  <a:cubicBezTo>
                    <a:pt x="107" y="19"/>
                    <a:pt x="83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2"/>
            <p:cNvSpPr/>
            <p:nvPr/>
          </p:nvSpPr>
          <p:spPr>
            <a:xfrm>
              <a:off x="5849659" y="2939131"/>
              <a:ext cx="700316" cy="883093"/>
            </a:xfrm>
            <a:custGeom>
              <a:avLst/>
              <a:gdLst/>
              <a:ahLst/>
              <a:cxnLst/>
              <a:rect l="l" t="t" r="r" b="b"/>
              <a:pathLst>
                <a:path w="5333" h="6725" extrusionOk="0">
                  <a:moveTo>
                    <a:pt x="55" y="1"/>
                  </a:moveTo>
                  <a:cubicBezTo>
                    <a:pt x="54" y="1"/>
                    <a:pt x="53" y="1"/>
                    <a:pt x="52" y="1"/>
                  </a:cubicBezTo>
                  <a:cubicBezTo>
                    <a:pt x="24" y="2"/>
                    <a:pt x="1" y="28"/>
                    <a:pt x="2" y="57"/>
                  </a:cubicBezTo>
                  <a:cubicBezTo>
                    <a:pt x="29" y="549"/>
                    <a:pt x="52" y="1445"/>
                    <a:pt x="71" y="2166"/>
                  </a:cubicBezTo>
                  <a:cubicBezTo>
                    <a:pt x="81" y="2584"/>
                    <a:pt x="91" y="2955"/>
                    <a:pt x="99" y="3188"/>
                  </a:cubicBezTo>
                  <a:cubicBezTo>
                    <a:pt x="129" y="4013"/>
                    <a:pt x="686" y="4764"/>
                    <a:pt x="1487" y="5058"/>
                  </a:cubicBezTo>
                  <a:cubicBezTo>
                    <a:pt x="2834" y="5554"/>
                    <a:pt x="4653" y="6328"/>
                    <a:pt x="5242" y="6715"/>
                  </a:cubicBezTo>
                  <a:cubicBezTo>
                    <a:pt x="5252" y="6720"/>
                    <a:pt x="5261" y="6725"/>
                    <a:pt x="5271" y="6725"/>
                  </a:cubicBezTo>
                  <a:cubicBezTo>
                    <a:pt x="5289" y="6725"/>
                    <a:pt x="5305" y="6717"/>
                    <a:pt x="5316" y="6699"/>
                  </a:cubicBezTo>
                  <a:cubicBezTo>
                    <a:pt x="5332" y="6676"/>
                    <a:pt x="5325" y="6642"/>
                    <a:pt x="5299" y="6626"/>
                  </a:cubicBezTo>
                  <a:cubicBezTo>
                    <a:pt x="4695" y="6229"/>
                    <a:pt x="2905" y="5468"/>
                    <a:pt x="1523" y="4958"/>
                  </a:cubicBezTo>
                  <a:cubicBezTo>
                    <a:pt x="763" y="4679"/>
                    <a:pt x="233" y="3966"/>
                    <a:pt x="205" y="3185"/>
                  </a:cubicBezTo>
                  <a:cubicBezTo>
                    <a:pt x="195" y="2951"/>
                    <a:pt x="186" y="2580"/>
                    <a:pt x="176" y="2164"/>
                  </a:cubicBezTo>
                  <a:cubicBezTo>
                    <a:pt x="158" y="1443"/>
                    <a:pt x="135" y="545"/>
                    <a:pt x="108" y="51"/>
                  </a:cubicBezTo>
                  <a:cubicBezTo>
                    <a:pt x="108" y="23"/>
                    <a:pt x="88" y="1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2"/>
            <p:cNvSpPr/>
            <p:nvPr/>
          </p:nvSpPr>
          <p:spPr>
            <a:xfrm>
              <a:off x="6482079" y="4014479"/>
              <a:ext cx="140772" cy="259084"/>
            </a:xfrm>
            <a:custGeom>
              <a:avLst/>
              <a:gdLst/>
              <a:ahLst/>
              <a:cxnLst/>
              <a:rect l="l" t="t" r="r" b="b"/>
              <a:pathLst>
                <a:path w="1072" h="1973" extrusionOk="0">
                  <a:moveTo>
                    <a:pt x="63" y="0"/>
                  </a:moveTo>
                  <a:cubicBezTo>
                    <a:pt x="41" y="0"/>
                    <a:pt x="20" y="14"/>
                    <a:pt x="11" y="35"/>
                  </a:cubicBezTo>
                  <a:cubicBezTo>
                    <a:pt x="1" y="61"/>
                    <a:pt x="15" y="93"/>
                    <a:pt x="41" y="103"/>
                  </a:cubicBezTo>
                  <a:cubicBezTo>
                    <a:pt x="48" y="108"/>
                    <a:pt x="693" y="372"/>
                    <a:pt x="825" y="827"/>
                  </a:cubicBezTo>
                  <a:cubicBezTo>
                    <a:pt x="962" y="1301"/>
                    <a:pt x="807" y="1901"/>
                    <a:pt x="805" y="1907"/>
                  </a:cubicBezTo>
                  <a:cubicBezTo>
                    <a:pt x="797" y="1934"/>
                    <a:pt x="815" y="1964"/>
                    <a:pt x="843" y="1971"/>
                  </a:cubicBezTo>
                  <a:cubicBezTo>
                    <a:pt x="847" y="1972"/>
                    <a:pt x="852" y="1972"/>
                    <a:pt x="857" y="1972"/>
                  </a:cubicBezTo>
                  <a:cubicBezTo>
                    <a:pt x="880" y="1972"/>
                    <a:pt x="902" y="1957"/>
                    <a:pt x="907" y="1931"/>
                  </a:cubicBezTo>
                  <a:cubicBezTo>
                    <a:pt x="915" y="1907"/>
                    <a:pt x="1072" y="1298"/>
                    <a:pt x="926" y="794"/>
                  </a:cubicBezTo>
                  <a:cubicBezTo>
                    <a:pt x="780" y="292"/>
                    <a:pt x="109" y="15"/>
                    <a:pt x="81" y="3"/>
                  </a:cubicBezTo>
                  <a:cubicBezTo>
                    <a:pt x="75" y="1"/>
                    <a:pt x="69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2"/>
            <p:cNvSpPr/>
            <p:nvPr/>
          </p:nvSpPr>
          <p:spPr>
            <a:xfrm>
              <a:off x="6602102" y="3956962"/>
              <a:ext cx="137358" cy="216407"/>
            </a:xfrm>
            <a:custGeom>
              <a:avLst/>
              <a:gdLst/>
              <a:ahLst/>
              <a:cxnLst/>
              <a:rect l="l" t="t" r="r" b="b"/>
              <a:pathLst>
                <a:path w="1046" h="1648" extrusionOk="0">
                  <a:moveTo>
                    <a:pt x="60" y="0"/>
                  </a:moveTo>
                  <a:cubicBezTo>
                    <a:pt x="39" y="0"/>
                    <a:pt x="19" y="13"/>
                    <a:pt x="11" y="33"/>
                  </a:cubicBezTo>
                  <a:cubicBezTo>
                    <a:pt x="1" y="60"/>
                    <a:pt x="12" y="92"/>
                    <a:pt x="39" y="103"/>
                  </a:cubicBezTo>
                  <a:cubicBezTo>
                    <a:pt x="45" y="106"/>
                    <a:pt x="673" y="377"/>
                    <a:pt x="823" y="827"/>
                  </a:cubicBezTo>
                  <a:cubicBezTo>
                    <a:pt x="897" y="1053"/>
                    <a:pt x="937" y="1311"/>
                    <a:pt x="939" y="1595"/>
                  </a:cubicBezTo>
                  <a:cubicBezTo>
                    <a:pt x="939" y="1625"/>
                    <a:pt x="963" y="1648"/>
                    <a:pt x="993" y="1648"/>
                  </a:cubicBezTo>
                  <a:cubicBezTo>
                    <a:pt x="1021" y="1648"/>
                    <a:pt x="1046" y="1625"/>
                    <a:pt x="1046" y="1594"/>
                  </a:cubicBezTo>
                  <a:cubicBezTo>
                    <a:pt x="1044" y="1298"/>
                    <a:pt x="1003" y="1030"/>
                    <a:pt x="924" y="794"/>
                  </a:cubicBezTo>
                  <a:cubicBezTo>
                    <a:pt x="759" y="297"/>
                    <a:pt x="106" y="17"/>
                    <a:pt x="81" y="4"/>
                  </a:cubicBezTo>
                  <a:cubicBezTo>
                    <a:pt x="74" y="2"/>
                    <a:pt x="67" y="0"/>
                    <a:pt x="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7" name="Google Shape;2157;p32"/>
          <p:cNvGrpSpPr/>
          <p:nvPr/>
        </p:nvGrpSpPr>
        <p:grpSpPr>
          <a:xfrm>
            <a:off x="1939901" y="1057561"/>
            <a:ext cx="494777" cy="444520"/>
            <a:chOff x="1871175" y="984299"/>
            <a:chExt cx="3905105" cy="3508444"/>
          </a:xfrm>
        </p:grpSpPr>
        <p:sp>
          <p:nvSpPr>
            <p:cNvPr id="2158" name="Google Shape;2158;p32"/>
            <p:cNvSpPr/>
            <p:nvPr/>
          </p:nvSpPr>
          <p:spPr>
            <a:xfrm>
              <a:off x="1871175" y="1020975"/>
              <a:ext cx="3905105" cy="3437350"/>
            </a:xfrm>
            <a:custGeom>
              <a:avLst/>
              <a:gdLst/>
              <a:ahLst/>
              <a:cxnLst/>
              <a:rect l="l" t="t" r="r" b="b"/>
              <a:pathLst>
                <a:path w="6921" h="6092" extrusionOk="0">
                  <a:moveTo>
                    <a:pt x="1771" y="0"/>
                  </a:moveTo>
                  <a:cubicBezTo>
                    <a:pt x="1488" y="0"/>
                    <a:pt x="1177" y="153"/>
                    <a:pt x="872" y="369"/>
                  </a:cubicBezTo>
                  <a:cubicBezTo>
                    <a:pt x="322" y="758"/>
                    <a:pt x="1" y="1206"/>
                    <a:pt x="389" y="1756"/>
                  </a:cubicBezTo>
                  <a:cubicBezTo>
                    <a:pt x="947" y="2542"/>
                    <a:pt x="1696" y="3362"/>
                    <a:pt x="2557" y="4120"/>
                  </a:cubicBezTo>
                  <a:cubicBezTo>
                    <a:pt x="3416" y="4881"/>
                    <a:pt x="4321" y="5524"/>
                    <a:pt x="5172" y="5981"/>
                  </a:cubicBezTo>
                  <a:cubicBezTo>
                    <a:pt x="5315" y="6057"/>
                    <a:pt x="5447" y="6091"/>
                    <a:pt x="5570" y="6091"/>
                  </a:cubicBezTo>
                  <a:cubicBezTo>
                    <a:pt x="5958" y="6091"/>
                    <a:pt x="6252" y="5748"/>
                    <a:pt x="6493" y="5297"/>
                  </a:cubicBezTo>
                  <a:cubicBezTo>
                    <a:pt x="6812" y="4701"/>
                    <a:pt x="6920" y="4147"/>
                    <a:pt x="6326" y="3829"/>
                  </a:cubicBezTo>
                  <a:cubicBezTo>
                    <a:pt x="5638" y="3461"/>
                    <a:pt x="4893" y="2929"/>
                    <a:pt x="4173" y="2293"/>
                  </a:cubicBezTo>
                  <a:cubicBezTo>
                    <a:pt x="3453" y="1657"/>
                    <a:pt x="2835" y="983"/>
                    <a:pt x="2382" y="345"/>
                  </a:cubicBezTo>
                  <a:cubicBezTo>
                    <a:pt x="2209" y="100"/>
                    <a:pt x="1999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2"/>
            <p:cNvSpPr/>
            <p:nvPr/>
          </p:nvSpPr>
          <p:spPr>
            <a:xfrm>
              <a:off x="1924778" y="984299"/>
              <a:ext cx="3844731" cy="3508444"/>
            </a:xfrm>
            <a:custGeom>
              <a:avLst/>
              <a:gdLst/>
              <a:ahLst/>
              <a:cxnLst/>
              <a:rect l="l" t="t" r="r" b="b"/>
              <a:pathLst>
                <a:path w="6814" h="6218" extrusionOk="0">
                  <a:moveTo>
                    <a:pt x="5035" y="0"/>
                  </a:moveTo>
                  <a:cubicBezTo>
                    <a:pt x="4796" y="0"/>
                    <a:pt x="4579" y="105"/>
                    <a:pt x="4406" y="367"/>
                  </a:cubicBezTo>
                  <a:cubicBezTo>
                    <a:pt x="3978" y="1021"/>
                    <a:pt x="3381" y="1714"/>
                    <a:pt x="2684" y="2373"/>
                  </a:cubicBezTo>
                  <a:cubicBezTo>
                    <a:pt x="1985" y="3034"/>
                    <a:pt x="1258" y="3591"/>
                    <a:pt x="584" y="3982"/>
                  </a:cubicBezTo>
                  <a:cubicBezTo>
                    <a:pt x="0" y="4321"/>
                    <a:pt x="124" y="4871"/>
                    <a:pt x="464" y="5455"/>
                  </a:cubicBezTo>
                  <a:cubicBezTo>
                    <a:pt x="716" y="5889"/>
                    <a:pt x="1015" y="6218"/>
                    <a:pt x="1392" y="6218"/>
                  </a:cubicBezTo>
                  <a:cubicBezTo>
                    <a:pt x="1521" y="6218"/>
                    <a:pt x="1659" y="6179"/>
                    <a:pt x="1808" y="6093"/>
                  </a:cubicBezTo>
                  <a:cubicBezTo>
                    <a:pt x="2643" y="5610"/>
                    <a:pt x="3527" y="4936"/>
                    <a:pt x="4361" y="4148"/>
                  </a:cubicBezTo>
                  <a:cubicBezTo>
                    <a:pt x="5193" y="3358"/>
                    <a:pt x="5914" y="2516"/>
                    <a:pt x="6445" y="1708"/>
                  </a:cubicBezTo>
                  <a:cubicBezTo>
                    <a:pt x="6814" y="1145"/>
                    <a:pt x="6478" y="708"/>
                    <a:pt x="5917" y="339"/>
                  </a:cubicBezTo>
                  <a:cubicBezTo>
                    <a:pt x="5616" y="140"/>
                    <a:pt x="5310" y="0"/>
                    <a:pt x="5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3186419" y="2111652"/>
              <a:ext cx="1455175" cy="1413421"/>
            </a:xfrm>
            <a:custGeom>
              <a:avLst/>
              <a:gdLst/>
              <a:ahLst/>
              <a:cxnLst/>
              <a:rect l="l" t="t" r="r" b="b"/>
              <a:pathLst>
                <a:path w="2579" h="2505" extrusionOk="0">
                  <a:moveTo>
                    <a:pt x="1495" y="0"/>
                  </a:moveTo>
                  <a:cubicBezTo>
                    <a:pt x="1432" y="0"/>
                    <a:pt x="1369" y="26"/>
                    <a:pt x="1322" y="75"/>
                  </a:cubicBezTo>
                  <a:cubicBezTo>
                    <a:pt x="1137" y="275"/>
                    <a:pt x="941" y="474"/>
                    <a:pt x="734" y="671"/>
                  </a:cubicBezTo>
                  <a:cubicBezTo>
                    <a:pt x="528" y="864"/>
                    <a:pt x="323" y="1045"/>
                    <a:pt x="116" y="1216"/>
                  </a:cubicBezTo>
                  <a:cubicBezTo>
                    <a:pt x="14" y="1300"/>
                    <a:pt x="0" y="1450"/>
                    <a:pt x="86" y="1549"/>
                  </a:cubicBezTo>
                  <a:lnTo>
                    <a:pt x="842" y="2424"/>
                  </a:lnTo>
                  <a:cubicBezTo>
                    <a:pt x="889" y="2477"/>
                    <a:pt x="954" y="2505"/>
                    <a:pt x="1020" y="2505"/>
                  </a:cubicBezTo>
                  <a:cubicBezTo>
                    <a:pt x="1071" y="2505"/>
                    <a:pt x="1122" y="2488"/>
                    <a:pt x="1164" y="2453"/>
                  </a:cubicBezTo>
                  <a:cubicBezTo>
                    <a:pt x="1392" y="2261"/>
                    <a:pt x="1621" y="2060"/>
                    <a:pt x="1843" y="1847"/>
                  </a:cubicBezTo>
                  <a:cubicBezTo>
                    <a:pt x="2070" y="1633"/>
                    <a:pt x="2289" y="1415"/>
                    <a:pt x="2493" y="1193"/>
                  </a:cubicBezTo>
                  <a:cubicBezTo>
                    <a:pt x="2579" y="1102"/>
                    <a:pt x="2574" y="958"/>
                    <a:pt x="2483" y="871"/>
                  </a:cubicBezTo>
                  <a:lnTo>
                    <a:pt x="1655" y="65"/>
                  </a:lnTo>
                  <a:cubicBezTo>
                    <a:pt x="1610" y="22"/>
                    <a:pt x="1553" y="0"/>
                    <a:pt x="149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3194882" y="2749243"/>
              <a:ext cx="1436555" cy="810249"/>
            </a:xfrm>
            <a:custGeom>
              <a:avLst/>
              <a:gdLst/>
              <a:ahLst/>
              <a:cxnLst/>
              <a:rect l="l" t="t" r="r" b="b"/>
              <a:pathLst>
                <a:path w="2546" h="1436" extrusionOk="0">
                  <a:moveTo>
                    <a:pt x="2478" y="1"/>
                  </a:moveTo>
                  <a:cubicBezTo>
                    <a:pt x="2462" y="1"/>
                    <a:pt x="2446" y="7"/>
                    <a:pt x="2434" y="21"/>
                  </a:cubicBezTo>
                  <a:cubicBezTo>
                    <a:pt x="2225" y="245"/>
                    <a:pt x="2007" y="465"/>
                    <a:pt x="1786" y="673"/>
                  </a:cubicBezTo>
                  <a:cubicBezTo>
                    <a:pt x="1563" y="884"/>
                    <a:pt x="1334" y="1086"/>
                    <a:pt x="1107" y="1276"/>
                  </a:cubicBezTo>
                  <a:cubicBezTo>
                    <a:pt x="1077" y="1301"/>
                    <a:pt x="1040" y="1313"/>
                    <a:pt x="1003" y="1313"/>
                  </a:cubicBezTo>
                  <a:cubicBezTo>
                    <a:pt x="954" y="1313"/>
                    <a:pt x="905" y="1293"/>
                    <a:pt x="870" y="1254"/>
                  </a:cubicBezTo>
                  <a:lnTo>
                    <a:pt x="114" y="378"/>
                  </a:lnTo>
                  <a:cubicBezTo>
                    <a:pt x="101" y="364"/>
                    <a:pt x="85" y="357"/>
                    <a:pt x="68" y="357"/>
                  </a:cubicBezTo>
                  <a:cubicBezTo>
                    <a:pt x="54" y="357"/>
                    <a:pt x="40" y="362"/>
                    <a:pt x="28" y="372"/>
                  </a:cubicBezTo>
                  <a:cubicBezTo>
                    <a:pt x="4" y="395"/>
                    <a:pt x="1" y="433"/>
                    <a:pt x="22" y="457"/>
                  </a:cubicBezTo>
                  <a:lnTo>
                    <a:pt x="779" y="1334"/>
                  </a:lnTo>
                  <a:cubicBezTo>
                    <a:pt x="836" y="1401"/>
                    <a:pt x="919" y="1436"/>
                    <a:pt x="1000" y="1436"/>
                  </a:cubicBezTo>
                  <a:cubicBezTo>
                    <a:pt x="1067" y="1436"/>
                    <a:pt x="1132" y="1414"/>
                    <a:pt x="1186" y="1368"/>
                  </a:cubicBezTo>
                  <a:cubicBezTo>
                    <a:pt x="1414" y="1177"/>
                    <a:pt x="1646" y="973"/>
                    <a:pt x="1870" y="762"/>
                  </a:cubicBezTo>
                  <a:cubicBezTo>
                    <a:pt x="2092" y="550"/>
                    <a:pt x="2312" y="329"/>
                    <a:pt x="2524" y="102"/>
                  </a:cubicBezTo>
                  <a:cubicBezTo>
                    <a:pt x="2545" y="78"/>
                    <a:pt x="2545" y="41"/>
                    <a:pt x="2519" y="16"/>
                  </a:cubicBezTo>
                  <a:cubicBezTo>
                    <a:pt x="2508" y="6"/>
                    <a:pt x="2493" y="1"/>
                    <a:pt x="2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2906556" y="2564172"/>
              <a:ext cx="2205614" cy="1893025"/>
            </a:xfrm>
            <a:custGeom>
              <a:avLst/>
              <a:gdLst/>
              <a:ahLst/>
              <a:cxnLst/>
              <a:rect l="l" t="t" r="r" b="b"/>
              <a:pathLst>
                <a:path w="3909" h="3355" extrusionOk="0">
                  <a:moveTo>
                    <a:pt x="3841" y="1"/>
                  </a:moveTo>
                  <a:cubicBezTo>
                    <a:pt x="3823" y="1"/>
                    <a:pt x="3806" y="8"/>
                    <a:pt x="3794" y="22"/>
                  </a:cubicBezTo>
                  <a:cubicBezTo>
                    <a:pt x="3427" y="457"/>
                    <a:pt x="3018" y="890"/>
                    <a:pt x="2579" y="1304"/>
                  </a:cubicBezTo>
                  <a:cubicBezTo>
                    <a:pt x="1747" y="2089"/>
                    <a:pt x="869" y="2760"/>
                    <a:pt x="38" y="3241"/>
                  </a:cubicBezTo>
                  <a:cubicBezTo>
                    <a:pt x="9" y="3257"/>
                    <a:pt x="1" y="3296"/>
                    <a:pt x="16" y="3324"/>
                  </a:cubicBezTo>
                  <a:cubicBezTo>
                    <a:pt x="26" y="3343"/>
                    <a:pt x="46" y="3354"/>
                    <a:pt x="68" y="3354"/>
                  </a:cubicBezTo>
                  <a:cubicBezTo>
                    <a:pt x="79" y="3354"/>
                    <a:pt x="89" y="3350"/>
                    <a:pt x="101" y="3347"/>
                  </a:cubicBezTo>
                  <a:cubicBezTo>
                    <a:pt x="939" y="2860"/>
                    <a:pt x="1825" y="2183"/>
                    <a:pt x="2663" y="1392"/>
                  </a:cubicBezTo>
                  <a:cubicBezTo>
                    <a:pt x="3103" y="975"/>
                    <a:pt x="3516" y="540"/>
                    <a:pt x="3887" y="100"/>
                  </a:cubicBezTo>
                  <a:cubicBezTo>
                    <a:pt x="3909" y="73"/>
                    <a:pt x="3906" y="36"/>
                    <a:pt x="3880" y="14"/>
                  </a:cubicBezTo>
                  <a:cubicBezTo>
                    <a:pt x="3868" y="5"/>
                    <a:pt x="3854" y="1"/>
                    <a:pt x="3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2"/>
            <p:cNvSpPr/>
            <p:nvPr/>
          </p:nvSpPr>
          <p:spPr>
            <a:xfrm>
              <a:off x="2714714" y="1843637"/>
              <a:ext cx="1199574" cy="1091240"/>
            </a:xfrm>
            <a:custGeom>
              <a:avLst/>
              <a:gdLst/>
              <a:ahLst/>
              <a:cxnLst/>
              <a:rect l="l" t="t" r="r" b="b"/>
              <a:pathLst>
                <a:path w="2126" h="1934" extrusionOk="0">
                  <a:moveTo>
                    <a:pt x="2058" y="1"/>
                  </a:moveTo>
                  <a:cubicBezTo>
                    <a:pt x="2041" y="1"/>
                    <a:pt x="2024" y="7"/>
                    <a:pt x="2013" y="21"/>
                  </a:cubicBezTo>
                  <a:cubicBezTo>
                    <a:pt x="1773" y="285"/>
                    <a:pt x="1513" y="550"/>
                    <a:pt x="1242" y="807"/>
                  </a:cubicBezTo>
                  <a:cubicBezTo>
                    <a:pt x="845" y="1183"/>
                    <a:pt x="438" y="1526"/>
                    <a:pt x="34" y="1825"/>
                  </a:cubicBezTo>
                  <a:cubicBezTo>
                    <a:pt x="6" y="1845"/>
                    <a:pt x="1" y="1883"/>
                    <a:pt x="21" y="1910"/>
                  </a:cubicBezTo>
                  <a:cubicBezTo>
                    <a:pt x="31" y="1925"/>
                    <a:pt x="51" y="1934"/>
                    <a:pt x="69" y="1934"/>
                  </a:cubicBezTo>
                  <a:cubicBezTo>
                    <a:pt x="81" y="1934"/>
                    <a:pt x="94" y="1931"/>
                    <a:pt x="106" y="1921"/>
                  </a:cubicBezTo>
                  <a:cubicBezTo>
                    <a:pt x="515" y="1620"/>
                    <a:pt x="926" y="1274"/>
                    <a:pt x="1327" y="896"/>
                  </a:cubicBezTo>
                  <a:cubicBezTo>
                    <a:pt x="1600" y="636"/>
                    <a:pt x="1863" y="369"/>
                    <a:pt x="2104" y="101"/>
                  </a:cubicBezTo>
                  <a:cubicBezTo>
                    <a:pt x="2125" y="76"/>
                    <a:pt x="2122" y="36"/>
                    <a:pt x="2098" y="15"/>
                  </a:cubicBezTo>
                  <a:cubicBezTo>
                    <a:pt x="2087" y="5"/>
                    <a:pt x="2072" y="1"/>
                    <a:pt x="2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4" name="Google Shape;2164;p32"/>
          <p:cNvSpPr/>
          <p:nvPr/>
        </p:nvSpPr>
        <p:spPr>
          <a:xfrm>
            <a:off x="7707775" y="1289449"/>
            <a:ext cx="185100" cy="18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5" name="Google Shape;2165;p32"/>
          <p:cNvGrpSpPr/>
          <p:nvPr/>
        </p:nvGrpSpPr>
        <p:grpSpPr>
          <a:xfrm rot="3600121">
            <a:off x="4382557" y="851897"/>
            <a:ext cx="191561" cy="411321"/>
            <a:chOff x="4576975" y="1448100"/>
            <a:chExt cx="292800" cy="628700"/>
          </a:xfrm>
        </p:grpSpPr>
        <p:sp>
          <p:nvSpPr>
            <p:cNvPr id="2166" name="Google Shape;2166;p32"/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7" name="Google Shape;2167;p32"/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2168" name="Google Shape;2168;p32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0" name="Google Shape;2170;p32"/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2171" name="Google Shape;2171;p32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3" name="Google Shape;2173;p32"/>
          <p:cNvGrpSpPr/>
          <p:nvPr/>
        </p:nvGrpSpPr>
        <p:grpSpPr>
          <a:xfrm>
            <a:off x="7038194" y="3638173"/>
            <a:ext cx="392582" cy="240021"/>
            <a:chOff x="4596061" y="4300930"/>
            <a:chExt cx="280917" cy="171762"/>
          </a:xfrm>
        </p:grpSpPr>
        <p:sp>
          <p:nvSpPr>
            <p:cNvPr id="2174" name="Google Shape;2174;p32"/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7" name="Google Shape;2177;p32"/>
          <p:cNvGrpSpPr/>
          <p:nvPr/>
        </p:nvGrpSpPr>
        <p:grpSpPr>
          <a:xfrm>
            <a:off x="6618271" y="3832159"/>
            <a:ext cx="286842" cy="204498"/>
            <a:chOff x="7330360" y="4550845"/>
            <a:chExt cx="205254" cy="146342"/>
          </a:xfrm>
        </p:grpSpPr>
        <p:sp>
          <p:nvSpPr>
            <p:cNvPr id="2178" name="Google Shape;2178;p32"/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6B47760A-3967-CA15-43E8-16EAC6A1480F}"/>
              </a:ext>
            </a:extLst>
          </p:cNvPr>
          <p:cNvSpPr/>
          <p:nvPr/>
        </p:nvSpPr>
        <p:spPr>
          <a:xfrm>
            <a:off x="8382728" y="951335"/>
            <a:ext cx="337401" cy="415498"/>
          </a:xfrm>
          <a:prstGeom prst="ellipse">
            <a:avLst/>
          </a:prstGeom>
          <a:solidFill>
            <a:srgbClr val="B9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8950CC5-F3C7-082A-AF7B-3F151E4E6FC6}"/>
              </a:ext>
            </a:extLst>
          </p:cNvPr>
          <p:cNvSpPr/>
          <p:nvPr/>
        </p:nvSpPr>
        <p:spPr>
          <a:xfrm>
            <a:off x="200025" y="3314700"/>
            <a:ext cx="504825" cy="590550"/>
          </a:xfrm>
          <a:prstGeom prst="ellipse">
            <a:avLst/>
          </a:prstGeom>
          <a:solidFill>
            <a:srgbClr val="B9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8A1E2C4-EC70-99ED-8EE6-0FDC8ADEF46E}"/>
              </a:ext>
            </a:extLst>
          </p:cNvPr>
          <p:cNvGrpSpPr/>
          <p:nvPr/>
        </p:nvGrpSpPr>
        <p:grpSpPr>
          <a:xfrm>
            <a:off x="7272384" y="-264301"/>
            <a:ext cx="1279044" cy="4169551"/>
            <a:chOff x="5147900" y="169105"/>
            <a:chExt cx="1638296" cy="5745918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CFF78644-8075-7029-6FDA-56B8CDD5899B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47" y="169105"/>
              <a:ext cx="0" cy="3259893"/>
            </a:xfrm>
            <a:prstGeom prst="lin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38100"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6F431DA9-8FEC-92E0-77BF-40D5D735D01C}"/>
                </a:ext>
              </a:extLst>
            </p:cNvPr>
            <p:cNvGrpSpPr/>
            <p:nvPr/>
          </p:nvGrpSpPr>
          <p:grpSpPr>
            <a:xfrm rot="10800000">
              <a:off x="5147900" y="3429000"/>
              <a:ext cx="1638296" cy="2486023"/>
              <a:chOff x="5018946" y="2581278"/>
              <a:chExt cx="1638296" cy="2486023"/>
            </a:xfrm>
          </p:grpSpPr>
          <p:grpSp>
            <p:nvGrpSpPr>
              <p:cNvPr id="7" name="Gráfico 4" descr="Bombilla">
                <a:extLst>
                  <a:ext uri="{FF2B5EF4-FFF2-40B4-BE49-F238E27FC236}">
                    <a16:creationId xmlns:a16="http://schemas.microsoft.com/office/drawing/2014/main" id="{0B5E304F-6CED-DFCB-FA19-2A0C0BCF10D2}"/>
                  </a:ext>
                </a:extLst>
              </p:cNvPr>
              <p:cNvGrpSpPr/>
              <p:nvPr/>
            </p:nvGrpSpPr>
            <p:grpSpPr>
              <a:xfrm>
                <a:off x="5514243" y="4619626"/>
                <a:ext cx="647700" cy="447675"/>
                <a:chOff x="5772150" y="4619625"/>
                <a:chExt cx="647700" cy="447675"/>
              </a:xfrm>
              <a:solidFill>
                <a:srgbClr val="505050"/>
              </a:solidFill>
            </p:grpSpPr>
            <p:sp>
              <p:nvSpPr>
                <p:cNvPr id="12" name="Forma libre: forma 11">
                  <a:extLst>
                    <a:ext uri="{FF2B5EF4-FFF2-40B4-BE49-F238E27FC236}">
                      <a16:creationId xmlns:a16="http://schemas.microsoft.com/office/drawing/2014/main" id="{0CFF398A-7026-5F97-6AE1-1F1D3A7513E6}"/>
                    </a:ext>
                  </a:extLst>
                </p:cNvPr>
                <p:cNvSpPr/>
                <p:nvPr/>
              </p:nvSpPr>
              <p:spPr>
                <a:xfrm>
                  <a:off x="5772150" y="4619625"/>
                  <a:ext cx="647700" cy="76200"/>
                </a:xfrm>
                <a:custGeom>
                  <a:avLst/>
                  <a:gdLst>
                    <a:gd name="connsiteX0" fmla="*/ 609600 w 647700"/>
                    <a:gd name="connsiteY0" fmla="*/ 76200 h 76200"/>
                    <a:gd name="connsiteX1" fmla="*/ 38100 w 647700"/>
                    <a:gd name="connsiteY1" fmla="*/ 76200 h 76200"/>
                    <a:gd name="connsiteX2" fmla="*/ 0 w 647700"/>
                    <a:gd name="connsiteY2" fmla="*/ 38100 h 76200"/>
                    <a:gd name="connsiteX3" fmla="*/ 38100 w 647700"/>
                    <a:gd name="connsiteY3" fmla="*/ 0 h 76200"/>
                    <a:gd name="connsiteX4" fmla="*/ 609600 w 647700"/>
                    <a:gd name="connsiteY4" fmla="*/ 0 h 76200"/>
                    <a:gd name="connsiteX5" fmla="*/ 647700 w 647700"/>
                    <a:gd name="connsiteY5" fmla="*/ 38100 h 76200"/>
                    <a:gd name="connsiteX6" fmla="*/ 609600 w 647700"/>
                    <a:gd name="connsiteY6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7700" h="76200">
                      <a:moveTo>
                        <a:pt x="609600" y="76200"/>
                      </a:moveTo>
                      <a:lnTo>
                        <a:pt x="38100" y="76200"/>
                      </a:lnTo>
                      <a:cubicBezTo>
                        <a:pt x="17059" y="76200"/>
                        <a:pt x="0" y="59141"/>
                        <a:pt x="0" y="38100"/>
                      </a:cubicBezTo>
                      <a:cubicBezTo>
                        <a:pt x="0" y="17059"/>
                        <a:pt x="17059" y="0"/>
                        <a:pt x="38100" y="0"/>
                      </a:cubicBezTo>
                      <a:lnTo>
                        <a:pt x="609600" y="0"/>
                      </a:lnTo>
                      <a:cubicBezTo>
                        <a:pt x="630641" y="0"/>
                        <a:pt x="647700" y="17059"/>
                        <a:pt x="647700" y="38100"/>
                      </a:cubicBezTo>
                      <a:cubicBezTo>
                        <a:pt x="647700" y="59141"/>
                        <a:pt x="630641" y="76200"/>
                        <a:pt x="609600" y="7620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lumOff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>
                    <a:buClrTx/>
                  </a:pPr>
                  <a:endParaRPr lang="es-CL" sz="135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orma libre: forma 12">
                  <a:extLst>
                    <a:ext uri="{FF2B5EF4-FFF2-40B4-BE49-F238E27FC236}">
                      <a16:creationId xmlns:a16="http://schemas.microsoft.com/office/drawing/2014/main" id="{C083D368-FDA2-DCD7-3F13-55D2882825C8}"/>
                    </a:ext>
                  </a:extLst>
                </p:cNvPr>
                <p:cNvSpPr/>
                <p:nvPr/>
              </p:nvSpPr>
              <p:spPr>
                <a:xfrm>
                  <a:off x="5772150" y="4743450"/>
                  <a:ext cx="647700" cy="76200"/>
                </a:xfrm>
                <a:custGeom>
                  <a:avLst/>
                  <a:gdLst>
                    <a:gd name="connsiteX0" fmla="*/ 609600 w 647700"/>
                    <a:gd name="connsiteY0" fmla="*/ 76200 h 76200"/>
                    <a:gd name="connsiteX1" fmla="*/ 38100 w 647700"/>
                    <a:gd name="connsiteY1" fmla="*/ 76200 h 76200"/>
                    <a:gd name="connsiteX2" fmla="*/ 0 w 647700"/>
                    <a:gd name="connsiteY2" fmla="*/ 38100 h 76200"/>
                    <a:gd name="connsiteX3" fmla="*/ 38100 w 647700"/>
                    <a:gd name="connsiteY3" fmla="*/ 0 h 76200"/>
                    <a:gd name="connsiteX4" fmla="*/ 609600 w 647700"/>
                    <a:gd name="connsiteY4" fmla="*/ 0 h 76200"/>
                    <a:gd name="connsiteX5" fmla="*/ 647700 w 647700"/>
                    <a:gd name="connsiteY5" fmla="*/ 38100 h 76200"/>
                    <a:gd name="connsiteX6" fmla="*/ 609600 w 647700"/>
                    <a:gd name="connsiteY6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7700" h="76200">
                      <a:moveTo>
                        <a:pt x="609600" y="76200"/>
                      </a:moveTo>
                      <a:lnTo>
                        <a:pt x="38100" y="76200"/>
                      </a:lnTo>
                      <a:cubicBezTo>
                        <a:pt x="17059" y="76200"/>
                        <a:pt x="0" y="59141"/>
                        <a:pt x="0" y="38100"/>
                      </a:cubicBezTo>
                      <a:cubicBezTo>
                        <a:pt x="0" y="17059"/>
                        <a:pt x="17059" y="0"/>
                        <a:pt x="38100" y="0"/>
                      </a:cubicBezTo>
                      <a:lnTo>
                        <a:pt x="609600" y="0"/>
                      </a:lnTo>
                      <a:cubicBezTo>
                        <a:pt x="630641" y="0"/>
                        <a:pt x="647700" y="17059"/>
                        <a:pt x="647700" y="38100"/>
                      </a:cubicBezTo>
                      <a:cubicBezTo>
                        <a:pt x="647700" y="59141"/>
                        <a:pt x="630641" y="76200"/>
                        <a:pt x="609600" y="7620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lumOff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>
                    <a:buClrTx/>
                  </a:pPr>
                  <a:endParaRPr lang="es-CL" sz="1350" kern="120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orma libre: forma 13">
                  <a:extLst>
                    <a:ext uri="{FF2B5EF4-FFF2-40B4-BE49-F238E27FC236}">
                      <a16:creationId xmlns:a16="http://schemas.microsoft.com/office/drawing/2014/main" id="{AF0B8543-D61C-8F61-571D-57CF19E91847}"/>
                    </a:ext>
                  </a:extLst>
                </p:cNvPr>
                <p:cNvSpPr/>
                <p:nvPr/>
              </p:nvSpPr>
              <p:spPr>
                <a:xfrm>
                  <a:off x="5772150" y="4867275"/>
                  <a:ext cx="647700" cy="76200"/>
                </a:xfrm>
                <a:custGeom>
                  <a:avLst/>
                  <a:gdLst>
                    <a:gd name="connsiteX0" fmla="*/ 609600 w 647700"/>
                    <a:gd name="connsiteY0" fmla="*/ 76200 h 76200"/>
                    <a:gd name="connsiteX1" fmla="*/ 38100 w 647700"/>
                    <a:gd name="connsiteY1" fmla="*/ 76200 h 76200"/>
                    <a:gd name="connsiteX2" fmla="*/ 0 w 647700"/>
                    <a:gd name="connsiteY2" fmla="*/ 38100 h 76200"/>
                    <a:gd name="connsiteX3" fmla="*/ 38100 w 647700"/>
                    <a:gd name="connsiteY3" fmla="*/ 0 h 76200"/>
                    <a:gd name="connsiteX4" fmla="*/ 609600 w 647700"/>
                    <a:gd name="connsiteY4" fmla="*/ 0 h 76200"/>
                    <a:gd name="connsiteX5" fmla="*/ 647700 w 647700"/>
                    <a:gd name="connsiteY5" fmla="*/ 38100 h 76200"/>
                    <a:gd name="connsiteX6" fmla="*/ 609600 w 647700"/>
                    <a:gd name="connsiteY6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7700" h="76200">
                      <a:moveTo>
                        <a:pt x="609600" y="76200"/>
                      </a:moveTo>
                      <a:lnTo>
                        <a:pt x="38100" y="76200"/>
                      </a:lnTo>
                      <a:cubicBezTo>
                        <a:pt x="17059" y="76200"/>
                        <a:pt x="0" y="59141"/>
                        <a:pt x="0" y="38100"/>
                      </a:cubicBezTo>
                      <a:cubicBezTo>
                        <a:pt x="0" y="17059"/>
                        <a:pt x="17059" y="0"/>
                        <a:pt x="38100" y="0"/>
                      </a:cubicBezTo>
                      <a:lnTo>
                        <a:pt x="609600" y="0"/>
                      </a:lnTo>
                      <a:cubicBezTo>
                        <a:pt x="630641" y="0"/>
                        <a:pt x="647700" y="17059"/>
                        <a:pt x="647700" y="38100"/>
                      </a:cubicBezTo>
                      <a:cubicBezTo>
                        <a:pt x="647700" y="59141"/>
                        <a:pt x="630641" y="76200"/>
                        <a:pt x="609600" y="7620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lumOff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>
                    <a:buClrTx/>
                  </a:pPr>
                  <a:endParaRPr lang="es-CL" sz="1350" kern="120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orma libre: forma 14">
                  <a:extLst>
                    <a:ext uri="{FF2B5EF4-FFF2-40B4-BE49-F238E27FC236}">
                      <a16:creationId xmlns:a16="http://schemas.microsoft.com/office/drawing/2014/main" id="{C861A44F-6722-2591-B5AF-13C25593BB3C}"/>
                    </a:ext>
                  </a:extLst>
                </p:cNvPr>
                <p:cNvSpPr/>
                <p:nvPr/>
              </p:nvSpPr>
              <p:spPr>
                <a:xfrm>
                  <a:off x="5962650" y="4991100"/>
                  <a:ext cx="266700" cy="76200"/>
                </a:xfrm>
                <a:custGeom>
                  <a:avLst/>
                  <a:gdLst>
                    <a:gd name="connsiteX0" fmla="*/ 228600 w 266700"/>
                    <a:gd name="connsiteY0" fmla="*/ 76200 h 76200"/>
                    <a:gd name="connsiteX1" fmla="*/ 38100 w 266700"/>
                    <a:gd name="connsiteY1" fmla="*/ 76200 h 76200"/>
                    <a:gd name="connsiteX2" fmla="*/ 0 w 266700"/>
                    <a:gd name="connsiteY2" fmla="*/ 38100 h 76200"/>
                    <a:gd name="connsiteX3" fmla="*/ 38100 w 266700"/>
                    <a:gd name="connsiteY3" fmla="*/ 0 h 76200"/>
                    <a:gd name="connsiteX4" fmla="*/ 228600 w 266700"/>
                    <a:gd name="connsiteY4" fmla="*/ 0 h 76200"/>
                    <a:gd name="connsiteX5" fmla="*/ 266700 w 266700"/>
                    <a:gd name="connsiteY5" fmla="*/ 38100 h 76200"/>
                    <a:gd name="connsiteX6" fmla="*/ 228600 w 266700"/>
                    <a:gd name="connsiteY6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6700" h="76200">
                      <a:moveTo>
                        <a:pt x="228600" y="76200"/>
                      </a:moveTo>
                      <a:lnTo>
                        <a:pt x="38100" y="76200"/>
                      </a:lnTo>
                      <a:cubicBezTo>
                        <a:pt x="17059" y="76200"/>
                        <a:pt x="0" y="59141"/>
                        <a:pt x="0" y="38100"/>
                      </a:cubicBezTo>
                      <a:cubicBezTo>
                        <a:pt x="0" y="17059"/>
                        <a:pt x="17059" y="0"/>
                        <a:pt x="38100" y="0"/>
                      </a:cubicBezTo>
                      <a:lnTo>
                        <a:pt x="228600" y="0"/>
                      </a:lnTo>
                      <a:cubicBezTo>
                        <a:pt x="249641" y="0"/>
                        <a:pt x="266700" y="17059"/>
                        <a:pt x="266700" y="38100"/>
                      </a:cubicBezTo>
                      <a:cubicBezTo>
                        <a:pt x="266700" y="59141"/>
                        <a:pt x="249641" y="76200"/>
                        <a:pt x="228600" y="7620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lumOff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>
                    <a:buClrTx/>
                  </a:pPr>
                  <a:endParaRPr lang="es-CL" sz="1350" kern="120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Forma libre: forma 7">
                <a:extLst>
                  <a:ext uri="{FF2B5EF4-FFF2-40B4-BE49-F238E27FC236}">
                    <a16:creationId xmlns:a16="http://schemas.microsoft.com/office/drawing/2014/main" id="{15299972-01E8-D829-E822-33D37F989572}"/>
                  </a:ext>
                </a:extLst>
              </p:cNvPr>
              <p:cNvSpPr/>
              <p:nvPr/>
            </p:nvSpPr>
            <p:spPr>
              <a:xfrm>
                <a:off x="5018946" y="2581278"/>
                <a:ext cx="1638296" cy="1990722"/>
              </a:xfrm>
              <a:custGeom>
                <a:avLst/>
                <a:gdLst>
                  <a:gd name="connsiteX0" fmla="*/ 1638296 w 1638296"/>
                  <a:gd name="connsiteY0" fmla="*/ 819146 h 1990721"/>
                  <a:gd name="connsiteX1" fmla="*/ 799344 w 1638296"/>
                  <a:gd name="connsiteY1" fmla="*/ 234 h 1990721"/>
                  <a:gd name="connsiteX2" fmla="*/ 111 w 1638296"/>
                  <a:gd name="connsiteY2" fmla="*/ 832872 h 1990721"/>
                  <a:gd name="connsiteX3" fmla="*/ 253419 w 1638296"/>
                  <a:gd name="connsiteY3" fmla="*/ 1411468 h 1990721"/>
                  <a:gd name="connsiteX4" fmla="*/ 533396 w 1638296"/>
                  <a:gd name="connsiteY4" fmla="*/ 1974462 h 1990721"/>
                  <a:gd name="connsiteX5" fmla="*/ 533396 w 1638296"/>
                  <a:gd name="connsiteY5" fmla="*/ 1990721 h 1990721"/>
                  <a:gd name="connsiteX6" fmla="*/ 1104896 w 1638296"/>
                  <a:gd name="connsiteY6" fmla="*/ 1990721 h 1990721"/>
                  <a:gd name="connsiteX7" fmla="*/ 1104896 w 1638296"/>
                  <a:gd name="connsiteY7" fmla="*/ 1962975 h 1990721"/>
                  <a:gd name="connsiteX8" fmla="*/ 1381617 w 1638296"/>
                  <a:gd name="connsiteY8" fmla="*/ 1414554 h 1990721"/>
                  <a:gd name="connsiteX9" fmla="*/ 1638296 w 1638296"/>
                  <a:gd name="connsiteY9" fmla="*/ 819146 h 1990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8296" h="1990721">
                    <a:moveTo>
                      <a:pt x="1638296" y="819146"/>
                    </a:moveTo>
                    <a:cubicBezTo>
                      <a:pt x="1638296" y="360155"/>
                      <a:pt x="1260792" y="-10662"/>
                      <a:pt x="799344" y="234"/>
                    </a:cubicBezTo>
                    <a:cubicBezTo>
                      <a:pt x="351974" y="10788"/>
                      <a:pt x="-7233" y="385435"/>
                      <a:pt x="111" y="832872"/>
                    </a:cubicBezTo>
                    <a:cubicBezTo>
                      <a:pt x="3845" y="1060367"/>
                      <a:pt x="100342" y="1265278"/>
                      <a:pt x="253419" y="1411468"/>
                    </a:cubicBezTo>
                    <a:cubicBezTo>
                      <a:pt x="435022" y="1584918"/>
                      <a:pt x="533396" y="1723326"/>
                      <a:pt x="533396" y="1974462"/>
                    </a:cubicBezTo>
                    <a:lnTo>
                      <a:pt x="533396" y="1990721"/>
                    </a:lnTo>
                    <a:lnTo>
                      <a:pt x="1104896" y="1990721"/>
                    </a:lnTo>
                    <a:lnTo>
                      <a:pt x="1104896" y="1962975"/>
                    </a:lnTo>
                    <a:cubicBezTo>
                      <a:pt x="1104896" y="1716763"/>
                      <a:pt x="1202642" y="1583642"/>
                      <a:pt x="1381617" y="1414554"/>
                    </a:cubicBezTo>
                    <a:cubicBezTo>
                      <a:pt x="1539665" y="1265249"/>
                      <a:pt x="1638296" y="1053737"/>
                      <a:pt x="1638296" y="819146"/>
                    </a:cubicBezTo>
                    <a:close/>
                  </a:path>
                </a:pathLst>
              </a:custGeom>
              <a:noFill/>
              <a:ln w="57150" cap="flat">
                <a:solidFill>
                  <a:srgbClr val="E2AC00"/>
                </a:solidFill>
                <a:prstDash val="solid"/>
                <a:miter/>
              </a:ln>
              <a:effectLst>
                <a:glow rad="63500">
                  <a:srgbClr val="FFC000">
                    <a:alpha val="40000"/>
                  </a:srgbClr>
                </a:glow>
              </a:effectLst>
            </p:spPr>
            <p:txBody>
              <a:bodyPr rtlCol="0" anchor="ctr"/>
              <a:lstStyle/>
              <a:p>
                <a:pPr defTabSz="685800">
                  <a:buClrTx/>
                </a:pPr>
                <a:endParaRPr lang="es-CL" sz="1350" kern="120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" name="Forma libre: forma 8">
                <a:extLst>
                  <a:ext uri="{FF2B5EF4-FFF2-40B4-BE49-F238E27FC236}">
                    <a16:creationId xmlns:a16="http://schemas.microsoft.com/office/drawing/2014/main" id="{21922820-2FBA-9E3A-B2F2-9CB615435C2D}"/>
                  </a:ext>
                </a:extLst>
              </p:cNvPr>
              <p:cNvSpPr/>
              <p:nvPr/>
            </p:nvSpPr>
            <p:spPr>
              <a:xfrm>
                <a:off x="5277442" y="2722988"/>
                <a:ext cx="625877" cy="385419"/>
              </a:xfrm>
              <a:custGeom>
                <a:avLst/>
                <a:gdLst>
                  <a:gd name="connsiteX0" fmla="*/ 28555 w 625877"/>
                  <a:gd name="connsiteY0" fmla="*/ 385420 h 385419"/>
                  <a:gd name="connsiteX1" fmla="*/ 14277 w 625877"/>
                  <a:gd name="connsiteY1" fmla="*/ 381571 h 385419"/>
                  <a:gd name="connsiteX2" fmla="*/ 3847 w 625877"/>
                  <a:gd name="connsiteY2" fmla="*/ 342529 h 385419"/>
                  <a:gd name="connsiteX3" fmla="*/ 597303 w 625877"/>
                  <a:gd name="connsiteY3" fmla="*/ 0 h 385419"/>
                  <a:gd name="connsiteX4" fmla="*/ 625878 w 625877"/>
                  <a:gd name="connsiteY4" fmla="*/ 28575 h 385419"/>
                  <a:gd name="connsiteX5" fmla="*/ 597303 w 625877"/>
                  <a:gd name="connsiteY5" fmla="*/ 57150 h 385419"/>
                  <a:gd name="connsiteX6" fmla="*/ 53320 w 625877"/>
                  <a:gd name="connsiteY6" fmla="*/ 371151 h 385419"/>
                  <a:gd name="connsiteX7" fmla="*/ 28555 w 625877"/>
                  <a:gd name="connsiteY7" fmla="*/ 385420 h 38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5877" h="385419">
                    <a:moveTo>
                      <a:pt x="28555" y="385420"/>
                    </a:moveTo>
                    <a:cubicBezTo>
                      <a:pt x="23698" y="385420"/>
                      <a:pt x="18783" y="384181"/>
                      <a:pt x="14277" y="381571"/>
                    </a:cubicBezTo>
                    <a:cubicBezTo>
                      <a:pt x="609" y="373666"/>
                      <a:pt x="-4058" y="356187"/>
                      <a:pt x="3847" y="342529"/>
                    </a:cubicBezTo>
                    <a:cubicBezTo>
                      <a:pt x="126082" y="131245"/>
                      <a:pt x="353472" y="0"/>
                      <a:pt x="597303" y="0"/>
                    </a:cubicBezTo>
                    <a:cubicBezTo>
                      <a:pt x="613086" y="0"/>
                      <a:pt x="625878" y="12792"/>
                      <a:pt x="625878" y="28575"/>
                    </a:cubicBezTo>
                    <a:cubicBezTo>
                      <a:pt x="625878" y="44358"/>
                      <a:pt x="613086" y="57150"/>
                      <a:pt x="597303" y="57150"/>
                    </a:cubicBezTo>
                    <a:cubicBezTo>
                      <a:pt x="373808" y="57150"/>
                      <a:pt x="165363" y="177470"/>
                      <a:pt x="53320" y="371151"/>
                    </a:cubicBezTo>
                    <a:cubicBezTo>
                      <a:pt x="48024" y="380305"/>
                      <a:pt x="38423" y="385420"/>
                      <a:pt x="28555" y="38542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  <a:effectLst>
                <a:glow rad="63500">
                  <a:srgbClr val="FFC000">
                    <a:alpha val="40000"/>
                  </a:srgbClr>
                </a:glow>
              </a:effectLst>
            </p:spPr>
            <p:txBody>
              <a:bodyPr rtlCol="0" anchor="ctr"/>
              <a:lstStyle/>
              <a:p>
                <a:pPr defTabSz="685800">
                  <a:buClrTx/>
                </a:pPr>
                <a:endParaRPr lang="es-CL" sz="1350" kern="120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" name="Forma libre: forma 9">
                <a:extLst>
                  <a:ext uri="{FF2B5EF4-FFF2-40B4-BE49-F238E27FC236}">
                    <a16:creationId xmlns:a16="http://schemas.microsoft.com/office/drawing/2014/main" id="{67CC0096-70C2-D988-8F32-CEB5E0BA810E}"/>
                  </a:ext>
                </a:extLst>
              </p:cNvPr>
              <p:cNvSpPr/>
              <p:nvPr/>
            </p:nvSpPr>
            <p:spPr>
              <a:xfrm>
                <a:off x="5189611" y="3210694"/>
                <a:ext cx="79068" cy="226001"/>
              </a:xfrm>
              <a:custGeom>
                <a:avLst/>
                <a:gdLst>
                  <a:gd name="connsiteX0" fmla="*/ 28575 w 79068"/>
                  <a:gd name="connsiteY0" fmla="*/ 226001 h 226001"/>
                  <a:gd name="connsiteX1" fmla="*/ 0 w 79068"/>
                  <a:gd name="connsiteY1" fmla="*/ 197426 h 226001"/>
                  <a:gd name="connsiteX2" fmla="*/ 22870 w 79068"/>
                  <a:gd name="connsiteY2" fmla="*/ 21262 h 226001"/>
                  <a:gd name="connsiteX3" fmla="*/ 57817 w 79068"/>
                  <a:gd name="connsiteY3" fmla="*/ 973 h 226001"/>
                  <a:gd name="connsiteX4" fmla="*/ 78105 w 79068"/>
                  <a:gd name="connsiteY4" fmla="*/ 35921 h 226001"/>
                  <a:gd name="connsiteX5" fmla="*/ 57150 w 79068"/>
                  <a:gd name="connsiteY5" fmla="*/ 197426 h 226001"/>
                  <a:gd name="connsiteX6" fmla="*/ 28575 w 79068"/>
                  <a:gd name="connsiteY6" fmla="*/ 226001 h 22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68" h="226001">
                    <a:moveTo>
                      <a:pt x="28575" y="226001"/>
                    </a:moveTo>
                    <a:cubicBezTo>
                      <a:pt x="12792" y="226001"/>
                      <a:pt x="0" y="213209"/>
                      <a:pt x="0" y="197426"/>
                    </a:cubicBezTo>
                    <a:cubicBezTo>
                      <a:pt x="0" y="137714"/>
                      <a:pt x="7696" y="78440"/>
                      <a:pt x="22870" y="21262"/>
                    </a:cubicBezTo>
                    <a:cubicBezTo>
                      <a:pt x="26918" y="6002"/>
                      <a:pt x="42548" y="-3103"/>
                      <a:pt x="57817" y="973"/>
                    </a:cubicBezTo>
                    <a:cubicBezTo>
                      <a:pt x="73076" y="5021"/>
                      <a:pt x="82153" y="20661"/>
                      <a:pt x="78105" y="35921"/>
                    </a:cubicBezTo>
                    <a:cubicBezTo>
                      <a:pt x="64199" y="88317"/>
                      <a:pt x="57150" y="142667"/>
                      <a:pt x="57150" y="197426"/>
                    </a:cubicBezTo>
                    <a:cubicBezTo>
                      <a:pt x="57150" y="213200"/>
                      <a:pt x="44358" y="226001"/>
                      <a:pt x="28575" y="226001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  <a:effectLst>
                <a:glow rad="63500">
                  <a:srgbClr val="FFC000">
                    <a:alpha val="40000"/>
                  </a:srgbClr>
                </a:glow>
              </a:effectLst>
            </p:spPr>
            <p:txBody>
              <a:bodyPr rtlCol="0" anchor="ctr"/>
              <a:lstStyle/>
              <a:p>
                <a:pPr defTabSz="685800">
                  <a:buClrTx/>
                </a:pPr>
                <a:endParaRPr lang="es-CL" sz="1350" kern="120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5D9A71C9-B69F-07D2-BA7F-6AC7884EEF08}"/>
                  </a:ext>
                </a:extLst>
              </p:cNvPr>
              <p:cNvSpPr/>
              <p:nvPr/>
            </p:nvSpPr>
            <p:spPr>
              <a:xfrm>
                <a:off x="5571393" y="3952581"/>
                <a:ext cx="533400" cy="593922"/>
              </a:xfrm>
              <a:custGeom>
                <a:avLst/>
                <a:gdLst>
                  <a:gd name="connsiteX0" fmla="*/ 638175 w 800100"/>
                  <a:gd name="connsiteY0" fmla="*/ 0 h 973455"/>
                  <a:gd name="connsiteX1" fmla="*/ 476250 w 800100"/>
                  <a:gd name="connsiteY1" fmla="*/ 161925 h 973455"/>
                  <a:gd name="connsiteX2" fmla="*/ 476250 w 800100"/>
                  <a:gd name="connsiteY2" fmla="*/ 267605 h 973455"/>
                  <a:gd name="connsiteX3" fmla="*/ 323850 w 800100"/>
                  <a:gd name="connsiteY3" fmla="*/ 267605 h 973455"/>
                  <a:gd name="connsiteX4" fmla="*/ 323850 w 800100"/>
                  <a:gd name="connsiteY4" fmla="*/ 161925 h 973455"/>
                  <a:gd name="connsiteX5" fmla="*/ 161925 w 800100"/>
                  <a:gd name="connsiteY5" fmla="*/ 0 h 973455"/>
                  <a:gd name="connsiteX6" fmla="*/ 0 w 800100"/>
                  <a:gd name="connsiteY6" fmla="*/ 161925 h 973455"/>
                  <a:gd name="connsiteX7" fmla="*/ 161925 w 800100"/>
                  <a:gd name="connsiteY7" fmla="*/ 323850 h 973455"/>
                  <a:gd name="connsiteX8" fmla="*/ 266700 w 800100"/>
                  <a:gd name="connsiteY8" fmla="*/ 323850 h 973455"/>
                  <a:gd name="connsiteX9" fmla="*/ 266700 w 800100"/>
                  <a:gd name="connsiteY9" fmla="*/ 973455 h 973455"/>
                  <a:gd name="connsiteX10" fmla="*/ 323850 w 800100"/>
                  <a:gd name="connsiteY10" fmla="*/ 973455 h 973455"/>
                  <a:gd name="connsiteX11" fmla="*/ 323850 w 800100"/>
                  <a:gd name="connsiteY11" fmla="*/ 324755 h 973455"/>
                  <a:gd name="connsiteX12" fmla="*/ 476250 w 800100"/>
                  <a:gd name="connsiteY12" fmla="*/ 324755 h 973455"/>
                  <a:gd name="connsiteX13" fmla="*/ 476250 w 800100"/>
                  <a:gd name="connsiteY13" fmla="*/ 973455 h 973455"/>
                  <a:gd name="connsiteX14" fmla="*/ 533400 w 800100"/>
                  <a:gd name="connsiteY14" fmla="*/ 973455 h 973455"/>
                  <a:gd name="connsiteX15" fmla="*/ 533400 w 800100"/>
                  <a:gd name="connsiteY15" fmla="*/ 323850 h 973455"/>
                  <a:gd name="connsiteX16" fmla="*/ 638175 w 800100"/>
                  <a:gd name="connsiteY16" fmla="*/ 323850 h 973455"/>
                  <a:gd name="connsiteX17" fmla="*/ 800100 w 800100"/>
                  <a:gd name="connsiteY17" fmla="*/ 161925 h 973455"/>
                  <a:gd name="connsiteX18" fmla="*/ 638175 w 800100"/>
                  <a:gd name="connsiteY18" fmla="*/ 0 h 973455"/>
                  <a:gd name="connsiteX19" fmla="*/ 57150 w 800100"/>
                  <a:gd name="connsiteY19" fmla="*/ 161925 h 973455"/>
                  <a:gd name="connsiteX20" fmla="*/ 161925 w 800100"/>
                  <a:gd name="connsiteY20" fmla="*/ 57150 h 973455"/>
                  <a:gd name="connsiteX21" fmla="*/ 266700 w 800100"/>
                  <a:gd name="connsiteY21" fmla="*/ 161925 h 973455"/>
                  <a:gd name="connsiteX22" fmla="*/ 266700 w 800100"/>
                  <a:gd name="connsiteY22" fmla="*/ 266700 h 973455"/>
                  <a:gd name="connsiteX23" fmla="*/ 161925 w 800100"/>
                  <a:gd name="connsiteY23" fmla="*/ 266700 h 973455"/>
                  <a:gd name="connsiteX24" fmla="*/ 57150 w 800100"/>
                  <a:gd name="connsiteY24" fmla="*/ 161925 h 973455"/>
                  <a:gd name="connsiteX25" fmla="*/ 638175 w 800100"/>
                  <a:gd name="connsiteY25" fmla="*/ 266700 h 973455"/>
                  <a:gd name="connsiteX26" fmla="*/ 533400 w 800100"/>
                  <a:gd name="connsiteY26" fmla="*/ 266700 h 973455"/>
                  <a:gd name="connsiteX27" fmla="*/ 533400 w 800100"/>
                  <a:gd name="connsiteY27" fmla="*/ 161925 h 973455"/>
                  <a:gd name="connsiteX28" fmla="*/ 638175 w 800100"/>
                  <a:gd name="connsiteY28" fmla="*/ 57150 h 973455"/>
                  <a:gd name="connsiteX29" fmla="*/ 742950 w 800100"/>
                  <a:gd name="connsiteY29" fmla="*/ 161925 h 973455"/>
                  <a:gd name="connsiteX30" fmla="*/ 638175 w 800100"/>
                  <a:gd name="connsiteY30" fmla="*/ 266700 h 973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00100" h="973455">
                    <a:moveTo>
                      <a:pt x="638175" y="0"/>
                    </a:moveTo>
                    <a:cubicBezTo>
                      <a:pt x="548888" y="0"/>
                      <a:pt x="476250" y="72638"/>
                      <a:pt x="476250" y="161925"/>
                    </a:cubicBezTo>
                    <a:lnTo>
                      <a:pt x="476250" y="267605"/>
                    </a:lnTo>
                    <a:lnTo>
                      <a:pt x="323850" y="267605"/>
                    </a:lnTo>
                    <a:lnTo>
                      <a:pt x="323850" y="161925"/>
                    </a:lnTo>
                    <a:cubicBezTo>
                      <a:pt x="323850" y="72638"/>
                      <a:pt x="251212" y="0"/>
                      <a:pt x="161925" y="0"/>
                    </a:cubicBezTo>
                    <a:cubicBezTo>
                      <a:pt x="72638" y="0"/>
                      <a:pt x="0" y="72638"/>
                      <a:pt x="0" y="161925"/>
                    </a:cubicBezTo>
                    <a:cubicBezTo>
                      <a:pt x="0" y="251212"/>
                      <a:pt x="72638" y="323850"/>
                      <a:pt x="161925" y="323850"/>
                    </a:cubicBezTo>
                    <a:lnTo>
                      <a:pt x="266700" y="323850"/>
                    </a:lnTo>
                    <a:lnTo>
                      <a:pt x="266700" y="973455"/>
                    </a:lnTo>
                    <a:lnTo>
                      <a:pt x="323850" y="973455"/>
                    </a:lnTo>
                    <a:lnTo>
                      <a:pt x="323850" y="324755"/>
                    </a:lnTo>
                    <a:lnTo>
                      <a:pt x="476250" y="324755"/>
                    </a:lnTo>
                    <a:lnTo>
                      <a:pt x="476250" y="973455"/>
                    </a:lnTo>
                    <a:lnTo>
                      <a:pt x="533400" y="973455"/>
                    </a:lnTo>
                    <a:lnTo>
                      <a:pt x="533400" y="323850"/>
                    </a:lnTo>
                    <a:lnTo>
                      <a:pt x="638175" y="323850"/>
                    </a:lnTo>
                    <a:cubicBezTo>
                      <a:pt x="727462" y="323850"/>
                      <a:pt x="800100" y="251212"/>
                      <a:pt x="800100" y="161925"/>
                    </a:cubicBezTo>
                    <a:cubicBezTo>
                      <a:pt x="800100" y="72638"/>
                      <a:pt x="727462" y="0"/>
                      <a:pt x="638175" y="0"/>
                    </a:cubicBezTo>
                    <a:close/>
                    <a:moveTo>
                      <a:pt x="57150" y="161925"/>
                    </a:moveTo>
                    <a:cubicBezTo>
                      <a:pt x="57150" y="104156"/>
                      <a:pt x="104156" y="57150"/>
                      <a:pt x="161925" y="57150"/>
                    </a:cubicBezTo>
                    <a:cubicBezTo>
                      <a:pt x="219694" y="57150"/>
                      <a:pt x="266700" y="104156"/>
                      <a:pt x="266700" y="161925"/>
                    </a:cubicBezTo>
                    <a:lnTo>
                      <a:pt x="266700" y="266700"/>
                    </a:lnTo>
                    <a:lnTo>
                      <a:pt x="161925" y="266700"/>
                    </a:lnTo>
                    <a:cubicBezTo>
                      <a:pt x="104156" y="266700"/>
                      <a:pt x="57150" y="219694"/>
                      <a:pt x="57150" y="161925"/>
                    </a:cubicBezTo>
                    <a:close/>
                    <a:moveTo>
                      <a:pt x="638175" y="266700"/>
                    </a:moveTo>
                    <a:lnTo>
                      <a:pt x="533400" y="266700"/>
                    </a:lnTo>
                    <a:lnTo>
                      <a:pt x="533400" y="161925"/>
                    </a:lnTo>
                    <a:cubicBezTo>
                      <a:pt x="533400" y="104156"/>
                      <a:pt x="580406" y="57150"/>
                      <a:pt x="638175" y="57150"/>
                    </a:cubicBezTo>
                    <a:cubicBezTo>
                      <a:pt x="695944" y="57150"/>
                      <a:pt x="742950" y="104156"/>
                      <a:pt x="742950" y="161925"/>
                    </a:cubicBezTo>
                    <a:cubicBezTo>
                      <a:pt x="742950" y="219694"/>
                      <a:pt x="695944" y="266700"/>
                      <a:pt x="638175" y="2667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  <a:effectLst>
                <a:glow rad="63500">
                  <a:srgbClr val="FFC000">
                    <a:alpha val="40000"/>
                  </a:srgbClr>
                </a:glow>
              </a:effectLst>
            </p:spPr>
            <p:txBody>
              <a:bodyPr rtlCol="0" anchor="ctr"/>
              <a:lstStyle/>
              <a:p>
                <a:pPr defTabSz="685800">
                  <a:buClrTx/>
                </a:pPr>
                <a:endParaRPr lang="es-CL" sz="1350" kern="1200" dirty="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4" name="Imagen 5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DEF7CAD-828F-6640-307C-62759E786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54" y="1728145"/>
            <a:ext cx="1799685" cy="1572972"/>
          </a:xfrm>
          <a:prstGeom prst="rect">
            <a:avLst/>
          </a:prstGeom>
        </p:spPr>
      </p:pic>
      <p:grpSp>
        <p:nvGrpSpPr>
          <p:cNvPr id="59" name="Grupo 58">
            <a:extLst>
              <a:ext uri="{FF2B5EF4-FFF2-40B4-BE49-F238E27FC236}">
                <a16:creationId xmlns:a16="http://schemas.microsoft.com/office/drawing/2014/main" id="{82659905-3D9D-C2E2-5FCB-4BA486956845}"/>
              </a:ext>
            </a:extLst>
          </p:cNvPr>
          <p:cNvGrpSpPr/>
          <p:nvPr/>
        </p:nvGrpSpPr>
        <p:grpSpPr>
          <a:xfrm>
            <a:off x="1150133" y="1805639"/>
            <a:ext cx="2401969" cy="3646582"/>
            <a:chOff x="3618463" y="1038793"/>
            <a:chExt cx="2272122" cy="3839040"/>
          </a:xfrm>
        </p:grpSpPr>
        <p:sp>
          <p:nvSpPr>
            <p:cNvPr id="45" name="Círculo: vacío 44">
              <a:extLst>
                <a:ext uri="{FF2B5EF4-FFF2-40B4-BE49-F238E27FC236}">
                  <a16:creationId xmlns:a16="http://schemas.microsoft.com/office/drawing/2014/main" id="{7A0C5848-E480-B1CA-3F35-93B604AC7583}"/>
                </a:ext>
              </a:extLst>
            </p:cNvPr>
            <p:cNvSpPr/>
            <p:nvPr/>
          </p:nvSpPr>
          <p:spPr>
            <a:xfrm>
              <a:off x="3702458" y="2774712"/>
              <a:ext cx="2102400" cy="2103121"/>
            </a:xfrm>
            <a:prstGeom prst="donut">
              <a:avLst/>
            </a:prstGeom>
            <a:solidFill>
              <a:srgbClr val="4CBADC"/>
            </a:solidFill>
            <a:ln>
              <a:noFill/>
            </a:ln>
            <a:scene3d>
              <a:camera prst="perspectiveRelaxedModerately">
                <a:rot lat="17690630" lon="0" rev="0"/>
              </a:camera>
              <a:lightRig rig="threePt" dir="t"/>
            </a:scene3d>
            <a:sp3d extrusionH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C02B4546-3D2F-C566-D8B2-874A6D08637B}"/>
                </a:ext>
              </a:extLst>
            </p:cNvPr>
            <p:cNvSpPr/>
            <p:nvPr/>
          </p:nvSpPr>
          <p:spPr>
            <a:xfrm flipV="1">
              <a:off x="3618463" y="1038793"/>
              <a:ext cx="2272122" cy="3057240"/>
            </a:xfrm>
            <a:custGeom>
              <a:avLst/>
              <a:gdLst>
                <a:gd name="connsiteX0" fmla="*/ 0 w 2070000"/>
                <a:gd name="connsiteY0" fmla="*/ 2198078 h 2198078"/>
                <a:gd name="connsiteX1" fmla="*/ 2070000 w 2070000"/>
                <a:gd name="connsiteY1" fmla="*/ 2198078 h 2198078"/>
                <a:gd name="connsiteX2" fmla="*/ 1575000 w 2070000"/>
                <a:gd name="connsiteY2" fmla="*/ 218078 h 2198078"/>
                <a:gd name="connsiteX3" fmla="*/ 1571283 w 2070000"/>
                <a:gd name="connsiteY3" fmla="*/ 218078 h 2198078"/>
                <a:gd name="connsiteX4" fmla="*/ 1571584 w 2070000"/>
                <a:gd name="connsiteY4" fmla="*/ 216877 h 2198078"/>
                <a:gd name="connsiteX5" fmla="*/ 1032322 w 2070000"/>
                <a:gd name="connsiteY5" fmla="*/ 0 h 2198078"/>
                <a:gd name="connsiteX6" fmla="*/ 493060 w 2070000"/>
                <a:gd name="connsiteY6" fmla="*/ 216877 h 2198078"/>
                <a:gd name="connsiteX7" fmla="*/ 494182 w 2070000"/>
                <a:gd name="connsiteY7" fmla="*/ 221352 h 219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0000" h="2198078">
                  <a:moveTo>
                    <a:pt x="0" y="2198078"/>
                  </a:moveTo>
                  <a:lnTo>
                    <a:pt x="2070000" y="2198078"/>
                  </a:lnTo>
                  <a:lnTo>
                    <a:pt x="1575000" y="218078"/>
                  </a:lnTo>
                  <a:lnTo>
                    <a:pt x="1571283" y="218078"/>
                  </a:lnTo>
                  <a:lnTo>
                    <a:pt x="1571584" y="216877"/>
                  </a:lnTo>
                  <a:cubicBezTo>
                    <a:pt x="1571584" y="97099"/>
                    <a:pt x="1330148" y="0"/>
                    <a:pt x="1032322" y="0"/>
                  </a:cubicBezTo>
                  <a:cubicBezTo>
                    <a:pt x="734496" y="0"/>
                    <a:pt x="493060" y="97099"/>
                    <a:pt x="493060" y="216877"/>
                  </a:cubicBezTo>
                  <a:lnTo>
                    <a:pt x="494182" y="221352"/>
                  </a:lnTo>
                  <a:close/>
                </a:path>
              </a:pathLst>
            </a:custGeom>
            <a:gradFill>
              <a:gsLst>
                <a:gs pos="89000">
                  <a:sysClr val="window" lastClr="FFFFFF">
                    <a:alpha val="0"/>
                  </a:sysClr>
                </a:gs>
                <a:gs pos="25000">
                  <a:sysClr val="window" lastClr="FFFFFF">
                    <a:alpha val="57000"/>
                  </a:sysClr>
                </a:gs>
              </a:gsLst>
              <a:lin ang="5400000" scaled="1"/>
            </a:gradFill>
            <a:ln w="190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368" name="Google Shape;2246;p35">
            <a:extLst>
              <a:ext uri="{FF2B5EF4-FFF2-40B4-BE49-F238E27FC236}">
                <a16:creationId xmlns:a16="http://schemas.microsoft.com/office/drawing/2014/main" id="{889CB7A9-B924-53DF-7ED6-FADA9AD1FC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117" y="3280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BADC"/>
                </a:solidFill>
              </a:rPr>
              <a:t>Introducción a  </a:t>
            </a:r>
            <a:r>
              <a:rPr lang="en" dirty="0">
                <a:solidFill>
                  <a:srgbClr val="7030A0"/>
                </a:solidFill>
              </a:rPr>
              <a:t>nuestro proyecto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369" name="Google Shape;2246;p35">
            <a:extLst>
              <a:ext uri="{FF2B5EF4-FFF2-40B4-BE49-F238E27FC236}">
                <a16:creationId xmlns:a16="http://schemas.microsoft.com/office/drawing/2014/main" id="{79E5F3A2-4E29-5603-5561-98B42C8E4E6A}"/>
              </a:ext>
            </a:extLst>
          </p:cNvPr>
          <p:cNvSpPr txBox="1">
            <a:spLocks/>
          </p:cNvSpPr>
          <p:nvPr/>
        </p:nvSpPr>
        <p:spPr>
          <a:xfrm>
            <a:off x="579615" y="764485"/>
            <a:ext cx="28236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CL" sz="2800" dirty="0">
                <a:solidFill>
                  <a:srgbClr val="002060"/>
                </a:solidFill>
              </a:rPr>
              <a:t>Idea - solución</a:t>
            </a:r>
          </a:p>
        </p:txBody>
      </p:sp>
      <p:grpSp>
        <p:nvGrpSpPr>
          <p:cNvPr id="2506" name="Google Shape;1861;p30">
            <a:extLst>
              <a:ext uri="{FF2B5EF4-FFF2-40B4-BE49-F238E27FC236}">
                <a16:creationId xmlns:a16="http://schemas.microsoft.com/office/drawing/2014/main" id="{21139057-5BAE-4C11-EC54-A53847485072}"/>
              </a:ext>
            </a:extLst>
          </p:cNvPr>
          <p:cNvGrpSpPr/>
          <p:nvPr/>
        </p:nvGrpSpPr>
        <p:grpSpPr>
          <a:xfrm flipH="1">
            <a:off x="-352941" y="3449282"/>
            <a:ext cx="1471320" cy="1694218"/>
            <a:chOff x="7694326" y="3"/>
            <a:chExt cx="2369302" cy="3125191"/>
          </a:xfrm>
        </p:grpSpPr>
        <p:sp>
          <p:nvSpPr>
            <p:cNvPr id="2559" name="Google Shape;1862;p30">
              <a:extLst>
                <a:ext uri="{FF2B5EF4-FFF2-40B4-BE49-F238E27FC236}">
                  <a16:creationId xmlns:a16="http://schemas.microsoft.com/office/drawing/2014/main" id="{82262E99-C032-4CCD-D8E6-EE3895465168}"/>
                </a:ext>
              </a:extLst>
            </p:cNvPr>
            <p:cNvSpPr/>
            <p:nvPr/>
          </p:nvSpPr>
          <p:spPr>
            <a:xfrm>
              <a:off x="7694326" y="17816"/>
              <a:ext cx="2369302" cy="3101722"/>
            </a:xfrm>
            <a:custGeom>
              <a:avLst/>
              <a:gdLst/>
              <a:ahLst/>
              <a:cxnLst/>
              <a:rect l="l" t="t" r="r" b="b"/>
              <a:pathLst>
                <a:path w="21415" h="28035" extrusionOk="0">
                  <a:moveTo>
                    <a:pt x="1563" y="1"/>
                  </a:moveTo>
                  <a:cubicBezTo>
                    <a:pt x="1" y="1"/>
                    <a:pt x="2057" y="3375"/>
                    <a:pt x="2305" y="3869"/>
                  </a:cubicBezTo>
                  <a:cubicBezTo>
                    <a:pt x="3204" y="5680"/>
                    <a:pt x="3203" y="7732"/>
                    <a:pt x="3096" y="9778"/>
                  </a:cubicBezTo>
                  <a:cubicBezTo>
                    <a:pt x="3156" y="9789"/>
                    <a:pt x="3207" y="9836"/>
                    <a:pt x="3207" y="9915"/>
                  </a:cubicBezTo>
                  <a:cubicBezTo>
                    <a:pt x="3219" y="11852"/>
                    <a:pt x="2977" y="13780"/>
                    <a:pt x="2760" y="15703"/>
                  </a:cubicBezTo>
                  <a:cubicBezTo>
                    <a:pt x="2612" y="17725"/>
                    <a:pt x="2392" y="19744"/>
                    <a:pt x="1998" y="21769"/>
                  </a:cubicBezTo>
                  <a:cubicBezTo>
                    <a:pt x="1775" y="22921"/>
                    <a:pt x="718" y="27905"/>
                    <a:pt x="3129" y="27935"/>
                  </a:cubicBezTo>
                  <a:cubicBezTo>
                    <a:pt x="5844" y="27968"/>
                    <a:pt x="8557" y="28000"/>
                    <a:pt x="11272" y="28034"/>
                  </a:cubicBezTo>
                  <a:cubicBezTo>
                    <a:pt x="11319" y="28034"/>
                    <a:pt x="11367" y="28035"/>
                    <a:pt x="11414" y="28035"/>
                  </a:cubicBezTo>
                  <a:cubicBezTo>
                    <a:pt x="12422" y="28035"/>
                    <a:pt x="13418" y="27909"/>
                    <a:pt x="14426" y="27875"/>
                  </a:cubicBezTo>
                  <a:cubicBezTo>
                    <a:pt x="15428" y="27841"/>
                    <a:pt x="16442" y="27808"/>
                    <a:pt x="17434" y="27621"/>
                  </a:cubicBezTo>
                  <a:cubicBezTo>
                    <a:pt x="18405" y="27437"/>
                    <a:pt x="19367" y="27087"/>
                    <a:pt x="20125" y="26452"/>
                  </a:cubicBezTo>
                  <a:cubicBezTo>
                    <a:pt x="20882" y="25816"/>
                    <a:pt x="21415" y="24865"/>
                    <a:pt x="21382" y="23877"/>
                  </a:cubicBezTo>
                  <a:lnTo>
                    <a:pt x="21382" y="23877"/>
                  </a:lnTo>
                  <a:cubicBezTo>
                    <a:pt x="21201" y="23992"/>
                    <a:pt x="21018" y="24099"/>
                    <a:pt x="20837" y="24206"/>
                  </a:cubicBezTo>
                  <a:cubicBezTo>
                    <a:pt x="20837" y="23592"/>
                    <a:pt x="20942" y="22888"/>
                    <a:pt x="20849" y="22285"/>
                  </a:cubicBezTo>
                  <a:cubicBezTo>
                    <a:pt x="20778" y="21823"/>
                    <a:pt x="20502" y="21319"/>
                    <a:pt x="20243" y="20933"/>
                  </a:cubicBezTo>
                  <a:cubicBezTo>
                    <a:pt x="20008" y="20583"/>
                    <a:pt x="19710" y="20268"/>
                    <a:pt x="19343" y="20065"/>
                  </a:cubicBezTo>
                  <a:cubicBezTo>
                    <a:pt x="18956" y="19852"/>
                    <a:pt x="18520" y="19780"/>
                    <a:pt x="18074" y="19780"/>
                  </a:cubicBezTo>
                  <a:cubicBezTo>
                    <a:pt x="17537" y="19780"/>
                    <a:pt x="16986" y="19884"/>
                    <a:pt x="16490" y="19972"/>
                  </a:cubicBezTo>
                  <a:cubicBezTo>
                    <a:pt x="16746" y="20265"/>
                    <a:pt x="17027" y="20533"/>
                    <a:pt x="17330" y="20776"/>
                  </a:cubicBezTo>
                  <a:cubicBezTo>
                    <a:pt x="17417" y="20846"/>
                    <a:pt x="17505" y="20915"/>
                    <a:pt x="17582" y="20995"/>
                  </a:cubicBezTo>
                  <a:cubicBezTo>
                    <a:pt x="17493" y="20973"/>
                    <a:pt x="17400" y="20962"/>
                    <a:pt x="17308" y="20962"/>
                  </a:cubicBezTo>
                  <a:cubicBezTo>
                    <a:pt x="17142" y="20962"/>
                    <a:pt x="16975" y="20997"/>
                    <a:pt x="16823" y="21065"/>
                  </a:cubicBezTo>
                  <a:cubicBezTo>
                    <a:pt x="17441" y="21339"/>
                    <a:pt x="17922" y="21759"/>
                    <a:pt x="18079" y="22430"/>
                  </a:cubicBezTo>
                  <a:cubicBezTo>
                    <a:pt x="18224" y="23044"/>
                    <a:pt x="18268" y="23693"/>
                    <a:pt x="18095" y="24321"/>
                  </a:cubicBezTo>
                  <a:cubicBezTo>
                    <a:pt x="18024" y="24580"/>
                    <a:pt x="17851" y="24798"/>
                    <a:pt x="17665" y="24991"/>
                  </a:cubicBezTo>
                  <a:cubicBezTo>
                    <a:pt x="17280" y="25394"/>
                    <a:pt x="16797" y="25736"/>
                    <a:pt x="16245" y="25809"/>
                  </a:cubicBezTo>
                  <a:cubicBezTo>
                    <a:pt x="16003" y="25842"/>
                    <a:pt x="15769" y="25844"/>
                    <a:pt x="15548" y="25951"/>
                  </a:cubicBezTo>
                  <a:cubicBezTo>
                    <a:pt x="15541" y="25895"/>
                    <a:pt x="15535" y="25838"/>
                    <a:pt x="15532" y="25784"/>
                  </a:cubicBezTo>
                  <a:cubicBezTo>
                    <a:pt x="15491" y="25324"/>
                    <a:pt x="15496" y="24871"/>
                    <a:pt x="15496" y="24407"/>
                  </a:cubicBezTo>
                  <a:cubicBezTo>
                    <a:pt x="15489" y="20616"/>
                    <a:pt x="14418" y="16833"/>
                    <a:pt x="12437" y="13600"/>
                  </a:cubicBezTo>
                  <a:cubicBezTo>
                    <a:pt x="11057" y="11350"/>
                    <a:pt x="9174" y="9137"/>
                    <a:pt x="9241" y="6497"/>
                  </a:cubicBezTo>
                  <a:cubicBezTo>
                    <a:pt x="9260" y="5721"/>
                    <a:pt x="9415" y="4839"/>
                    <a:pt x="9385" y="4004"/>
                  </a:cubicBezTo>
                  <a:cubicBezTo>
                    <a:pt x="9809" y="3411"/>
                    <a:pt x="10258" y="2834"/>
                    <a:pt x="10729" y="2276"/>
                  </a:cubicBezTo>
                  <a:cubicBezTo>
                    <a:pt x="10802" y="2190"/>
                    <a:pt x="10768" y="2014"/>
                    <a:pt x="10638" y="2014"/>
                  </a:cubicBezTo>
                  <a:cubicBezTo>
                    <a:pt x="10633" y="2014"/>
                    <a:pt x="10628" y="2014"/>
                    <a:pt x="10622" y="2015"/>
                  </a:cubicBezTo>
                  <a:cubicBezTo>
                    <a:pt x="10158" y="2066"/>
                    <a:pt x="9692" y="2107"/>
                    <a:pt x="9227" y="2146"/>
                  </a:cubicBezTo>
                  <a:cubicBezTo>
                    <a:pt x="9577" y="1912"/>
                    <a:pt x="9907" y="1655"/>
                    <a:pt x="10152" y="1304"/>
                  </a:cubicBezTo>
                  <a:cubicBezTo>
                    <a:pt x="10226" y="1200"/>
                    <a:pt x="10124" y="1075"/>
                    <a:pt x="10014" y="1075"/>
                  </a:cubicBezTo>
                  <a:cubicBezTo>
                    <a:pt x="10003" y="1075"/>
                    <a:pt x="9992" y="1077"/>
                    <a:pt x="9981" y="1079"/>
                  </a:cubicBezTo>
                  <a:cubicBezTo>
                    <a:pt x="9253" y="1264"/>
                    <a:pt x="8524" y="1449"/>
                    <a:pt x="7796" y="1633"/>
                  </a:cubicBezTo>
                  <a:cubicBezTo>
                    <a:pt x="7501" y="1553"/>
                    <a:pt x="7183" y="1517"/>
                    <a:pt x="6862" y="1517"/>
                  </a:cubicBezTo>
                  <a:cubicBezTo>
                    <a:pt x="6154" y="1517"/>
                    <a:pt x="5431" y="1691"/>
                    <a:pt x="4911" y="1940"/>
                  </a:cubicBezTo>
                  <a:cubicBezTo>
                    <a:pt x="4808" y="1755"/>
                    <a:pt x="4616" y="1636"/>
                    <a:pt x="4434" y="1526"/>
                  </a:cubicBezTo>
                  <a:lnTo>
                    <a:pt x="2402" y="306"/>
                  </a:lnTo>
                  <a:cubicBezTo>
                    <a:pt x="2178" y="171"/>
                    <a:pt x="1944" y="31"/>
                    <a:pt x="1684" y="7"/>
                  </a:cubicBezTo>
                  <a:cubicBezTo>
                    <a:pt x="1641" y="3"/>
                    <a:pt x="1601" y="1"/>
                    <a:pt x="1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1863;p30">
              <a:extLst>
                <a:ext uri="{FF2B5EF4-FFF2-40B4-BE49-F238E27FC236}">
                  <a16:creationId xmlns:a16="http://schemas.microsoft.com/office/drawing/2014/main" id="{0C0E51BB-5D48-6786-DB63-3D325027EFE0}"/>
                </a:ext>
              </a:extLst>
            </p:cNvPr>
            <p:cNvSpPr/>
            <p:nvPr/>
          </p:nvSpPr>
          <p:spPr>
            <a:xfrm>
              <a:off x="8484180" y="1894684"/>
              <a:ext cx="502626" cy="1230510"/>
            </a:xfrm>
            <a:custGeom>
              <a:avLst/>
              <a:gdLst/>
              <a:ahLst/>
              <a:cxnLst/>
              <a:rect l="l" t="t" r="r" b="b"/>
              <a:pathLst>
                <a:path w="4543" h="11122" extrusionOk="0">
                  <a:moveTo>
                    <a:pt x="4483" y="0"/>
                  </a:moveTo>
                  <a:cubicBezTo>
                    <a:pt x="4462" y="0"/>
                    <a:pt x="4443" y="13"/>
                    <a:pt x="4434" y="34"/>
                  </a:cubicBezTo>
                  <a:lnTo>
                    <a:pt x="1405" y="8130"/>
                  </a:lnTo>
                  <a:cubicBezTo>
                    <a:pt x="1034" y="9125"/>
                    <a:pt x="649" y="10157"/>
                    <a:pt x="16" y="11036"/>
                  </a:cubicBezTo>
                  <a:cubicBezTo>
                    <a:pt x="0" y="11060"/>
                    <a:pt x="6" y="11093"/>
                    <a:pt x="29" y="11110"/>
                  </a:cubicBezTo>
                  <a:cubicBezTo>
                    <a:pt x="39" y="11118"/>
                    <a:pt x="49" y="11121"/>
                    <a:pt x="60" y="11121"/>
                  </a:cubicBezTo>
                  <a:cubicBezTo>
                    <a:pt x="76" y="11121"/>
                    <a:pt x="92" y="11114"/>
                    <a:pt x="102" y="11098"/>
                  </a:cubicBezTo>
                  <a:cubicBezTo>
                    <a:pt x="741" y="10207"/>
                    <a:pt x="1130" y="9171"/>
                    <a:pt x="1505" y="8167"/>
                  </a:cubicBezTo>
                  <a:lnTo>
                    <a:pt x="4534" y="71"/>
                  </a:lnTo>
                  <a:cubicBezTo>
                    <a:pt x="4542" y="46"/>
                    <a:pt x="4528" y="14"/>
                    <a:pt x="4502" y="4"/>
                  </a:cubicBezTo>
                  <a:cubicBezTo>
                    <a:pt x="4496" y="1"/>
                    <a:pt x="4489" y="0"/>
                    <a:pt x="4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1864;p30">
              <a:extLst>
                <a:ext uri="{FF2B5EF4-FFF2-40B4-BE49-F238E27FC236}">
                  <a16:creationId xmlns:a16="http://schemas.microsoft.com/office/drawing/2014/main" id="{24262616-B403-C591-2B39-BB03BD3C1FB5}"/>
                </a:ext>
              </a:extLst>
            </p:cNvPr>
            <p:cNvSpPr/>
            <p:nvPr/>
          </p:nvSpPr>
          <p:spPr>
            <a:xfrm>
              <a:off x="7824438" y="1091450"/>
              <a:ext cx="1707137" cy="1946777"/>
            </a:xfrm>
            <a:custGeom>
              <a:avLst/>
              <a:gdLst/>
              <a:ahLst/>
              <a:cxnLst/>
              <a:rect l="l" t="t" r="r" b="b"/>
              <a:pathLst>
                <a:path w="15430" h="17596" extrusionOk="0">
                  <a:moveTo>
                    <a:pt x="13833" y="3290"/>
                  </a:moveTo>
                  <a:cubicBezTo>
                    <a:pt x="13855" y="3290"/>
                    <a:pt x="13876" y="3295"/>
                    <a:pt x="13894" y="3311"/>
                  </a:cubicBezTo>
                  <a:cubicBezTo>
                    <a:pt x="13938" y="3349"/>
                    <a:pt x="13938" y="3438"/>
                    <a:pt x="13935" y="3490"/>
                  </a:cubicBezTo>
                  <a:cubicBezTo>
                    <a:pt x="13915" y="3813"/>
                    <a:pt x="13577" y="4053"/>
                    <a:pt x="13337" y="4223"/>
                  </a:cubicBezTo>
                  <a:cubicBezTo>
                    <a:pt x="12995" y="4466"/>
                    <a:pt x="12653" y="4704"/>
                    <a:pt x="12310" y="4945"/>
                  </a:cubicBezTo>
                  <a:cubicBezTo>
                    <a:pt x="12514" y="4433"/>
                    <a:pt x="12843" y="3979"/>
                    <a:pt x="13271" y="3622"/>
                  </a:cubicBezTo>
                  <a:cubicBezTo>
                    <a:pt x="13405" y="3510"/>
                    <a:pt x="13557" y="3391"/>
                    <a:pt x="13716" y="3321"/>
                  </a:cubicBezTo>
                  <a:cubicBezTo>
                    <a:pt x="13749" y="3308"/>
                    <a:pt x="13792" y="3290"/>
                    <a:pt x="13833" y="3290"/>
                  </a:cubicBezTo>
                  <a:close/>
                  <a:moveTo>
                    <a:pt x="14303" y="4975"/>
                  </a:moveTo>
                  <a:cubicBezTo>
                    <a:pt x="14387" y="4975"/>
                    <a:pt x="14472" y="4978"/>
                    <a:pt x="14556" y="4983"/>
                  </a:cubicBezTo>
                  <a:cubicBezTo>
                    <a:pt x="14709" y="4993"/>
                    <a:pt x="14854" y="5000"/>
                    <a:pt x="14983" y="5088"/>
                  </a:cubicBezTo>
                  <a:lnTo>
                    <a:pt x="14987" y="5094"/>
                  </a:lnTo>
                  <a:cubicBezTo>
                    <a:pt x="14966" y="5101"/>
                    <a:pt x="14922" y="5128"/>
                    <a:pt x="14907" y="5132"/>
                  </a:cubicBezTo>
                  <a:cubicBezTo>
                    <a:pt x="14857" y="5150"/>
                    <a:pt x="14807" y="5164"/>
                    <a:pt x="14756" y="5178"/>
                  </a:cubicBezTo>
                  <a:cubicBezTo>
                    <a:pt x="14349" y="5295"/>
                    <a:pt x="13929" y="5372"/>
                    <a:pt x="13507" y="5402"/>
                  </a:cubicBezTo>
                  <a:cubicBezTo>
                    <a:pt x="13355" y="5413"/>
                    <a:pt x="13203" y="5419"/>
                    <a:pt x="13051" y="5419"/>
                  </a:cubicBezTo>
                  <a:cubicBezTo>
                    <a:pt x="12849" y="5419"/>
                    <a:pt x="12646" y="5409"/>
                    <a:pt x="12446" y="5389"/>
                  </a:cubicBezTo>
                  <a:cubicBezTo>
                    <a:pt x="13026" y="5118"/>
                    <a:pt x="13661" y="4975"/>
                    <a:pt x="14303" y="4975"/>
                  </a:cubicBezTo>
                  <a:close/>
                  <a:moveTo>
                    <a:pt x="1908" y="1"/>
                  </a:moveTo>
                  <a:cubicBezTo>
                    <a:pt x="1828" y="3925"/>
                    <a:pt x="1206" y="8164"/>
                    <a:pt x="822" y="12065"/>
                  </a:cubicBezTo>
                  <a:cubicBezTo>
                    <a:pt x="733" y="12977"/>
                    <a:pt x="1" y="16212"/>
                    <a:pt x="838" y="17596"/>
                  </a:cubicBezTo>
                  <a:cubicBezTo>
                    <a:pt x="890" y="17345"/>
                    <a:pt x="995" y="17105"/>
                    <a:pt x="1155" y="16905"/>
                  </a:cubicBezTo>
                  <a:cubicBezTo>
                    <a:pt x="1434" y="16552"/>
                    <a:pt x="1856" y="16332"/>
                    <a:pt x="2282" y="16205"/>
                  </a:cubicBezTo>
                  <a:cubicBezTo>
                    <a:pt x="2610" y="16108"/>
                    <a:pt x="2956" y="16060"/>
                    <a:pt x="3300" y="16060"/>
                  </a:cubicBezTo>
                  <a:cubicBezTo>
                    <a:pt x="3443" y="16060"/>
                    <a:pt x="3586" y="16068"/>
                    <a:pt x="3727" y="16085"/>
                  </a:cubicBezTo>
                  <a:cubicBezTo>
                    <a:pt x="4084" y="16128"/>
                    <a:pt x="4447" y="16219"/>
                    <a:pt x="4761" y="16397"/>
                  </a:cubicBezTo>
                  <a:cubicBezTo>
                    <a:pt x="4797" y="15547"/>
                    <a:pt x="4840" y="14699"/>
                    <a:pt x="4904" y="13851"/>
                  </a:cubicBezTo>
                  <a:cubicBezTo>
                    <a:pt x="5041" y="12036"/>
                    <a:pt x="5269" y="10215"/>
                    <a:pt x="5745" y="8456"/>
                  </a:cubicBezTo>
                  <a:cubicBezTo>
                    <a:pt x="5849" y="8065"/>
                    <a:pt x="5969" y="7675"/>
                    <a:pt x="6103" y="7290"/>
                  </a:cubicBezTo>
                  <a:cubicBezTo>
                    <a:pt x="5766" y="6732"/>
                    <a:pt x="5612" y="6065"/>
                    <a:pt x="5678" y="5409"/>
                  </a:cubicBezTo>
                  <a:cubicBezTo>
                    <a:pt x="5766" y="4527"/>
                    <a:pt x="6233" y="3663"/>
                    <a:pt x="7046" y="3255"/>
                  </a:cubicBezTo>
                  <a:cubicBezTo>
                    <a:pt x="7393" y="3080"/>
                    <a:pt x="7777" y="2997"/>
                    <a:pt x="8163" y="2997"/>
                  </a:cubicBezTo>
                  <a:cubicBezTo>
                    <a:pt x="8263" y="2997"/>
                    <a:pt x="8363" y="3003"/>
                    <a:pt x="8462" y="3014"/>
                  </a:cubicBezTo>
                  <a:cubicBezTo>
                    <a:pt x="9082" y="3082"/>
                    <a:pt x="9621" y="3333"/>
                    <a:pt x="10087" y="3745"/>
                  </a:cubicBezTo>
                  <a:cubicBezTo>
                    <a:pt x="10582" y="4182"/>
                    <a:pt x="10972" y="4748"/>
                    <a:pt x="11246" y="5348"/>
                  </a:cubicBezTo>
                  <a:cubicBezTo>
                    <a:pt x="11565" y="6041"/>
                    <a:pt x="11963" y="7217"/>
                    <a:pt x="11535" y="7940"/>
                  </a:cubicBezTo>
                  <a:cubicBezTo>
                    <a:pt x="11516" y="7968"/>
                    <a:pt x="11496" y="8000"/>
                    <a:pt x="11468" y="8017"/>
                  </a:cubicBezTo>
                  <a:cubicBezTo>
                    <a:pt x="11443" y="8031"/>
                    <a:pt x="11413" y="8035"/>
                    <a:pt x="11385" y="8040"/>
                  </a:cubicBezTo>
                  <a:cubicBezTo>
                    <a:pt x="11342" y="8045"/>
                    <a:pt x="11301" y="8051"/>
                    <a:pt x="11258" y="8057"/>
                  </a:cubicBezTo>
                  <a:cubicBezTo>
                    <a:pt x="11280" y="8056"/>
                    <a:pt x="11302" y="8056"/>
                    <a:pt x="11324" y="8056"/>
                  </a:cubicBezTo>
                  <a:cubicBezTo>
                    <a:pt x="11883" y="8056"/>
                    <a:pt x="12437" y="8211"/>
                    <a:pt x="12928" y="8501"/>
                  </a:cubicBezTo>
                  <a:cubicBezTo>
                    <a:pt x="13135" y="8622"/>
                    <a:pt x="13320" y="8766"/>
                    <a:pt x="13488" y="8925"/>
                  </a:cubicBezTo>
                  <a:cubicBezTo>
                    <a:pt x="13172" y="7844"/>
                    <a:pt x="12771" y="6789"/>
                    <a:pt x="12286" y="5774"/>
                  </a:cubicBezTo>
                  <a:lnTo>
                    <a:pt x="12286" y="5774"/>
                  </a:lnTo>
                  <a:cubicBezTo>
                    <a:pt x="12556" y="5805"/>
                    <a:pt x="12831" y="5822"/>
                    <a:pt x="13106" y="5822"/>
                  </a:cubicBezTo>
                  <a:cubicBezTo>
                    <a:pt x="13764" y="5822"/>
                    <a:pt x="14425" y="5727"/>
                    <a:pt x="15037" y="5512"/>
                  </a:cubicBezTo>
                  <a:cubicBezTo>
                    <a:pt x="15243" y="5441"/>
                    <a:pt x="15430" y="5295"/>
                    <a:pt x="15407" y="5055"/>
                  </a:cubicBezTo>
                  <a:cubicBezTo>
                    <a:pt x="15383" y="4853"/>
                    <a:pt x="15200" y="4723"/>
                    <a:pt x="15022" y="4651"/>
                  </a:cubicBezTo>
                  <a:cubicBezTo>
                    <a:pt x="14823" y="4573"/>
                    <a:pt x="14587" y="4573"/>
                    <a:pt x="14378" y="4568"/>
                  </a:cubicBezTo>
                  <a:cubicBezTo>
                    <a:pt x="14359" y="4568"/>
                    <a:pt x="14341" y="4568"/>
                    <a:pt x="14322" y="4568"/>
                  </a:cubicBezTo>
                  <a:cubicBezTo>
                    <a:pt x="14084" y="4568"/>
                    <a:pt x="13847" y="4585"/>
                    <a:pt x="13612" y="4618"/>
                  </a:cubicBezTo>
                  <a:cubicBezTo>
                    <a:pt x="13552" y="4628"/>
                    <a:pt x="13494" y="4637"/>
                    <a:pt x="13437" y="4647"/>
                  </a:cubicBezTo>
                  <a:cubicBezTo>
                    <a:pt x="13492" y="4608"/>
                    <a:pt x="13549" y="4568"/>
                    <a:pt x="13605" y="4528"/>
                  </a:cubicBezTo>
                  <a:cubicBezTo>
                    <a:pt x="13952" y="4274"/>
                    <a:pt x="14320" y="3952"/>
                    <a:pt x="14343" y="3488"/>
                  </a:cubicBezTo>
                  <a:cubicBezTo>
                    <a:pt x="14355" y="3268"/>
                    <a:pt x="14262" y="3029"/>
                    <a:pt x="14056" y="2929"/>
                  </a:cubicBezTo>
                  <a:cubicBezTo>
                    <a:pt x="13988" y="2896"/>
                    <a:pt x="13918" y="2882"/>
                    <a:pt x="13847" y="2882"/>
                  </a:cubicBezTo>
                  <a:cubicBezTo>
                    <a:pt x="13681" y="2882"/>
                    <a:pt x="13515" y="2959"/>
                    <a:pt x="13377" y="3046"/>
                  </a:cubicBezTo>
                  <a:cubicBezTo>
                    <a:pt x="12998" y="3283"/>
                    <a:pt x="12671" y="3595"/>
                    <a:pt x="12403" y="3952"/>
                  </a:cubicBezTo>
                  <a:cubicBezTo>
                    <a:pt x="12173" y="4257"/>
                    <a:pt x="11995" y="4600"/>
                    <a:pt x="11872" y="4961"/>
                  </a:cubicBezTo>
                  <a:cubicBezTo>
                    <a:pt x="11679" y="4601"/>
                    <a:pt x="11478" y="4244"/>
                    <a:pt x="11263" y="3895"/>
                  </a:cubicBezTo>
                  <a:cubicBezTo>
                    <a:pt x="10897" y="3298"/>
                    <a:pt x="10507" y="2719"/>
                    <a:pt x="10126" y="2134"/>
                  </a:cubicBezTo>
                  <a:cubicBezTo>
                    <a:pt x="9966" y="1888"/>
                    <a:pt x="9780" y="1404"/>
                    <a:pt x="9550" y="1232"/>
                  </a:cubicBezTo>
                  <a:cubicBezTo>
                    <a:pt x="9452" y="1158"/>
                    <a:pt x="9381" y="1136"/>
                    <a:pt x="9304" y="1136"/>
                  </a:cubicBezTo>
                  <a:cubicBezTo>
                    <a:pt x="9226" y="1136"/>
                    <a:pt x="9143" y="1159"/>
                    <a:pt x="9023" y="1172"/>
                  </a:cubicBezTo>
                  <a:cubicBezTo>
                    <a:pt x="8519" y="1229"/>
                    <a:pt x="8010" y="1252"/>
                    <a:pt x="7501" y="1252"/>
                  </a:cubicBezTo>
                  <a:cubicBezTo>
                    <a:pt x="6547" y="1252"/>
                    <a:pt x="5589" y="1172"/>
                    <a:pt x="4647" y="1086"/>
                  </a:cubicBezTo>
                  <a:cubicBezTo>
                    <a:pt x="3667" y="997"/>
                    <a:pt x="2719" y="561"/>
                    <a:pt x="1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1865;p30">
              <a:extLst>
                <a:ext uri="{FF2B5EF4-FFF2-40B4-BE49-F238E27FC236}">
                  <a16:creationId xmlns:a16="http://schemas.microsoft.com/office/drawing/2014/main" id="{3773DFEC-1DAE-3923-65CB-62EB7EAF4859}"/>
                </a:ext>
              </a:extLst>
            </p:cNvPr>
            <p:cNvSpPr/>
            <p:nvPr/>
          </p:nvSpPr>
          <p:spPr>
            <a:xfrm>
              <a:off x="8951410" y="1993041"/>
              <a:ext cx="44698" cy="14494"/>
            </a:xfrm>
            <a:custGeom>
              <a:avLst/>
              <a:gdLst/>
              <a:ahLst/>
              <a:cxnLst/>
              <a:rect l="l" t="t" r="r" b="b"/>
              <a:pathLst>
                <a:path w="404" h="131" extrusionOk="0">
                  <a:moveTo>
                    <a:pt x="404" y="0"/>
                  </a:moveTo>
                  <a:lnTo>
                    <a:pt x="404" y="0"/>
                  </a:lnTo>
                  <a:cubicBezTo>
                    <a:pt x="382" y="3"/>
                    <a:pt x="359" y="6"/>
                    <a:pt x="338" y="9"/>
                  </a:cubicBezTo>
                  <a:cubicBezTo>
                    <a:pt x="234" y="23"/>
                    <a:pt x="127" y="38"/>
                    <a:pt x="39" y="96"/>
                  </a:cubicBezTo>
                  <a:cubicBezTo>
                    <a:pt x="25" y="108"/>
                    <a:pt x="14" y="120"/>
                    <a:pt x="1" y="130"/>
                  </a:cubicBezTo>
                  <a:cubicBezTo>
                    <a:pt x="95" y="93"/>
                    <a:pt x="194" y="58"/>
                    <a:pt x="291" y="29"/>
                  </a:cubicBezTo>
                  <a:cubicBezTo>
                    <a:pt x="329" y="18"/>
                    <a:pt x="366" y="9"/>
                    <a:pt x="404" y="0"/>
                  </a:cubicBezTo>
                  <a:close/>
                </a:path>
              </a:pathLst>
            </a:custGeom>
            <a:solidFill>
              <a:srgbClr val="799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1866;p30">
              <a:extLst>
                <a:ext uri="{FF2B5EF4-FFF2-40B4-BE49-F238E27FC236}">
                  <a16:creationId xmlns:a16="http://schemas.microsoft.com/office/drawing/2014/main" id="{28A01B27-36BC-7BCD-96F4-FC5BA58F2E59}"/>
                </a:ext>
              </a:extLst>
            </p:cNvPr>
            <p:cNvSpPr/>
            <p:nvPr/>
          </p:nvSpPr>
          <p:spPr>
            <a:xfrm>
              <a:off x="7855749" y="405492"/>
              <a:ext cx="1054597" cy="502405"/>
            </a:xfrm>
            <a:custGeom>
              <a:avLst/>
              <a:gdLst/>
              <a:ahLst/>
              <a:cxnLst/>
              <a:rect l="l" t="t" r="r" b="b"/>
              <a:pathLst>
                <a:path w="9532" h="4541" extrusionOk="0">
                  <a:moveTo>
                    <a:pt x="4930" y="1"/>
                  </a:moveTo>
                  <a:cubicBezTo>
                    <a:pt x="2746" y="1"/>
                    <a:pt x="808" y="344"/>
                    <a:pt x="1" y="717"/>
                  </a:cubicBezTo>
                  <a:lnTo>
                    <a:pt x="1737" y="4318"/>
                  </a:lnTo>
                  <a:cubicBezTo>
                    <a:pt x="1738" y="4318"/>
                    <a:pt x="1740" y="4318"/>
                    <a:pt x="1741" y="4318"/>
                  </a:cubicBezTo>
                  <a:cubicBezTo>
                    <a:pt x="2025" y="4318"/>
                    <a:pt x="7961" y="4540"/>
                    <a:pt x="7961" y="4540"/>
                  </a:cubicBezTo>
                  <a:lnTo>
                    <a:pt x="9531" y="601"/>
                  </a:lnTo>
                  <a:cubicBezTo>
                    <a:pt x="8076" y="166"/>
                    <a:pt x="6444" y="1"/>
                    <a:pt x="4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1867;p30">
              <a:extLst>
                <a:ext uri="{FF2B5EF4-FFF2-40B4-BE49-F238E27FC236}">
                  <a16:creationId xmlns:a16="http://schemas.microsoft.com/office/drawing/2014/main" id="{79A697D7-DDE6-693F-CD27-A3CE9AB1B02F}"/>
                </a:ext>
              </a:extLst>
            </p:cNvPr>
            <p:cNvSpPr/>
            <p:nvPr/>
          </p:nvSpPr>
          <p:spPr>
            <a:xfrm>
              <a:off x="8511065" y="896063"/>
              <a:ext cx="244620" cy="14825"/>
            </a:xfrm>
            <a:custGeom>
              <a:avLst/>
              <a:gdLst/>
              <a:ahLst/>
              <a:cxnLst/>
              <a:rect l="l" t="t" r="r" b="b"/>
              <a:pathLst>
                <a:path w="2211" h="134" extrusionOk="0">
                  <a:moveTo>
                    <a:pt x="54" y="1"/>
                  </a:moveTo>
                  <a:cubicBezTo>
                    <a:pt x="30" y="1"/>
                    <a:pt x="3" y="24"/>
                    <a:pt x="0" y="52"/>
                  </a:cubicBezTo>
                  <a:cubicBezTo>
                    <a:pt x="0" y="83"/>
                    <a:pt x="24" y="106"/>
                    <a:pt x="53" y="108"/>
                  </a:cubicBezTo>
                  <a:cubicBezTo>
                    <a:pt x="528" y="123"/>
                    <a:pt x="1011" y="133"/>
                    <a:pt x="1489" y="133"/>
                  </a:cubicBezTo>
                  <a:cubicBezTo>
                    <a:pt x="1714" y="133"/>
                    <a:pt x="1938" y="131"/>
                    <a:pt x="2159" y="126"/>
                  </a:cubicBezTo>
                  <a:cubicBezTo>
                    <a:pt x="2188" y="126"/>
                    <a:pt x="2210" y="101"/>
                    <a:pt x="2210" y="72"/>
                  </a:cubicBezTo>
                  <a:cubicBezTo>
                    <a:pt x="2210" y="43"/>
                    <a:pt x="2189" y="21"/>
                    <a:pt x="2156" y="21"/>
                  </a:cubicBezTo>
                  <a:cubicBezTo>
                    <a:pt x="1930" y="25"/>
                    <a:pt x="1703" y="27"/>
                    <a:pt x="1475" y="27"/>
                  </a:cubicBezTo>
                  <a:cubicBezTo>
                    <a:pt x="1002" y="27"/>
                    <a:pt x="527" y="18"/>
                    <a:pt x="56" y="1"/>
                  </a:cubicBezTo>
                  <a:cubicBezTo>
                    <a:pt x="55" y="1"/>
                    <a:pt x="5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1868;p30">
              <a:extLst>
                <a:ext uri="{FF2B5EF4-FFF2-40B4-BE49-F238E27FC236}">
                  <a16:creationId xmlns:a16="http://schemas.microsoft.com/office/drawing/2014/main" id="{C40573B3-FE87-D234-AFC4-95FA8EC4283A}"/>
                </a:ext>
              </a:extLst>
            </p:cNvPr>
            <p:cNvSpPr/>
            <p:nvPr/>
          </p:nvSpPr>
          <p:spPr>
            <a:xfrm>
              <a:off x="8084551" y="890199"/>
              <a:ext cx="314432" cy="12170"/>
            </a:xfrm>
            <a:custGeom>
              <a:avLst/>
              <a:gdLst/>
              <a:ahLst/>
              <a:cxnLst/>
              <a:rect l="l" t="t" r="r" b="b"/>
              <a:pathLst>
                <a:path w="2842" h="110" extrusionOk="0">
                  <a:moveTo>
                    <a:pt x="54" y="1"/>
                  </a:moveTo>
                  <a:cubicBezTo>
                    <a:pt x="23" y="1"/>
                    <a:pt x="0" y="25"/>
                    <a:pt x="0" y="54"/>
                  </a:cubicBezTo>
                  <a:cubicBezTo>
                    <a:pt x="0" y="84"/>
                    <a:pt x="26" y="108"/>
                    <a:pt x="54" y="108"/>
                  </a:cubicBezTo>
                  <a:lnTo>
                    <a:pt x="2789" y="109"/>
                  </a:lnTo>
                  <a:cubicBezTo>
                    <a:pt x="2819" y="109"/>
                    <a:pt x="2841" y="87"/>
                    <a:pt x="2841" y="55"/>
                  </a:cubicBezTo>
                  <a:cubicBezTo>
                    <a:pt x="2841" y="25"/>
                    <a:pt x="2817" y="2"/>
                    <a:pt x="2789" y="2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1869;p30">
              <a:extLst>
                <a:ext uri="{FF2B5EF4-FFF2-40B4-BE49-F238E27FC236}">
                  <a16:creationId xmlns:a16="http://schemas.microsoft.com/office/drawing/2014/main" id="{8BE5B3B1-AF8F-154D-5FEB-DD804B5667F8}"/>
                </a:ext>
              </a:extLst>
            </p:cNvPr>
            <p:cNvSpPr/>
            <p:nvPr/>
          </p:nvSpPr>
          <p:spPr>
            <a:xfrm>
              <a:off x="8492589" y="1544182"/>
              <a:ext cx="109420" cy="360457"/>
            </a:xfrm>
            <a:custGeom>
              <a:avLst/>
              <a:gdLst/>
              <a:ahLst/>
              <a:cxnLst/>
              <a:rect l="l" t="t" r="r" b="b"/>
              <a:pathLst>
                <a:path w="989" h="3258" extrusionOk="0">
                  <a:moveTo>
                    <a:pt x="930" y="0"/>
                  </a:moveTo>
                  <a:cubicBezTo>
                    <a:pt x="908" y="0"/>
                    <a:pt x="888" y="12"/>
                    <a:pt x="880" y="32"/>
                  </a:cubicBezTo>
                  <a:cubicBezTo>
                    <a:pt x="581" y="736"/>
                    <a:pt x="414" y="1466"/>
                    <a:pt x="253" y="2171"/>
                  </a:cubicBezTo>
                  <a:cubicBezTo>
                    <a:pt x="179" y="2504"/>
                    <a:pt x="100" y="2850"/>
                    <a:pt x="7" y="3189"/>
                  </a:cubicBezTo>
                  <a:cubicBezTo>
                    <a:pt x="0" y="3218"/>
                    <a:pt x="16" y="3249"/>
                    <a:pt x="44" y="3256"/>
                  </a:cubicBezTo>
                  <a:cubicBezTo>
                    <a:pt x="50" y="3258"/>
                    <a:pt x="53" y="3258"/>
                    <a:pt x="59" y="3258"/>
                  </a:cubicBezTo>
                  <a:cubicBezTo>
                    <a:pt x="84" y="3258"/>
                    <a:pt x="106" y="3244"/>
                    <a:pt x="109" y="3216"/>
                  </a:cubicBezTo>
                  <a:cubicBezTo>
                    <a:pt x="201" y="2874"/>
                    <a:pt x="280" y="2528"/>
                    <a:pt x="357" y="2194"/>
                  </a:cubicBezTo>
                  <a:cubicBezTo>
                    <a:pt x="524" y="1460"/>
                    <a:pt x="684" y="768"/>
                    <a:pt x="978" y="74"/>
                  </a:cubicBezTo>
                  <a:cubicBezTo>
                    <a:pt x="988" y="47"/>
                    <a:pt x="977" y="15"/>
                    <a:pt x="950" y="4"/>
                  </a:cubicBezTo>
                  <a:cubicBezTo>
                    <a:pt x="943" y="1"/>
                    <a:pt x="936" y="0"/>
                    <a:pt x="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1870;p30">
              <a:extLst>
                <a:ext uri="{FF2B5EF4-FFF2-40B4-BE49-F238E27FC236}">
                  <a16:creationId xmlns:a16="http://schemas.microsoft.com/office/drawing/2014/main" id="{D84F77B4-B30C-11EF-A0D0-31BC0C53180F}"/>
                </a:ext>
              </a:extLst>
            </p:cNvPr>
            <p:cNvSpPr/>
            <p:nvPr/>
          </p:nvSpPr>
          <p:spPr>
            <a:xfrm>
              <a:off x="8924967" y="1970803"/>
              <a:ext cx="277147" cy="58859"/>
            </a:xfrm>
            <a:custGeom>
              <a:avLst/>
              <a:gdLst/>
              <a:ahLst/>
              <a:cxnLst/>
              <a:rect l="l" t="t" r="r" b="b"/>
              <a:pathLst>
                <a:path w="2505" h="532" extrusionOk="0">
                  <a:moveTo>
                    <a:pt x="1339" y="0"/>
                  </a:moveTo>
                  <a:cubicBezTo>
                    <a:pt x="847" y="0"/>
                    <a:pt x="383" y="148"/>
                    <a:pt x="26" y="437"/>
                  </a:cubicBezTo>
                  <a:cubicBezTo>
                    <a:pt x="4" y="454"/>
                    <a:pt x="0" y="488"/>
                    <a:pt x="19" y="511"/>
                  </a:cubicBezTo>
                  <a:cubicBezTo>
                    <a:pt x="29" y="524"/>
                    <a:pt x="43" y="531"/>
                    <a:pt x="60" y="531"/>
                  </a:cubicBezTo>
                  <a:cubicBezTo>
                    <a:pt x="71" y="531"/>
                    <a:pt x="83" y="528"/>
                    <a:pt x="91" y="518"/>
                  </a:cubicBezTo>
                  <a:cubicBezTo>
                    <a:pt x="430" y="245"/>
                    <a:pt x="871" y="105"/>
                    <a:pt x="1338" y="105"/>
                  </a:cubicBezTo>
                  <a:cubicBezTo>
                    <a:pt x="1694" y="105"/>
                    <a:pt x="2067" y="186"/>
                    <a:pt x="2420" y="353"/>
                  </a:cubicBezTo>
                  <a:cubicBezTo>
                    <a:pt x="2428" y="356"/>
                    <a:pt x="2436" y="358"/>
                    <a:pt x="2444" y="358"/>
                  </a:cubicBezTo>
                  <a:cubicBezTo>
                    <a:pt x="2464" y="358"/>
                    <a:pt x="2483" y="347"/>
                    <a:pt x="2492" y="329"/>
                  </a:cubicBezTo>
                  <a:cubicBezTo>
                    <a:pt x="2504" y="301"/>
                    <a:pt x="2494" y="269"/>
                    <a:pt x="2467" y="257"/>
                  </a:cubicBezTo>
                  <a:cubicBezTo>
                    <a:pt x="2099" y="85"/>
                    <a:pt x="1711" y="0"/>
                    <a:pt x="1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1871;p30">
              <a:extLst>
                <a:ext uri="{FF2B5EF4-FFF2-40B4-BE49-F238E27FC236}">
                  <a16:creationId xmlns:a16="http://schemas.microsoft.com/office/drawing/2014/main" id="{91F77613-8D80-9F88-AC71-7168BA2C10CB}"/>
                </a:ext>
              </a:extLst>
            </p:cNvPr>
            <p:cNvSpPr/>
            <p:nvPr/>
          </p:nvSpPr>
          <p:spPr>
            <a:xfrm>
              <a:off x="8228271" y="221501"/>
              <a:ext cx="35625" cy="50561"/>
            </a:xfrm>
            <a:custGeom>
              <a:avLst/>
              <a:gdLst/>
              <a:ahLst/>
              <a:cxnLst/>
              <a:rect l="l" t="t" r="r" b="b"/>
              <a:pathLst>
                <a:path w="322" h="457" extrusionOk="0">
                  <a:moveTo>
                    <a:pt x="62" y="1"/>
                  </a:moveTo>
                  <a:cubicBezTo>
                    <a:pt x="32" y="1"/>
                    <a:pt x="12" y="23"/>
                    <a:pt x="10" y="51"/>
                  </a:cubicBezTo>
                  <a:cubicBezTo>
                    <a:pt x="0" y="215"/>
                    <a:pt x="93" y="376"/>
                    <a:pt x="239" y="451"/>
                  </a:cubicBezTo>
                  <a:cubicBezTo>
                    <a:pt x="247" y="455"/>
                    <a:pt x="254" y="456"/>
                    <a:pt x="263" y="456"/>
                  </a:cubicBezTo>
                  <a:cubicBezTo>
                    <a:pt x="283" y="456"/>
                    <a:pt x="300" y="445"/>
                    <a:pt x="310" y="428"/>
                  </a:cubicBezTo>
                  <a:cubicBezTo>
                    <a:pt x="322" y="402"/>
                    <a:pt x="313" y="371"/>
                    <a:pt x="286" y="356"/>
                  </a:cubicBezTo>
                  <a:cubicBezTo>
                    <a:pt x="179" y="301"/>
                    <a:pt x="110" y="178"/>
                    <a:pt x="115" y="57"/>
                  </a:cubicBezTo>
                  <a:cubicBezTo>
                    <a:pt x="117" y="28"/>
                    <a:pt x="93" y="2"/>
                    <a:pt x="65" y="1"/>
                  </a:cubicBezTo>
                  <a:cubicBezTo>
                    <a:pt x="64" y="1"/>
                    <a:pt x="63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1872;p30">
              <a:extLst>
                <a:ext uri="{FF2B5EF4-FFF2-40B4-BE49-F238E27FC236}">
                  <a16:creationId xmlns:a16="http://schemas.microsoft.com/office/drawing/2014/main" id="{E7707F27-A1BF-F846-4B93-80F1A885ED2C}"/>
                </a:ext>
              </a:extLst>
            </p:cNvPr>
            <p:cNvSpPr/>
            <p:nvPr/>
          </p:nvSpPr>
          <p:spPr>
            <a:xfrm>
              <a:off x="8633322" y="248386"/>
              <a:ext cx="107318" cy="17702"/>
            </a:xfrm>
            <a:custGeom>
              <a:avLst/>
              <a:gdLst/>
              <a:ahLst/>
              <a:cxnLst/>
              <a:rect l="l" t="t" r="r" b="b"/>
              <a:pathLst>
                <a:path w="970" h="160" extrusionOk="0">
                  <a:moveTo>
                    <a:pt x="914" y="1"/>
                  </a:moveTo>
                  <a:cubicBezTo>
                    <a:pt x="913" y="1"/>
                    <a:pt x="912" y="1"/>
                    <a:pt x="911" y="1"/>
                  </a:cubicBezTo>
                  <a:lnTo>
                    <a:pt x="52" y="52"/>
                  </a:lnTo>
                  <a:cubicBezTo>
                    <a:pt x="23" y="55"/>
                    <a:pt x="0" y="81"/>
                    <a:pt x="2" y="109"/>
                  </a:cubicBezTo>
                  <a:cubicBezTo>
                    <a:pt x="5" y="138"/>
                    <a:pt x="27" y="159"/>
                    <a:pt x="56" y="159"/>
                  </a:cubicBezTo>
                  <a:lnTo>
                    <a:pt x="59" y="159"/>
                  </a:lnTo>
                  <a:lnTo>
                    <a:pt x="918" y="108"/>
                  </a:lnTo>
                  <a:cubicBezTo>
                    <a:pt x="947" y="106"/>
                    <a:pt x="970" y="79"/>
                    <a:pt x="968" y="51"/>
                  </a:cubicBezTo>
                  <a:cubicBezTo>
                    <a:pt x="966" y="23"/>
                    <a:pt x="943" y="1"/>
                    <a:pt x="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1873;p30">
              <a:extLst>
                <a:ext uri="{FF2B5EF4-FFF2-40B4-BE49-F238E27FC236}">
                  <a16:creationId xmlns:a16="http://schemas.microsoft.com/office/drawing/2014/main" id="{A1A6B3CD-9DB1-105B-0AD1-BE240B0FFF0B}"/>
                </a:ext>
              </a:extLst>
            </p:cNvPr>
            <p:cNvSpPr/>
            <p:nvPr/>
          </p:nvSpPr>
          <p:spPr>
            <a:xfrm>
              <a:off x="8692956" y="296403"/>
              <a:ext cx="118935" cy="58638"/>
            </a:xfrm>
            <a:custGeom>
              <a:avLst/>
              <a:gdLst/>
              <a:ahLst/>
              <a:cxnLst/>
              <a:rect l="l" t="t" r="r" b="b"/>
              <a:pathLst>
                <a:path w="1075" h="530" extrusionOk="0">
                  <a:moveTo>
                    <a:pt x="993" y="1"/>
                  </a:moveTo>
                  <a:cubicBezTo>
                    <a:pt x="986" y="1"/>
                    <a:pt x="980" y="2"/>
                    <a:pt x="973" y="2"/>
                  </a:cubicBezTo>
                  <a:cubicBezTo>
                    <a:pt x="741" y="24"/>
                    <a:pt x="227" y="66"/>
                    <a:pt x="98" y="303"/>
                  </a:cubicBezTo>
                  <a:cubicBezTo>
                    <a:pt x="0" y="485"/>
                    <a:pt x="80" y="529"/>
                    <a:pt x="202" y="529"/>
                  </a:cubicBezTo>
                  <a:cubicBezTo>
                    <a:pt x="317" y="529"/>
                    <a:pt x="470" y="491"/>
                    <a:pt x="550" y="491"/>
                  </a:cubicBezTo>
                  <a:cubicBezTo>
                    <a:pt x="562" y="491"/>
                    <a:pt x="572" y="491"/>
                    <a:pt x="581" y="493"/>
                  </a:cubicBezTo>
                  <a:cubicBezTo>
                    <a:pt x="620" y="502"/>
                    <a:pt x="660" y="518"/>
                    <a:pt x="701" y="518"/>
                  </a:cubicBezTo>
                  <a:cubicBezTo>
                    <a:pt x="708" y="518"/>
                    <a:pt x="715" y="517"/>
                    <a:pt x="722" y="516"/>
                  </a:cubicBezTo>
                  <a:cubicBezTo>
                    <a:pt x="772" y="509"/>
                    <a:pt x="812" y="475"/>
                    <a:pt x="848" y="438"/>
                  </a:cubicBezTo>
                  <a:cubicBezTo>
                    <a:pt x="929" y="356"/>
                    <a:pt x="993" y="259"/>
                    <a:pt x="1040" y="156"/>
                  </a:cubicBezTo>
                  <a:cubicBezTo>
                    <a:pt x="1066" y="103"/>
                    <a:pt x="1075" y="25"/>
                    <a:pt x="1022" y="6"/>
                  </a:cubicBezTo>
                  <a:cubicBezTo>
                    <a:pt x="1012" y="2"/>
                    <a:pt x="1002" y="1"/>
                    <a:pt x="993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1874;p30">
              <a:extLst>
                <a:ext uri="{FF2B5EF4-FFF2-40B4-BE49-F238E27FC236}">
                  <a16:creationId xmlns:a16="http://schemas.microsoft.com/office/drawing/2014/main" id="{F9212323-F6F5-D171-E53A-6135517A65B4}"/>
                </a:ext>
              </a:extLst>
            </p:cNvPr>
            <p:cNvSpPr/>
            <p:nvPr/>
          </p:nvSpPr>
          <p:spPr>
            <a:xfrm>
              <a:off x="8586521" y="2682097"/>
              <a:ext cx="179786" cy="304032"/>
            </a:xfrm>
            <a:custGeom>
              <a:avLst/>
              <a:gdLst/>
              <a:ahLst/>
              <a:cxnLst/>
              <a:rect l="l" t="t" r="r" b="b"/>
              <a:pathLst>
                <a:path w="1625" h="2748" extrusionOk="0">
                  <a:moveTo>
                    <a:pt x="935" y="0"/>
                  </a:moveTo>
                  <a:cubicBezTo>
                    <a:pt x="934" y="0"/>
                    <a:pt x="932" y="0"/>
                    <a:pt x="930" y="1"/>
                  </a:cubicBezTo>
                  <a:cubicBezTo>
                    <a:pt x="902" y="5"/>
                    <a:pt x="880" y="31"/>
                    <a:pt x="884" y="61"/>
                  </a:cubicBezTo>
                  <a:cubicBezTo>
                    <a:pt x="992" y="933"/>
                    <a:pt x="1193" y="1791"/>
                    <a:pt x="1481" y="2614"/>
                  </a:cubicBezTo>
                  <a:cubicBezTo>
                    <a:pt x="1070" y="2500"/>
                    <a:pt x="648" y="2442"/>
                    <a:pt x="221" y="2442"/>
                  </a:cubicBezTo>
                  <a:cubicBezTo>
                    <a:pt x="165" y="2442"/>
                    <a:pt x="109" y="2443"/>
                    <a:pt x="53" y="2445"/>
                  </a:cubicBezTo>
                  <a:cubicBezTo>
                    <a:pt x="23" y="2446"/>
                    <a:pt x="1" y="2471"/>
                    <a:pt x="2" y="2499"/>
                  </a:cubicBezTo>
                  <a:cubicBezTo>
                    <a:pt x="3" y="2529"/>
                    <a:pt x="28" y="2552"/>
                    <a:pt x="53" y="2552"/>
                  </a:cubicBezTo>
                  <a:cubicBezTo>
                    <a:pt x="55" y="2552"/>
                    <a:pt x="56" y="2552"/>
                    <a:pt x="58" y="2552"/>
                  </a:cubicBezTo>
                  <a:cubicBezTo>
                    <a:pt x="110" y="2550"/>
                    <a:pt x="163" y="2549"/>
                    <a:pt x="215" y="2549"/>
                  </a:cubicBezTo>
                  <a:cubicBezTo>
                    <a:pt x="669" y="2549"/>
                    <a:pt x="1118" y="2616"/>
                    <a:pt x="1553" y="2746"/>
                  </a:cubicBezTo>
                  <a:cubicBezTo>
                    <a:pt x="1558" y="2748"/>
                    <a:pt x="1564" y="2748"/>
                    <a:pt x="1570" y="2748"/>
                  </a:cubicBezTo>
                  <a:cubicBezTo>
                    <a:pt x="1584" y="2748"/>
                    <a:pt x="1598" y="2742"/>
                    <a:pt x="1607" y="2732"/>
                  </a:cubicBezTo>
                  <a:cubicBezTo>
                    <a:pt x="1620" y="2716"/>
                    <a:pt x="1624" y="2696"/>
                    <a:pt x="1617" y="2676"/>
                  </a:cubicBezTo>
                  <a:cubicBezTo>
                    <a:pt x="1313" y="1832"/>
                    <a:pt x="1100" y="949"/>
                    <a:pt x="989" y="48"/>
                  </a:cubicBezTo>
                  <a:cubicBezTo>
                    <a:pt x="986" y="21"/>
                    <a:pt x="962" y="0"/>
                    <a:pt x="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1875;p30">
              <a:extLst>
                <a:ext uri="{FF2B5EF4-FFF2-40B4-BE49-F238E27FC236}">
                  <a16:creationId xmlns:a16="http://schemas.microsoft.com/office/drawing/2014/main" id="{C95F96F0-AA59-4ED8-13BC-F98B2D09825C}"/>
                </a:ext>
              </a:extLst>
            </p:cNvPr>
            <p:cNvSpPr/>
            <p:nvPr/>
          </p:nvSpPr>
          <p:spPr>
            <a:xfrm>
              <a:off x="8814881" y="869177"/>
              <a:ext cx="562370" cy="446312"/>
            </a:xfrm>
            <a:custGeom>
              <a:avLst/>
              <a:gdLst/>
              <a:ahLst/>
              <a:cxnLst/>
              <a:rect l="l" t="t" r="r" b="b"/>
              <a:pathLst>
                <a:path w="5083" h="4034" extrusionOk="0">
                  <a:moveTo>
                    <a:pt x="2656" y="404"/>
                  </a:moveTo>
                  <a:cubicBezTo>
                    <a:pt x="2675" y="404"/>
                    <a:pt x="2689" y="416"/>
                    <a:pt x="2693" y="449"/>
                  </a:cubicBezTo>
                  <a:cubicBezTo>
                    <a:pt x="2706" y="566"/>
                    <a:pt x="2641" y="695"/>
                    <a:pt x="2586" y="793"/>
                  </a:cubicBezTo>
                  <a:cubicBezTo>
                    <a:pt x="2449" y="1035"/>
                    <a:pt x="2262" y="1250"/>
                    <a:pt x="2087" y="1466"/>
                  </a:cubicBezTo>
                  <a:cubicBezTo>
                    <a:pt x="1900" y="1701"/>
                    <a:pt x="1709" y="1936"/>
                    <a:pt x="1515" y="2164"/>
                  </a:cubicBezTo>
                  <a:cubicBezTo>
                    <a:pt x="1331" y="2380"/>
                    <a:pt x="1144" y="2594"/>
                    <a:pt x="952" y="2805"/>
                  </a:cubicBezTo>
                  <a:cubicBezTo>
                    <a:pt x="1155" y="2100"/>
                    <a:pt x="1441" y="1420"/>
                    <a:pt x="1965" y="892"/>
                  </a:cubicBezTo>
                  <a:cubicBezTo>
                    <a:pt x="2134" y="722"/>
                    <a:pt x="2321" y="573"/>
                    <a:pt x="2533" y="459"/>
                  </a:cubicBezTo>
                  <a:cubicBezTo>
                    <a:pt x="2573" y="439"/>
                    <a:pt x="2622" y="404"/>
                    <a:pt x="2656" y="404"/>
                  </a:cubicBezTo>
                  <a:close/>
                  <a:moveTo>
                    <a:pt x="4316" y="1763"/>
                  </a:moveTo>
                  <a:cubicBezTo>
                    <a:pt x="4347" y="1763"/>
                    <a:pt x="4377" y="1765"/>
                    <a:pt x="4408" y="1770"/>
                  </a:cubicBezTo>
                  <a:cubicBezTo>
                    <a:pt x="4722" y="1827"/>
                    <a:pt x="4486" y="2144"/>
                    <a:pt x="4355" y="2265"/>
                  </a:cubicBezTo>
                  <a:cubicBezTo>
                    <a:pt x="4121" y="2482"/>
                    <a:pt x="3792" y="2628"/>
                    <a:pt x="3507" y="2759"/>
                  </a:cubicBezTo>
                  <a:cubicBezTo>
                    <a:pt x="3205" y="2899"/>
                    <a:pt x="2891" y="3014"/>
                    <a:pt x="2570" y="3102"/>
                  </a:cubicBezTo>
                  <a:cubicBezTo>
                    <a:pt x="2076" y="3242"/>
                    <a:pt x="1569" y="3316"/>
                    <a:pt x="1058" y="3333"/>
                  </a:cubicBezTo>
                  <a:cubicBezTo>
                    <a:pt x="1793" y="2691"/>
                    <a:pt x="2661" y="2203"/>
                    <a:pt x="3599" y="1920"/>
                  </a:cubicBezTo>
                  <a:cubicBezTo>
                    <a:pt x="3744" y="1877"/>
                    <a:pt x="3889" y="1837"/>
                    <a:pt x="4035" y="1804"/>
                  </a:cubicBezTo>
                  <a:cubicBezTo>
                    <a:pt x="4125" y="1784"/>
                    <a:pt x="4222" y="1763"/>
                    <a:pt x="4316" y="1763"/>
                  </a:cubicBezTo>
                  <a:close/>
                  <a:moveTo>
                    <a:pt x="2678" y="0"/>
                  </a:moveTo>
                  <a:cubicBezTo>
                    <a:pt x="2451" y="0"/>
                    <a:pt x="2216" y="165"/>
                    <a:pt x="2044" y="291"/>
                  </a:cubicBezTo>
                  <a:cubicBezTo>
                    <a:pt x="1579" y="633"/>
                    <a:pt x="1221" y="1100"/>
                    <a:pt x="965" y="1619"/>
                  </a:cubicBezTo>
                  <a:cubicBezTo>
                    <a:pt x="699" y="2157"/>
                    <a:pt x="538" y="2735"/>
                    <a:pt x="401" y="3319"/>
                  </a:cubicBezTo>
                  <a:cubicBezTo>
                    <a:pt x="360" y="3315"/>
                    <a:pt x="321" y="3313"/>
                    <a:pt x="280" y="3311"/>
                  </a:cubicBezTo>
                  <a:cubicBezTo>
                    <a:pt x="275" y="3310"/>
                    <a:pt x="270" y="3310"/>
                    <a:pt x="266" y="3310"/>
                  </a:cubicBezTo>
                  <a:cubicBezTo>
                    <a:pt x="163" y="3310"/>
                    <a:pt x="77" y="3415"/>
                    <a:pt x="77" y="3513"/>
                  </a:cubicBezTo>
                  <a:cubicBezTo>
                    <a:pt x="77" y="3576"/>
                    <a:pt x="103" y="3626"/>
                    <a:pt x="144" y="3662"/>
                  </a:cubicBezTo>
                  <a:cubicBezTo>
                    <a:pt x="140" y="3668"/>
                    <a:pt x="135" y="3670"/>
                    <a:pt x="131" y="3676"/>
                  </a:cubicBezTo>
                  <a:cubicBezTo>
                    <a:pt x="0" y="3825"/>
                    <a:pt x="130" y="4025"/>
                    <a:pt x="281" y="4025"/>
                  </a:cubicBezTo>
                  <a:cubicBezTo>
                    <a:pt x="314" y="4025"/>
                    <a:pt x="348" y="4015"/>
                    <a:pt x="381" y="3993"/>
                  </a:cubicBezTo>
                  <a:cubicBezTo>
                    <a:pt x="420" y="4019"/>
                    <a:pt x="466" y="4033"/>
                    <a:pt x="511" y="4033"/>
                  </a:cubicBezTo>
                  <a:cubicBezTo>
                    <a:pt x="590" y="4033"/>
                    <a:pt x="665" y="3990"/>
                    <a:pt x="688" y="3889"/>
                  </a:cubicBezTo>
                  <a:cubicBezTo>
                    <a:pt x="699" y="3839"/>
                    <a:pt x="709" y="3790"/>
                    <a:pt x="721" y="3740"/>
                  </a:cubicBezTo>
                  <a:cubicBezTo>
                    <a:pt x="772" y="3742"/>
                    <a:pt x="823" y="3742"/>
                    <a:pt x="874" y="3742"/>
                  </a:cubicBezTo>
                  <a:cubicBezTo>
                    <a:pt x="1446" y="3742"/>
                    <a:pt x="2017" y="3669"/>
                    <a:pt x="2570" y="3522"/>
                  </a:cubicBezTo>
                  <a:cubicBezTo>
                    <a:pt x="2947" y="3425"/>
                    <a:pt x="3314" y="3291"/>
                    <a:pt x="3669" y="3128"/>
                  </a:cubicBezTo>
                  <a:cubicBezTo>
                    <a:pt x="4003" y="2977"/>
                    <a:pt x="4368" y="2804"/>
                    <a:pt x="4640" y="2551"/>
                  </a:cubicBezTo>
                  <a:cubicBezTo>
                    <a:pt x="4882" y="2333"/>
                    <a:pt x="5083" y="1978"/>
                    <a:pt x="4906" y="1659"/>
                  </a:cubicBezTo>
                  <a:cubicBezTo>
                    <a:pt x="4780" y="1431"/>
                    <a:pt x="4546" y="1360"/>
                    <a:pt x="4307" y="1360"/>
                  </a:cubicBezTo>
                  <a:cubicBezTo>
                    <a:pt x="4214" y="1360"/>
                    <a:pt x="4120" y="1371"/>
                    <a:pt x="4032" y="1387"/>
                  </a:cubicBezTo>
                  <a:cubicBezTo>
                    <a:pt x="3351" y="1516"/>
                    <a:pt x="2680" y="1791"/>
                    <a:pt x="2076" y="2126"/>
                  </a:cubicBezTo>
                  <a:cubicBezTo>
                    <a:pt x="2206" y="1966"/>
                    <a:pt x="2336" y="1806"/>
                    <a:pt x="2463" y="1643"/>
                  </a:cubicBezTo>
                  <a:cubicBezTo>
                    <a:pt x="2666" y="1384"/>
                    <a:pt x="2898" y="1126"/>
                    <a:pt x="3023" y="819"/>
                  </a:cubicBezTo>
                  <a:cubicBezTo>
                    <a:pt x="3125" y="566"/>
                    <a:pt x="3157" y="192"/>
                    <a:pt x="2870" y="45"/>
                  </a:cubicBezTo>
                  <a:cubicBezTo>
                    <a:pt x="2808" y="13"/>
                    <a:pt x="2743" y="0"/>
                    <a:pt x="2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1876;p30">
              <a:extLst>
                <a:ext uri="{FF2B5EF4-FFF2-40B4-BE49-F238E27FC236}">
                  <a16:creationId xmlns:a16="http://schemas.microsoft.com/office/drawing/2014/main" id="{440C84C1-B860-0ECC-4C10-E5CD4578771A}"/>
                </a:ext>
              </a:extLst>
            </p:cNvPr>
            <p:cNvSpPr/>
            <p:nvPr/>
          </p:nvSpPr>
          <p:spPr>
            <a:xfrm>
              <a:off x="7805518" y="3"/>
              <a:ext cx="208441" cy="334015"/>
            </a:xfrm>
            <a:custGeom>
              <a:avLst/>
              <a:gdLst/>
              <a:ahLst/>
              <a:cxnLst/>
              <a:rect l="l" t="t" r="r" b="b"/>
              <a:pathLst>
                <a:path w="1884" h="3019" extrusionOk="0">
                  <a:moveTo>
                    <a:pt x="489" y="1"/>
                  </a:moveTo>
                  <a:cubicBezTo>
                    <a:pt x="418" y="1"/>
                    <a:pt x="349" y="15"/>
                    <a:pt x="290" y="48"/>
                  </a:cubicBezTo>
                  <a:cubicBezTo>
                    <a:pt x="273" y="58"/>
                    <a:pt x="259" y="67"/>
                    <a:pt x="248" y="80"/>
                  </a:cubicBezTo>
                  <a:cubicBezTo>
                    <a:pt x="226" y="97"/>
                    <a:pt x="156" y="210"/>
                    <a:pt x="113" y="302"/>
                  </a:cubicBezTo>
                  <a:cubicBezTo>
                    <a:pt x="108" y="308"/>
                    <a:pt x="105" y="312"/>
                    <a:pt x="100" y="319"/>
                  </a:cubicBezTo>
                  <a:cubicBezTo>
                    <a:pt x="20" y="517"/>
                    <a:pt x="0" y="754"/>
                    <a:pt x="42" y="1025"/>
                  </a:cubicBezTo>
                  <a:cubicBezTo>
                    <a:pt x="176" y="1900"/>
                    <a:pt x="884" y="2700"/>
                    <a:pt x="1808" y="3015"/>
                  </a:cubicBezTo>
                  <a:cubicBezTo>
                    <a:pt x="1814" y="3017"/>
                    <a:pt x="1820" y="3018"/>
                    <a:pt x="1827" y="3018"/>
                  </a:cubicBezTo>
                  <a:cubicBezTo>
                    <a:pt x="1848" y="3018"/>
                    <a:pt x="1870" y="3004"/>
                    <a:pt x="1877" y="2982"/>
                  </a:cubicBezTo>
                  <a:cubicBezTo>
                    <a:pt x="1884" y="2951"/>
                    <a:pt x="1870" y="2921"/>
                    <a:pt x="1841" y="2911"/>
                  </a:cubicBezTo>
                  <a:cubicBezTo>
                    <a:pt x="954" y="2608"/>
                    <a:pt x="272" y="1844"/>
                    <a:pt x="145" y="1008"/>
                  </a:cubicBezTo>
                  <a:cubicBezTo>
                    <a:pt x="113" y="796"/>
                    <a:pt x="120" y="609"/>
                    <a:pt x="166" y="448"/>
                  </a:cubicBezTo>
                  <a:cubicBezTo>
                    <a:pt x="322" y="508"/>
                    <a:pt x="450" y="641"/>
                    <a:pt x="623" y="641"/>
                  </a:cubicBezTo>
                  <a:cubicBezTo>
                    <a:pt x="648" y="641"/>
                    <a:pt x="673" y="638"/>
                    <a:pt x="700" y="632"/>
                  </a:cubicBezTo>
                  <a:cubicBezTo>
                    <a:pt x="847" y="598"/>
                    <a:pt x="973" y="458"/>
                    <a:pt x="951" y="309"/>
                  </a:cubicBezTo>
                  <a:cubicBezTo>
                    <a:pt x="936" y="188"/>
                    <a:pt x="830" y="97"/>
                    <a:pt x="719" y="48"/>
                  </a:cubicBezTo>
                  <a:cubicBezTo>
                    <a:pt x="651" y="19"/>
                    <a:pt x="569" y="1"/>
                    <a:pt x="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1877;p30">
              <a:extLst>
                <a:ext uri="{FF2B5EF4-FFF2-40B4-BE49-F238E27FC236}">
                  <a16:creationId xmlns:a16="http://schemas.microsoft.com/office/drawing/2014/main" id="{E71A38D1-7926-785B-F6C0-910C1A95962D}"/>
                </a:ext>
              </a:extLst>
            </p:cNvPr>
            <p:cNvSpPr/>
            <p:nvPr/>
          </p:nvSpPr>
          <p:spPr>
            <a:xfrm>
              <a:off x="9972943" y="2673467"/>
              <a:ext cx="36510" cy="65608"/>
            </a:xfrm>
            <a:custGeom>
              <a:avLst/>
              <a:gdLst/>
              <a:ahLst/>
              <a:cxnLst/>
              <a:rect l="l" t="t" r="r" b="b"/>
              <a:pathLst>
                <a:path w="330" h="593" extrusionOk="0">
                  <a:moveTo>
                    <a:pt x="276" y="0"/>
                  </a:moveTo>
                  <a:cubicBezTo>
                    <a:pt x="247" y="0"/>
                    <a:pt x="226" y="22"/>
                    <a:pt x="223" y="50"/>
                  </a:cubicBezTo>
                  <a:cubicBezTo>
                    <a:pt x="216" y="219"/>
                    <a:pt x="142" y="383"/>
                    <a:pt x="22" y="503"/>
                  </a:cubicBezTo>
                  <a:cubicBezTo>
                    <a:pt x="2" y="521"/>
                    <a:pt x="0" y="555"/>
                    <a:pt x="22" y="577"/>
                  </a:cubicBezTo>
                  <a:cubicBezTo>
                    <a:pt x="33" y="587"/>
                    <a:pt x="44" y="593"/>
                    <a:pt x="59" y="593"/>
                  </a:cubicBezTo>
                  <a:cubicBezTo>
                    <a:pt x="72" y="593"/>
                    <a:pt x="86" y="590"/>
                    <a:pt x="94" y="578"/>
                  </a:cubicBezTo>
                  <a:cubicBezTo>
                    <a:pt x="234" y="441"/>
                    <a:pt x="320" y="250"/>
                    <a:pt x="329" y="56"/>
                  </a:cubicBezTo>
                  <a:cubicBezTo>
                    <a:pt x="330" y="27"/>
                    <a:pt x="307" y="3"/>
                    <a:pt x="279" y="0"/>
                  </a:cubicBezTo>
                  <a:cubicBezTo>
                    <a:pt x="278" y="0"/>
                    <a:pt x="277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1878;p30">
              <a:extLst>
                <a:ext uri="{FF2B5EF4-FFF2-40B4-BE49-F238E27FC236}">
                  <a16:creationId xmlns:a16="http://schemas.microsoft.com/office/drawing/2014/main" id="{B8FF288C-A0FA-FBCD-B101-397D4A1208E4}"/>
                </a:ext>
              </a:extLst>
            </p:cNvPr>
            <p:cNvSpPr/>
            <p:nvPr/>
          </p:nvSpPr>
          <p:spPr>
            <a:xfrm>
              <a:off x="9620003" y="2324846"/>
              <a:ext cx="99352" cy="84748"/>
            </a:xfrm>
            <a:custGeom>
              <a:avLst/>
              <a:gdLst/>
              <a:ahLst/>
              <a:cxnLst/>
              <a:rect l="l" t="t" r="r" b="b"/>
              <a:pathLst>
                <a:path w="898" h="766" extrusionOk="0">
                  <a:moveTo>
                    <a:pt x="59" y="0"/>
                  </a:moveTo>
                  <a:cubicBezTo>
                    <a:pt x="34" y="0"/>
                    <a:pt x="11" y="18"/>
                    <a:pt x="6" y="43"/>
                  </a:cubicBezTo>
                  <a:cubicBezTo>
                    <a:pt x="0" y="71"/>
                    <a:pt x="19" y="100"/>
                    <a:pt x="48" y="106"/>
                  </a:cubicBezTo>
                  <a:cubicBezTo>
                    <a:pt x="375" y="174"/>
                    <a:pt x="664" y="421"/>
                    <a:pt x="789" y="731"/>
                  </a:cubicBezTo>
                  <a:cubicBezTo>
                    <a:pt x="797" y="752"/>
                    <a:pt x="816" y="765"/>
                    <a:pt x="839" y="765"/>
                  </a:cubicBezTo>
                  <a:cubicBezTo>
                    <a:pt x="846" y="765"/>
                    <a:pt x="853" y="764"/>
                    <a:pt x="856" y="761"/>
                  </a:cubicBezTo>
                  <a:cubicBezTo>
                    <a:pt x="884" y="751"/>
                    <a:pt x="897" y="719"/>
                    <a:pt x="886" y="692"/>
                  </a:cubicBezTo>
                  <a:cubicBezTo>
                    <a:pt x="747" y="345"/>
                    <a:pt x="435" y="80"/>
                    <a:pt x="69" y="1"/>
                  </a:cubicBezTo>
                  <a:cubicBezTo>
                    <a:pt x="66" y="1"/>
                    <a:pt x="62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1879;p30">
              <a:extLst>
                <a:ext uri="{FF2B5EF4-FFF2-40B4-BE49-F238E27FC236}">
                  <a16:creationId xmlns:a16="http://schemas.microsoft.com/office/drawing/2014/main" id="{61A7F406-D3E2-F293-20D1-71D392B01AD3}"/>
                </a:ext>
              </a:extLst>
            </p:cNvPr>
            <p:cNvSpPr/>
            <p:nvPr/>
          </p:nvSpPr>
          <p:spPr>
            <a:xfrm>
              <a:off x="9387771" y="2867416"/>
              <a:ext cx="24230" cy="151463"/>
            </a:xfrm>
            <a:custGeom>
              <a:avLst/>
              <a:gdLst/>
              <a:ahLst/>
              <a:cxnLst/>
              <a:rect l="l" t="t" r="r" b="b"/>
              <a:pathLst>
                <a:path w="219" h="1369" extrusionOk="0">
                  <a:moveTo>
                    <a:pt x="160" y="0"/>
                  </a:moveTo>
                  <a:cubicBezTo>
                    <a:pt x="132" y="0"/>
                    <a:pt x="108" y="25"/>
                    <a:pt x="108" y="53"/>
                  </a:cubicBezTo>
                  <a:cubicBezTo>
                    <a:pt x="113" y="473"/>
                    <a:pt x="79" y="894"/>
                    <a:pt x="6" y="1307"/>
                  </a:cubicBezTo>
                  <a:cubicBezTo>
                    <a:pt x="1" y="1337"/>
                    <a:pt x="21" y="1364"/>
                    <a:pt x="49" y="1368"/>
                  </a:cubicBezTo>
                  <a:lnTo>
                    <a:pt x="58" y="1368"/>
                  </a:lnTo>
                  <a:cubicBezTo>
                    <a:pt x="83" y="1368"/>
                    <a:pt x="105" y="1351"/>
                    <a:pt x="110" y="1324"/>
                  </a:cubicBezTo>
                  <a:cubicBezTo>
                    <a:pt x="183" y="904"/>
                    <a:pt x="219" y="476"/>
                    <a:pt x="213" y="52"/>
                  </a:cubicBezTo>
                  <a:cubicBezTo>
                    <a:pt x="213" y="23"/>
                    <a:pt x="189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1880;p30">
              <a:extLst>
                <a:ext uri="{FF2B5EF4-FFF2-40B4-BE49-F238E27FC236}">
                  <a16:creationId xmlns:a16="http://schemas.microsoft.com/office/drawing/2014/main" id="{50BD10B1-1F25-769B-3E3F-8AA0AF10FEA4}"/>
                </a:ext>
              </a:extLst>
            </p:cNvPr>
            <p:cNvSpPr/>
            <p:nvPr/>
          </p:nvSpPr>
          <p:spPr>
            <a:xfrm>
              <a:off x="8551006" y="2772931"/>
              <a:ext cx="117829" cy="255905"/>
            </a:xfrm>
            <a:custGeom>
              <a:avLst/>
              <a:gdLst/>
              <a:ahLst/>
              <a:cxnLst/>
              <a:rect l="l" t="t" r="r" b="b"/>
              <a:pathLst>
                <a:path w="1065" h="2313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986" y="15"/>
                    <a:pt x="970" y="29"/>
                    <a:pt x="953" y="46"/>
                  </a:cubicBezTo>
                  <a:cubicBezTo>
                    <a:pt x="689" y="565"/>
                    <a:pt x="486" y="1114"/>
                    <a:pt x="220" y="1633"/>
                  </a:cubicBezTo>
                  <a:cubicBezTo>
                    <a:pt x="186" y="1720"/>
                    <a:pt x="152" y="1805"/>
                    <a:pt x="120" y="1892"/>
                  </a:cubicBezTo>
                  <a:cubicBezTo>
                    <a:pt x="79" y="2005"/>
                    <a:pt x="45" y="2167"/>
                    <a:pt x="0" y="2312"/>
                  </a:cubicBezTo>
                  <a:cubicBezTo>
                    <a:pt x="13" y="2305"/>
                    <a:pt x="26" y="2298"/>
                    <a:pt x="39" y="2291"/>
                  </a:cubicBezTo>
                  <a:cubicBezTo>
                    <a:pt x="123" y="2105"/>
                    <a:pt x="197" y="1914"/>
                    <a:pt x="359" y="1793"/>
                  </a:cubicBezTo>
                  <a:cubicBezTo>
                    <a:pt x="497" y="1689"/>
                    <a:pt x="668" y="1660"/>
                    <a:pt x="844" y="1660"/>
                  </a:cubicBezTo>
                  <a:cubicBezTo>
                    <a:pt x="903" y="1660"/>
                    <a:pt x="962" y="1664"/>
                    <a:pt x="1021" y="1668"/>
                  </a:cubicBezTo>
                  <a:cubicBezTo>
                    <a:pt x="1036" y="1654"/>
                    <a:pt x="1050" y="1641"/>
                    <a:pt x="1064" y="1627"/>
                  </a:cubicBezTo>
                  <a:cubicBezTo>
                    <a:pt x="1014" y="1567"/>
                    <a:pt x="1001" y="1476"/>
                    <a:pt x="1007" y="1396"/>
                  </a:cubicBezTo>
                  <a:cubicBezTo>
                    <a:pt x="1014" y="1288"/>
                    <a:pt x="1037" y="1174"/>
                    <a:pt x="993" y="1076"/>
                  </a:cubicBezTo>
                  <a:cubicBezTo>
                    <a:pt x="960" y="1007"/>
                    <a:pt x="900" y="957"/>
                    <a:pt x="864" y="892"/>
                  </a:cubicBezTo>
                  <a:cubicBezTo>
                    <a:pt x="721" y="635"/>
                    <a:pt x="951" y="256"/>
                    <a:pt x="100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1881;p30">
              <a:extLst>
                <a:ext uri="{FF2B5EF4-FFF2-40B4-BE49-F238E27FC236}">
                  <a16:creationId xmlns:a16="http://schemas.microsoft.com/office/drawing/2014/main" id="{9586016B-6F8E-6732-D852-459DF2FD08AA}"/>
                </a:ext>
              </a:extLst>
            </p:cNvPr>
            <p:cNvSpPr/>
            <p:nvPr/>
          </p:nvSpPr>
          <p:spPr>
            <a:xfrm>
              <a:off x="8934814" y="1877535"/>
              <a:ext cx="152458" cy="139625"/>
            </a:xfrm>
            <a:custGeom>
              <a:avLst/>
              <a:gdLst/>
              <a:ahLst/>
              <a:cxnLst/>
              <a:rect l="l" t="t" r="r" b="b"/>
              <a:pathLst>
                <a:path w="1378" h="1262" extrusionOk="0">
                  <a:moveTo>
                    <a:pt x="723" y="1"/>
                  </a:moveTo>
                  <a:cubicBezTo>
                    <a:pt x="685" y="1"/>
                    <a:pt x="648" y="6"/>
                    <a:pt x="614" y="18"/>
                  </a:cubicBezTo>
                  <a:cubicBezTo>
                    <a:pt x="513" y="54"/>
                    <a:pt x="387" y="161"/>
                    <a:pt x="363" y="274"/>
                  </a:cubicBezTo>
                  <a:lnTo>
                    <a:pt x="363" y="274"/>
                  </a:lnTo>
                  <a:cubicBezTo>
                    <a:pt x="223" y="596"/>
                    <a:pt x="102" y="926"/>
                    <a:pt x="1" y="1261"/>
                  </a:cubicBezTo>
                  <a:cubicBezTo>
                    <a:pt x="425" y="1060"/>
                    <a:pt x="822" y="982"/>
                    <a:pt x="1279" y="912"/>
                  </a:cubicBezTo>
                  <a:cubicBezTo>
                    <a:pt x="1302" y="909"/>
                    <a:pt x="1329" y="905"/>
                    <a:pt x="1346" y="889"/>
                  </a:cubicBezTo>
                  <a:cubicBezTo>
                    <a:pt x="1372" y="869"/>
                    <a:pt x="1377" y="832"/>
                    <a:pt x="1377" y="800"/>
                  </a:cubicBezTo>
                  <a:cubicBezTo>
                    <a:pt x="1375" y="625"/>
                    <a:pt x="1250" y="563"/>
                    <a:pt x="1120" y="480"/>
                  </a:cubicBezTo>
                  <a:cubicBezTo>
                    <a:pt x="1100" y="466"/>
                    <a:pt x="1079" y="453"/>
                    <a:pt x="1066" y="432"/>
                  </a:cubicBezTo>
                  <a:cubicBezTo>
                    <a:pt x="1032" y="379"/>
                    <a:pt x="1068" y="308"/>
                    <a:pt x="1070" y="243"/>
                  </a:cubicBezTo>
                  <a:cubicBezTo>
                    <a:pt x="1072" y="169"/>
                    <a:pt x="1028" y="102"/>
                    <a:pt x="966" y="61"/>
                  </a:cubicBezTo>
                  <a:cubicBezTo>
                    <a:pt x="906" y="22"/>
                    <a:pt x="832" y="5"/>
                    <a:pt x="759" y="2"/>
                  </a:cubicBezTo>
                  <a:cubicBezTo>
                    <a:pt x="747" y="1"/>
                    <a:pt x="735" y="1"/>
                    <a:pt x="723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1882;p30">
              <a:extLst>
                <a:ext uri="{FF2B5EF4-FFF2-40B4-BE49-F238E27FC236}">
                  <a16:creationId xmlns:a16="http://schemas.microsoft.com/office/drawing/2014/main" id="{113F9AF8-A10F-F582-F688-B336F55E69D1}"/>
                </a:ext>
              </a:extLst>
            </p:cNvPr>
            <p:cNvSpPr/>
            <p:nvPr/>
          </p:nvSpPr>
          <p:spPr>
            <a:xfrm>
              <a:off x="8037750" y="875595"/>
              <a:ext cx="292526" cy="121259"/>
            </a:xfrm>
            <a:custGeom>
              <a:avLst/>
              <a:gdLst/>
              <a:ahLst/>
              <a:cxnLst/>
              <a:rect l="l" t="t" r="r" b="b"/>
              <a:pathLst>
                <a:path w="2644" h="1096" extrusionOk="0">
                  <a:moveTo>
                    <a:pt x="22" y="0"/>
                  </a:moveTo>
                  <a:cubicBezTo>
                    <a:pt x="22" y="184"/>
                    <a:pt x="5" y="370"/>
                    <a:pt x="2" y="555"/>
                  </a:cubicBezTo>
                  <a:cubicBezTo>
                    <a:pt x="0" y="772"/>
                    <a:pt x="92" y="1027"/>
                    <a:pt x="302" y="1084"/>
                  </a:cubicBezTo>
                  <a:cubicBezTo>
                    <a:pt x="332" y="1092"/>
                    <a:pt x="362" y="1096"/>
                    <a:pt x="391" y="1096"/>
                  </a:cubicBezTo>
                  <a:cubicBezTo>
                    <a:pt x="619" y="1096"/>
                    <a:pt x="833" y="879"/>
                    <a:pt x="1073" y="862"/>
                  </a:cubicBezTo>
                  <a:cubicBezTo>
                    <a:pt x="1084" y="862"/>
                    <a:pt x="1096" y="861"/>
                    <a:pt x="1107" y="861"/>
                  </a:cubicBezTo>
                  <a:cubicBezTo>
                    <a:pt x="1246" y="861"/>
                    <a:pt x="1381" y="920"/>
                    <a:pt x="1519" y="920"/>
                  </a:cubicBezTo>
                  <a:cubicBezTo>
                    <a:pt x="1521" y="920"/>
                    <a:pt x="1522" y="920"/>
                    <a:pt x="1524" y="920"/>
                  </a:cubicBezTo>
                  <a:cubicBezTo>
                    <a:pt x="1751" y="915"/>
                    <a:pt x="1945" y="757"/>
                    <a:pt x="2105" y="595"/>
                  </a:cubicBezTo>
                  <a:cubicBezTo>
                    <a:pt x="2265" y="436"/>
                    <a:pt x="2426" y="256"/>
                    <a:pt x="2643" y="189"/>
                  </a:cubicBezTo>
                  <a:cubicBezTo>
                    <a:pt x="2510" y="136"/>
                    <a:pt x="2369" y="110"/>
                    <a:pt x="2225" y="101"/>
                  </a:cubicBezTo>
                  <a:cubicBezTo>
                    <a:pt x="2145" y="103"/>
                    <a:pt x="2065" y="104"/>
                    <a:pt x="1984" y="104"/>
                  </a:cubicBezTo>
                  <a:cubicBezTo>
                    <a:pt x="1861" y="104"/>
                    <a:pt x="1736" y="102"/>
                    <a:pt x="1611" y="99"/>
                  </a:cubicBezTo>
                  <a:cubicBezTo>
                    <a:pt x="1547" y="99"/>
                    <a:pt x="1481" y="97"/>
                    <a:pt x="1418" y="93"/>
                  </a:cubicBezTo>
                  <a:cubicBezTo>
                    <a:pt x="1408" y="93"/>
                    <a:pt x="1400" y="91"/>
                    <a:pt x="1390" y="91"/>
                  </a:cubicBezTo>
                  <a:cubicBezTo>
                    <a:pt x="934" y="71"/>
                    <a:pt x="477" y="36"/>
                    <a:pt x="22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1883;p30">
              <a:extLst>
                <a:ext uri="{FF2B5EF4-FFF2-40B4-BE49-F238E27FC236}">
                  <a16:creationId xmlns:a16="http://schemas.microsoft.com/office/drawing/2014/main" id="{F851B78F-7B3E-0A79-D955-16BE1310BB98}"/>
                </a:ext>
              </a:extLst>
            </p:cNvPr>
            <p:cNvSpPr/>
            <p:nvPr/>
          </p:nvSpPr>
          <p:spPr>
            <a:xfrm>
              <a:off x="8262901" y="278037"/>
              <a:ext cx="112850" cy="95148"/>
            </a:xfrm>
            <a:custGeom>
              <a:avLst/>
              <a:gdLst/>
              <a:ahLst/>
              <a:cxnLst/>
              <a:rect l="l" t="t" r="r" b="b"/>
              <a:pathLst>
                <a:path w="1020" h="860" extrusionOk="0">
                  <a:moveTo>
                    <a:pt x="468" y="1"/>
                  </a:moveTo>
                  <a:cubicBezTo>
                    <a:pt x="209" y="1"/>
                    <a:pt x="6" y="168"/>
                    <a:pt x="1" y="391"/>
                  </a:cubicBezTo>
                  <a:cubicBezTo>
                    <a:pt x="0" y="629"/>
                    <a:pt x="223" y="836"/>
                    <a:pt x="504" y="858"/>
                  </a:cubicBezTo>
                  <a:cubicBezTo>
                    <a:pt x="520" y="859"/>
                    <a:pt x="535" y="859"/>
                    <a:pt x="550" y="859"/>
                  </a:cubicBezTo>
                  <a:cubicBezTo>
                    <a:pt x="809" y="859"/>
                    <a:pt x="1013" y="690"/>
                    <a:pt x="1015" y="468"/>
                  </a:cubicBezTo>
                  <a:cubicBezTo>
                    <a:pt x="1019" y="232"/>
                    <a:pt x="794" y="24"/>
                    <a:pt x="514" y="2"/>
                  </a:cubicBezTo>
                  <a:cubicBezTo>
                    <a:pt x="498" y="1"/>
                    <a:pt x="483" y="1"/>
                    <a:pt x="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1884;p30">
              <a:extLst>
                <a:ext uri="{FF2B5EF4-FFF2-40B4-BE49-F238E27FC236}">
                  <a16:creationId xmlns:a16="http://schemas.microsoft.com/office/drawing/2014/main" id="{7D7EAF6A-6815-6967-015F-E2CD29DBF317}"/>
                </a:ext>
              </a:extLst>
            </p:cNvPr>
            <p:cNvSpPr/>
            <p:nvPr/>
          </p:nvSpPr>
          <p:spPr>
            <a:xfrm>
              <a:off x="8310366" y="293526"/>
              <a:ext cx="40161" cy="31864"/>
            </a:xfrm>
            <a:custGeom>
              <a:avLst/>
              <a:gdLst/>
              <a:ahLst/>
              <a:cxnLst/>
              <a:rect l="l" t="t" r="r" b="b"/>
              <a:pathLst>
                <a:path w="363" h="288" extrusionOk="0">
                  <a:moveTo>
                    <a:pt x="131" y="1"/>
                  </a:moveTo>
                  <a:cubicBezTo>
                    <a:pt x="97" y="1"/>
                    <a:pt x="66" y="12"/>
                    <a:pt x="46" y="35"/>
                  </a:cubicBezTo>
                  <a:cubicBezTo>
                    <a:pt x="1" y="87"/>
                    <a:pt x="27" y="177"/>
                    <a:pt x="101" y="237"/>
                  </a:cubicBezTo>
                  <a:cubicBezTo>
                    <a:pt x="143" y="271"/>
                    <a:pt x="191" y="288"/>
                    <a:pt x="233" y="288"/>
                  </a:cubicBezTo>
                  <a:cubicBezTo>
                    <a:pt x="267" y="288"/>
                    <a:pt x="297" y="277"/>
                    <a:pt x="318" y="254"/>
                  </a:cubicBezTo>
                  <a:cubicBezTo>
                    <a:pt x="362" y="201"/>
                    <a:pt x="336" y="112"/>
                    <a:pt x="262" y="51"/>
                  </a:cubicBezTo>
                  <a:cubicBezTo>
                    <a:pt x="220" y="18"/>
                    <a:pt x="173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2" name="Google Shape;1885;p30">
              <a:extLst>
                <a:ext uri="{FF2B5EF4-FFF2-40B4-BE49-F238E27FC236}">
                  <a16:creationId xmlns:a16="http://schemas.microsoft.com/office/drawing/2014/main" id="{62CA7860-A210-2A83-3566-65764C289D35}"/>
                </a:ext>
              </a:extLst>
            </p:cNvPr>
            <p:cNvGrpSpPr/>
            <p:nvPr/>
          </p:nvGrpSpPr>
          <p:grpSpPr>
            <a:xfrm>
              <a:off x="8013942" y="1244905"/>
              <a:ext cx="1186848" cy="1475812"/>
              <a:chOff x="8013942" y="1244905"/>
              <a:chExt cx="1186848" cy="1475812"/>
            </a:xfrm>
          </p:grpSpPr>
          <p:sp>
            <p:nvSpPr>
              <p:cNvPr id="2583" name="Google Shape;1886;p30">
                <a:extLst>
                  <a:ext uri="{FF2B5EF4-FFF2-40B4-BE49-F238E27FC236}">
                    <a16:creationId xmlns:a16="http://schemas.microsoft.com/office/drawing/2014/main" id="{67AD6E83-1F20-F0B0-CD7C-1F688959A86C}"/>
                  </a:ext>
                </a:extLst>
              </p:cNvPr>
              <p:cNvSpPr/>
              <p:nvPr/>
            </p:nvSpPr>
            <p:spPr>
              <a:xfrm>
                <a:off x="8172841" y="1455339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0"/>
                    </a:moveTo>
                    <a:cubicBezTo>
                      <a:pt x="59" y="0"/>
                      <a:pt x="0" y="59"/>
                      <a:pt x="0" y="130"/>
                    </a:cubicBezTo>
                    <a:cubicBezTo>
                      <a:pt x="0" y="203"/>
                      <a:pt x="59" y="260"/>
                      <a:pt x="130" y="260"/>
                    </a:cubicBezTo>
                    <a:cubicBezTo>
                      <a:pt x="203" y="260"/>
                      <a:pt x="260" y="203"/>
                      <a:pt x="260" y="130"/>
                    </a:cubicBezTo>
                    <a:cubicBezTo>
                      <a:pt x="260" y="59"/>
                      <a:pt x="203" y="0"/>
                      <a:pt x="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1887;p30">
                <a:extLst>
                  <a:ext uri="{FF2B5EF4-FFF2-40B4-BE49-F238E27FC236}">
                    <a16:creationId xmlns:a16="http://schemas.microsoft.com/office/drawing/2014/main" id="{169440B5-ABC9-D4DC-C7E0-332E40F99A34}"/>
                  </a:ext>
                </a:extLst>
              </p:cNvPr>
              <p:cNvSpPr/>
              <p:nvPr/>
            </p:nvSpPr>
            <p:spPr>
              <a:xfrm>
                <a:off x="8425099" y="1440956"/>
                <a:ext cx="28987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1" extrusionOk="0">
                    <a:moveTo>
                      <a:pt x="132" y="0"/>
                    </a:moveTo>
                    <a:cubicBezTo>
                      <a:pt x="59" y="0"/>
                      <a:pt x="0" y="59"/>
                      <a:pt x="0" y="130"/>
                    </a:cubicBezTo>
                    <a:cubicBezTo>
                      <a:pt x="0" y="202"/>
                      <a:pt x="59" y="260"/>
                      <a:pt x="132" y="260"/>
                    </a:cubicBezTo>
                    <a:cubicBezTo>
                      <a:pt x="203" y="260"/>
                      <a:pt x="262" y="202"/>
                      <a:pt x="262" y="130"/>
                    </a:cubicBezTo>
                    <a:cubicBezTo>
                      <a:pt x="262" y="59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1888;p30">
                <a:extLst>
                  <a:ext uri="{FF2B5EF4-FFF2-40B4-BE49-F238E27FC236}">
                    <a16:creationId xmlns:a16="http://schemas.microsoft.com/office/drawing/2014/main" id="{735EED86-92B1-D38E-06DC-956827C88C82}"/>
                  </a:ext>
                </a:extLst>
              </p:cNvPr>
              <p:cNvSpPr/>
              <p:nvPr/>
            </p:nvSpPr>
            <p:spPr>
              <a:xfrm>
                <a:off x="8114977" y="1244905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0"/>
                    </a:moveTo>
                    <a:cubicBezTo>
                      <a:pt x="59" y="0"/>
                      <a:pt x="1" y="57"/>
                      <a:pt x="1" y="130"/>
                    </a:cubicBezTo>
                    <a:cubicBezTo>
                      <a:pt x="1" y="202"/>
                      <a:pt x="58" y="260"/>
                      <a:pt x="131" y="260"/>
                    </a:cubicBezTo>
                    <a:cubicBezTo>
                      <a:pt x="202" y="260"/>
                      <a:pt x="260" y="203"/>
                      <a:pt x="260" y="130"/>
                    </a:cubicBezTo>
                    <a:cubicBezTo>
                      <a:pt x="260" y="57"/>
                      <a:pt x="202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1889;p30">
                <a:extLst>
                  <a:ext uri="{FF2B5EF4-FFF2-40B4-BE49-F238E27FC236}">
                    <a16:creationId xmlns:a16="http://schemas.microsoft.com/office/drawing/2014/main" id="{A66076D2-2769-8F61-875F-D2F4EEAC11E0}"/>
                  </a:ext>
                </a:extLst>
              </p:cNvPr>
              <p:cNvSpPr/>
              <p:nvPr/>
            </p:nvSpPr>
            <p:spPr>
              <a:xfrm>
                <a:off x="8484844" y="1300778"/>
                <a:ext cx="28987" cy="29098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130" y="1"/>
                    </a:moveTo>
                    <a:cubicBezTo>
                      <a:pt x="59" y="1"/>
                      <a:pt x="0" y="59"/>
                      <a:pt x="0" y="132"/>
                    </a:cubicBezTo>
                    <a:cubicBezTo>
                      <a:pt x="0" y="203"/>
                      <a:pt x="59" y="262"/>
                      <a:pt x="130" y="262"/>
                    </a:cubicBezTo>
                    <a:cubicBezTo>
                      <a:pt x="201" y="262"/>
                      <a:pt x="261" y="205"/>
                      <a:pt x="261" y="132"/>
                    </a:cubicBezTo>
                    <a:cubicBezTo>
                      <a:pt x="261" y="61"/>
                      <a:pt x="201" y="1"/>
                      <a:pt x="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1890;p30">
                <a:extLst>
                  <a:ext uri="{FF2B5EF4-FFF2-40B4-BE49-F238E27FC236}">
                    <a16:creationId xmlns:a16="http://schemas.microsoft.com/office/drawing/2014/main" id="{FF8B6D6C-B521-2C67-3B91-8DD387F9D6AB}"/>
                  </a:ext>
                </a:extLst>
              </p:cNvPr>
              <p:cNvSpPr/>
              <p:nvPr/>
            </p:nvSpPr>
            <p:spPr>
              <a:xfrm>
                <a:off x="8348979" y="2120165"/>
                <a:ext cx="28987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1" extrusionOk="0">
                    <a:moveTo>
                      <a:pt x="130" y="1"/>
                    </a:moveTo>
                    <a:cubicBezTo>
                      <a:pt x="59" y="1"/>
                      <a:pt x="0" y="58"/>
                      <a:pt x="0" y="131"/>
                    </a:cubicBezTo>
                    <a:cubicBezTo>
                      <a:pt x="0" y="202"/>
                      <a:pt x="59" y="261"/>
                      <a:pt x="130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9"/>
                      <a:pt x="202" y="1"/>
                      <a:pt x="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1891;p30">
                <a:extLst>
                  <a:ext uri="{FF2B5EF4-FFF2-40B4-BE49-F238E27FC236}">
                    <a16:creationId xmlns:a16="http://schemas.microsoft.com/office/drawing/2014/main" id="{E0363E9C-73A5-210C-1E6E-DC1A0903132A}"/>
                  </a:ext>
                </a:extLst>
              </p:cNvPr>
              <p:cNvSpPr/>
              <p:nvPr/>
            </p:nvSpPr>
            <p:spPr>
              <a:xfrm>
                <a:off x="8212892" y="2009416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1892;p30">
                <a:extLst>
                  <a:ext uri="{FF2B5EF4-FFF2-40B4-BE49-F238E27FC236}">
                    <a16:creationId xmlns:a16="http://schemas.microsoft.com/office/drawing/2014/main" id="{B7BE9D44-A18D-2EDC-B0E9-17C2DBAE87FD}"/>
                  </a:ext>
                </a:extLst>
              </p:cNvPr>
              <p:cNvSpPr/>
              <p:nvPr/>
            </p:nvSpPr>
            <p:spPr>
              <a:xfrm>
                <a:off x="8172841" y="2665059"/>
                <a:ext cx="28987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1" extrusionOk="0">
                    <a:moveTo>
                      <a:pt x="130" y="0"/>
                    </a:moveTo>
                    <a:cubicBezTo>
                      <a:pt x="59" y="0"/>
                      <a:pt x="0" y="56"/>
                      <a:pt x="0" y="130"/>
                    </a:cubicBezTo>
                    <a:cubicBezTo>
                      <a:pt x="0" y="202"/>
                      <a:pt x="59" y="260"/>
                      <a:pt x="130" y="260"/>
                    </a:cubicBezTo>
                    <a:cubicBezTo>
                      <a:pt x="201" y="260"/>
                      <a:pt x="261" y="203"/>
                      <a:pt x="261" y="130"/>
                    </a:cubicBezTo>
                    <a:cubicBezTo>
                      <a:pt x="261" y="56"/>
                      <a:pt x="201" y="0"/>
                      <a:pt x="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1893;p30">
                <a:extLst>
                  <a:ext uri="{FF2B5EF4-FFF2-40B4-BE49-F238E27FC236}">
                    <a16:creationId xmlns:a16="http://schemas.microsoft.com/office/drawing/2014/main" id="{FD533ADE-4A4A-F315-1A91-08EE25989208}"/>
                  </a:ext>
                </a:extLst>
              </p:cNvPr>
              <p:cNvSpPr/>
              <p:nvPr/>
            </p:nvSpPr>
            <p:spPr>
              <a:xfrm>
                <a:off x="8809017" y="1375569"/>
                <a:ext cx="2898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1" y="0"/>
                    </a:moveTo>
                    <a:cubicBezTo>
                      <a:pt x="59" y="0"/>
                      <a:pt x="0" y="59"/>
                      <a:pt x="0" y="130"/>
                    </a:cubicBezTo>
                    <a:cubicBezTo>
                      <a:pt x="0" y="203"/>
                      <a:pt x="59" y="261"/>
                      <a:pt x="131" y="261"/>
                    </a:cubicBezTo>
                    <a:cubicBezTo>
                      <a:pt x="203" y="261"/>
                      <a:pt x="261" y="203"/>
                      <a:pt x="261" y="130"/>
                    </a:cubicBezTo>
                    <a:cubicBezTo>
                      <a:pt x="261" y="59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1894;p30">
                <a:extLst>
                  <a:ext uri="{FF2B5EF4-FFF2-40B4-BE49-F238E27FC236}">
                    <a16:creationId xmlns:a16="http://schemas.microsoft.com/office/drawing/2014/main" id="{31F65F02-BB6F-C7C7-4BEF-5C230862636B}"/>
                  </a:ext>
                </a:extLst>
              </p:cNvPr>
              <p:cNvSpPr/>
              <p:nvPr/>
            </p:nvSpPr>
            <p:spPr>
              <a:xfrm>
                <a:off x="9048883" y="1569186"/>
                <a:ext cx="29098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2" extrusionOk="0">
                    <a:moveTo>
                      <a:pt x="132" y="1"/>
                    </a:moveTo>
                    <a:cubicBezTo>
                      <a:pt x="59" y="1"/>
                      <a:pt x="1" y="59"/>
                      <a:pt x="1" y="132"/>
                    </a:cubicBezTo>
                    <a:cubicBezTo>
                      <a:pt x="1" y="203"/>
                      <a:pt x="59" y="262"/>
                      <a:pt x="132" y="262"/>
                    </a:cubicBezTo>
                    <a:cubicBezTo>
                      <a:pt x="204" y="262"/>
                      <a:pt x="262" y="203"/>
                      <a:pt x="262" y="132"/>
                    </a:cubicBezTo>
                    <a:cubicBezTo>
                      <a:pt x="262" y="59"/>
                      <a:pt x="204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1895;p30">
                <a:extLst>
                  <a:ext uri="{FF2B5EF4-FFF2-40B4-BE49-F238E27FC236}">
                    <a16:creationId xmlns:a16="http://schemas.microsoft.com/office/drawing/2014/main" id="{60A69C1B-FD11-E9F0-34A2-23E1CBABEBB1}"/>
                  </a:ext>
                </a:extLst>
              </p:cNvPr>
              <p:cNvSpPr/>
              <p:nvPr/>
            </p:nvSpPr>
            <p:spPr>
              <a:xfrm>
                <a:off x="8673705" y="1300778"/>
                <a:ext cx="29098" cy="2909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1" y="1"/>
                      <a:pt x="1" y="59"/>
                      <a:pt x="1" y="132"/>
                    </a:cubicBezTo>
                    <a:cubicBezTo>
                      <a:pt x="1" y="203"/>
                      <a:pt x="61" y="262"/>
                      <a:pt x="132" y="262"/>
                    </a:cubicBezTo>
                    <a:cubicBezTo>
                      <a:pt x="204" y="262"/>
                      <a:pt x="262" y="205"/>
                      <a:pt x="262" y="132"/>
                    </a:cubicBezTo>
                    <a:cubicBezTo>
                      <a:pt x="262" y="61"/>
                      <a:pt x="204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1896;p30">
                <a:extLst>
                  <a:ext uri="{FF2B5EF4-FFF2-40B4-BE49-F238E27FC236}">
                    <a16:creationId xmlns:a16="http://schemas.microsoft.com/office/drawing/2014/main" id="{3B0A5B2F-5152-3079-D3B2-3D21763FA8AA}"/>
                  </a:ext>
                </a:extLst>
              </p:cNvPr>
              <p:cNvSpPr/>
              <p:nvPr/>
            </p:nvSpPr>
            <p:spPr>
              <a:xfrm>
                <a:off x="9172025" y="1939271"/>
                <a:ext cx="2876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1" extrusionOk="0">
                    <a:moveTo>
                      <a:pt x="130" y="1"/>
                    </a:moveTo>
                    <a:cubicBezTo>
                      <a:pt x="59" y="1"/>
                      <a:pt x="0" y="60"/>
                      <a:pt x="0" y="131"/>
                    </a:cubicBezTo>
                    <a:cubicBezTo>
                      <a:pt x="0" y="202"/>
                      <a:pt x="59" y="261"/>
                      <a:pt x="130" y="261"/>
                    </a:cubicBezTo>
                    <a:cubicBezTo>
                      <a:pt x="203" y="261"/>
                      <a:pt x="260" y="202"/>
                      <a:pt x="260" y="131"/>
                    </a:cubicBezTo>
                    <a:cubicBezTo>
                      <a:pt x="260" y="60"/>
                      <a:pt x="203" y="1"/>
                      <a:pt x="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1897;p30">
                <a:extLst>
                  <a:ext uri="{FF2B5EF4-FFF2-40B4-BE49-F238E27FC236}">
                    <a16:creationId xmlns:a16="http://schemas.microsoft.com/office/drawing/2014/main" id="{A616A82E-6727-F99A-743C-0F66E57DE0F3}"/>
                  </a:ext>
                </a:extLst>
              </p:cNvPr>
              <p:cNvSpPr/>
              <p:nvPr/>
            </p:nvSpPr>
            <p:spPr>
              <a:xfrm>
                <a:off x="8144075" y="1710139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0"/>
                    </a:moveTo>
                    <a:cubicBezTo>
                      <a:pt x="59" y="0"/>
                      <a:pt x="0" y="57"/>
                      <a:pt x="0" y="130"/>
                    </a:cubicBezTo>
                    <a:cubicBezTo>
                      <a:pt x="0" y="202"/>
                      <a:pt x="59" y="260"/>
                      <a:pt x="130" y="260"/>
                    </a:cubicBezTo>
                    <a:cubicBezTo>
                      <a:pt x="202" y="260"/>
                      <a:pt x="260" y="203"/>
                      <a:pt x="260" y="130"/>
                    </a:cubicBezTo>
                    <a:cubicBezTo>
                      <a:pt x="260" y="57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1898;p30">
                <a:extLst>
                  <a:ext uri="{FF2B5EF4-FFF2-40B4-BE49-F238E27FC236}">
                    <a16:creationId xmlns:a16="http://schemas.microsoft.com/office/drawing/2014/main" id="{D54BEF52-8903-3AE5-AFCF-0C2231C5EE2F}"/>
                  </a:ext>
                </a:extLst>
              </p:cNvPr>
              <p:cNvSpPr/>
              <p:nvPr/>
            </p:nvSpPr>
            <p:spPr>
              <a:xfrm>
                <a:off x="8072934" y="1906412"/>
                <a:ext cx="28876" cy="29098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3" extrusionOk="0">
                    <a:moveTo>
                      <a:pt x="133" y="1"/>
                    </a:moveTo>
                    <a:cubicBezTo>
                      <a:pt x="132" y="1"/>
                      <a:pt x="132" y="1"/>
                      <a:pt x="131" y="1"/>
                    </a:cubicBezTo>
                    <a:cubicBezTo>
                      <a:pt x="59" y="1"/>
                      <a:pt x="1" y="58"/>
                      <a:pt x="1" y="132"/>
                    </a:cubicBezTo>
                    <a:cubicBezTo>
                      <a:pt x="1" y="204"/>
                      <a:pt x="58" y="262"/>
                      <a:pt x="131" y="262"/>
                    </a:cubicBezTo>
                    <a:cubicBezTo>
                      <a:pt x="202" y="262"/>
                      <a:pt x="261" y="205"/>
                      <a:pt x="261" y="132"/>
                    </a:cubicBezTo>
                    <a:cubicBezTo>
                      <a:pt x="261" y="59"/>
                      <a:pt x="204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1899;p30">
                <a:extLst>
                  <a:ext uri="{FF2B5EF4-FFF2-40B4-BE49-F238E27FC236}">
                    <a16:creationId xmlns:a16="http://schemas.microsoft.com/office/drawing/2014/main" id="{1A0D179B-990B-CD0B-3D50-CCC838F806BB}"/>
                  </a:ext>
                </a:extLst>
              </p:cNvPr>
              <p:cNvSpPr/>
              <p:nvPr/>
            </p:nvSpPr>
            <p:spPr>
              <a:xfrm>
                <a:off x="8207692" y="2187654"/>
                <a:ext cx="2898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5" y="0"/>
                    </a:moveTo>
                    <a:cubicBezTo>
                      <a:pt x="134" y="0"/>
                      <a:pt x="133" y="1"/>
                      <a:pt x="132" y="1"/>
                    </a:cubicBezTo>
                    <a:cubicBezTo>
                      <a:pt x="61" y="1"/>
                      <a:pt x="1" y="60"/>
                      <a:pt x="1" y="132"/>
                    </a:cubicBezTo>
                    <a:cubicBezTo>
                      <a:pt x="1" y="203"/>
                      <a:pt x="58" y="262"/>
                      <a:pt x="132" y="262"/>
                    </a:cubicBezTo>
                    <a:cubicBezTo>
                      <a:pt x="203" y="262"/>
                      <a:pt x="262" y="205"/>
                      <a:pt x="262" y="132"/>
                    </a:cubicBezTo>
                    <a:cubicBezTo>
                      <a:pt x="262" y="59"/>
                      <a:pt x="206" y="0"/>
                      <a:pt x="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1900;p30">
                <a:extLst>
                  <a:ext uri="{FF2B5EF4-FFF2-40B4-BE49-F238E27FC236}">
                    <a16:creationId xmlns:a16="http://schemas.microsoft.com/office/drawing/2014/main" id="{88D06867-ACDC-8930-325E-6AAB97A10119}"/>
                  </a:ext>
                </a:extLst>
              </p:cNvPr>
              <p:cNvSpPr/>
              <p:nvPr/>
            </p:nvSpPr>
            <p:spPr>
              <a:xfrm>
                <a:off x="8279276" y="2618148"/>
                <a:ext cx="28876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2" extrusionOk="0">
                    <a:moveTo>
                      <a:pt x="130" y="0"/>
                    </a:moveTo>
                    <a:cubicBezTo>
                      <a:pt x="59" y="0"/>
                      <a:pt x="1" y="59"/>
                      <a:pt x="1" y="130"/>
                    </a:cubicBezTo>
                    <a:cubicBezTo>
                      <a:pt x="1" y="203"/>
                      <a:pt x="59" y="262"/>
                      <a:pt x="130" y="262"/>
                    </a:cubicBezTo>
                    <a:cubicBezTo>
                      <a:pt x="202" y="262"/>
                      <a:pt x="260" y="203"/>
                      <a:pt x="260" y="130"/>
                    </a:cubicBezTo>
                    <a:cubicBezTo>
                      <a:pt x="260" y="59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1901;p30">
                <a:extLst>
                  <a:ext uri="{FF2B5EF4-FFF2-40B4-BE49-F238E27FC236}">
                    <a16:creationId xmlns:a16="http://schemas.microsoft.com/office/drawing/2014/main" id="{E1D00CE9-0382-40B2-26AF-40C57A75FDCF}"/>
                  </a:ext>
                </a:extLst>
              </p:cNvPr>
              <p:cNvSpPr/>
              <p:nvPr/>
            </p:nvSpPr>
            <p:spPr>
              <a:xfrm>
                <a:off x="8287353" y="2398199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1"/>
                    </a:moveTo>
                    <a:cubicBezTo>
                      <a:pt x="59" y="1"/>
                      <a:pt x="0" y="59"/>
                      <a:pt x="0" y="131"/>
                    </a:cubicBezTo>
                    <a:cubicBezTo>
                      <a:pt x="0" y="202"/>
                      <a:pt x="59" y="261"/>
                      <a:pt x="130" y="261"/>
                    </a:cubicBezTo>
                    <a:cubicBezTo>
                      <a:pt x="203" y="261"/>
                      <a:pt x="260" y="202"/>
                      <a:pt x="260" y="131"/>
                    </a:cubicBezTo>
                    <a:cubicBezTo>
                      <a:pt x="260" y="59"/>
                      <a:pt x="203" y="1"/>
                      <a:pt x="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1902;p30">
                <a:extLst>
                  <a:ext uri="{FF2B5EF4-FFF2-40B4-BE49-F238E27FC236}">
                    <a16:creationId xmlns:a16="http://schemas.microsoft.com/office/drawing/2014/main" id="{B0EF148A-BBD2-2F58-9A68-A5B7127FEE76}"/>
                  </a:ext>
                </a:extLst>
              </p:cNvPr>
              <p:cNvSpPr/>
              <p:nvPr/>
            </p:nvSpPr>
            <p:spPr>
              <a:xfrm>
                <a:off x="8332383" y="1627492"/>
                <a:ext cx="2898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0" y="0"/>
                    </a:moveTo>
                    <a:cubicBezTo>
                      <a:pt x="59" y="0"/>
                      <a:pt x="0" y="58"/>
                      <a:pt x="0" y="130"/>
                    </a:cubicBezTo>
                    <a:cubicBezTo>
                      <a:pt x="0" y="202"/>
                      <a:pt x="59" y="262"/>
                      <a:pt x="130" y="262"/>
                    </a:cubicBezTo>
                    <a:cubicBezTo>
                      <a:pt x="202" y="262"/>
                      <a:pt x="262" y="205"/>
                      <a:pt x="262" y="130"/>
                    </a:cubicBezTo>
                    <a:cubicBezTo>
                      <a:pt x="262" y="58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1903;p30">
                <a:extLst>
                  <a:ext uri="{FF2B5EF4-FFF2-40B4-BE49-F238E27FC236}">
                    <a16:creationId xmlns:a16="http://schemas.microsoft.com/office/drawing/2014/main" id="{D3FEF054-7FE2-AF83-FF91-893469EC8433}"/>
                  </a:ext>
                </a:extLst>
              </p:cNvPr>
              <p:cNvSpPr/>
              <p:nvPr/>
            </p:nvSpPr>
            <p:spPr>
              <a:xfrm>
                <a:off x="8058440" y="1583680"/>
                <a:ext cx="28987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1" extrusionOk="0">
                    <a:moveTo>
                      <a:pt x="132" y="1"/>
                    </a:moveTo>
                    <a:cubicBezTo>
                      <a:pt x="60" y="1"/>
                      <a:pt x="0" y="58"/>
                      <a:pt x="0" y="131"/>
                    </a:cubicBezTo>
                    <a:cubicBezTo>
                      <a:pt x="0" y="202"/>
                      <a:pt x="60" y="261"/>
                      <a:pt x="132" y="261"/>
                    </a:cubicBezTo>
                    <a:cubicBezTo>
                      <a:pt x="203" y="261"/>
                      <a:pt x="262" y="204"/>
                      <a:pt x="262" y="131"/>
                    </a:cubicBezTo>
                    <a:cubicBezTo>
                      <a:pt x="262" y="60"/>
                      <a:pt x="203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1904;p30">
                <a:extLst>
                  <a:ext uri="{FF2B5EF4-FFF2-40B4-BE49-F238E27FC236}">
                    <a16:creationId xmlns:a16="http://schemas.microsoft.com/office/drawing/2014/main" id="{6C45B3C8-A168-99E1-FA92-B9DE8D11CAB6}"/>
                  </a:ext>
                </a:extLst>
              </p:cNvPr>
              <p:cNvSpPr/>
              <p:nvPr/>
            </p:nvSpPr>
            <p:spPr>
              <a:xfrm>
                <a:off x="8279276" y="1329875"/>
                <a:ext cx="28876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2" extrusionOk="0">
                    <a:moveTo>
                      <a:pt x="130" y="0"/>
                    </a:moveTo>
                    <a:cubicBezTo>
                      <a:pt x="59" y="0"/>
                      <a:pt x="1" y="59"/>
                      <a:pt x="1" y="130"/>
                    </a:cubicBezTo>
                    <a:cubicBezTo>
                      <a:pt x="1" y="203"/>
                      <a:pt x="59" y="262"/>
                      <a:pt x="130" y="262"/>
                    </a:cubicBezTo>
                    <a:cubicBezTo>
                      <a:pt x="202" y="262"/>
                      <a:pt x="260" y="203"/>
                      <a:pt x="260" y="130"/>
                    </a:cubicBezTo>
                    <a:cubicBezTo>
                      <a:pt x="260" y="59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1905;p30">
                <a:extLst>
                  <a:ext uri="{FF2B5EF4-FFF2-40B4-BE49-F238E27FC236}">
                    <a16:creationId xmlns:a16="http://schemas.microsoft.com/office/drawing/2014/main" id="{B1A8F798-0E45-8638-27FD-08250917098F}"/>
                  </a:ext>
                </a:extLst>
              </p:cNvPr>
              <p:cNvSpPr/>
              <p:nvPr/>
            </p:nvSpPr>
            <p:spPr>
              <a:xfrm>
                <a:off x="8129360" y="2383595"/>
                <a:ext cx="2898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0" y="0"/>
                    </a:moveTo>
                    <a:cubicBezTo>
                      <a:pt x="59" y="0"/>
                      <a:pt x="1" y="57"/>
                      <a:pt x="1" y="131"/>
                    </a:cubicBezTo>
                    <a:cubicBezTo>
                      <a:pt x="1" y="203"/>
                      <a:pt x="59" y="261"/>
                      <a:pt x="130" y="261"/>
                    </a:cubicBezTo>
                    <a:cubicBezTo>
                      <a:pt x="202" y="261"/>
                      <a:pt x="262" y="204"/>
                      <a:pt x="262" y="131"/>
                    </a:cubicBezTo>
                    <a:cubicBezTo>
                      <a:pt x="262" y="60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1906;p30">
                <a:extLst>
                  <a:ext uri="{FF2B5EF4-FFF2-40B4-BE49-F238E27FC236}">
                    <a16:creationId xmlns:a16="http://schemas.microsoft.com/office/drawing/2014/main" id="{7419BA87-65F1-94E9-90C5-2AD349A7CCA4}"/>
                  </a:ext>
                </a:extLst>
              </p:cNvPr>
              <p:cNvSpPr/>
              <p:nvPr/>
            </p:nvSpPr>
            <p:spPr>
              <a:xfrm>
                <a:off x="8378851" y="1915152"/>
                <a:ext cx="28766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2" extrusionOk="0">
                    <a:moveTo>
                      <a:pt x="130" y="1"/>
                    </a:moveTo>
                    <a:cubicBezTo>
                      <a:pt x="59" y="1"/>
                      <a:pt x="0" y="58"/>
                      <a:pt x="0" y="132"/>
                    </a:cubicBezTo>
                    <a:cubicBezTo>
                      <a:pt x="0" y="203"/>
                      <a:pt x="59" y="262"/>
                      <a:pt x="130" y="262"/>
                    </a:cubicBezTo>
                    <a:cubicBezTo>
                      <a:pt x="201" y="262"/>
                      <a:pt x="260" y="205"/>
                      <a:pt x="260" y="132"/>
                    </a:cubicBezTo>
                    <a:cubicBezTo>
                      <a:pt x="260" y="58"/>
                      <a:pt x="201" y="1"/>
                      <a:pt x="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1907;p30">
                <a:extLst>
                  <a:ext uri="{FF2B5EF4-FFF2-40B4-BE49-F238E27FC236}">
                    <a16:creationId xmlns:a16="http://schemas.microsoft.com/office/drawing/2014/main" id="{5236FC14-B29B-800F-8972-8229037344A9}"/>
                  </a:ext>
                </a:extLst>
              </p:cNvPr>
              <p:cNvSpPr/>
              <p:nvPr/>
            </p:nvSpPr>
            <p:spPr>
              <a:xfrm>
                <a:off x="8227275" y="1849101"/>
                <a:ext cx="29098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1" extrusionOk="0">
                    <a:moveTo>
                      <a:pt x="136" y="1"/>
                    </a:moveTo>
                    <a:cubicBezTo>
                      <a:pt x="134" y="1"/>
                      <a:pt x="132" y="1"/>
                      <a:pt x="131" y="1"/>
                    </a:cubicBez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8" y="261"/>
                      <a:pt x="131" y="261"/>
                    </a:cubicBezTo>
                    <a:cubicBezTo>
                      <a:pt x="202" y="261"/>
                      <a:pt x="262" y="203"/>
                      <a:pt x="262" y="131"/>
                    </a:cubicBezTo>
                    <a:cubicBezTo>
                      <a:pt x="262" y="59"/>
                      <a:pt x="205" y="1"/>
                      <a:pt x="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1908;p30">
                <a:extLst>
                  <a:ext uri="{FF2B5EF4-FFF2-40B4-BE49-F238E27FC236}">
                    <a16:creationId xmlns:a16="http://schemas.microsoft.com/office/drawing/2014/main" id="{C8544161-8183-B128-9D78-B8B8255167DA}"/>
                  </a:ext>
                </a:extLst>
              </p:cNvPr>
              <p:cNvSpPr/>
              <p:nvPr/>
            </p:nvSpPr>
            <p:spPr>
              <a:xfrm>
                <a:off x="8058492" y="2091291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1909;p30">
                <a:extLst>
                  <a:ext uri="{FF2B5EF4-FFF2-40B4-BE49-F238E27FC236}">
                    <a16:creationId xmlns:a16="http://schemas.microsoft.com/office/drawing/2014/main" id="{1B852AE5-ECB8-C443-D34B-91B3D7E8ABDF}"/>
                  </a:ext>
                </a:extLst>
              </p:cNvPr>
              <p:cNvSpPr/>
              <p:nvPr/>
            </p:nvSpPr>
            <p:spPr>
              <a:xfrm>
                <a:off x="8013942" y="2297516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1910;p30">
                <a:extLst>
                  <a:ext uri="{FF2B5EF4-FFF2-40B4-BE49-F238E27FC236}">
                    <a16:creationId xmlns:a16="http://schemas.microsoft.com/office/drawing/2014/main" id="{53C77361-7DED-CDCC-6636-B10B3E3857AC}"/>
                  </a:ext>
                </a:extLst>
              </p:cNvPr>
              <p:cNvSpPr/>
              <p:nvPr/>
            </p:nvSpPr>
            <p:spPr>
              <a:xfrm>
                <a:off x="8037742" y="2544603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1911;p30">
                <a:extLst>
                  <a:ext uri="{FF2B5EF4-FFF2-40B4-BE49-F238E27FC236}">
                    <a16:creationId xmlns:a16="http://schemas.microsoft.com/office/drawing/2014/main" id="{63858BA1-F928-75C3-1887-5A943A8C96E6}"/>
                  </a:ext>
                </a:extLst>
              </p:cNvPr>
              <p:cNvSpPr/>
              <p:nvPr/>
            </p:nvSpPr>
            <p:spPr>
              <a:xfrm>
                <a:off x="8013942" y="2691841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09" name="Cerrar llave 2608">
            <a:extLst>
              <a:ext uri="{FF2B5EF4-FFF2-40B4-BE49-F238E27FC236}">
                <a16:creationId xmlns:a16="http://schemas.microsoft.com/office/drawing/2014/main" id="{B72F27F4-DF06-6C54-49CF-E25314285711}"/>
              </a:ext>
            </a:extLst>
          </p:cNvPr>
          <p:cNvSpPr/>
          <p:nvPr/>
        </p:nvSpPr>
        <p:spPr>
          <a:xfrm>
            <a:off x="3521130" y="1548432"/>
            <a:ext cx="581516" cy="3574503"/>
          </a:xfrm>
          <a:prstGeom prst="rightBrace">
            <a:avLst>
              <a:gd name="adj1" fmla="val 25991"/>
              <a:gd name="adj2" fmla="val 47077"/>
            </a:avLst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10" name="CuadroTexto 2609">
            <a:extLst>
              <a:ext uri="{FF2B5EF4-FFF2-40B4-BE49-F238E27FC236}">
                <a16:creationId xmlns:a16="http://schemas.microsoft.com/office/drawing/2014/main" id="{BC2F1DE8-F2AF-08F8-5C64-BF0A272F372D}"/>
              </a:ext>
            </a:extLst>
          </p:cNvPr>
          <p:cNvSpPr txBox="1"/>
          <p:nvPr/>
        </p:nvSpPr>
        <p:spPr>
          <a:xfrm>
            <a:off x="4213780" y="2336259"/>
            <a:ext cx="3229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800" b="1" dirty="0">
                <a:solidFill>
                  <a:srgbClr val="002060"/>
                </a:solidFill>
              </a:rPr>
              <a:t>SISTEMA </a:t>
            </a:r>
          </a:p>
        </p:txBody>
      </p:sp>
      <p:sp>
        <p:nvSpPr>
          <p:cNvPr id="2611" name="CuadroTexto 2610">
            <a:extLst>
              <a:ext uri="{FF2B5EF4-FFF2-40B4-BE49-F238E27FC236}">
                <a16:creationId xmlns:a16="http://schemas.microsoft.com/office/drawing/2014/main" id="{84D0DDA5-F091-A106-6F1B-ED39EC107572}"/>
              </a:ext>
            </a:extLst>
          </p:cNvPr>
          <p:cNvSpPr txBox="1"/>
          <p:nvPr/>
        </p:nvSpPr>
        <p:spPr>
          <a:xfrm rot="5400000">
            <a:off x="6456946" y="3024602"/>
            <a:ext cx="796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rgbClr val="7030A0"/>
                </a:solidFill>
              </a:rPr>
              <a:t>DE</a:t>
            </a:r>
            <a:r>
              <a:rPr lang="es-CL" sz="28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612" name="CuadroTexto 2611">
            <a:extLst>
              <a:ext uri="{FF2B5EF4-FFF2-40B4-BE49-F238E27FC236}">
                <a16:creationId xmlns:a16="http://schemas.microsoft.com/office/drawing/2014/main" id="{8E8609C4-A29E-363B-6588-A8C36412AEED}"/>
              </a:ext>
            </a:extLst>
          </p:cNvPr>
          <p:cNvSpPr txBox="1"/>
          <p:nvPr/>
        </p:nvSpPr>
        <p:spPr>
          <a:xfrm>
            <a:off x="5404956" y="2902494"/>
            <a:ext cx="158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>
                <a:solidFill>
                  <a:srgbClr val="7030A0"/>
                </a:solidFill>
              </a:rPr>
              <a:t>GESTIÓN</a:t>
            </a:r>
            <a:r>
              <a:rPr lang="es-CL" sz="24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613" name="CuadroTexto 2612">
            <a:extLst>
              <a:ext uri="{FF2B5EF4-FFF2-40B4-BE49-F238E27FC236}">
                <a16:creationId xmlns:a16="http://schemas.microsoft.com/office/drawing/2014/main" id="{2965800F-385C-69A5-E2E3-0E0621A66D56}"/>
              </a:ext>
            </a:extLst>
          </p:cNvPr>
          <p:cNvSpPr txBox="1"/>
          <p:nvPr/>
        </p:nvSpPr>
        <p:spPr>
          <a:xfrm>
            <a:off x="4162300" y="3162687"/>
            <a:ext cx="2602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rgbClr val="4CBADC"/>
                </a:solidFill>
              </a:rPr>
              <a:t>VETERINARIA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8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4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4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9" presetClass="entr" presetSubtype="10" repeatCount="indefinite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6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26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26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6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6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6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6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6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6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6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6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0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9" presetClass="entr" presetSubtype="10" repeatCount="indefinite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6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26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26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6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6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6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6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6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6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6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6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09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2" name="Conector recto 2301">
            <a:extLst>
              <a:ext uri="{FF2B5EF4-FFF2-40B4-BE49-F238E27FC236}">
                <a16:creationId xmlns:a16="http://schemas.microsoft.com/office/drawing/2014/main" id="{28EAE59F-A4AE-F555-DA6C-6BEFA2D6405F}"/>
              </a:ext>
            </a:extLst>
          </p:cNvPr>
          <p:cNvCxnSpPr>
            <a:cxnSpLocks/>
            <a:stCxn id="2282" idx="49"/>
            <a:endCxn id="2303" idx="0"/>
          </p:cNvCxnSpPr>
          <p:nvPr/>
        </p:nvCxnSpPr>
        <p:spPr>
          <a:xfrm flipH="1" flipV="1">
            <a:off x="1280148" y="1684111"/>
            <a:ext cx="6240" cy="525600"/>
          </a:xfrm>
          <a:prstGeom prst="line">
            <a:avLst/>
          </a:prstGeom>
          <a:noFill/>
          <a:ln w="76200" cap="flat" cmpd="sng" algn="ctr">
            <a:solidFill>
              <a:srgbClr val="A7A210"/>
            </a:solidFill>
            <a:prstDash val="solid"/>
            <a:miter lim="800000"/>
          </a:ln>
          <a:effectLst/>
        </p:spPr>
      </p:cxnSp>
      <p:sp>
        <p:nvSpPr>
          <p:cNvPr id="2303" name="Diagrama de flujo: conector 2302">
            <a:extLst>
              <a:ext uri="{FF2B5EF4-FFF2-40B4-BE49-F238E27FC236}">
                <a16:creationId xmlns:a16="http://schemas.microsoft.com/office/drawing/2014/main" id="{2C4DD0DD-6BE0-5696-8D5C-02A6600ADEA6}"/>
              </a:ext>
            </a:extLst>
          </p:cNvPr>
          <p:cNvSpPr/>
          <p:nvPr/>
        </p:nvSpPr>
        <p:spPr>
          <a:xfrm rot="21303756">
            <a:off x="1193788" y="1683760"/>
            <a:ext cx="189000" cy="189148"/>
          </a:xfrm>
          <a:prstGeom prst="flowChartConnector">
            <a:avLst/>
          </a:prstGeom>
          <a:solidFill>
            <a:srgbClr val="A7A21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177" name="Conector recto 2176">
            <a:extLst>
              <a:ext uri="{FF2B5EF4-FFF2-40B4-BE49-F238E27FC236}">
                <a16:creationId xmlns:a16="http://schemas.microsoft.com/office/drawing/2014/main" id="{F004A4AF-A7D7-1559-3D34-ADC5DCCDF2AD}"/>
              </a:ext>
            </a:extLst>
          </p:cNvPr>
          <p:cNvCxnSpPr>
            <a:cxnSpLocks/>
            <a:stCxn id="2281" idx="26"/>
            <a:endCxn id="2178" idx="0"/>
          </p:cNvCxnSpPr>
          <p:nvPr/>
        </p:nvCxnSpPr>
        <p:spPr>
          <a:xfrm flipH="1">
            <a:off x="2619639" y="3411803"/>
            <a:ext cx="7767" cy="494397"/>
          </a:xfrm>
          <a:prstGeom prst="line">
            <a:avLst/>
          </a:prstGeom>
          <a:noFill/>
          <a:ln w="76200" cap="flat" cmpd="sng" algn="ctr">
            <a:solidFill>
              <a:srgbClr val="834318"/>
            </a:solidFill>
            <a:prstDash val="solid"/>
            <a:miter lim="800000"/>
          </a:ln>
          <a:effectLst/>
        </p:spPr>
      </p:cxnSp>
      <p:sp>
        <p:nvSpPr>
          <p:cNvPr id="2178" name="Diagrama de flujo: conector 2177">
            <a:extLst>
              <a:ext uri="{FF2B5EF4-FFF2-40B4-BE49-F238E27FC236}">
                <a16:creationId xmlns:a16="http://schemas.microsoft.com/office/drawing/2014/main" id="{84A1B5B2-03D0-869D-09EC-A6CCE6F5A654}"/>
              </a:ext>
            </a:extLst>
          </p:cNvPr>
          <p:cNvSpPr/>
          <p:nvPr/>
        </p:nvSpPr>
        <p:spPr>
          <a:xfrm rot="21401465" flipV="1">
            <a:off x="2526526" y="3747139"/>
            <a:ext cx="177038" cy="159194"/>
          </a:xfrm>
          <a:prstGeom prst="flowChartConnector">
            <a:avLst/>
          </a:prstGeom>
          <a:solidFill>
            <a:srgbClr val="7E3E1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189" name="Conector recto 2188">
            <a:extLst>
              <a:ext uri="{FF2B5EF4-FFF2-40B4-BE49-F238E27FC236}">
                <a16:creationId xmlns:a16="http://schemas.microsoft.com/office/drawing/2014/main" id="{7F0BCE6A-7F15-3AD5-F6E9-F70443BB0888}"/>
              </a:ext>
            </a:extLst>
          </p:cNvPr>
          <p:cNvCxnSpPr>
            <a:cxnSpLocks/>
            <a:endCxn id="2190" idx="0"/>
          </p:cNvCxnSpPr>
          <p:nvPr/>
        </p:nvCxnSpPr>
        <p:spPr>
          <a:xfrm flipV="1">
            <a:off x="6615233" y="1677743"/>
            <a:ext cx="3068" cy="351106"/>
          </a:xfrm>
          <a:prstGeom prst="line">
            <a:avLst/>
          </a:prstGeom>
          <a:noFill/>
          <a:ln w="76200" cap="flat" cmpd="sng" algn="ctr">
            <a:solidFill>
              <a:srgbClr val="32277D"/>
            </a:solidFill>
            <a:prstDash val="solid"/>
            <a:miter lim="800000"/>
          </a:ln>
          <a:effectLst/>
        </p:spPr>
      </p:cxnSp>
      <p:sp>
        <p:nvSpPr>
          <p:cNvPr id="2190" name="Diagrama de flujo: conector 2189">
            <a:extLst>
              <a:ext uri="{FF2B5EF4-FFF2-40B4-BE49-F238E27FC236}">
                <a16:creationId xmlns:a16="http://schemas.microsoft.com/office/drawing/2014/main" id="{5888DBB9-1FF9-5BE6-6655-E668996930F6}"/>
              </a:ext>
            </a:extLst>
          </p:cNvPr>
          <p:cNvSpPr/>
          <p:nvPr/>
        </p:nvSpPr>
        <p:spPr>
          <a:xfrm>
            <a:off x="6523801" y="1677743"/>
            <a:ext cx="189000" cy="189148"/>
          </a:xfrm>
          <a:prstGeom prst="flowChartConnector">
            <a:avLst/>
          </a:prstGeom>
          <a:solidFill>
            <a:srgbClr val="32277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186" name="Conector recto 2185">
            <a:extLst>
              <a:ext uri="{FF2B5EF4-FFF2-40B4-BE49-F238E27FC236}">
                <a16:creationId xmlns:a16="http://schemas.microsoft.com/office/drawing/2014/main" id="{3E93252B-0130-5A54-9606-829C336C2145}"/>
              </a:ext>
            </a:extLst>
          </p:cNvPr>
          <p:cNvCxnSpPr>
            <a:cxnSpLocks/>
            <a:endCxn id="2187" idx="0"/>
          </p:cNvCxnSpPr>
          <p:nvPr/>
        </p:nvCxnSpPr>
        <p:spPr>
          <a:xfrm flipV="1">
            <a:off x="3953384" y="1701634"/>
            <a:ext cx="3068" cy="351106"/>
          </a:xfrm>
          <a:prstGeom prst="line">
            <a:avLst/>
          </a:prstGeom>
          <a:solidFill>
            <a:srgbClr val="A41139"/>
          </a:solidFill>
          <a:ln w="76200" cap="flat" cmpd="sng" algn="ctr">
            <a:solidFill>
              <a:srgbClr val="A70F31"/>
            </a:solidFill>
            <a:prstDash val="solid"/>
            <a:miter lim="800000"/>
          </a:ln>
          <a:effectLst/>
        </p:spPr>
      </p:cxnSp>
      <p:sp>
        <p:nvSpPr>
          <p:cNvPr id="2187" name="Diagrama de flujo: conector 2186">
            <a:extLst>
              <a:ext uri="{FF2B5EF4-FFF2-40B4-BE49-F238E27FC236}">
                <a16:creationId xmlns:a16="http://schemas.microsoft.com/office/drawing/2014/main" id="{B2C84A50-18E1-DDDE-7468-3306022955EB}"/>
              </a:ext>
            </a:extLst>
          </p:cNvPr>
          <p:cNvSpPr/>
          <p:nvPr/>
        </p:nvSpPr>
        <p:spPr>
          <a:xfrm>
            <a:off x="3861952" y="1701634"/>
            <a:ext cx="189000" cy="189148"/>
          </a:xfrm>
          <a:prstGeom prst="flowChartConnector">
            <a:avLst/>
          </a:prstGeom>
          <a:solidFill>
            <a:srgbClr val="A4113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30" name="Google Shape;2230;p34"/>
          <p:cNvSpPr/>
          <p:nvPr/>
        </p:nvSpPr>
        <p:spPr>
          <a:xfrm>
            <a:off x="2638561" y="1638473"/>
            <a:ext cx="153349" cy="166837"/>
          </a:xfrm>
          <a:custGeom>
            <a:avLst/>
            <a:gdLst/>
            <a:ahLst/>
            <a:cxnLst/>
            <a:rect l="l" t="t" r="r" b="b"/>
            <a:pathLst>
              <a:path w="1043" h="1135" extrusionOk="0">
                <a:moveTo>
                  <a:pt x="545" y="0"/>
                </a:moveTo>
                <a:cubicBezTo>
                  <a:pt x="455" y="0"/>
                  <a:pt x="364" y="29"/>
                  <a:pt x="292" y="81"/>
                </a:cubicBezTo>
                <a:cubicBezTo>
                  <a:pt x="39" y="260"/>
                  <a:pt x="0" y="651"/>
                  <a:pt x="149" y="908"/>
                </a:cubicBezTo>
                <a:cubicBezTo>
                  <a:pt x="209" y="1015"/>
                  <a:pt x="294" y="1081"/>
                  <a:pt x="389" y="1112"/>
                </a:cubicBezTo>
                <a:cubicBezTo>
                  <a:pt x="433" y="1127"/>
                  <a:pt x="480" y="1135"/>
                  <a:pt x="527" y="1135"/>
                </a:cubicBezTo>
                <a:cubicBezTo>
                  <a:pt x="718" y="1135"/>
                  <a:pt x="910" y="1012"/>
                  <a:pt x="981" y="791"/>
                </a:cubicBezTo>
                <a:cubicBezTo>
                  <a:pt x="1043" y="608"/>
                  <a:pt x="1000" y="401"/>
                  <a:pt x="901" y="233"/>
                </a:cubicBezTo>
                <a:cubicBezTo>
                  <a:pt x="863" y="167"/>
                  <a:pt x="814" y="103"/>
                  <a:pt x="750" y="60"/>
                </a:cubicBezTo>
                <a:cubicBezTo>
                  <a:pt x="689" y="19"/>
                  <a:pt x="618" y="0"/>
                  <a:pt x="5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4"/>
          <p:cNvSpPr/>
          <p:nvPr/>
        </p:nvSpPr>
        <p:spPr>
          <a:xfrm>
            <a:off x="2547696" y="1614365"/>
            <a:ext cx="89687" cy="92165"/>
          </a:xfrm>
          <a:custGeom>
            <a:avLst/>
            <a:gdLst/>
            <a:ahLst/>
            <a:cxnLst/>
            <a:rect l="l" t="t" r="r" b="b"/>
            <a:pathLst>
              <a:path w="610" h="627" extrusionOk="0">
                <a:moveTo>
                  <a:pt x="264" y="0"/>
                </a:moveTo>
                <a:cubicBezTo>
                  <a:pt x="244" y="0"/>
                  <a:pt x="223" y="5"/>
                  <a:pt x="206" y="10"/>
                </a:cubicBezTo>
                <a:cubicBezTo>
                  <a:pt x="157" y="23"/>
                  <a:pt x="124" y="45"/>
                  <a:pt x="89" y="75"/>
                </a:cubicBezTo>
                <a:cubicBezTo>
                  <a:pt x="69" y="91"/>
                  <a:pt x="54" y="112"/>
                  <a:pt x="41" y="134"/>
                </a:cubicBezTo>
                <a:cubicBezTo>
                  <a:pt x="29" y="158"/>
                  <a:pt x="17" y="182"/>
                  <a:pt x="11" y="210"/>
                </a:cubicBezTo>
                <a:cubicBezTo>
                  <a:pt x="6" y="237"/>
                  <a:pt x="0" y="265"/>
                  <a:pt x="3" y="291"/>
                </a:cubicBezTo>
                <a:cubicBezTo>
                  <a:pt x="3" y="320"/>
                  <a:pt x="7" y="347"/>
                  <a:pt x="13" y="375"/>
                </a:cubicBezTo>
                <a:cubicBezTo>
                  <a:pt x="20" y="412"/>
                  <a:pt x="36" y="452"/>
                  <a:pt x="53" y="485"/>
                </a:cubicBezTo>
                <a:cubicBezTo>
                  <a:pt x="76" y="528"/>
                  <a:pt x="110" y="561"/>
                  <a:pt x="149" y="588"/>
                </a:cubicBezTo>
                <a:cubicBezTo>
                  <a:pt x="169" y="599"/>
                  <a:pt x="190" y="609"/>
                  <a:pt x="213" y="614"/>
                </a:cubicBezTo>
                <a:cubicBezTo>
                  <a:pt x="236" y="619"/>
                  <a:pt x="261" y="621"/>
                  <a:pt x="284" y="621"/>
                </a:cubicBezTo>
                <a:cubicBezTo>
                  <a:pt x="296" y="624"/>
                  <a:pt x="309" y="627"/>
                  <a:pt x="322" y="627"/>
                </a:cubicBezTo>
                <a:cubicBezTo>
                  <a:pt x="325" y="627"/>
                  <a:pt x="328" y="627"/>
                  <a:pt x="331" y="627"/>
                </a:cubicBezTo>
                <a:cubicBezTo>
                  <a:pt x="381" y="627"/>
                  <a:pt x="420" y="615"/>
                  <a:pt x="464" y="591"/>
                </a:cubicBezTo>
                <a:cubicBezTo>
                  <a:pt x="475" y="585"/>
                  <a:pt x="488" y="575"/>
                  <a:pt x="497" y="568"/>
                </a:cubicBezTo>
                <a:cubicBezTo>
                  <a:pt x="505" y="561"/>
                  <a:pt x="518" y="552"/>
                  <a:pt x="527" y="542"/>
                </a:cubicBezTo>
                <a:cubicBezTo>
                  <a:pt x="563" y="504"/>
                  <a:pt x="578" y="475"/>
                  <a:pt x="597" y="425"/>
                </a:cubicBezTo>
                <a:cubicBezTo>
                  <a:pt x="604" y="404"/>
                  <a:pt x="605" y="374"/>
                  <a:pt x="607" y="355"/>
                </a:cubicBezTo>
                <a:cubicBezTo>
                  <a:pt x="607" y="350"/>
                  <a:pt x="610" y="345"/>
                  <a:pt x="607" y="340"/>
                </a:cubicBezTo>
                <a:cubicBezTo>
                  <a:pt x="604" y="311"/>
                  <a:pt x="603" y="280"/>
                  <a:pt x="591" y="251"/>
                </a:cubicBezTo>
                <a:cubicBezTo>
                  <a:pt x="581" y="224"/>
                  <a:pt x="570" y="194"/>
                  <a:pt x="554" y="170"/>
                </a:cubicBezTo>
                <a:cubicBezTo>
                  <a:pt x="535" y="147"/>
                  <a:pt x="520" y="122"/>
                  <a:pt x="498" y="101"/>
                </a:cubicBezTo>
                <a:cubicBezTo>
                  <a:pt x="477" y="80"/>
                  <a:pt x="454" y="61"/>
                  <a:pt x="428" y="45"/>
                </a:cubicBezTo>
                <a:cubicBezTo>
                  <a:pt x="424" y="41"/>
                  <a:pt x="418" y="40"/>
                  <a:pt x="413" y="37"/>
                </a:cubicBezTo>
                <a:cubicBezTo>
                  <a:pt x="391" y="27"/>
                  <a:pt x="368" y="15"/>
                  <a:pt x="346" y="10"/>
                </a:cubicBezTo>
                <a:cubicBezTo>
                  <a:pt x="334" y="8"/>
                  <a:pt x="320" y="5"/>
                  <a:pt x="311" y="4"/>
                </a:cubicBezTo>
                <a:cubicBezTo>
                  <a:pt x="303" y="3"/>
                  <a:pt x="288" y="1"/>
                  <a:pt x="277" y="1"/>
                </a:cubicBezTo>
                <a:cubicBezTo>
                  <a:pt x="273" y="1"/>
                  <a:pt x="268" y="0"/>
                  <a:pt x="2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4"/>
          <p:cNvSpPr/>
          <p:nvPr/>
        </p:nvSpPr>
        <p:spPr>
          <a:xfrm>
            <a:off x="2614447" y="1523670"/>
            <a:ext cx="102184" cy="106864"/>
          </a:xfrm>
          <a:custGeom>
            <a:avLst/>
            <a:gdLst/>
            <a:ahLst/>
            <a:cxnLst/>
            <a:rect l="l" t="t" r="r" b="b"/>
            <a:pathLst>
              <a:path w="695" h="727" extrusionOk="0">
                <a:moveTo>
                  <a:pt x="296" y="1"/>
                </a:moveTo>
                <a:cubicBezTo>
                  <a:pt x="272" y="1"/>
                  <a:pt x="247" y="6"/>
                  <a:pt x="224" y="8"/>
                </a:cubicBezTo>
                <a:cubicBezTo>
                  <a:pt x="93" y="34"/>
                  <a:pt x="0" y="163"/>
                  <a:pt x="7" y="294"/>
                </a:cubicBezTo>
                <a:cubicBezTo>
                  <a:pt x="10" y="380"/>
                  <a:pt x="46" y="462"/>
                  <a:pt x="87" y="537"/>
                </a:cubicBezTo>
                <a:cubicBezTo>
                  <a:pt x="123" y="604"/>
                  <a:pt x="166" y="672"/>
                  <a:pt x="236" y="704"/>
                </a:cubicBezTo>
                <a:cubicBezTo>
                  <a:pt x="272" y="720"/>
                  <a:pt x="308" y="727"/>
                  <a:pt x="344" y="727"/>
                </a:cubicBezTo>
                <a:cubicBezTo>
                  <a:pt x="527" y="727"/>
                  <a:pt x="694" y="539"/>
                  <a:pt x="665" y="354"/>
                </a:cubicBezTo>
                <a:cubicBezTo>
                  <a:pt x="664" y="351"/>
                  <a:pt x="664" y="347"/>
                  <a:pt x="663" y="341"/>
                </a:cubicBezTo>
                <a:cubicBezTo>
                  <a:pt x="628" y="170"/>
                  <a:pt x="484" y="23"/>
                  <a:pt x="310" y="1"/>
                </a:cubicBezTo>
                <a:cubicBezTo>
                  <a:pt x="305" y="1"/>
                  <a:pt x="301" y="1"/>
                  <a:pt x="2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4"/>
          <p:cNvSpPr/>
          <p:nvPr/>
        </p:nvSpPr>
        <p:spPr>
          <a:xfrm>
            <a:off x="2728983" y="1516466"/>
            <a:ext cx="90716" cy="110686"/>
          </a:xfrm>
          <a:custGeom>
            <a:avLst/>
            <a:gdLst/>
            <a:ahLst/>
            <a:cxnLst/>
            <a:rect l="l" t="t" r="r" b="b"/>
            <a:pathLst>
              <a:path w="617" h="753" extrusionOk="0">
                <a:moveTo>
                  <a:pt x="306" y="1"/>
                </a:moveTo>
                <a:cubicBezTo>
                  <a:pt x="280" y="1"/>
                  <a:pt x="254" y="5"/>
                  <a:pt x="228" y="15"/>
                </a:cubicBezTo>
                <a:cubicBezTo>
                  <a:pt x="63" y="76"/>
                  <a:pt x="1" y="332"/>
                  <a:pt x="21" y="484"/>
                </a:cubicBezTo>
                <a:cubicBezTo>
                  <a:pt x="29" y="553"/>
                  <a:pt x="52" y="620"/>
                  <a:pt x="98" y="671"/>
                </a:cubicBezTo>
                <a:cubicBezTo>
                  <a:pt x="149" y="728"/>
                  <a:pt x="205" y="752"/>
                  <a:pt x="260" y="752"/>
                </a:cubicBezTo>
                <a:cubicBezTo>
                  <a:pt x="437" y="752"/>
                  <a:pt x="610" y="512"/>
                  <a:pt x="615" y="346"/>
                </a:cubicBezTo>
                <a:cubicBezTo>
                  <a:pt x="616" y="313"/>
                  <a:pt x="612" y="282"/>
                  <a:pt x="600" y="249"/>
                </a:cubicBezTo>
                <a:cubicBezTo>
                  <a:pt x="560" y="118"/>
                  <a:pt x="440" y="1"/>
                  <a:pt x="3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4"/>
          <p:cNvSpPr/>
          <p:nvPr/>
        </p:nvSpPr>
        <p:spPr>
          <a:xfrm>
            <a:off x="2782355" y="1613336"/>
            <a:ext cx="91450" cy="94517"/>
          </a:xfrm>
          <a:custGeom>
            <a:avLst/>
            <a:gdLst/>
            <a:ahLst/>
            <a:cxnLst/>
            <a:rect l="l" t="t" r="r" b="b"/>
            <a:pathLst>
              <a:path w="622" h="643" extrusionOk="0">
                <a:moveTo>
                  <a:pt x="377" y="1"/>
                </a:moveTo>
                <a:cubicBezTo>
                  <a:pt x="362" y="1"/>
                  <a:pt x="347" y="2"/>
                  <a:pt x="332" y="5"/>
                </a:cubicBezTo>
                <a:cubicBezTo>
                  <a:pt x="203" y="51"/>
                  <a:pt x="82" y="191"/>
                  <a:pt x="45" y="321"/>
                </a:cubicBezTo>
                <a:cubicBezTo>
                  <a:pt x="0" y="479"/>
                  <a:pt x="109" y="624"/>
                  <a:pt x="264" y="641"/>
                </a:cubicBezTo>
                <a:cubicBezTo>
                  <a:pt x="273" y="642"/>
                  <a:pt x="282" y="642"/>
                  <a:pt x="291" y="642"/>
                </a:cubicBezTo>
                <a:cubicBezTo>
                  <a:pt x="438" y="642"/>
                  <a:pt x="582" y="504"/>
                  <a:pt x="611" y="368"/>
                </a:cubicBezTo>
                <a:cubicBezTo>
                  <a:pt x="620" y="337"/>
                  <a:pt x="621" y="304"/>
                  <a:pt x="617" y="269"/>
                </a:cubicBezTo>
                <a:cubicBezTo>
                  <a:pt x="607" y="136"/>
                  <a:pt x="516" y="1"/>
                  <a:pt x="37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4"/>
          <p:cNvSpPr/>
          <p:nvPr/>
        </p:nvSpPr>
        <p:spPr>
          <a:xfrm>
            <a:off x="5713459" y="1859961"/>
            <a:ext cx="153349" cy="166837"/>
          </a:xfrm>
          <a:custGeom>
            <a:avLst/>
            <a:gdLst/>
            <a:ahLst/>
            <a:cxnLst/>
            <a:rect l="l" t="t" r="r" b="b"/>
            <a:pathLst>
              <a:path w="1043" h="1135" extrusionOk="0">
                <a:moveTo>
                  <a:pt x="545" y="0"/>
                </a:moveTo>
                <a:cubicBezTo>
                  <a:pt x="455" y="0"/>
                  <a:pt x="364" y="29"/>
                  <a:pt x="292" y="81"/>
                </a:cubicBezTo>
                <a:cubicBezTo>
                  <a:pt x="39" y="260"/>
                  <a:pt x="0" y="651"/>
                  <a:pt x="149" y="908"/>
                </a:cubicBezTo>
                <a:cubicBezTo>
                  <a:pt x="209" y="1015"/>
                  <a:pt x="294" y="1081"/>
                  <a:pt x="389" y="1112"/>
                </a:cubicBezTo>
                <a:cubicBezTo>
                  <a:pt x="433" y="1127"/>
                  <a:pt x="480" y="1135"/>
                  <a:pt x="527" y="1135"/>
                </a:cubicBezTo>
                <a:cubicBezTo>
                  <a:pt x="718" y="1135"/>
                  <a:pt x="910" y="1012"/>
                  <a:pt x="981" y="791"/>
                </a:cubicBezTo>
                <a:cubicBezTo>
                  <a:pt x="1043" y="608"/>
                  <a:pt x="1000" y="401"/>
                  <a:pt x="901" y="233"/>
                </a:cubicBezTo>
                <a:cubicBezTo>
                  <a:pt x="863" y="167"/>
                  <a:pt x="814" y="103"/>
                  <a:pt x="750" y="60"/>
                </a:cubicBezTo>
                <a:cubicBezTo>
                  <a:pt x="689" y="19"/>
                  <a:pt x="618" y="0"/>
                  <a:pt x="5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4"/>
          <p:cNvSpPr/>
          <p:nvPr/>
        </p:nvSpPr>
        <p:spPr>
          <a:xfrm>
            <a:off x="5622594" y="1835853"/>
            <a:ext cx="89687" cy="92165"/>
          </a:xfrm>
          <a:custGeom>
            <a:avLst/>
            <a:gdLst/>
            <a:ahLst/>
            <a:cxnLst/>
            <a:rect l="l" t="t" r="r" b="b"/>
            <a:pathLst>
              <a:path w="610" h="627" extrusionOk="0">
                <a:moveTo>
                  <a:pt x="264" y="0"/>
                </a:moveTo>
                <a:cubicBezTo>
                  <a:pt x="244" y="0"/>
                  <a:pt x="223" y="5"/>
                  <a:pt x="206" y="10"/>
                </a:cubicBezTo>
                <a:cubicBezTo>
                  <a:pt x="157" y="23"/>
                  <a:pt x="124" y="45"/>
                  <a:pt x="89" y="75"/>
                </a:cubicBezTo>
                <a:cubicBezTo>
                  <a:pt x="69" y="91"/>
                  <a:pt x="54" y="112"/>
                  <a:pt x="41" y="134"/>
                </a:cubicBezTo>
                <a:cubicBezTo>
                  <a:pt x="29" y="158"/>
                  <a:pt x="17" y="182"/>
                  <a:pt x="11" y="210"/>
                </a:cubicBezTo>
                <a:cubicBezTo>
                  <a:pt x="6" y="237"/>
                  <a:pt x="0" y="265"/>
                  <a:pt x="3" y="291"/>
                </a:cubicBezTo>
                <a:cubicBezTo>
                  <a:pt x="3" y="320"/>
                  <a:pt x="7" y="347"/>
                  <a:pt x="13" y="375"/>
                </a:cubicBezTo>
                <a:cubicBezTo>
                  <a:pt x="20" y="412"/>
                  <a:pt x="36" y="452"/>
                  <a:pt x="53" y="485"/>
                </a:cubicBezTo>
                <a:cubicBezTo>
                  <a:pt x="76" y="528"/>
                  <a:pt x="110" y="561"/>
                  <a:pt x="149" y="588"/>
                </a:cubicBezTo>
                <a:cubicBezTo>
                  <a:pt x="169" y="599"/>
                  <a:pt x="190" y="609"/>
                  <a:pt x="213" y="614"/>
                </a:cubicBezTo>
                <a:cubicBezTo>
                  <a:pt x="236" y="619"/>
                  <a:pt x="261" y="621"/>
                  <a:pt x="284" y="621"/>
                </a:cubicBezTo>
                <a:cubicBezTo>
                  <a:pt x="296" y="624"/>
                  <a:pt x="309" y="627"/>
                  <a:pt x="322" y="627"/>
                </a:cubicBezTo>
                <a:cubicBezTo>
                  <a:pt x="325" y="627"/>
                  <a:pt x="328" y="627"/>
                  <a:pt x="331" y="627"/>
                </a:cubicBezTo>
                <a:cubicBezTo>
                  <a:pt x="381" y="627"/>
                  <a:pt x="420" y="615"/>
                  <a:pt x="464" y="591"/>
                </a:cubicBezTo>
                <a:cubicBezTo>
                  <a:pt x="475" y="585"/>
                  <a:pt x="488" y="575"/>
                  <a:pt x="497" y="568"/>
                </a:cubicBezTo>
                <a:cubicBezTo>
                  <a:pt x="505" y="561"/>
                  <a:pt x="518" y="552"/>
                  <a:pt x="527" y="542"/>
                </a:cubicBezTo>
                <a:cubicBezTo>
                  <a:pt x="563" y="504"/>
                  <a:pt x="578" y="475"/>
                  <a:pt x="597" y="425"/>
                </a:cubicBezTo>
                <a:cubicBezTo>
                  <a:pt x="604" y="404"/>
                  <a:pt x="605" y="374"/>
                  <a:pt x="607" y="355"/>
                </a:cubicBezTo>
                <a:cubicBezTo>
                  <a:pt x="607" y="350"/>
                  <a:pt x="610" y="345"/>
                  <a:pt x="607" y="340"/>
                </a:cubicBezTo>
                <a:cubicBezTo>
                  <a:pt x="604" y="311"/>
                  <a:pt x="603" y="280"/>
                  <a:pt x="591" y="251"/>
                </a:cubicBezTo>
                <a:cubicBezTo>
                  <a:pt x="581" y="224"/>
                  <a:pt x="570" y="194"/>
                  <a:pt x="554" y="170"/>
                </a:cubicBezTo>
                <a:cubicBezTo>
                  <a:pt x="535" y="147"/>
                  <a:pt x="520" y="122"/>
                  <a:pt x="498" y="101"/>
                </a:cubicBezTo>
                <a:cubicBezTo>
                  <a:pt x="477" y="80"/>
                  <a:pt x="454" y="61"/>
                  <a:pt x="428" y="45"/>
                </a:cubicBezTo>
                <a:cubicBezTo>
                  <a:pt x="424" y="41"/>
                  <a:pt x="418" y="40"/>
                  <a:pt x="413" y="37"/>
                </a:cubicBezTo>
                <a:cubicBezTo>
                  <a:pt x="391" y="27"/>
                  <a:pt x="368" y="15"/>
                  <a:pt x="346" y="10"/>
                </a:cubicBezTo>
                <a:cubicBezTo>
                  <a:pt x="334" y="8"/>
                  <a:pt x="320" y="5"/>
                  <a:pt x="311" y="4"/>
                </a:cubicBezTo>
                <a:cubicBezTo>
                  <a:pt x="303" y="3"/>
                  <a:pt x="288" y="1"/>
                  <a:pt x="277" y="1"/>
                </a:cubicBezTo>
                <a:cubicBezTo>
                  <a:pt x="273" y="1"/>
                  <a:pt x="268" y="0"/>
                  <a:pt x="2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4"/>
          <p:cNvSpPr/>
          <p:nvPr/>
        </p:nvSpPr>
        <p:spPr>
          <a:xfrm>
            <a:off x="5689345" y="1745158"/>
            <a:ext cx="102184" cy="106864"/>
          </a:xfrm>
          <a:custGeom>
            <a:avLst/>
            <a:gdLst/>
            <a:ahLst/>
            <a:cxnLst/>
            <a:rect l="l" t="t" r="r" b="b"/>
            <a:pathLst>
              <a:path w="695" h="727" extrusionOk="0">
                <a:moveTo>
                  <a:pt x="296" y="1"/>
                </a:moveTo>
                <a:cubicBezTo>
                  <a:pt x="272" y="1"/>
                  <a:pt x="247" y="6"/>
                  <a:pt x="224" y="8"/>
                </a:cubicBezTo>
                <a:cubicBezTo>
                  <a:pt x="93" y="34"/>
                  <a:pt x="0" y="163"/>
                  <a:pt x="7" y="294"/>
                </a:cubicBezTo>
                <a:cubicBezTo>
                  <a:pt x="10" y="380"/>
                  <a:pt x="46" y="462"/>
                  <a:pt x="87" y="537"/>
                </a:cubicBezTo>
                <a:cubicBezTo>
                  <a:pt x="123" y="604"/>
                  <a:pt x="166" y="672"/>
                  <a:pt x="236" y="704"/>
                </a:cubicBezTo>
                <a:cubicBezTo>
                  <a:pt x="272" y="720"/>
                  <a:pt x="308" y="727"/>
                  <a:pt x="344" y="727"/>
                </a:cubicBezTo>
                <a:cubicBezTo>
                  <a:pt x="527" y="727"/>
                  <a:pt x="694" y="539"/>
                  <a:pt x="665" y="354"/>
                </a:cubicBezTo>
                <a:cubicBezTo>
                  <a:pt x="664" y="351"/>
                  <a:pt x="664" y="347"/>
                  <a:pt x="663" y="341"/>
                </a:cubicBezTo>
                <a:cubicBezTo>
                  <a:pt x="628" y="170"/>
                  <a:pt x="484" y="23"/>
                  <a:pt x="310" y="1"/>
                </a:cubicBezTo>
                <a:cubicBezTo>
                  <a:pt x="305" y="1"/>
                  <a:pt x="301" y="1"/>
                  <a:pt x="2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4"/>
          <p:cNvSpPr/>
          <p:nvPr/>
        </p:nvSpPr>
        <p:spPr>
          <a:xfrm>
            <a:off x="5803881" y="1737954"/>
            <a:ext cx="90716" cy="110686"/>
          </a:xfrm>
          <a:custGeom>
            <a:avLst/>
            <a:gdLst/>
            <a:ahLst/>
            <a:cxnLst/>
            <a:rect l="l" t="t" r="r" b="b"/>
            <a:pathLst>
              <a:path w="617" h="753" extrusionOk="0">
                <a:moveTo>
                  <a:pt x="306" y="1"/>
                </a:moveTo>
                <a:cubicBezTo>
                  <a:pt x="280" y="1"/>
                  <a:pt x="254" y="5"/>
                  <a:pt x="228" y="15"/>
                </a:cubicBezTo>
                <a:cubicBezTo>
                  <a:pt x="63" y="76"/>
                  <a:pt x="1" y="332"/>
                  <a:pt x="21" y="484"/>
                </a:cubicBezTo>
                <a:cubicBezTo>
                  <a:pt x="29" y="553"/>
                  <a:pt x="52" y="620"/>
                  <a:pt x="98" y="671"/>
                </a:cubicBezTo>
                <a:cubicBezTo>
                  <a:pt x="149" y="728"/>
                  <a:pt x="205" y="752"/>
                  <a:pt x="260" y="752"/>
                </a:cubicBezTo>
                <a:cubicBezTo>
                  <a:pt x="437" y="752"/>
                  <a:pt x="610" y="512"/>
                  <a:pt x="615" y="346"/>
                </a:cubicBezTo>
                <a:cubicBezTo>
                  <a:pt x="616" y="313"/>
                  <a:pt x="612" y="282"/>
                  <a:pt x="600" y="249"/>
                </a:cubicBezTo>
                <a:cubicBezTo>
                  <a:pt x="560" y="118"/>
                  <a:pt x="440" y="1"/>
                  <a:pt x="3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4"/>
          <p:cNvSpPr/>
          <p:nvPr/>
        </p:nvSpPr>
        <p:spPr>
          <a:xfrm>
            <a:off x="5857253" y="1834824"/>
            <a:ext cx="91450" cy="94517"/>
          </a:xfrm>
          <a:custGeom>
            <a:avLst/>
            <a:gdLst/>
            <a:ahLst/>
            <a:cxnLst/>
            <a:rect l="l" t="t" r="r" b="b"/>
            <a:pathLst>
              <a:path w="622" h="643" extrusionOk="0">
                <a:moveTo>
                  <a:pt x="377" y="1"/>
                </a:moveTo>
                <a:cubicBezTo>
                  <a:pt x="362" y="1"/>
                  <a:pt x="347" y="2"/>
                  <a:pt x="332" y="5"/>
                </a:cubicBezTo>
                <a:cubicBezTo>
                  <a:pt x="203" y="51"/>
                  <a:pt x="82" y="191"/>
                  <a:pt x="45" y="321"/>
                </a:cubicBezTo>
                <a:cubicBezTo>
                  <a:pt x="0" y="479"/>
                  <a:pt x="109" y="624"/>
                  <a:pt x="264" y="641"/>
                </a:cubicBezTo>
                <a:cubicBezTo>
                  <a:pt x="273" y="642"/>
                  <a:pt x="282" y="642"/>
                  <a:pt x="291" y="642"/>
                </a:cubicBezTo>
                <a:cubicBezTo>
                  <a:pt x="438" y="642"/>
                  <a:pt x="582" y="504"/>
                  <a:pt x="611" y="368"/>
                </a:cubicBezTo>
                <a:cubicBezTo>
                  <a:pt x="620" y="337"/>
                  <a:pt x="621" y="304"/>
                  <a:pt x="617" y="269"/>
                </a:cubicBezTo>
                <a:cubicBezTo>
                  <a:pt x="607" y="136"/>
                  <a:pt x="516" y="1"/>
                  <a:pt x="37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Forma libre: forma 2280">
            <a:extLst>
              <a:ext uri="{FF2B5EF4-FFF2-40B4-BE49-F238E27FC236}">
                <a16:creationId xmlns:a16="http://schemas.microsoft.com/office/drawing/2014/main" id="{CF5D0D5A-3182-6EF3-1D0E-B5D6D4CCAD94}"/>
              </a:ext>
            </a:extLst>
          </p:cNvPr>
          <p:cNvSpPr/>
          <p:nvPr/>
        </p:nvSpPr>
        <p:spPr>
          <a:xfrm>
            <a:off x="574184" y="2028647"/>
            <a:ext cx="8047092" cy="1551650"/>
          </a:xfrm>
          <a:custGeom>
            <a:avLst/>
            <a:gdLst>
              <a:gd name="connsiteX0" fmla="*/ 9884859 w 10872025"/>
              <a:gd name="connsiteY0" fmla="*/ 235323 h 2074984"/>
              <a:gd name="connsiteX1" fmla="*/ 9112660 w 10872025"/>
              <a:gd name="connsiteY1" fmla="*/ 890347 h 2074984"/>
              <a:gd name="connsiteX2" fmla="*/ 9103629 w 10872025"/>
              <a:gd name="connsiteY2" fmla="*/ 983586 h 2074984"/>
              <a:gd name="connsiteX3" fmla="*/ 9108833 w 10872025"/>
              <a:gd name="connsiteY3" fmla="*/ 1037493 h 2074984"/>
              <a:gd name="connsiteX4" fmla="*/ 9101870 w 10872025"/>
              <a:gd name="connsiteY4" fmla="*/ 1109614 h 2074984"/>
              <a:gd name="connsiteX5" fmla="*/ 9112660 w 10872025"/>
              <a:gd name="connsiteY5" fmla="*/ 1221007 h 2074984"/>
              <a:gd name="connsiteX6" fmla="*/ 9884859 w 10872025"/>
              <a:gd name="connsiteY6" fmla="*/ 1876031 h 2074984"/>
              <a:gd name="connsiteX7" fmla="*/ 10673072 w 10872025"/>
              <a:gd name="connsiteY7" fmla="*/ 1055677 h 2074984"/>
              <a:gd name="connsiteX8" fmla="*/ 9884859 w 10872025"/>
              <a:gd name="connsiteY8" fmla="*/ 235323 h 2074984"/>
              <a:gd name="connsiteX9" fmla="*/ 8115234 w 10872025"/>
              <a:gd name="connsiteY9" fmla="*/ 225323 h 2074984"/>
              <a:gd name="connsiteX10" fmla="*/ 7337426 w 10872025"/>
              <a:gd name="connsiteY10" fmla="*/ 1037493 h 2074984"/>
              <a:gd name="connsiteX11" fmla="*/ 8115234 w 10872025"/>
              <a:gd name="connsiteY11" fmla="*/ 1849663 h 2074984"/>
              <a:gd name="connsiteX12" fmla="*/ 8893042 w 10872025"/>
              <a:gd name="connsiteY12" fmla="*/ 1037493 h 2074984"/>
              <a:gd name="connsiteX13" fmla="*/ 8115234 w 10872025"/>
              <a:gd name="connsiteY13" fmla="*/ 225323 h 2074984"/>
              <a:gd name="connsiteX14" fmla="*/ 6334824 w 10872025"/>
              <a:gd name="connsiteY14" fmla="*/ 225323 h 2074984"/>
              <a:gd name="connsiteX15" fmla="*/ 5557016 w 10872025"/>
              <a:gd name="connsiteY15" fmla="*/ 1037493 h 2074984"/>
              <a:gd name="connsiteX16" fmla="*/ 6334824 w 10872025"/>
              <a:gd name="connsiteY16" fmla="*/ 1849663 h 2074984"/>
              <a:gd name="connsiteX17" fmla="*/ 7112632 w 10872025"/>
              <a:gd name="connsiteY17" fmla="*/ 1037493 h 2074984"/>
              <a:gd name="connsiteX18" fmla="*/ 6334824 w 10872025"/>
              <a:gd name="connsiteY18" fmla="*/ 225323 h 2074984"/>
              <a:gd name="connsiteX19" fmla="*/ 4554415 w 10872025"/>
              <a:gd name="connsiteY19" fmla="*/ 225323 h 2074984"/>
              <a:gd name="connsiteX20" fmla="*/ 3776607 w 10872025"/>
              <a:gd name="connsiteY20" fmla="*/ 1037493 h 2074984"/>
              <a:gd name="connsiteX21" fmla="*/ 4554415 w 10872025"/>
              <a:gd name="connsiteY21" fmla="*/ 1849663 h 2074984"/>
              <a:gd name="connsiteX22" fmla="*/ 5332223 w 10872025"/>
              <a:gd name="connsiteY22" fmla="*/ 1037493 h 2074984"/>
              <a:gd name="connsiteX23" fmla="*/ 4554415 w 10872025"/>
              <a:gd name="connsiteY23" fmla="*/ 225323 h 2074984"/>
              <a:gd name="connsiteX24" fmla="*/ 2774006 w 10872025"/>
              <a:gd name="connsiteY24" fmla="*/ 225323 h 2074984"/>
              <a:gd name="connsiteX25" fmla="*/ 1996198 w 10872025"/>
              <a:gd name="connsiteY25" fmla="*/ 1037493 h 2074984"/>
              <a:gd name="connsiteX26" fmla="*/ 2774006 w 10872025"/>
              <a:gd name="connsiteY26" fmla="*/ 1849663 h 2074984"/>
              <a:gd name="connsiteX27" fmla="*/ 3551814 w 10872025"/>
              <a:gd name="connsiteY27" fmla="*/ 1037493 h 2074984"/>
              <a:gd name="connsiteX28" fmla="*/ 2774006 w 10872025"/>
              <a:gd name="connsiteY28" fmla="*/ 225323 h 2074984"/>
              <a:gd name="connsiteX29" fmla="*/ 993597 w 10872025"/>
              <a:gd name="connsiteY29" fmla="*/ 225322 h 2074984"/>
              <a:gd name="connsiteX30" fmla="*/ 215789 w 10872025"/>
              <a:gd name="connsiteY30" fmla="*/ 1037492 h 2074984"/>
              <a:gd name="connsiteX31" fmla="*/ 993597 w 10872025"/>
              <a:gd name="connsiteY31" fmla="*/ 1849662 h 2074984"/>
              <a:gd name="connsiteX32" fmla="*/ 1771406 w 10872025"/>
              <a:gd name="connsiteY32" fmla="*/ 1037492 h 2074984"/>
              <a:gd name="connsiteX33" fmla="*/ 993597 w 10872025"/>
              <a:gd name="connsiteY33" fmla="*/ 225322 h 2074984"/>
              <a:gd name="connsiteX34" fmla="*/ 993597 w 10872025"/>
              <a:gd name="connsiteY34" fmla="*/ 0 h 2074984"/>
              <a:gd name="connsiteX35" fmla="*/ 1817505 w 10872025"/>
              <a:gd name="connsiteY35" fmla="*/ 457421 h 2074984"/>
              <a:gd name="connsiteX36" fmla="*/ 1883803 w 10872025"/>
              <a:gd name="connsiteY36" fmla="*/ 584961 h 2074984"/>
              <a:gd name="connsiteX37" fmla="*/ 1950100 w 10872025"/>
              <a:gd name="connsiteY37" fmla="*/ 457421 h 2074984"/>
              <a:gd name="connsiteX38" fmla="*/ 2774007 w 10872025"/>
              <a:gd name="connsiteY38" fmla="*/ 1 h 2074984"/>
              <a:gd name="connsiteX39" fmla="*/ 3597914 w 10872025"/>
              <a:gd name="connsiteY39" fmla="*/ 457421 h 2074984"/>
              <a:gd name="connsiteX40" fmla="*/ 3664212 w 10872025"/>
              <a:gd name="connsiteY40" fmla="*/ 584961 h 2074984"/>
              <a:gd name="connsiteX41" fmla="*/ 3730509 w 10872025"/>
              <a:gd name="connsiteY41" fmla="*/ 457421 h 2074984"/>
              <a:gd name="connsiteX42" fmla="*/ 4554416 w 10872025"/>
              <a:gd name="connsiteY42" fmla="*/ 1 h 2074984"/>
              <a:gd name="connsiteX43" fmla="*/ 5378323 w 10872025"/>
              <a:gd name="connsiteY43" fmla="*/ 457421 h 2074984"/>
              <a:gd name="connsiteX44" fmla="*/ 5444621 w 10872025"/>
              <a:gd name="connsiteY44" fmla="*/ 584961 h 2074984"/>
              <a:gd name="connsiteX45" fmla="*/ 5510918 w 10872025"/>
              <a:gd name="connsiteY45" fmla="*/ 457421 h 2074984"/>
              <a:gd name="connsiteX46" fmla="*/ 6334825 w 10872025"/>
              <a:gd name="connsiteY46" fmla="*/ 1 h 2074984"/>
              <a:gd name="connsiteX47" fmla="*/ 7158732 w 10872025"/>
              <a:gd name="connsiteY47" fmla="*/ 457421 h 2074984"/>
              <a:gd name="connsiteX48" fmla="*/ 7225030 w 10872025"/>
              <a:gd name="connsiteY48" fmla="*/ 584961 h 2074984"/>
              <a:gd name="connsiteX49" fmla="*/ 7291328 w 10872025"/>
              <a:gd name="connsiteY49" fmla="*/ 457421 h 2074984"/>
              <a:gd name="connsiteX50" fmla="*/ 8115235 w 10872025"/>
              <a:gd name="connsiteY50" fmla="*/ 1 h 2074984"/>
              <a:gd name="connsiteX51" fmla="*/ 8939142 w 10872025"/>
              <a:gd name="connsiteY51" fmla="*/ 457422 h 2074984"/>
              <a:gd name="connsiteX52" fmla="*/ 9009768 w 10872025"/>
              <a:gd name="connsiteY52" fmla="*/ 593288 h 2074984"/>
              <a:gd name="connsiteX53" fmla="*/ 9066285 w 10872025"/>
              <a:gd name="connsiteY53" fmla="*/ 485773 h 2074984"/>
              <a:gd name="connsiteX54" fmla="*/ 9884859 w 10872025"/>
              <a:gd name="connsiteY54" fmla="*/ 36370 h 2074984"/>
              <a:gd name="connsiteX55" fmla="*/ 10872025 w 10872025"/>
              <a:gd name="connsiteY55" fmla="*/ 1055677 h 2074984"/>
              <a:gd name="connsiteX56" fmla="*/ 9884859 w 10872025"/>
              <a:gd name="connsiteY56" fmla="*/ 2074984 h 2074984"/>
              <a:gd name="connsiteX57" fmla="*/ 9066285 w 10872025"/>
              <a:gd name="connsiteY57" fmla="*/ 1625582 h 2074984"/>
              <a:gd name="connsiteX58" fmla="*/ 9000263 w 10872025"/>
              <a:gd name="connsiteY58" fmla="*/ 1499984 h 2074984"/>
              <a:gd name="connsiteX59" fmla="*/ 8939142 w 10872025"/>
              <a:gd name="connsiteY59" fmla="*/ 1617564 h 2074984"/>
              <a:gd name="connsiteX60" fmla="*/ 8115235 w 10872025"/>
              <a:gd name="connsiteY60" fmla="*/ 2074984 h 2074984"/>
              <a:gd name="connsiteX61" fmla="*/ 7291328 w 10872025"/>
              <a:gd name="connsiteY61" fmla="*/ 1617564 h 2074984"/>
              <a:gd name="connsiteX62" fmla="*/ 7225030 w 10872025"/>
              <a:gd name="connsiteY62" fmla="*/ 1490024 h 2074984"/>
              <a:gd name="connsiteX63" fmla="*/ 7158732 w 10872025"/>
              <a:gd name="connsiteY63" fmla="*/ 1617564 h 2074984"/>
              <a:gd name="connsiteX64" fmla="*/ 6334825 w 10872025"/>
              <a:gd name="connsiteY64" fmla="*/ 2074984 h 2074984"/>
              <a:gd name="connsiteX65" fmla="*/ 5510918 w 10872025"/>
              <a:gd name="connsiteY65" fmla="*/ 1617564 h 2074984"/>
              <a:gd name="connsiteX66" fmla="*/ 5444621 w 10872025"/>
              <a:gd name="connsiteY66" fmla="*/ 1490024 h 2074984"/>
              <a:gd name="connsiteX67" fmla="*/ 5378323 w 10872025"/>
              <a:gd name="connsiteY67" fmla="*/ 1617564 h 2074984"/>
              <a:gd name="connsiteX68" fmla="*/ 4554416 w 10872025"/>
              <a:gd name="connsiteY68" fmla="*/ 2074984 h 2074984"/>
              <a:gd name="connsiteX69" fmla="*/ 3730509 w 10872025"/>
              <a:gd name="connsiteY69" fmla="*/ 1617564 h 2074984"/>
              <a:gd name="connsiteX70" fmla="*/ 3664212 w 10872025"/>
              <a:gd name="connsiteY70" fmla="*/ 1490024 h 2074984"/>
              <a:gd name="connsiteX71" fmla="*/ 3597914 w 10872025"/>
              <a:gd name="connsiteY71" fmla="*/ 1617564 h 2074984"/>
              <a:gd name="connsiteX72" fmla="*/ 2774007 w 10872025"/>
              <a:gd name="connsiteY72" fmla="*/ 2074984 h 2074984"/>
              <a:gd name="connsiteX73" fmla="*/ 1950100 w 10872025"/>
              <a:gd name="connsiteY73" fmla="*/ 1617564 h 2074984"/>
              <a:gd name="connsiteX74" fmla="*/ 1883802 w 10872025"/>
              <a:gd name="connsiteY74" fmla="*/ 1490024 h 2074984"/>
              <a:gd name="connsiteX75" fmla="*/ 1817505 w 10872025"/>
              <a:gd name="connsiteY75" fmla="*/ 1617563 h 2074984"/>
              <a:gd name="connsiteX76" fmla="*/ 993597 w 10872025"/>
              <a:gd name="connsiteY76" fmla="*/ 2074983 h 2074984"/>
              <a:gd name="connsiteX77" fmla="*/ 0 w 10872025"/>
              <a:gd name="connsiteY77" fmla="*/ 1037492 h 2074984"/>
              <a:gd name="connsiteX78" fmla="*/ 993597 w 10872025"/>
              <a:gd name="connsiteY78" fmla="*/ 0 h 207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0872025" h="2074984">
                <a:moveTo>
                  <a:pt x="9884859" y="235323"/>
                </a:moveTo>
                <a:cubicBezTo>
                  <a:pt x="9503956" y="235323"/>
                  <a:pt x="9186158" y="516526"/>
                  <a:pt x="9112660" y="890347"/>
                </a:cubicBezTo>
                <a:lnTo>
                  <a:pt x="9103629" y="983586"/>
                </a:lnTo>
                <a:lnTo>
                  <a:pt x="9108833" y="1037493"/>
                </a:lnTo>
                <a:lnTo>
                  <a:pt x="9101870" y="1109614"/>
                </a:lnTo>
                <a:lnTo>
                  <a:pt x="9112660" y="1221007"/>
                </a:lnTo>
                <a:cubicBezTo>
                  <a:pt x="9186158" y="1594829"/>
                  <a:pt x="9503956" y="1876031"/>
                  <a:pt x="9884859" y="1876031"/>
                </a:cubicBezTo>
                <a:cubicBezTo>
                  <a:pt x="10320177" y="1876031"/>
                  <a:pt x="10673072" y="1508746"/>
                  <a:pt x="10673072" y="1055677"/>
                </a:cubicBezTo>
                <a:cubicBezTo>
                  <a:pt x="10673072" y="602608"/>
                  <a:pt x="10320177" y="235323"/>
                  <a:pt x="9884859" y="235323"/>
                </a:cubicBezTo>
                <a:close/>
                <a:moveTo>
                  <a:pt x="8115234" y="225323"/>
                </a:moveTo>
                <a:cubicBezTo>
                  <a:pt x="7685662" y="225323"/>
                  <a:pt x="7337426" y="588944"/>
                  <a:pt x="7337426" y="1037493"/>
                </a:cubicBezTo>
                <a:cubicBezTo>
                  <a:pt x="7337426" y="1486041"/>
                  <a:pt x="7685662" y="1849663"/>
                  <a:pt x="8115234" y="1849663"/>
                </a:cubicBezTo>
                <a:cubicBezTo>
                  <a:pt x="8544806" y="1849663"/>
                  <a:pt x="8893042" y="1486041"/>
                  <a:pt x="8893042" y="1037493"/>
                </a:cubicBezTo>
                <a:cubicBezTo>
                  <a:pt x="8893042" y="588944"/>
                  <a:pt x="8544806" y="225323"/>
                  <a:pt x="8115234" y="225323"/>
                </a:cubicBezTo>
                <a:close/>
                <a:moveTo>
                  <a:pt x="6334824" y="225323"/>
                </a:moveTo>
                <a:cubicBezTo>
                  <a:pt x="5905253" y="225323"/>
                  <a:pt x="5557016" y="588944"/>
                  <a:pt x="5557016" y="1037493"/>
                </a:cubicBezTo>
                <a:cubicBezTo>
                  <a:pt x="5557016" y="1486041"/>
                  <a:pt x="5905253" y="1849663"/>
                  <a:pt x="6334824" y="1849663"/>
                </a:cubicBezTo>
                <a:cubicBezTo>
                  <a:pt x="6764396" y="1849663"/>
                  <a:pt x="7112632" y="1486041"/>
                  <a:pt x="7112632" y="1037493"/>
                </a:cubicBezTo>
                <a:cubicBezTo>
                  <a:pt x="7112632" y="588944"/>
                  <a:pt x="6764396" y="225323"/>
                  <a:pt x="6334824" y="225323"/>
                </a:cubicBezTo>
                <a:close/>
                <a:moveTo>
                  <a:pt x="4554415" y="225323"/>
                </a:moveTo>
                <a:cubicBezTo>
                  <a:pt x="4124843" y="225323"/>
                  <a:pt x="3776607" y="588944"/>
                  <a:pt x="3776607" y="1037493"/>
                </a:cubicBezTo>
                <a:cubicBezTo>
                  <a:pt x="3776607" y="1486041"/>
                  <a:pt x="4124843" y="1849663"/>
                  <a:pt x="4554415" y="1849663"/>
                </a:cubicBezTo>
                <a:cubicBezTo>
                  <a:pt x="4983987" y="1849663"/>
                  <a:pt x="5332223" y="1486041"/>
                  <a:pt x="5332223" y="1037493"/>
                </a:cubicBezTo>
                <a:cubicBezTo>
                  <a:pt x="5332223" y="588944"/>
                  <a:pt x="4983987" y="225323"/>
                  <a:pt x="4554415" y="225323"/>
                </a:cubicBezTo>
                <a:close/>
                <a:moveTo>
                  <a:pt x="2774006" y="225323"/>
                </a:moveTo>
                <a:cubicBezTo>
                  <a:pt x="2344434" y="225323"/>
                  <a:pt x="1996198" y="588944"/>
                  <a:pt x="1996198" y="1037493"/>
                </a:cubicBezTo>
                <a:cubicBezTo>
                  <a:pt x="1996198" y="1486041"/>
                  <a:pt x="2344434" y="1849663"/>
                  <a:pt x="2774006" y="1849663"/>
                </a:cubicBezTo>
                <a:cubicBezTo>
                  <a:pt x="3203578" y="1849663"/>
                  <a:pt x="3551814" y="1486041"/>
                  <a:pt x="3551814" y="1037493"/>
                </a:cubicBezTo>
                <a:cubicBezTo>
                  <a:pt x="3551814" y="588944"/>
                  <a:pt x="3203578" y="225323"/>
                  <a:pt x="2774006" y="225323"/>
                </a:cubicBezTo>
                <a:close/>
                <a:moveTo>
                  <a:pt x="993597" y="225322"/>
                </a:moveTo>
                <a:cubicBezTo>
                  <a:pt x="564026" y="225322"/>
                  <a:pt x="215789" y="588943"/>
                  <a:pt x="215789" y="1037492"/>
                </a:cubicBezTo>
                <a:cubicBezTo>
                  <a:pt x="215789" y="1486040"/>
                  <a:pt x="564026" y="1849662"/>
                  <a:pt x="993597" y="1849662"/>
                </a:cubicBezTo>
                <a:cubicBezTo>
                  <a:pt x="1423169" y="1849662"/>
                  <a:pt x="1771406" y="1486040"/>
                  <a:pt x="1771406" y="1037492"/>
                </a:cubicBezTo>
                <a:cubicBezTo>
                  <a:pt x="1771406" y="588943"/>
                  <a:pt x="1423169" y="225322"/>
                  <a:pt x="993597" y="225322"/>
                </a:cubicBezTo>
                <a:close/>
                <a:moveTo>
                  <a:pt x="993597" y="0"/>
                </a:moveTo>
                <a:cubicBezTo>
                  <a:pt x="1336566" y="0"/>
                  <a:pt x="1638948" y="181447"/>
                  <a:pt x="1817505" y="457421"/>
                </a:cubicBezTo>
                <a:lnTo>
                  <a:pt x="1883803" y="584961"/>
                </a:lnTo>
                <a:lnTo>
                  <a:pt x="1950100" y="457421"/>
                </a:lnTo>
                <a:cubicBezTo>
                  <a:pt x="2128657" y="181447"/>
                  <a:pt x="2431039" y="1"/>
                  <a:pt x="2774007" y="1"/>
                </a:cubicBezTo>
                <a:cubicBezTo>
                  <a:pt x="3116975" y="1"/>
                  <a:pt x="3419358" y="181447"/>
                  <a:pt x="3597914" y="457421"/>
                </a:cubicBezTo>
                <a:lnTo>
                  <a:pt x="3664212" y="584961"/>
                </a:lnTo>
                <a:lnTo>
                  <a:pt x="3730509" y="457421"/>
                </a:lnTo>
                <a:cubicBezTo>
                  <a:pt x="3909066" y="181447"/>
                  <a:pt x="4211448" y="1"/>
                  <a:pt x="4554416" y="1"/>
                </a:cubicBezTo>
                <a:cubicBezTo>
                  <a:pt x="4897384" y="1"/>
                  <a:pt x="5199767" y="181447"/>
                  <a:pt x="5378323" y="457421"/>
                </a:cubicBezTo>
                <a:lnTo>
                  <a:pt x="5444621" y="584961"/>
                </a:lnTo>
                <a:lnTo>
                  <a:pt x="5510918" y="457421"/>
                </a:lnTo>
                <a:cubicBezTo>
                  <a:pt x="5689475" y="181447"/>
                  <a:pt x="5991857" y="1"/>
                  <a:pt x="6334825" y="1"/>
                </a:cubicBezTo>
                <a:cubicBezTo>
                  <a:pt x="6677793" y="1"/>
                  <a:pt x="6980176" y="181447"/>
                  <a:pt x="7158732" y="457421"/>
                </a:cubicBezTo>
                <a:lnTo>
                  <a:pt x="7225030" y="584961"/>
                </a:lnTo>
                <a:lnTo>
                  <a:pt x="7291328" y="457421"/>
                </a:lnTo>
                <a:cubicBezTo>
                  <a:pt x="7469884" y="181447"/>
                  <a:pt x="7772267" y="1"/>
                  <a:pt x="8115235" y="1"/>
                </a:cubicBezTo>
                <a:cubicBezTo>
                  <a:pt x="8458203" y="1"/>
                  <a:pt x="8760585" y="181447"/>
                  <a:pt x="8939142" y="457422"/>
                </a:cubicBezTo>
                <a:lnTo>
                  <a:pt x="9009768" y="593288"/>
                </a:lnTo>
                <a:lnTo>
                  <a:pt x="9066285" y="485773"/>
                </a:lnTo>
                <a:cubicBezTo>
                  <a:pt x="9243686" y="214636"/>
                  <a:pt x="9544111" y="36370"/>
                  <a:pt x="9884859" y="36370"/>
                </a:cubicBezTo>
                <a:cubicBezTo>
                  <a:pt x="10430056" y="36370"/>
                  <a:pt x="10872025" y="492729"/>
                  <a:pt x="10872025" y="1055677"/>
                </a:cubicBezTo>
                <a:cubicBezTo>
                  <a:pt x="10872025" y="1618625"/>
                  <a:pt x="10430056" y="2074984"/>
                  <a:pt x="9884859" y="2074984"/>
                </a:cubicBezTo>
                <a:cubicBezTo>
                  <a:pt x="9544111" y="2074984"/>
                  <a:pt x="9243686" y="1896719"/>
                  <a:pt x="9066285" y="1625582"/>
                </a:cubicBezTo>
                <a:lnTo>
                  <a:pt x="9000263" y="1499984"/>
                </a:lnTo>
                <a:lnTo>
                  <a:pt x="8939142" y="1617564"/>
                </a:lnTo>
                <a:cubicBezTo>
                  <a:pt x="8760585" y="1893539"/>
                  <a:pt x="8458203" y="2074984"/>
                  <a:pt x="8115235" y="2074984"/>
                </a:cubicBezTo>
                <a:cubicBezTo>
                  <a:pt x="7772267" y="2074984"/>
                  <a:pt x="7469884" y="1893539"/>
                  <a:pt x="7291328" y="1617564"/>
                </a:cubicBezTo>
                <a:lnTo>
                  <a:pt x="7225030" y="1490024"/>
                </a:lnTo>
                <a:lnTo>
                  <a:pt x="7158732" y="1617564"/>
                </a:lnTo>
                <a:cubicBezTo>
                  <a:pt x="6980176" y="1893539"/>
                  <a:pt x="6677793" y="2074984"/>
                  <a:pt x="6334825" y="2074984"/>
                </a:cubicBezTo>
                <a:cubicBezTo>
                  <a:pt x="5991857" y="2074984"/>
                  <a:pt x="5689475" y="1893539"/>
                  <a:pt x="5510918" y="1617564"/>
                </a:cubicBezTo>
                <a:lnTo>
                  <a:pt x="5444621" y="1490024"/>
                </a:lnTo>
                <a:lnTo>
                  <a:pt x="5378323" y="1617564"/>
                </a:lnTo>
                <a:cubicBezTo>
                  <a:pt x="5199767" y="1893539"/>
                  <a:pt x="4897384" y="2074984"/>
                  <a:pt x="4554416" y="2074984"/>
                </a:cubicBezTo>
                <a:cubicBezTo>
                  <a:pt x="4211448" y="2074984"/>
                  <a:pt x="3909066" y="1893539"/>
                  <a:pt x="3730509" y="1617564"/>
                </a:cubicBezTo>
                <a:lnTo>
                  <a:pt x="3664212" y="1490024"/>
                </a:lnTo>
                <a:lnTo>
                  <a:pt x="3597914" y="1617564"/>
                </a:lnTo>
                <a:cubicBezTo>
                  <a:pt x="3419358" y="1893539"/>
                  <a:pt x="3116975" y="2074984"/>
                  <a:pt x="2774007" y="2074984"/>
                </a:cubicBezTo>
                <a:cubicBezTo>
                  <a:pt x="2431039" y="2074984"/>
                  <a:pt x="2128657" y="1893539"/>
                  <a:pt x="1950100" y="1617564"/>
                </a:cubicBezTo>
                <a:lnTo>
                  <a:pt x="1883802" y="1490024"/>
                </a:lnTo>
                <a:lnTo>
                  <a:pt x="1817505" y="1617563"/>
                </a:lnTo>
                <a:cubicBezTo>
                  <a:pt x="1638948" y="1893538"/>
                  <a:pt x="1336566" y="2074983"/>
                  <a:pt x="993597" y="2074983"/>
                </a:cubicBezTo>
                <a:cubicBezTo>
                  <a:pt x="444849" y="2074983"/>
                  <a:pt x="0" y="1610482"/>
                  <a:pt x="0" y="1037492"/>
                </a:cubicBezTo>
                <a:cubicBezTo>
                  <a:pt x="0" y="464501"/>
                  <a:pt x="444849" y="0"/>
                  <a:pt x="993597" y="0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82" name="Forma libre: forma 2281">
            <a:extLst>
              <a:ext uri="{FF2B5EF4-FFF2-40B4-BE49-F238E27FC236}">
                <a16:creationId xmlns:a16="http://schemas.microsoft.com/office/drawing/2014/main" id="{B0BC45ED-3DC8-31AF-3B9C-DB96AAD0FA96}"/>
              </a:ext>
            </a:extLst>
          </p:cNvPr>
          <p:cNvSpPr/>
          <p:nvPr/>
        </p:nvSpPr>
        <p:spPr>
          <a:xfrm rot="368238">
            <a:off x="579852" y="1777125"/>
            <a:ext cx="8065622" cy="2030776"/>
          </a:xfrm>
          <a:custGeom>
            <a:avLst/>
            <a:gdLst>
              <a:gd name="connsiteX0" fmla="*/ 7848122 w 10721210"/>
              <a:gd name="connsiteY0" fmla="*/ 9207 h 2726611"/>
              <a:gd name="connsiteX1" fmla="*/ 8845116 w 10721210"/>
              <a:gd name="connsiteY1" fmla="*/ 565094 h 2726611"/>
              <a:gd name="connsiteX2" fmla="*/ 8896322 w 10721210"/>
              <a:gd name="connsiteY2" fmla="*/ 697488 h 2726611"/>
              <a:gd name="connsiteX3" fmla="*/ 8897121 w 10721210"/>
              <a:gd name="connsiteY3" fmla="*/ 697274 h 2726611"/>
              <a:gd name="connsiteX4" fmla="*/ 8899083 w 10721210"/>
              <a:gd name="connsiteY4" fmla="*/ 704625 h 2726611"/>
              <a:gd name="connsiteX5" fmla="*/ 8912744 w 10721210"/>
              <a:gd name="connsiteY5" fmla="*/ 739947 h 2726611"/>
              <a:gd name="connsiteX6" fmla="*/ 8908866 w 10721210"/>
              <a:gd name="connsiteY6" fmla="*/ 741271 h 2726611"/>
              <a:gd name="connsiteX7" fmla="*/ 8915781 w 10721210"/>
              <a:gd name="connsiteY7" fmla="*/ 767180 h 2726611"/>
              <a:gd name="connsiteX8" fmla="*/ 8948928 w 10721210"/>
              <a:gd name="connsiteY8" fmla="*/ 869128 h 2726611"/>
              <a:gd name="connsiteX9" fmla="*/ 8956950 w 10721210"/>
              <a:gd name="connsiteY9" fmla="*/ 867993 h 2726611"/>
              <a:gd name="connsiteX10" fmla="*/ 9834918 w 10721210"/>
              <a:gd name="connsiteY10" fmla="*/ 1722253 h 2726611"/>
              <a:gd name="connsiteX11" fmla="*/ 10476612 w 10721210"/>
              <a:gd name="connsiteY11" fmla="*/ 678904 h 2726611"/>
              <a:gd name="connsiteX12" fmla="*/ 10712809 w 10721210"/>
              <a:gd name="connsiteY12" fmla="*/ 653530 h 2726611"/>
              <a:gd name="connsiteX13" fmla="*/ 9864251 w 10721210"/>
              <a:gd name="connsiteY13" fmla="*/ 1957997 h 2726611"/>
              <a:gd name="connsiteX14" fmla="*/ 8773118 w 10721210"/>
              <a:gd name="connsiteY14" fmla="*/ 1138284 h 2726611"/>
              <a:gd name="connsiteX15" fmla="*/ 8726767 w 10721210"/>
              <a:gd name="connsiteY15" fmla="*/ 924526 h 2726611"/>
              <a:gd name="connsiteX16" fmla="*/ 8695770 w 10721210"/>
              <a:gd name="connsiteY16" fmla="*/ 808408 h 2726611"/>
              <a:gd name="connsiteX17" fmla="*/ 8645605 w 10721210"/>
              <a:gd name="connsiteY17" fmla="*/ 678702 h 2726611"/>
              <a:gd name="connsiteX18" fmla="*/ 7877681 w 10721210"/>
              <a:gd name="connsiteY18" fmla="*/ 250535 h 2726611"/>
              <a:gd name="connsiteX19" fmla="*/ 7221345 w 10721210"/>
              <a:gd name="connsiteY19" fmla="*/ 1023999 h 2726611"/>
              <a:gd name="connsiteX20" fmla="*/ 7220262 w 10721210"/>
              <a:gd name="connsiteY20" fmla="*/ 1023949 h 2726611"/>
              <a:gd name="connsiteX21" fmla="*/ 7214009 w 10721210"/>
              <a:gd name="connsiteY21" fmla="*/ 1240652 h 2726611"/>
              <a:gd name="connsiteX22" fmla="*/ 7220291 w 10721210"/>
              <a:gd name="connsiteY22" fmla="*/ 1241377 h 2726611"/>
              <a:gd name="connsiteX23" fmla="*/ 7208573 w 10721210"/>
              <a:gd name="connsiteY23" fmla="*/ 1359681 h 2726611"/>
              <a:gd name="connsiteX24" fmla="*/ 7210292 w 10721210"/>
              <a:gd name="connsiteY24" fmla="*/ 1359852 h 2726611"/>
              <a:gd name="connsiteX25" fmla="*/ 7206125 w 10721210"/>
              <a:gd name="connsiteY25" fmla="*/ 1384404 h 2726611"/>
              <a:gd name="connsiteX26" fmla="*/ 7203738 w 10721210"/>
              <a:gd name="connsiteY26" fmla="*/ 1408491 h 2726611"/>
              <a:gd name="connsiteX27" fmla="*/ 7202068 w 10721210"/>
              <a:gd name="connsiteY27" fmla="*/ 1408299 h 2726611"/>
              <a:gd name="connsiteX28" fmla="*/ 7178654 w 10721210"/>
              <a:gd name="connsiteY28" fmla="*/ 1546225 h 2726611"/>
              <a:gd name="connsiteX29" fmla="*/ 6313956 w 10721210"/>
              <a:gd name="connsiteY29" fmla="*/ 2318156 h 2726611"/>
              <a:gd name="connsiteX30" fmla="*/ 5343175 w 10721210"/>
              <a:gd name="connsiteY30" fmla="*/ 1710631 h 2726611"/>
              <a:gd name="connsiteX31" fmla="*/ 5313645 w 10721210"/>
              <a:gd name="connsiteY31" fmla="*/ 1622453 h 2726611"/>
              <a:gd name="connsiteX32" fmla="*/ 5309299 w 10721210"/>
              <a:gd name="connsiteY32" fmla="*/ 1623805 h 2726611"/>
              <a:gd name="connsiteX33" fmla="*/ 5290320 w 10721210"/>
              <a:gd name="connsiteY33" fmla="*/ 1552800 h 2726611"/>
              <a:gd name="connsiteX34" fmla="*/ 5283501 w 10721210"/>
              <a:gd name="connsiteY34" fmla="*/ 1532438 h 2726611"/>
              <a:gd name="connsiteX35" fmla="*/ 5284781 w 10721210"/>
              <a:gd name="connsiteY35" fmla="*/ 1532073 h 2726611"/>
              <a:gd name="connsiteX36" fmla="*/ 5201153 w 10721210"/>
              <a:gd name="connsiteY36" fmla="*/ 1219176 h 2726611"/>
              <a:gd name="connsiteX37" fmla="*/ 5199710 w 10721210"/>
              <a:gd name="connsiteY37" fmla="*/ 1219668 h 2726611"/>
              <a:gd name="connsiteX38" fmla="*/ 4379698 w 10721210"/>
              <a:gd name="connsiteY38" fmla="*/ 656823 h 2726611"/>
              <a:gd name="connsiteX39" fmla="*/ 3723362 w 10721210"/>
              <a:gd name="connsiteY39" fmla="*/ 1430288 h 2726611"/>
              <a:gd name="connsiteX40" fmla="*/ 3718383 w 10721210"/>
              <a:gd name="connsiteY40" fmla="*/ 1430053 h 2726611"/>
              <a:gd name="connsiteX41" fmla="*/ 3718382 w 10721210"/>
              <a:gd name="connsiteY41" fmla="*/ 1764263 h 2726611"/>
              <a:gd name="connsiteX42" fmla="*/ 3722174 w 10721210"/>
              <a:gd name="connsiteY42" fmla="*/ 1764642 h 2726611"/>
              <a:gd name="connsiteX43" fmla="*/ 2825840 w 10721210"/>
              <a:gd name="connsiteY43" fmla="*/ 2722946 h 2726611"/>
              <a:gd name="connsiteX44" fmla="*/ 1855057 w 10721210"/>
              <a:gd name="connsiteY44" fmla="*/ 2115420 h 2726611"/>
              <a:gd name="connsiteX45" fmla="*/ 1816460 w 10721210"/>
              <a:gd name="connsiteY45" fmla="*/ 2000159 h 2726611"/>
              <a:gd name="connsiteX46" fmla="*/ 1812981 w 10721210"/>
              <a:gd name="connsiteY46" fmla="*/ 2001331 h 2726611"/>
              <a:gd name="connsiteX47" fmla="*/ 1704109 w 10721210"/>
              <a:gd name="connsiteY47" fmla="*/ 1624780 h 2726611"/>
              <a:gd name="connsiteX48" fmla="*/ 1701692 w 10721210"/>
              <a:gd name="connsiteY48" fmla="*/ 1625606 h 2726611"/>
              <a:gd name="connsiteX49" fmla="*/ 881679 w 10721210"/>
              <a:gd name="connsiteY49" fmla="*/ 1062760 h 2726611"/>
              <a:gd name="connsiteX50" fmla="*/ 225343 w 10721210"/>
              <a:gd name="connsiteY50" fmla="*/ 1836224 h 2726611"/>
              <a:gd name="connsiteX51" fmla="*/ 0 w 10721210"/>
              <a:gd name="connsiteY51" fmla="*/ 1825619 h 2726611"/>
              <a:gd name="connsiteX52" fmla="*/ 852120 w 10721210"/>
              <a:gd name="connsiteY52" fmla="*/ 821432 h 2726611"/>
              <a:gd name="connsiteX53" fmla="*/ 1849113 w 10721210"/>
              <a:gd name="connsiteY53" fmla="*/ 1377318 h 2726611"/>
              <a:gd name="connsiteX54" fmla="*/ 1911015 w 10721210"/>
              <a:gd name="connsiteY54" fmla="*/ 1537366 h 2726611"/>
              <a:gd name="connsiteX55" fmla="*/ 1912717 w 10721210"/>
              <a:gd name="connsiteY55" fmla="*/ 1536794 h 2726611"/>
              <a:gd name="connsiteX56" fmla="*/ 2010772 w 10721210"/>
              <a:gd name="connsiteY56" fmla="*/ 1875932 h 2726611"/>
              <a:gd name="connsiteX57" fmla="*/ 2013486 w 10721210"/>
              <a:gd name="connsiteY57" fmla="*/ 1875159 h 2726611"/>
              <a:gd name="connsiteX58" fmla="*/ 2807183 w 10721210"/>
              <a:gd name="connsiteY58" fmla="*/ 2480351 h 2726611"/>
              <a:gd name="connsiteX59" fmla="*/ 3497575 w 10721210"/>
              <a:gd name="connsiteY59" fmla="*/ 1742227 h 2726611"/>
              <a:gd name="connsiteX60" fmla="*/ 3498020 w 10721210"/>
              <a:gd name="connsiteY60" fmla="*/ 1742271 h 2726611"/>
              <a:gd name="connsiteX61" fmla="*/ 3498020 w 10721210"/>
              <a:gd name="connsiteY61" fmla="*/ 1419681 h 2726611"/>
              <a:gd name="connsiteX62" fmla="*/ 3498019 w 10721210"/>
              <a:gd name="connsiteY62" fmla="*/ 1419681 h 2726611"/>
              <a:gd name="connsiteX63" fmla="*/ 3498020 w 10721210"/>
              <a:gd name="connsiteY63" fmla="*/ 1419672 h 2726611"/>
              <a:gd name="connsiteX64" fmla="*/ 3498020 w 10721210"/>
              <a:gd name="connsiteY64" fmla="*/ 1389094 h 2726611"/>
              <a:gd name="connsiteX65" fmla="*/ 3501799 w 10721210"/>
              <a:gd name="connsiteY65" fmla="*/ 1389094 h 2726611"/>
              <a:gd name="connsiteX66" fmla="*/ 3521226 w 10721210"/>
              <a:gd name="connsiteY66" fmla="*/ 1231870 h 2726611"/>
              <a:gd name="connsiteX67" fmla="*/ 4350139 w 10721210"/>
              <a:gd name="connsiteY67" fmla="*/ 415495 h 2726611"/>
              <a:gd name="connsiteX68" fmla="*/ 5347132 w 10721210"/>
              <a:gd name="connsiteY68" fmla="*/ 971382 h 2726611"/>
              <a:gd name="connsiteX69" fmla="*/ 5403656 w 10721210"/>
              <a:gd name="connsiteY69" fmla="*/ 1117524 h 2726611"/>
              <a:gd name="connsiteX70" fmla="*/ 5406296 w 10721210"/>
              <a:gd name="connsiteY70" fmla="*/ 1116702 h 2726611"/>
              <a:gd name="connsiteX71" fmla="*/ 5412913 w 10721210"/>
              <a:gd name="connsiteY71" fmla="*/ 1141461 h 2726611"/>
              <a:gd name="connsiteX72" fmla="*/ 5414760 w 10721210"/>
              <a:gd name="connsiteY72" fmla="*/ 1146235 h 2726611"/>
              <a:gd name="connsiteX73" fmla="*/ 5414237 w 10721210"/>
              <a:gd name="connsiteY73" fmla="*/ 1146414 h 2726611"/>
              <a:gd name="connsiteX74" fmla="*/ 5500877 w 10721210"/>
              <a:gd name="connsiteY74" fmla="*/ 1470578 h 2726611"/>
              <a:gd name="connsiteX75" fmla="*/ 5501603 w 10721210"/>
              <a:gd name="connsiteY75" fmla="*/ 1470371 h 2726611"/>
              <a:gd name="connsiteX76" fmla="*/ 6295300 w 10721210"/>
              <a:gd name="connsiteY76" fmla="*/ 2075563 h 2726611"/>
              <a:gd name="connsiteX77" fmla="*/ 6985692 w 10721210"/>
              <a:gd name="connsiteY77" fmla="*/ 1337439 h 2726611"/>
              <a:gd name="connsiteX78" fmla="*/ 6989125 w 10721210"/>
              <a:gd name="connsiteY78" fmla="*/ 1337781 h 2726611"/>
              <a:gd name="connsiteX79" fmla="*/ 6993640 w 10721210"/>
              <a:gd name="connsiteY79" fmla="*/ 1292196 h 2726611"/>
              <a:gd name="connsiteX80" fmla="*/ 6991148 w 10721210"/>
              <a:gd name="connsiteY80" fmla="*/ 1292113 h 2726611"/>
              <a:gd name="connsiteX81" fmla="*/ 6999186 w 10721210"/>
              <a:gd name="connsiteY81" fmla="*/ 1013543 h 2726611"/>
              <a:gd name="connsiteX82" fmla="*/ 6996002 w 10721210"/>
              <a:gd name="connsiteY82" fmla="*/ 1013394 h 2726611"/>
              <a:gd name="connsiteX83" fmla="*/ 7848122 w 10721210"/>
              <a:gd name="connsiteY83" fmla="*/ 9207 h 272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0721210" h="2726611">
                <a:moveTo>
                  <a:pt x="7848122" y="9207"/>
                </a:moveTo>
                <a:cubicBezTo>
                  <a:pt x="8261236" y="-49728"/>
                  <a:pt x="8656508" y="178769"/>
                  <a:pt x="8845116" y="565094"/>
                </a:cubicBezTo>
                <a:lnTo>
                  <a:pt x="8896322" y="697488"/>
                </a:lnTo>
                <a:lnTo>
                  <a:pt x="8897121" y="697274"/>
                </a:lnTo>
                <a:lnTo>
                  <a:pt x="8899083" y="704625"/>
                </a:lnTo>
                <a:lnTo>
                  <a:pt x="8912744" y="739947"/>
                </a:lnTo>
                <a:lnTo>
                  <a:pt x="8908866" y="741271"/>
                </a:lnTo>
                <a:lnTo>
                  <a:pt x="8915781" y="767180"/>
                </a:lnTo>
                <a:lnTo>
                  <a:pt x="8948928" y="869128"/>
                </a:lnTo>
                <a:lnTo>
                  <a:pt x="8956950" y="867993"/>
                </a:lnTo>
                <a:cubicBezTo>
                  <a:pt x="9025003" y="1396738"/>
                  <a:pt x="9417328" y="1778469"/>
                  <a:pt x="9834918" y="1722253"/>
                </a:cubicBezTo>
                <a:cubicBezTo>
                  <a:pt x="10247825" y="1666667"/>
                  <a:pt x="10532946" y="1203084"/>
                  <a:pt x="10476612" y="678904"/>
                </a:cubicBezTo>
                <a:lnTo>
                  <a:pt x="10712809" y="653530"/>
                </a:lnTo>
                <a:cubicBezTo>
                  <a:pt x="10782999" y="1306695"/>
                  <a:pt x="10405825" y="1886516"/>
                  <a:pt x="9864251" y="1957997"/>
                </a:cubicBezTo>
                <a:cubicBezTo>
                  <a:pt x="9386180" y="2021097"/>
                  <a:pt x="8935879" y="1667771"/>
                  <a:pt x="8773118" y="1138284"/>
                </a:cubicBezTo>
                <a:lnTo>
                  <a:pt x="8726767" y="924526"/>
                </a:lnTo>
                <a:lnTo>
                  <a:pt x="8695770" y="808408"/>
                </a:lnTo>
                <a:lnTo>
                  <a:pt x="8645605" y="678702"/>
                </a:lnTo>
                <a:cubicBezTo>
                  <a:pt x="8500332" y="381139"/>
                  <a:pt x="8195878" y="205141"/>
                  <a:pt x="7877681" y="250535"/>
                </a:cubicBezTo>
                <a:cubicBezTo>
                  <a:pt x="7514028" y="302415"/>
                  <a:pt x="7237327" y="628494"/>
                  <a:pt x="7221345" y="1023999"/>
                </a:cubicBezTo>
                <a:lnTo>
                  <a:pt x="7220262" y="1023949"/>
                </a:lnTo>
                <a:lnTo>
                  <a:pt x="7214009" y="1240652"/>
                </a:lnTo>
                <a:lnTo>
                  <a:pt x="7220291" y="1241377"/>
                </a:lnTo>
                <a:lnTo>
                  <a:pt x="7208573" y="1359681"/>
                </a:lnTo>
                <a:lnTo>
                  <a:pt x="7210292" y="1359852"/>
                </a:lnTo>
                <a:lnTo>
                  <a:pt x="7206125" y="1384404"/>
                </a:lnTo>
                <a:lnTo>
                  <a:pt x="7203738" y="1408491"/>
                </a:lnTo>
                <a:lnTo>
                  <a:pt x="7202068" y="1408299"/>
                </a:lnTo>
                <a:lnTo>
                  <a:pt x="7178654" y="1546225"/>
                </a:lnTo>
                <a:cubicBezTo>
                  <a:pt x="7070461" y="1966993"/>
                  <a:pt x="6729236" y="2280960"/>
                  <a:pt x="6313956" y="2318156"/>
                </a:cubicBezTo>
                <a:cubicBezTo>
                  <a:pt x="5898677" y="2355354"/>
                  <a:pt x="5514161" y="2106392"/>
                  <a:pt x="5343175" y="1710631"/>
                </a:cubicBezTo>
                <a:lnTo>
                  <a:pt x="5313645" y="1622453"/>
                </a:lnTo>
                <a:lnTo>
                  <a:pt x="5309299" y="1623805"/>
                </a:lnTo>
                <a:lnTo>
                  <a:pt x="5290320" y="1552800"/>
                </a:lnTo>
                <a:lnTo>
                  <a:pt x="5283501" y="1532438"/>
                </a:lnTo>
                <a:lnTo>
                  <a:pt x="5284781" y="1532073"/>
                </a:lnTo>
                <a:lnTo>
                  <a:pt x="5201153" y="1219176"/>
                </a:lnTo>
                <a:lnTo>
                  <a:pt x="5199710" y="1219668"/>
                </a:lnTo>
                <a:cubicBezTo>
                  <a:pt x="5089054" y="842231"/>
                  <a:pt x="4743350" y="604944"/>
                  <a:pt x="4379698" y="656823"/>
                </a:cubicBezTo>
                <a:cubicBezTo>
                  <a:pt x="4016044" y="708702"/>
                  <a:pt x="3739344" y="1034782"/>
                  <a:pt x="3723362" y="1430288"/>
                </a:cubicBezTo>
                <a:lnTo>
                  <a:pt x="3718383" y="1430053"/>
                </a:lnTo>
                <a:lnTo>
                  <a:pt x="3718382" y="1764263"/>
                </a:lnTo>
                <a:lnTo>
                  <a:pt x="3722174" y="1764642"/>
                </a:lnTo>
                <a:cubicBezTo>
                  <a:pt x="3678325" y="2276429"/>
                  <a:pt x="3300444" y="2680435"/>
                  <a:pt x="2825840" y="2722946"/>
                </a:cubicBezTo>
                <a:cubicBezTo>
                  <a:pt x="2410559" y="2760142"/>
                  <a:pt x="2026045" y="2511182"/>
                  <a:pt x="1855057" y="2115420"/>
                </a:cubicBezTo>
                <a:lnTo>
                  <a:pt x="1816460" y="2000159"/>
                </a:lnTo>
                <a:lnTo>
                  <a:pt x="1812981" y="2001331"/>
                </a:lnTo>
                <a:lnTo>
                  <a:pt x="1704109" y="1624780"/>
                </a:lnTo>
                <a:lnTo>
                  <a:pt x="1701692" y="1625606"/>
                </a:lnTo>
                <a:cubicBezTo>
                  <a:pt x="1591037" y="1248168"/>
                  <a:pt x="1245332" y="1010881"/>
                  <a:pt x="881679" y="1062760"/>
                </a:cubicBezTo>
                <a:cubicBezTo>
                  <a:pt x="518026" y="1114640"/>
                  <a:pt x="241325" y="1440719"/>
                  <a:pt x="225343" y="1836224"/>
                </a:cubicBezTo>
                <a:lnTo>
                  <a:pt x="0" y="1825619"/>
                </a:lnTo>
                <a:cubicBezTo>
                  <a:pt x="20750" y="1312136"/>
                  <a:pt x="379991" y="888787"/>
                  <a:pt x="852120" y="821432"/>
                </a:cubicBezTo>
                <a:cubicBezTo>
                  <a:pt x="1265234" y="762496"/>
                  <a:pt x="1660506" y="990993"/>
                  <a:pt x="1849113" y="1377318"/>
                </a:cubicBezTo>
                <a:lnTo>
                  <a:pt x="1911015" y="1537366"/>
                </a:lnTo>
                <a:lnTo>
                  <a:pt x="1912717" y="1536794"/>
                </a:lnTo>
                <a:lnTo>
                  <a:pt x="2010772" y="1875932"/>
                </a:lnTo>
                <a:lnTo>
                  <a:pt x="2013486" y="1875159"/>
                </a:lnTo>
                <a:cubicBezTo>
                  <a:pt x="2107013" y="2257956"/>
                  <a:pt x="2441624" y="2513095"/>
                  <a:pt x="2807183" y="2480351"/>
                </a:cubicBezTo>
                <a:cubicBezTo>
                  <a:pt x="3172742" y="2447608"/>
                  <a:pt x="3463800" y="2136427"/>
                  <a:pt x="3497575" y="1742227"/>
                </a:cubicBezTo>
                <a:lnTo>
                  <a:pt x="3498020" y="1742271"/>
                </a:lnTo>
                <a:lnTo>
                  <a:pt x="3498020" y="1419681"/>
                </a:lnTo>
                <a:lnTo>
                  <a:pt x="3498019" y="1419681"/>
                </a:lnTo>
                <a:lnTo>
                  <a:pt x="3498020" y="1419672"/>
                </a:lnTo>
                <a:lnTo>
                  <a:pt x="3498020" y="1389094"/>
                </a:lnTo>
                <a:lnTo>
                  <a:pt x="3501799" y="1389094"/>
                </a:lnTo>
                <a:lnTo>
                  <a:pt x="3521226" y="1231870"/>
                </a:lnTo>
                <a:cubicBezTo>
                  <a:pt x="3610342" y="805924"/>
                  <a:pt x="3937025" y="474431"/>
                  <a:pt x="4350139" y="415495"/>
                </a:cubicBezTo>
                <a:cubicBezTo>
                  <a:pt x="4763253" y="356559"/>
                  <a:pt x="5158525" y="585057"/>
                  <a:pt x="5347132" y="971382"/>
                </a:cubicBezTo>
                <a:lnTo>
                  <a:pt x="5403656" y="1117524"/>
                </a:lnTo>
                <a:lnTo>
                  <a:pt x="5406296" y="1116702"/>
                </a:lnTo>
                <a:lnTo>
                  <a:pt x="5412913" y="1141461"/>
                </a:lnTo>
                <a:lnTo>
                  <a:pt x="5414760" y="1146235"/>
                </a:lnTo>
                <a:lnTo>
                  <a:pt x="5414237" y="1146414"/>
                </a:lnTo>
                <a:lnTo>
                  <a:pt x="5500877" y="1470578"/>
                </a:lnTo>
                <a:lnTo>
                  <a:pt x="5501603" y="1470371"/>
                </a:lnTo>
                <a:cubicBezTo>
                  <a:pt x="5595131" y="1853168"/>
                  <a:pt x="5929740" y="2108307"/>
                  <a:pt x="6295300" y="2075563"/>
                </a:cubicBezTo>
                <a:cubicBezTo>
                  <a:pt x="6660859" y="2042819"/>
                  <a:pt x="6951918" y="1731637"/>
                  <a:pt x="6985692" y="1337439"/>
                </a:cubicBezTo>
                <a:lnTo>
                  <a:pt x="6989125" y="1337781"/>
                </a:lnTo>
                <a:lnTo>
                  <a:pt x="6993640" y="1292196"/>
                </a:lnTo>
                <a:lnTo>
                  <a:pt x="6991148" y="1292113"/>
                </a:lnTo>
                <a:lnTo>
                  <a:pt x="6999186" y="1013543"/>
                </a:lnTo>
                <a:lnTo>
                  <a:pt x="6996002" y="1013394"/>
                </a:lnTo>
                <a:cubicBezTo>
                  <a:pt x="7016753" y="499911"/>
                  <a:pt x="7375993" y="76563"/>
                  <a:pt x="7848122" y="9207"/>
                </a:cubicBezTo>
                <a:close/>
              </a:path>
            </a:pathLst>
          </a:custGeom>
          <a:gradFill>
            <a:gsLst>
              <a:gs pos="0">
                <a:srgbClr val="FFC000"/>
              </a:gs>
              <a:gs pos="18000">
                <a:srgbClr val="4EA72E">
                  <a:lumMod val="75000"/>
                </a:srgbClr>
              </a:gs>
              <a:gs pos="34000">
                <a:srgbClr val="C00000"/>
              </a:gs>
              <a:gs pos="55000">
                <a:srgbClr val="7030A0"/>
              </a:gs>
              <a:gs pos="90000">
                <a:srgbClr val="042162"/>
              </a:gs>
              <a:gs pos="72000">
                <a:srgbClr val="382880"/>
              </a:gs>
              <a:gs pos="100000">
                <a:srgbClr val="0D92BF"/>
              </a:gs>
            </a:gsLst>
            <a:lin ang="0" scaled="0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83" name="Diagrama de flujo: conector 2282">
            <a:extLst>
              <a:ext uri="{FF2B5EF4-FFF2-40B4-BE49-F238E27FC236}">
                <a16:creationId xmlns:a16="http://schemas.microsoft.com/office/drawing/2014/main" id="{6490DAD2-7D14-773B-9FD7-CE726B3791AE}"/>
              </a:ext>
            </a:extLst>
          </p:cNvPr>
          <p:cNvSpPr/>
          <p:nvPr/>
        </p:nvSpPr>
        <p:spPr>
          <a:xfrm>
            <a:off x="3499744" y="2375039"/>
            <a:ext cx="891000" cy="891000"/>
          </a:xfrm>
          <a:prstGeom prst="flowChartConnector">
            <a:avLst/>
          </a:prstGeom>
          <a:gradFill flip="none" rotWithShape="1">
            <a:gsLst>
              <a:gs pos="94495">
                <a:srgbClr val="A02B93"/>
              </a:gs>
              <a:gs pos="26000">
                <a:srgbClr val="C00000"/>
              </a:gs>
            </a:gsLst>
            <a:lin ang="3600000" scaled="0"/>
            <a:tileRect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85" name="Diagrama de flujo: conector 2284">
            <a:extLst>
              <a:ext uri="{FF2B5EF4-FFF2-40B4-BE49-F238E27FC236}">
                <a16:creationId xmlns:a16="http://schemas.microsoft.com/office/drawing/2014/main" id="{68FD8AB4-06B6-B75C-0ECA-CE4A4AA749BA}"/>
              </a:ext>
            </a:extLst>
          </p:cNvPr>
          <p:cNvSpPr/>
          <p:nvPr/>
        </p:nvSpPr>
        <p:spPr>
          <a:xfrm>
            <a:off x="843024" y="2351736"/>
            <a:ext cx="891000" cy="891000"/>
          </a:xfrm>
          <a:prstGeom prst="flowChartConnector">
            <a:avLst/>
          </a:prstGeom>
          <a:gradFill flip="none" rotWithShape="1">
            <a:gsLst>
              <a:gs pos="100000">
                <a:srgbClr val="4EA72E"/>
              </a:gs>
              <a:gs pos="0">
                <a:srgbClr val="FFC000"/>
              </a:gs>
            </a:gsLst>
            <a:lin ang="19200000" scaled="0"/>
            <a:tileRect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88" name="Diagrama de flujo: conector 2287">
            <a:extLst>
              <a:ext uri="{FF2B5EF4-FFF2-40B4-BE49-F238E27FC236}">
                <a16:creationId xmlns:a16="http://schemas.microsoft.com/office/drawing/2014/main" id="{9570E468-7841-919A-14F7-EC9D91A987FB}"/>
              </a:ext>
            </a:extLst>
          </p:cNvPr>
          <p:cNvSpPr/>
          <p:nvPr/>
        </p:nvSpPr>
        <p:spPr>
          <a:xfrm>
            <a:off x="2165996" y="2342757"/>
            <a:ext cx="891000" cy="891000"/>
          </a:xfrm>
          <a:prstGeom prst="flowChartConnector">
            <a:avLst/>
          </a:prstGeom>
          <a:gradFill flip="none" rotWithShape="1">
            <a:gsLst>
              <a:gs pos="85000">
                <a:srgbClr val="BE0201"/>
              </a:gs>
              <a:gs pos="0">
                <a:srgbClr val="4EA72E"/>
              </a:gs>
            </a:gsLst>
            <a:lin ang="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93" name="Diagrama de flujo: conector 2292">
            <a:extLst>
              <a:ext uri="{FF2B5EF4-FFF2-40B4-BE49-F238E27FC236}">
                <a16:creationId xmlns:a16="http://schemas.microsoft.com/office/drawing/2014/main" id="{7B497DA0-38BB-20FE-0533-70F64C8C88E6}"/>
              </a:ext>
            </a:extLst>
          </p:cNvPr>
          <p:cNvSpPr/>
          <p:nvPr/>
        </p:nvSpPr>
        <p:spPr>
          <a:xfrm>
            <a:off x="4833493" y="2342757"/>
            <a:ext cx="891000" cy="891000"/>
          </a:xfrm>
          <a:prstGeom prst="flowChartConnector">
            <a:avLst/>
          </a:prstGeom>
          <a:gradFill flip="none" rotWithShape="1">
            <a:gsLst>
              <a:gs pos="79000">
                <a:srgbClr val="452A88"/>
              </a:gs>
              <a:gs pos="24000">
                <a:srgbClr val="A02B93"/>
              </a:gs>
            </a:gsLst>
            <a:lin ang="19200000" scaled="0"/>
            <a:tileRect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294" name="Gráfico 2293" descr="Reunión con relleno sólido">
            <a:extLst>
              <a:ext uri="{FF2B5EF4-FFF2-40B4-BE49-F238E27FC236}">
                <a16:creationId xmlns:a16="http://schemas.microsoft.com/office/drawing/2014/main" id="{A3C6BD22-A32F-2E52-6113-8E7CF7BFF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7887" y="2453356"/>
            <a:ext cx="678315" cy="678314"/>
          </a:xfrm>
          <a:prstGeom prst="rect">
            <a:avLst/>
          </a:prstGeom>
        </p:spPr>
      </p:pic>
      <p:pic>
        <p:nvPicPr>
          <p:cNvPr id="2295" name="Gráfico 2294" descr="Plano con relleno sólido">
            <a:extLst>
              <a:ext uri="{FF2B5EF4-FFF2-40B4-BE49-F238E27FC236}">
                <a16:creationId xmlns:a16="http://schemas.microsoft.com/office/drawing/2014/main" id="{E0187652-44DA-D554-7575-2FC296D3E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96387" y="2461492"/>
            <a:ext cx="680891" cy="680891"/>
          </a:xfrm>
          <a:prstGeom prst="rect">
            <a:avLst/>
          </a:prstGeom>
        </p:spPr>
      </p:pic>
      <p:sp>
        <p:nvSpPr>
          <p:cNvPr id="2297" name="Diagrama de flujo: conector 2296">
            <a:extLst>
              <a:ext uri="{FF2B5EF4-FFF2-40B4-BE49-F238E27FC236}">
                <a16:creationId xmlns:a16="http://schemas.microsoft.com/office/drawing/2014/main" id="{8CF49376-24E5-F398-05C6-110E4D9E42E8}"/>
              </a:ext>
            </a:extLst>
          </p:cNvPr>
          <p:cNvSpPr/>
          <p:nvPr/>
        </p:nvSpPr>
        <p:spPr>
          <a:xfrm>
            <a:off x="6169732" y="2375039"/>
            <a:ext cx="891000" cy="891000"/>
          </a:xfrm>
          <a:prstGeom prst="flowChartConnector">
            <a:avLst/>
          </a:prstGeom>
          <a:gradFill flip="none" rotWithShape="1">
            <a:gsLst>
              <a:gs pos="84000">
                <a:srgbClr val="002060"/>
              </a:gs>
              <a:gs pos="33000">
                <a:srgbClr val="35287E"/>
              </a:gs>
            </a:gsLst>
            <a:lin ang="2400000" scaled="0"/>
            <a:tileRect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298" name="Gráfico 2297" descr="Mejora continua con relleno sólido">
            <a:extLst>
              <a:ext uri="{FF2B5EF4-FFF2-40B4-BE49-F238E27FC236}">
                <a16:creationId xmlns:a16="http://schemas.microsoft.com/office/drawing/2014/main" id="{53C23EDE-47A4-FFBC-16F7-B62179E9DC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273232" y="2442161"/>
            <a:ext cx="684000" cy="684000"/>
          </a:xfrm>
          <a:prstGeom prst="rect">
            <a:avLst/>
          </a:prstGeom>
        </p:spPr>
      </p:pic>
      <p:sp>
        <p:nvSpPr>
          <p:cNvPr id="2299" name="Diagrama de flujo: conector 2298">
            <a:extLst>
              <a:ext uri="{FF2B5EF4-FFF2-40B4-BE49-F238E27FC236}">
                <a16:creationId xmlns:a16="http://schemas.microsoft.com/office/drawing/2014/main" id="{F4C5B285-B195-29BC-9D5D-67B615E44933}"/>
              </a:ext>
            </a:extLst>
          </p:cNvPr>
          <p:cNvSpPr/>
          <p:nvPr/>
        </p:nvSpPr>
        <p:spPr>
          <a:xfrm>
            <a:off x="7480481" y="2375039"/>
            <a:ext cx="891000" cy="891000"/>
          </a:xfrm>
          <a:prstGeom prst="flowChartConnector">
            <a:avLst/>
          </a:prstGeom>
          <a:gradFill flip="none" rotWithShape="1">
            <a:gsLst>
              <a:gs pos="8000">
                <a:srgbClr val="002060"/>
              </a:gs>
              <a:gs pos="100000">
                <a:srgbClr val="0D92BF"/>
              </a:gs>
            </a:gsLst>
            <a:lin ang="0" scaled="0"/>
            <a:tileRect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300" name="Gráfico 2299" descr="Portapapeles comprobado con relleno sólido">
            <a:extLst>
              <a:ext uri="{FF2B5EF4-FFF2-40B4-BE49-F238E27FC236}">
                <a16:creationId xmlns:a16="http://schemas.microsoft.com/office/drawing/2014/main" id="{B6BF7F29-680A-F021-28C1-C842B51C9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592334" y="2475747"/>
            <a:ext cx="689584" cy="689584"/>
          </a:xfrm>
          <a:prstGeom prst="rect">
            <a:avLst/>
          </a:prstGeom>
        </p:spPr>
      </p:pic>
      <p:cxnSp>
        <p:nvCxnSpPr>
          <p:cNvPr id="2180" name="Conector recto 2179">
            <a:extLst>
              <a:ext uri="{FF2B5EF4-FFF2-40B4-BE49-F238E27FC236}">
                <a16:creationId xmlns:a16="http://schemas.microsoft.com/office/drawing/2014/main" id="{405FE1D9-EF50-D264-6C4D-89A7CFAA3ECA}"/>
              </a:ext>
            </a:extLst>
          </p:cNvPr>
          <p:cNvCxnSpPr>
            <a:cxnSpLocks/>
            <a:endCxn id="2181" idx="0"/>
          </p:cNvCxnSpPr>
          <p:nvPr/>
        </p:nvCxnSpPr>
        <p:spPr>
          <a:xfrm>
            <a:off x="5297074" y="3545179"/>
            <a:ext cx="3068" cy="351106"/>
          </a:xfrm>
          <a:prstGeom prst="line">
            <a:avLst/>
          </a:prstGeom>
          <a:noFill/>
          <a:ln w="76200" cap="flat" cmpd="sng" algn="ctr">
            <a:solidFill>
              <a:srgbClr val="612E97"/>
            </a:solidFill>
            <a:prstDash val="solid"/>
            <a:miter lim="800000"/>
          </a:ln>
          <a:effectLst/>
        </p:spPr>
      </p:cxnSp>
      <p:sp>
        <p:nvSpPr>
          <p:cNvPr id="2181" name="Diagrama de flujo: conector 2180">
            <a:extLst>
              <a:ext uri="{FF2B5EF4-FFF2-40B4-BE49-F238E27FC236}">
                <a16:creationId xmlns:a16="http://schemas.microsoft.com/office/drawing/2014/main" id="{893FCBE3-7FE2-156B-AA90-6E212A7C990E}"/>
              </a:ext>
            </a:extLst>
          </p:cNvPr>
          <p:cNvSpPr/>
          <p:nvPr/>
        </p:nvSpPr>
        <p:spPr>
          <a:xfrm flipV="1">
            <a:off x="5205642" y="3707137"/>
            <a:ext cx="189000" cy="189148"/>
          </a:xfrm>
          <a:prstGeom prst="flowChartConnector">
            <a:avLst/>
          </a:prstGeom>
          <a:solidFill>
            <a:srgbClr val="612E97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183" name="Conector recto 2182">
            <a:extLst>
              <a:ext uri="{FF2B5EF4-FFF2-40B4-BE49-F238E27FC236}">
                <a16:creationId xmlns:a16="http://schemas.microsoft.com/office/drawing/2014/main" id="{F866862A-EE2A-82E0-6153-46B173C24C82}"/>
              </a:ext>
            </a:extLst>
          </p:cNvPr>
          <p:cNvCxnSpPr>
            <a:cxnSpLocks/>
            <a:endCxn id="2184" idx="0"/>
          </p:cNvCxnSpPr>
          <p:nvPr/>
        </p:nvCxnSpPr>
        <p:spPr>
          <a:xfrm>
            <a:off x="7934057" y="3589128"/>
            <a:ext cx="3068" cy="351106"/>
          </a:xfrm>
          <a:prstGeom prst="line">
            <a:avLst/>
          </a:prstGeom>
          <a:noFill/>
          <a:ln w="76200" cap="flat" cmpd="sng" algn="ctr">
            <a:solidFill>
              <a:srgbClr val="053471"/>
            </a:solidFill>
            <a:prstDash val="solid"/>
            <a:miter lim="800000"/>
          </a:ln>
          <a:effectLst/>
        </p:spPr>
      </p:cxnSp>
      <p:sp>
        <p:nvSpPr>
          <p:cNvPr id="2184" name="Diagrama de flujo: conector 2183">
            <a:extLst>
              <a:ext uri="{FF2B5EF4-FFF2-40B4-BE49-F238E27FC236}">
                <a16:creationId xmlns:a16="http://schemas.microsoft.com/office/drawing/2014/main" id="{7E131212-14D7-EA77-06DF-FF2B848CBE91}"/>
              </a:ext>
            </a:extLst>
          </p:cNvPr>
          <p:cNvSpPr/>
          <p:nvPr/>
        </p:nvSpPr>
        <p:spPr>
          <a:xfrm flipV="1">
            <a:off x="7842625" y="3751086"/>
            <a:ext cx="189000" cy="189148"/>
          </a:xfrm>
          <a:prstGeom prst="flowChartConnector">
            <a:avLst/>
          </a:prstGeom>
          <a:solidFill>
            <a:srgbClr val="053471"/>
          </a:solidFill>
          <a:ln w="19050" cap="flat" cmpd="sng" algn="ctr">
            <a:solidFill>
              <a:srgbClr val="06397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91" name="CuadroTexto 2190">
            <a:extLst>
              <a:ext uri="{FF2B5EF4-FFF2-40B4-BE49-F238E27FC236}">
                <a16:creationId xmlns:a16="http://schemas.microsoft.com/office/drawing/2014/main" id="{F0B057AF-A065-32CA-6308-A3F0F2BCFCF6}"/>
              </a:ext>
            </a:extLst>
          </p:cNvPr>
          <p:cNvSpPr txBox="1"/>
          <p:nvPr/>
        </p:nvSpPr>
        <p:spPr>
          <a:xfrm>
            <a:off x="407955" y="1162106"/>
            <a:ext cx="183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s-CL" sz="12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nday Morning" pitchFamily="2" charset="0"/>
                <a:ea typeface="+mn-ea"/>
                <a:cs typeface="Dreaming Outloud Pro" panose="03050502040302030504" pitchFamily="66" charset="0"/>
              </a:rPr>
              <a:t>Reunión inicial/ toma de requerimientos</a:t>
            </a:r>
          </a:p>
        </p:txBody>
      </p:sp>
      <p:sp>
        <p:nvSpPr>
          <p:cNvPr id="2192" name="CuadroTexto 2191">
            <a:extLst>
              <a:ext uri="{FF2B5EF4-FFF2-40B4-BE49-F238E27FC236}">
                <a16:creationId xmlns:a16="http://schemas.microsoft.com/office/drawing/2014/main" id="{45F86950-2AE1-9DDA-820D-1DDBAF8E278B}"/>
              </a:ext>
            </a:extLst>
          </p:cNvPr>
          <p:cNvSpPr txBox="1"/>
          <p:nvPr/>
        </p:nvSpPr>
        <p:spPr>
          <a:xfrm>
            <a:off x="1834422" y="3920418"/>
            <a:ext cx="160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s-CL" sz="1200" b="1" kern="1200" dirty="0">
                <a:solidFill>
                  <a:srgbClr val="4EA72E"/>
                </a:solidFill>
                <a:latin typeface="Sunday Morning" pitchFamily="2" charset="0"/>
                <a:ea typeface="+mn-ea"/>
              </a:rPr>
              <a:t>Análisis del caso</a:t>
            </a:r>
          </a:p>
        </p:txBody>
      </p:sp>
      <p:sp>
        <p:nvSpPr>
          <p:cNvPr id="2193" name="CuadroTexto 2192">
            <a:extLst>
              <a:ext uri="{FF2B5EF4-FFF2-40B4-BE49-F238E27FC236}">
                <a16:creationId xmlns:a16="http://schemas.microsoft.com/office/drawing/2014/main" id="{7016EFD6-E4D4-52D1-5FBB-C6FF71CDC9FA}"/>
              </a:ext>
            </a:extLst>
          </p:cNvPr>
          <p:cNvSpPr txBox="1"/>
          <p:nvPr/>
        </p:nvSpPr>
        <p:spPr>
          <a:xfrm>
            <a:off x="3082884" y="1190600"/>
            <a:ext cx="172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s-CL" sz="1200" b="1" kern="1200" dirty="0">
                <a:solidFill>
                  <a:srgbClr val="C00000"/>
                </a:solidFill>
                <a:latin typeface="Sunday Morning" pitchFamily="2" charset="0"/>
                <a:ea typeface="+mn-ea"/>
              </a:rPr>
              <a:t>Planificación del proyecto</a:t>
            </a:r>
          </a:p>
        </p:txBody>
      </p:sp>
      <p:sp>
        <p:nvSpPr>
          <p:cNvPr id="2194" name="CuadroTexto 2193">
            <a:extLst>
              <a:ext uri="{FF2B5EF4-FFF2-40B4-BE49-F238E27FC236}">
                <a16:creationId xmlns:a16="http://schemas.microsoft.com/office/drawing/2014/main" id="{636AD31E-7818-5449-EDDC-2ABCE14AA568}"/>
              </a:ext>
            </a:extLst>
          </p:cNvPr>
          <p:cNvSpPr txBox="1"/>
          <p:nvPr/>
        </p:nvSpPr>
        <p:spPr>
          <a:xfrm>
            <a:off x="4224513" y="3906545"/>
            <a:ext cx="222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s-CL" sz="1200" b="1" kern="1200" dirty="0">
                <a:solidFill>
                  <a:srgbClr val="7030A0"/>
                </a:solidFill>
                <a:latin typeface="Sunday Morning" pitchFamily="2" charset="0"/>
                <a:ea typeface="+mn-ea"/>
              </a:rPr>
              <a:t>Desarrollo del producto</a:t>
            </a:r>
          </a:p>
        </p:txBody>
      </p:sp>
      <p:sp>
        <p:nvSpPr>
          <p:cNvPr id="2195" name="CuadroTexto 2194">
            <a:extLst>
              <a:ext uri="{FF2B5EF4-FFF2-40B4-BE49-F238E27FC236}">
                <a16:creationId xmlns:a16="http://schemas.microsoft.com/office/drawing/2014/main" id="{14E98BBB-5096-6BC4-1EFF-50A463032B79}"/>
              </a:ext>
            </a:extLst>
          </p:cNvPr>
          <p:cNvSpPr txBox="1"/>
          <p:nvPr/>
        </p:nvSpPr>
        <p:spPr>
          <a:xfrm>
            <a:off x="5566222" y="1176378"/>
            <a:ext cx="21362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s-CL" sz="1200" b="1" kern="1200" dirty="0">
                <a:solidFill>
                  <a:srgbClr val="18246E"/>
                </a:solidFill>
                <a:latin typeface="Sunday Morning" pitchFamily="2" charset="0"/>
                <a:ea typeface="+mn-ea"/>
              </a:rPr>
              <a:t>Revisiones proceso iterativo</a:t>
            </a:r>
          </a:p>
        </p:txBody>
      </p:sp>
      <p:sp>
        <p:nvSpPr>
          <p:cNvPr id="2196" name="CuadroTexto 2195">
            <a:extLst>
              <a:ext uri="{FF2B5EF4-FFF2-40B4-BE49-F238E27FC236}">
                <a16:creationId xmlns:a16="http://schemas.microsoft.com/office/drawing/2014/main" id="{47328198-8F23-8772-118C-1F1FC383E2A8}"/>
              </a:ext>
            </a:extLst>
          </p:cNvPr>
          <p:cNvSpPr txBox="1"/>
          <p:nvPr/>
        </p:nvSpPr>
        <p:spPr>
          <a:xfrm>
            <a:off x="6820437" y="3961255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s-CL" sz="1200" b="1" kern="1200" dirty="0">
                <a:solidFill>
                  <a:srgbClr val="0C86B5"/>
                </a:solidFill>
                <a:latin typeface="Sunday Morning" pitchFamily="2" charset="0"/>
                <a:ea typeface="+mn-ea"/>
              </a:rPr>
              <a:t>Cierre y entrega</a:t>
            </a:r>
          </a:p>
        </p:txBody>
      </p:sp>
      <p:sp>
        <p:nvSpPr>
          <p:cNvPr id="2362" name="Google Shape;2246;p35">
            <a:extLst>
              <a:ext uri="{FF2B5EF4-FFF2-40B4-BE49-F238E27FC236}">
                <a16:creationId xmlns:a16="http://schemas.microsoft.com/office/drawing/2014/main" id="{4C471508-F9F0-4B1A-B2D9-A4F9D5AE5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6207" y="2907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BADC"/>
                </a:solidFill>
              </a:rPr>
              <a:t>Proceso  del</a:t>
            </a:r>
            <a:r>
              <a:rPr lang="en" dirty="0">
                <a:solidFill>
                  <a:srgbClr val="7030A0"/>
                </a:solidFill>
              </a:rPr>
              <a:t> proyecto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641" name="Google Shape;1970;p41">
            <a:extLst>
              <a:ext uri="{FF2B5EF4-FFF2-40B4-BE49-F238E27FC236}">
                <a16:creationId xmlns:a16="http://schemas.microsoft.com/office/drawing/2014/main" id="{4FF9A575-56CF-A04F-E1C5-118781321D1B}"/>
              </a:ext>
            </a:extLst>
          </p:cNvPr>
          <p:cNvSpPr/>
          <p:nvPr/>
        </p:nvSpPr>
        <p:spPr>
          <a:xfrm>
            <a:off x="81813" y="3952926"/>
            <a:ext cx="324938" cy="889884"/>
          </a:xfrm>
          <a:custGeom>
            <a:avLst/>
            <a:gdLst/>
            <a:ahLst/>
            <a:cxnLst/>
            <a:rect l="l" t="t" r="r" b="b"/>
            <a:pathLst>
              <a:path w="18178" h="38610" extrusionOk="0">
                <a:moveTo>
                  <a:pt x="8501" y="0"/>
                </a:moveTo>
                <a:lnTo>
                  <a:pt x="8027" y="11"/>
                </a:lnTo>
                <a:lnTo>
                  <a:pt x="7552" y="33"/>
                </a:lnTo>
                <a:lnTo>
                  <a:pt x="7099" y="76"/>
                </a:lnTo>
                <a:lnTo>
                  <a:pt x="6657" y="130"/>
                </a:lnTo>
                <a:lnTo>
                  <a:pt x="6225" y="195"/>
                </a:lnTo>
                <a:lnTo>
                  <a:pt x="5804" y="281"/>
                </a:lnTo>
                <a:lnTo>
                  <a:pt x="5405" y="378"/>
                </a:lnTo>
                <a:lnTo>
                  <a:pt x="5006" y="486"/>
                </a:lnTo>
                <a:lnTo>
                  <a:pt x="4629" y="615"/>
                </a:lnTo>
                <a:lnTo>
                  <a:pt x="4262" y="756"/>
                </a:lnTo>
                <a:lnTo>
                  <a:pt x="3917" y="907"/>
                </a:lnTo>
                <a:lnTo>
                  <a:pt x="3571" y="1079"/>
                </a:lnTo>
                <a:lnTo>
                  <a:pt x="3248" y="1263"/>
                </a:lnTo>
                <a:lnTo>
                  <a:pt x="2935" y="1446"/>
                </a:lnTo>
                <a:lnTo>
                  <a:pt x="2644" y="1651"/>
                </a:lnTo>
                <a:lnTo>
                  <a:pt x="2363" y="1878"/>
                </a:lnTo>
                <a:lnTo>
                  <a:pt x="2093" y="2104"/>
                </a:lnTo>
                <a:lnTo>
                  <a:pt x="1845" y="2352"/>
                </a:lnTo>
                <a:lnTo>
                  <a:pt x="1608" y="2600"/>
                </a:lnTo>
                <a:lnTo>
                  <a:pt x="1392" y="2870"/>
                </a:lnTo>
                <a:lnTo>
                  <a:pt x="1187" y="3140"/>
                </a:lnTo>
                <a:lnTo>
                  <a:pt x="993" y="3431"/>
                </a:lnTo>
                <a:lnTo>
                  <a:pt x="821" y="3733"/>
                </a:lnTo>
                <a:lnTo>
                  <a:pt x="670" y="4035"/>
                </a:lnTo>
                <a:lnTo>
                  <a:pt x="529" y="4359"/>
                </a:lnTo>
                <a:lnTo>
                  <a:pt x="400" y="4682"/>
                </a:lnTo>
                <a:lnTo>
                  <a:pt x="292" y="5028"/>
                </a:lnTo>
                <a:lnTo>
                  <a:pt x="206" y="5373"/>
                </a:lnTo>
                <a:lnTo>
                  <a:pt x="130" y="5729"/>
                </a:lnTo>
                <a:lnTo>
                  <a:pt x="65" y="6106"/>
                </a:lnTo>
                <a:lnTo>
                  <a:pt x="33" y="6473"/>
                </a:lnTo>
                <a:lnTo>
                  <a:pt x="11" y="6861"/>
                </a:lnTo>
                <a:lnTo>
                  <a:pt x="55" y="7401"/>
                </a:lnTo>
                <a:lnTo>
                  <a:pt x="184" y="8943"/>
                </a:lnTo>
                <a:lnTo>
                  <a:pt x="303" y="10055"/>
                </a:lnTo>
                <a:lnTo>
                  <a:pt x="443" y="11360"/>
                </a:lnTo>
                <a:lnTo>
                  <a:pt x="616" y="12859"/>
                </a:lnTo>
                <a:lnTo>
                  <a:pt x="821" y="14531"/>
                </a:lnTo>
                <a:lnTo>
                  <a:pt x="1069" y="16365"/>
                </a:lnTo>
                <a:lnTo>
                  <a:pt x="1360" y="18339"/>
                </a:lnTo>
                <a:lnTo>
                  <a:pt x="1684" y="20443"/>
                </a:lnTo>
                <a:lnTo>
                  <a:pt x="1867" y="21533"/>
                </a:lnTo>
                <a:lnTo>
                  <a:pt x="2050" y="22655"/>
                </a:lnTo>
                <a:lnTo>
                  <a:pt x="2255" y="23798"/>
                </a:lnTo>
                <a:lnTo>
                  <a:pt x="2471" y="24963"/>
                </a:lnTo>
                <a:lnTo>
                  <a:pt x="2698" y="26150"/>
                </a:lnTo>
                <a:lnTo>
                  <a:pt x="2935" y="27358"/>
                </a:lnTo>
                <a:lnTo>
                  <a:pt x="3194" y="28577"/>
                </a:lnTo>
                <a:lnTo>
                  <a:pt x="3453" y="29807"/>
                </a:lnTo>
                <a:lnTo>
                  <a:pt x="3733" y="31058"/>
                </a:lnTo>
                <a:lnTo>
                  <a:pt x="4024" y="32320"/>
                </a:lnTo>
                <a:lnTo>
                  <a:pt x="3863" y="32299"/>
                </a:lnTo>
                <a:lnTo>
                  <a:pt x="3668" y="32288"/>
                </a:lnTo>
                <a:lnTo>
                  <a:pt x="3420" y="32277"/>
                </a:lnTo>
                <a:lnTo>
                  <a:pt x="3118" y="32266"/>
                </a:lnTo>
                <a:lnTo>
                  <a:pt x="2795" y="32266"/>
                </a:lnTo>
                <a:lnTo>
                  <a:pt x="2439" y="32288"/>
                </a:lnTo>
                <a:lnTo>
                  <a:pt x="2061" y="32320"/>
                </a:lnTo>
                <a:lnTo>
                  <a:pt x="1878" y="32342"/>
                </a:lnTo>
                <a:lnTo>
                  <a:pt x="1694" y="32385"/>
                </a:lnTo>
                <a:lnTo>
                  <a:pt x="1511" y="32417"/>
                </a:lnTo>
                <a:lnTo>
                  <a:pt x="1338" y="32471"/>
                </a:lnTo>
                <a:lnTo>
                  <a:pt x="1166" y="32525"/>
                </a:lnTo>
                <a:lnTo>
                  <a:pt x="993" y="32590"/>
                </a:lnTo>
                <a:lnTo>
                  <a:pt x="842" y="32665"/>
                </a:lnTo>
                <a:lnTo>
                  <a:pt x="691" y="32752"/>
                </a:lnTo>
                <a:lnTo>
                  <a:pt x="551" y="32838"/>
                </a:lnTo>
                <a:lnTo>
                  <a:pt x="432" y="32946"/>
                </a:lnTo>
                <a:lnTo>
                  <a:pt x="314" y="33065"/>
                </a:lnTo>
                <a:lnTo>
                  <a:pt x="216" y="33194"/>
                </a:lnTo>
                <a:lnTo>
                  <a:pt x="141" y="33334"/>
                </a:lnTo>
                <a:lnTo>
                  <a:pt x="76" y="33485"/>
                </a:lnTo>
                <a:lnTo>
                  <a:pt x="33" y="33658"/>
                </a:lnTo>
                <a:lnTo>
                  <a:pt x="11" y="33841"/>
                </a:lnTo>
                <a:lnTo>
                  <a:pt x="1" y="34025"/>
                </a:lnTo>
                <a:lnTo>
                  <a:pt x="1" y="34219"/>
                </a:lnTo>
                <a:lnTo>
                  <a:pt x="22" y="34413"/>
                </a:lnTo>
                <a:lnTo>
                  <a:pt x="33" y="34607"/>
                </a:lnTo>
                <a:lnTo>
                  <a:pt x="65" y="34801"/>
                </a:lnTo>
                <a:lnTo>
                  <a:pt x="109" y="34996"/>
                </a:lnTo>
                <a:lnTo>
                  <a:pt x="152" y="35190"/>
                </a:lnTo>
                <a:lnTo>
                  <a:pt x="206" y="35384"/>
                </a:lnTo>
                <a:lnTo>
                  <a:pt x="260" y="35567"/>
                </a:lnTo>
                <a:lnTo>
                  <a:pt x="324" y="35762"/>
                </a:lnTo>
                <a:lnTo>
                  <a:pt x="465" y="36128"/>
                </a:lnTo>
                <a:lnTo>
                  <a:pt x="637" y="36484"/>
                </a:lnTo>
                <a:lnTo>
                  <a:pt x="821" y="36819"/>
                </a:lnTo>
                <a:lnTo>
                  <a:pt x="1015" y="37132"/>
                </a:lnTo>
                <a:lnTo>
                  <a:pt x="1220" y="37434"/>
                </a:lnTo>
                <a:lnTo>
                  <a:pt x="1425" y="37693"/>
                </a:lnTo>
                <a:lnTo>
                  <a:pt x="1640" y="37930"/>
                </a:lnTo>
                <a:lnTo>
                  <a:pt x="1856" y="38124"/>
                </a:lnTo>
                <a:lnTo>
                  <a:pt x="1953" y="38210"/>
                </a:lnTo>
                <a:lnTo>
                  <a:pt x="2061" y="38286"/>
                </a:lnTo>
                <a:lnTo>
                  <a:pt x="2158" y="38351"/>
                </a:lnTo>
                <a:lnTo>
                  <a:pt x="2266" y="38405"/>
                </a:lnTo>
                <a:lnTo>
                  <a:pt x="2352" y="38448"/>
                </a:lnTo>
                <a:lnTo>
                  <a:pt x="2449" y="38469"/>
                </a:lnTo>
                <a:lnTo>
                  <a:pt x="2568" y="38491"/>
                </a:lnTo>
                <a:lnTo>
                  <a:pt x="2719" y="38512"/>
                </a:lnTo>
                <a:lnTo>
                  <a:pt x="3140" y="38556"/>
                </a:lnTo>
                <a:lnTo>
                  <a:pt x="3679" y="38577"/>
                </a:lnTo>
                <a:lnTo>
                  <a:pt x="4348" y="38599"/>
                </a:lnTo>
                <a:lnTo>
                  <a:pt x="5092" y="38609"/>
                </a:lnTo>
                <a:lnTo>
                  <a:pt x="5912" y="38609"/>
                </a:lnTo>
                <a:lnTo>
                  <a:pt x="6775" y="38599"/>
                </a:lnTo>
                <a:lnTo>
                  <a:pt x="7660" y="38577"/>
                </a:lnTo>
                <a:lnTo>
                  <a:pt x="8544" y="38556"/>
                </a:lnTo>
                <a:lnTo>
                  <a:pt x="9418" y="38523"/>
                </a:lnTo>
                <a:lnTo>
                  <a:pt x="10249" y="38469"/>
                </a:lnTo>
                <a:lnTo>
                  <a:pt x="11015" y="38415"/>
                </a:lnTo>
                <a:lnTo>
                  <a:pt x="11705" y="38351"/>
                </a:lnTo>
                <a:lnTo>
                  <a:pt x="12288" y="38275"/>
                </a:lnTo>
                <a:lnTo>
                  <a:pt x="12536" y="38232"/>
                </a:lnTo>
                <a:lnTo>
                  <a:pt x="12752" y="38189"/>
                </a:lnTo>
                <a:lnTo>
                  <a:pt x="12924" y="38146"/>
                </a:lnTo>
                <a:lnTo>
                  <a:pt x="13064" y="38092"/>
                </a:lnTo>
                <a:lnTo>
                  <a:pt x="13118" y="38059"/>
                </a:lnTo>
                <a:lnTo>
                  <a:pt x="13183" y="38005"/>
                </a:lnTo>
                <a:lnTo>
                  <a:pt x="13259" y="37941"/>
                </a:lnTo>
                <a:lnTo>
                  <a:pt x="13323" y="37854"/>
                </a:lnTo>
                <a:lnTo>
                  <a:pt x="13485" y="37639"/>
                </a:lnTo>
                <a:lnTo>
                  <a:pt x="13658" y="37358"/>
                </a:lnTo>
                <a:lnTo>
                  <a:pt x="13852" y="37024"/>
                </a:lnTo>
                <a:lnTo>
                  <a:pt x="14046" y="36625"/>
                </a:lnTo>
                <a:lnTo>
                  <a:pt x="14262" y="36171"/>
                </a:lnTo>
                <a:lnTo>
                  <a:pt x="14478" y="35664"/>
                </a:lnTo>
                <a:lnTo>
                  <a:pt x="14704" y="35103"/>
                </a:lnTo>
                <a:lnTo>
                  <a:pt x="14931" y="34499"/>
                </a:lnTo>
                <a:lnTo>
                  <a:pt x="15157" y="33841"/>
                </a:lnTo>
                <a:lnTo>
                  <a:pt x="15395" y="33151"/>
                </a:lnTo>
                <a:lnTo>
                  <a:pt x="15632" y="32407"/>
                </a:lnTo>
                <a:lnTo>
                  <a:pt x="15869" y="31619"/>
                </a:lnTo>
                <a:lnTo>
                  <a:pt x="16096" y="30799"/>
                </a:lnTo>
                <a:lnTo>
                  <a:pt x="16322" y="29947"/>
                </a:lnTo>
                <a:lnTo>
                  <a:pt x="16549" y="29062"/>
                </a:lnTo>
                <a:lnTo>
                  <a:pt x="16765" y="28135"/>
                </a:lnTo>
                <a:lnTo>
                  <a:pt x="16970" y="27185"/>
                </a:lnTo>
                <a:lnTo>
                  <a:pt x="17164" y="26214"/>
                </a:lnTo>
                <a:lnTo>
                  <a:pt x="17347" y="25211"/>
                </a:lnTo>
                <a:lnTo>
                  <a:pt x="17509" y="24186"/>
                </a:lnTo>
                <a:lnTo>
                  <a:pt x="17660" y="23140"/>
                </a:lnTo>
                <a:lnTo>
                  <a:pt x="17800" y="22072"/>
                </a:lnTo>
                <a:lnTo>
                  <a:pt x="17919" y="20993"/>
                </a:lnTo>
                <a:lnTo>
                  <a:pt x="18016" y="19904"/>
                </a:lnTo>
                <a:lnTo>
                  <a:pt x="18091" y="18793"/>
                </a:lnTo>
                <a:lnTo>
                  <a:pt x="18145" y="17681"/>
                </a:lnTo>
                <a:lnTo>
                  <a:pt x="18156" y="17120"/>
                </a:lnTo>
                <a:lnTo>
                  <a:pt x="18167" y="16560"/>
                </a:lnTo>
                <a:lnTo>
                  <a:pt x="18178" y="15999"/>
                </a:lnTo>
                <a:lnTo>
                  <a:pt x="18167" y="15427"/>
                </a:lnTo>
                <a:lnTo>
                  <a:pt x="18156" y="14866"/>
                </a:lnTo>
                <a:lnTo>
                  <a:pt x="18145" y="14305"/>
                </a:lnTo>
                <a:lnTo>
                  <a:pt x="18124" y="13733"/>
                </a:lnTo>
                <a:lnTo>
                  <a:pt x="18091" y="13172"/>
                </a:lnTo>
                <a:lnTo>
                  <a:pt x="18016" y="12234"/>
                </a:lnTo>
                <a:lnTo>
                  <a:pt x="17930" y="11328"/>
                </a:lnTo>
                <a:lnTo>
                  <a:pt x="17822" y="10475"/>
                </a:lnTo>
                <a:lnTo>
                  <a:pt x="17703" y="9655"/>
                </a:lnTo>
                <a:lnTo>
                  <a:pt x="17563" y="8879"/>
                </a:lnTo>
                <a:lnTo>
                  <a:pt x="17401" y="8145"/>
                </a:lnTo>
                <a:lnTo>
                  <a:pt x="17228" y="7444"/>
                </a:lnTo>
                <a:lnTo>
                  <a:pt x="17045" y="6786"/>
                </a:lnTo>
                <a:lnTo>
                  <a:pt x="16937" y="6462"/>
                </a:lnTo>
                <a:lnTo>
                  <a:pt x="16840" y="6160"/>
                </a:lnTo>
                <a:lnTo>
                  <a:pt x="16732" y="5858"/>
                </a:lnTo>
                <a:lnTo>
                  <a:pt x="16614" y="5567"/>
                </a:lnTo>
                <a:lnTo>
                  <a:pt x="16506" y="5286"/>
                </a:lnTo>
                <a:lnTo>
                  <a:pt x="16387" y="5017"/>
                </a:lnTo>
                <a:lnTo>
                  <a:pt x="16258" y="4747"/>
                </a:lnTo>
                <a:lnTo>
                  <a:pt x="16139" y="4488"/>
                </a:lnTo>
                <a:lnTo>
                  <a:pt x="15999" y="4240"/>
                </a:lnTo>
                <a:lnTo>
                  <a:pt x="15869" y="4003"/>
                </a:lnTo>
                <a:lnTo>
                  <a:pt x="15729" y="3776"/>
                </a:lnTo>
                <a:lnTo>
                  <a:pt x="15589" y="3550"/>
                </a:lnTo>
                <a:lnTo>
                  <a:pt x="15449" y="3334"/>
                </a:lnTo>
                <a:lnTo>
                  <a:pt x="15298" y="3129"/>
                </a:lnTo>
                <a:lnTo>
                  <a:pt x="15146" y="2924"/>
                </a:lnTo>
                <a:lnTo>
                  <a:pt x="14995" y="2741"/>
                </a:lnTo>
                <a:lnTo>
                  <a:pt x="14834" y="2546"/>
                </a:lnTo>
                <a:lnTo>
                  <a:pt x="14672" y="2374"/>
                </a:lnTo>
                <a:lnTo>
                  <a:pt x="14510" y="2201"/>
                </a:lnTo>
                <a:lnTo>
                  <a:pt x="14337" y="2039"/>
                </a:lnTo>
                <a:lnTo>
                  <a:pt x="14176" y="1888"/>
                </a:lnTo>
                <a:lnTo>
                  <a:pt x="14003" y="1737"/>
                </a:lnTo>
                <a:lnTo>
                  <a:pt x="13820" y="1597"/>
                </a:lnTo>
                <a:lnTo>
                  <a:pt x="13636" y="1457"/>
                </a:lnTo>
                <a:lnTo>
                  <a:pt x="13453" y="1338"/>
                </a:lnTo>
                <a:lnTo>
                  <a:pt x="13269" y="1209"/>
                </a:lnTo>
                <a:lnTo>
                  <a:pt x="13086" y="1101"/>
                </a:lnTo>
                <a:lnTo>
                  <a:pt x="12892" y="993"/>
                </a:lnTo>
                <a:lnTo>
                  <a:pt x="12698" y="885"/>
                </a:lnTo>
                <a:lnTo>
                  <a:pt x="12504" y="788"/>
                </a:lnTo>
                <a:lnTo>
                  <a:pt x="12299" y="702"/>
                </a:lnTo>
                <a:lnTo>
                  <a:pt x="12094" y="615"/>
                </a:lnTo>
                <a:lnTo>
                  <a:pt x="11684" y="464"/>
                </a:lnTo>
                <a:lnTo>
                  <a:pt x="11252" y="335"/>
                </a:lnTo>
                <a:lnTo>
                  <a:pt x="10821" y="227"/>
                </a:lnTo>
                <a:lnTo>
                  <a:pt x="10378" y="152"/>
                </a:lnTo>
                <a:lnTo>
                  <a:pt x="9925" y="87"/>
                </a:lnTo>
                <a:lnTo>
                  <a:pt x="9461" y="33"/>
                </a:lnTo>
                <a:lnTo>
                  <a:pt x="8987" y="11"/>
                </a:lnTo>
                <a:lnTo>
                  <a:pt x="850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1971;p41">
            <a:extLst>
              <a:ext uri="{FF2B5EF4-FFF2-40B4-BE49-F238E27FC236}">
                <a16:creationId xmlns:a16="http://schemas.microsoft.com/office/drawing/2014/main" id="{78686D6B-8DD1-5B1C-AE81-C09630D50479}"/>
              </a:ext>
            </a:extLst>
          </p:cNvPr>
          <p:cNvSpPr/>
          <p:nvPr/>
        </p:nvSpPr>
        <p:spPr>
          <a:xfrm>
            <a:off x="111504" y="4734139"/>
            <a:ext cx="31657" cy="111414"/>
          </a:xfrm>
          <a:custGeom>
            <a:avLst/>
            <a:gdLst/>
            <a:ahLst/>
            <a:cxnLst/>
            <a:rect l="l" t="t" r="r" b="b"/>
            <a:pathLst>
              <a:path w="1771" h="4834" extrusionOk="0">
                <a:moveTo>
                  <a:pt x="314" y="0"/>
                </a:moveTo>
                <a:lnTo>
                  <a:pt x="260" y="97"/>
                </a:lnTo>
                <a:lnTo>
                  <a:pt x="217" y="194"/>
                </a:lnTo>
                <a:lnTo>
                  <a:pt x="163" y="335"/>
                </a:lnTo>
                <a:lnTo>
                  <a:pt x="98" y="507"/>
                </a:lnTo>
                <a:lnTo>
                  <a:pt x="55" y="723"/>
                </a:lnTo>
                <a:lnTo>
                  <a:pt x="12" y="960"/>
                </a:lnTo>
                <a:lnTo>
                  <a:pt x="1" y="1241"/>
                </a:lnTo>
                <a:lnTo>
                  <a:pt x="1" y="1403"/>
                </a:lnTo>
                <a:lnTo>
                  <a:pt x="1" y="1564"/>
                </a:lnTo>
                <a:lnTo>
                  <a:pt x="12" y="1737"/>
                </a:lnTo>
                <a:lnTo>
                  <a:pt x="33" y="1920"/>
                </a:lnTo>
                <a:lnTo>
                  <a:pt x="66" y="2115"/>
                </a:lnTo>
                <a:lnTo>
                  <a:pt x="109" y="2309"/>
                </a:lnTo>
                <a:lnTo>
                  <a:pt x="152" y="2525"/>
                </a:lnTo>
                <a:lnTo>
                  <a:pt x="217" y="2740"/>
                </a:lnTo>
                <a:lnTo>
                  <a:pt x="292" y="2967"/>
                </a:lnTo>
                <a:lnTo>
                  <a:pt x="379" y="3204"/>
                </a:lnTo>
                <a:lnTo>
                  <a:pt x="476" y="3452"/>
                </a:lnTo>
                <a:lnTo>
                  <a:pt x="584" y="3711"/>
                </a:lnTo>
                <a:lnTo>
                  <a:pt x="713" y="3981"/>
                </a:lnTo>
                <a:lnTo>
                  <a:pt x="853" y="4251"/>
                </a:lnTo>
                <a:lnTo>
                  <a:pt x="1015" y="4542"/>
                </a:lnTo>
                <a:lnTo>
                  <a:pt x="1198" y="4833"/>
                </a:lnTo>
                <a:lnTo>
                  <a:pt x="1770" y="4477"/>
                </a:lnTo>
                <a:lnTo>
                  <a:pt x="1576" y="4164"/>
                </a:lnTo>
                <a:lnTo>
                  <a:pt x="1382" y="3808"/>
                </a:lnTo>
                <a:lnTo>
                  <a:pt x="1198" y="3431"/>
                </a:lnTo>
                <a:lnTo>
                  <a:pt x="1037" y="3032"/>
                </a:lnTo>
                <a:lnTo>
                  <a:pt x="950" y="2827"/>
                </a:lnTo>
                <a:lnTo>
                  <a:pt x="886" y="2622"/>
                </a:lnTo>
                <a:lnTo>
                  <a:pt x="821" y="2417"/>
                </a:lnTo>
                <a:lnTo>
                  <a:pt x="767" y="2201"/>
                </a:lnTo>
                <a:lnTo>
                  <a:pt x="724" y="1996"/>
                </a:lnTo>
                <a:lnTo>
                  <a:pt x="691" y="1780"/>
                </a:lnTo>
                <a:lnTo>
                  <a:pt x="681" y="1564"/>
                </a:lnTo>
                <a:lnTo>
                  <a:pt x="670" y="1360"/>
                </a:lnTo>
                <a:lnTo>
                  <a:pt x="681" y="1133"/>
                </a:lnTo>
                <a:lnTo>
                  <a:pt x="702" y="928"/>
                </a:lnTo>
                <a:lnTo>
                  <a:pt x="735" y="766"/>
                </a:lnTo>
                <a:lnTo>
                  <a:pt x="767" y="626"/>
                </a:lnTo>
                <a:lnTo>
                  <a:pt x="810" y="518"/>
                </a:lnTo>
                <a:lnTo>
                  <a:pt x="842" y="443"/>
                </a:lnTo>
                <a:lnTo>
                  <a:pt x="875" y="389"/>
                </a:lnTo>
                <a:lnTo>
                  <a:pt x="314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1972;p41">
            <a:extLst>
              <a:ext uri="{FF2B5EF4-FFF2-40B4-BE49-F238E27FC236}">
                <a16:creationId xmlns:a16="http://schemas.microsoft.com/office/drawing/2014/main" id="{1A0E3786-889F-23AF-CB90-904696824666}"/>
              </a:ext>
            </a:extLst>
          </p:cNvPr>
          <p:cNvSpPr/>
          <p:nvPr/>
        </p:nvSpPr>
        <p:spPr>
          <a:xfrm>
            <a:off x="155084" y="4732387"/>
            <a:ext cx="23560" cy="113650"/>
          </a:xfrm>
          <a:custGeom>
            <a:avLst/>
            <a:gdLst/>
            <a:ahLst/>
            <a:cxnLst/>
            <a:rect l="l" t="t" r="r" b="b"/>
            <a:pathLst>
              <a:path w="1318" h="4931" extrusionOk="0">
                <a:moveTo>
                  <a:pt x="810" y="1"/>
                </a:moveTo>
                <a:lnTo>
                  <a:pt x="724" y="76"/>
                </a:lnTo>
                <a:lnTo>
                  <a:pt x="637" y="163"/>
                </a:lnTo>
                <a:lnTo>
                  <a:pt x="540" y="281"/>
                </a:lnTo>
                <a:lnTo>
                  <a:pt x="432" y="443"/>
                </a:lnTo>
                <a:lnTo>
                  <a:pt x="325" y="626"/>
                </a:lnTo>
                <a:lnTo>
                  <a:pt x="217" y="864"/>
                </a:lnTo>
                <a:lnTo>
                  <a:pt x="174" y="993"/>
                </a:lnTo>
                <a:lnTo>
                  <a:pt x="130" y="1133"/>
                </a:lnTo>
                <a:lnTo>
                  <a:pt x="87" y="1274"/>
                </a:lnTo>
                <a:lnTo>
                  <a:pt x="55" y="1436"/>
                </a:lnTo>
                <a:lnTo>
                  <a:pt x="33" y="1608"/>
                </a:lnTo>
                <a:lnTo>
                  <a:pt x="12" y="1792"/>
                </a:lnTo>
                <a:lnTo>
                  <a:pt x="1" y="1986"/>
                </a:lnTo>
                <a:lnTo>
                  <a:pt x="1" y="2191"/>
                </a:lnTo>
                <a:lnTo>
                  <a:pt x="12" y="2406"/>
                </a:lnTo>
                <a:lnTo>
                  <a:pt x="33" y="2644"/>
                </a:lnTo>
                <a:lnTo>
                  <a:pt x="66" y="2881"/>
                </a:lnTo>
                <a:lnTo>
                  <a:pt x="109" y="3140"/>
                </a:lnTo>
                <a:lnTo>
                  <a:pt x="163" y="3399"/>
                </a:lnTo>
                <a:lnTo>
                  <a:pt x="238" y="3679"/>
                </a:lnTo>
                <a:lnTo>
                  <a:pt x="335" y="3971"/>
                </a:lnTo>
                <a:lnTo>
                  <a:pt x="432" y="4273"/>
                </a:lnTo>
                <a:lnTo>
                  <a:pt x="562" y="4596"/>
                </a:lnTo>
                <a:lnTo>
                  <a:pt x="702" y="4931"/>
                </a:lnTo>
                <a:lnTo>
                  <a:pt x="1317" y="4650"/>
                </a:lnTo>
                <a:lnTo>
                  <a:pt x="1166" y="4294"/>
                </a:lnTo>
                <a:lnTo>
                  <a:pt x="1026" y="3917"/>
                </a:lnTo>
                <a:lnTo>
                  <a:pt x="896" y="3507"/>
                </a:lnTo>
                <a:lnTo>
                  <a:pt x="842" y="3302"/>
                </a:lnTo>
                <a:lnTo>
                  <a:pt x="788" y="3086"/>
                </a:lnTo>
                <a:lnTo>
                  <a:pt x="745" y="2870"/>
                </a:lnTo>
                <a:lnTo>
                  <a:pt x="713" y="2655"/>
                </a:lnTo>
                <a:lnTo>
                  <a:pt x="691" y="2439"/>
                </a:lnTo>
                <a:lnTo>
                  <a:pt x="670" y="2234"/>
                </a:lnTo>
                <a:lnTo>
                  <a:pt x="670" y="2018"/>
                </a:lnTo>
                <a:lnTo>
                  <a:pt x="681" y="1802"/>
                </a:lnTo>
                <a:lnTo>
                  <a:pt x="713" y="1597"/>
                </a:lnTo>
                <a:lnTo>
                  <a:pt x="756" y="1403"/>
                </a:lnTo>
                <a:lnTo>
                  <a:pt x="810" y="1187"/>
                </a:lnTo>
                <a:lnTo>
                  <a:pt x="886" y="1015"/>
                </a:lnTo>
                <a:lnTo>
                  <a:pt x="961" y="864"/>
                </a:lnTo>
                <a:lnTo>
                  <a:pt x="1037" y="745"/>
                </a:lnTo>
                <a:lnTo>
                  <a:pt x="1101" y="659"/>
                </a:lnTo>
                <a:lnTo>
                  <a:pt x="1155" y="594"/>
                </a:lnTo>
                <a:lnTo>
                  <a:pt x="1209" y="540"/>
                </a:lnTo>
                <a:lnTo>
                  <a:pt x="810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1973;p41">
            <a:extLst>
              <a:ext uri="{FF2B5EF4-FFF2-40B4-BE49-F238E27FC236}">
                <a16:creationId xmlns:a16="http://schemas.microsoft.com/office/drawing/2014/main" id="{8F17A3B0-E5EE-254C-E760-AF8280F9CA53}"/>
              </a:ext>
            </a:extLst>
          </p:cNvPr>
          <p:cNvSpPr/>
          <p:nvPr/>
        </p:nvSpPr>
        <p:spPr>
          <a:xfrm>
            <a:off x="567951" y="4610071"/>
            <a:ext cx="943730" cy="952529"/>
          </a:xfrm>
          <a:custGeom>
            <a:avLst/>
            <a:gdLst/>
            <a:ahLst/>
            <a:cxnLst/>
            <a:rect l="l" t="t" r="r" b="b"/>
            <a:pathLst>
              <a:path w="52795" h="41328" extrusionOk="0">
                <a:moveTo>
                  <a:pt x="35545" y="0"/>
                </a:moveTo>
                <a:lnTo>
                  <a:pt x="34930" y="885"/>
                </a:lnTo>
                <a:lnTo>
                  <a:pt x="34316" y="1780"/>
                </a:lnTo>
                <a:lnTo>
                  <a:pt x="33604" y="2816"/>
                </a:lnTo>
                <a:lnTo>
                  <a:pt x="32924" y="3841"/>
                </a:lnTo>
                <a:lnTo>
                  <a:pt x="32611" y="4315"/>
                </a:lnTo>
                <a:lnTo>
                  <a:pt x="32352" y="4736"/>
                </a:lnTo>
                <a:lnTo>
                  <a:pt x="32136" y="5092"/>
                </a:lnTo>
                <a:lnTo>
                  <a:pt x="31985" y="5362"/>
                </a:lnTo>
                <a:lnTo>
                  <a:pt x="31931" y="5459"/>
                </a:lnTo>
                <a:lnTo>
                  <a:pt x="31910" y="5524"/>
                </a:lnTo>
                <a:lnTo>
                  <a:pt x="31899" y="5567"/>
                </a:lnTo>
                <a:lnTo>
                  <a:pt x="31910" y="5577"/>
                </a:lnTo>
                <a:lnTo>
                  <a:pt x="31996" y="5577"/>
                </a:lnTo>
                <a:lnTo>
                  <a:pt x="32136" y="5588"/>
                </a:lnTo>
                <a:lnTo>
                  <a:pt x="32622" y="5631"/>
                </a:lnTo>
                <a:lnTo>
                  <a:pt x="33334" y="5718"/>
                </a:lnTo>
                <a:lnTo>
                  <a:pt x="34229" y="5847"/>
                </a:lnTo>
                <a:lnTo>
                  <a:pt x="35276" y="6020"/>
                </a:lnTo>
                <a:lnTo>
                  <a:pt x="35837" y="6117"/>
                </a:lnTo>
                <a:lnTo>
                  <a:pt x="36419" y="6235"/>
                </a:lnTo>
                <a:lnTo>
                  <a:pt x="37012" y="6354"/>
                </a:lnTo>
                <a:lnTo>
                  <a:pt x="37627" y="6494"/>
                </a:lnTo>
                <a:lnTo>
                  <a:pt x="38242" y="6635"/>
                </a:lnTo>
                <a:lnTo>
                  <a:pt x="38857" y="6796"/>
                </a:lnTo>
                <a:lnTo>
                  <a:pt x="39461" y="6969"/>
                </a:lnTo>
                <a:lnTo>
                  <a:pt x="40065" y="7152"/>
                </a:lnTo>
                <a:lnTo>
                  <a:pt x="40648" y="7347"/>
                </a:lnTo>
                <a:lnTo>
                  <a:pt x="41209" y="7552"/>
                </a:lnTo>
                <a:lnTo>
                  <a:pt x="41737" y="7778"/>
                </a:lnTo>
                <a:lnTo>
                  <a:pt x="41996" y="7886"/>
                </a:lnTo>
                <a:lnTo>
                  <a:pt x="42244" y="8005"/>
                </a:lnTo>
                <a:lnTo>
                  <a:pt x="42482" y="8123"/>
                </a:lnTo>
                <a:lnTo>
                  <a:pt x="42708" y="8253"/>
                </a:lnTo>
                <a:lnTo>
                  <a:pt x="42935" y="8371"/>
                </a:lnTo>
                <a:lnTo>
                  <a:pt x="43140" y="8512"/>
                </a:lnTo>
                <a:lnTo>
                  <a:pt x="43334" y="8641"/>
                </a:lnTo>
                <a:lnTo>
                  <a:pt x="43517" y="8781"/>
                </a:lnTo>
                <a:lnTo>
                  <a:pt x="43679" y="8922"/>
                </a:lnTo>
                <a:lnTo>
                  <a:pt x="43841" y="9062"/>
                </a:lnTo>
                <a:lnTo>
                  <a:pt x="43981" y="9202"/>
                </a:lnTo>
                <a:lnTo>
                  <a:pt x="44111" y="9353"/>
                </a:lnTo>
                <a:lnTo>
                  <a:pt x="44219" y="9504"/>
                </a:lnTo>
                <a:lnTo>
                  <a:pt x="44316" y="9666"/>
                </a:lnTo>
                <a:lnTo>
                  <a:pt x="44391" y="9828"/>
                </a:lnTo>
                <a:lnTo>
                  <a:pt x="44445" y="9990"/>
                </a:lnTo>
                <a:lnTo>
                  <a:pt x="44488" y="10151"/>
                </a:lnTo>
                <a:lnTo>
                  <a:pt x="44510" y="10324"/>
                </a:lnTo>
                <a:lnTo>
                  <a:pt x="44510" y="10497"/>
                </a:lnTo>
                <a:lnTo>
                  <a:pt x="44499" y="10680"/>
                </a:lnTo>
                <a:lnTo>
                  <a:pt x="44456" y="10853"/>
                </a:lnTo>
                <a:lnTo>
                  <a:pt x="44402" y="11036"/>
                </a:lnTo>
                <a:lnTo>
                  <a:pt x="44359" y="11133"/>
                </a:lnTo>
                <a:lnTo>
                  <a:pt x="44316" y="11219"/>
                </a:lnTo>
                <a:lnTo>
                  <a:pt x="44262" y="11316"/>
                </a:lnTo>
                <a:lnTo>
                  <a:pt x="44197" y="11403"/>
                </a:lnTo>
                <a:lnTo>
                  <a:pt x="44046" y="11575"/>
                </a:lnTo>
                <a:lnTo>
                  <a:pt x="43873" y="11737"/>
                </a:lnTo>
                <a:lnTo>
                  <a:pt x="43668" y="11899"/>
                </a:lnTo>
                <a:lnTo>
                  <a:pt x="43442" y="12061"/>
                </a:lnTo>
                <a:lnTo>
                  <a:pt x="43183" y="12212"/>
                </a:lnTo>
                <a:lnTo>
                  <a:pt x="42902" y="12352"/>
                </a:lnTo>
                <a:lnTo>
                  <a:pt x="42600" y="12503"/>
                </a:lnTo>
                <a:lnTo>
                  <a:pt x="42266" y="12643"/>
                </a:lnTo>
                <a:lnTo>
                  <a:pt x="41921" y="12773"/>
                </a:lnTo>
                <a:lnTo>
                  <a:pt x="41543" y="12902"/>
                </a:lnTo>
                <a:lnTo>
                  <a:pt x="41144" y="13032"/>
                </a:lnTo>
                <a:lnTo>
                  <a:pt x="40734" y="13150"/>
                </a:lnTo>
                <a:lnTo>
                  <a:pt x="40292" y="13269"/>
                </a:lnTo>
                <a:lnTo>
                  <a:pt x="39839" y="13388"/>
                </a:lnTo>
                <a:lnTo>
                  <a:pt x="39364" y="13496"/>
                </a:lnTo>
                <a:lnTo>
                  <a:pt x="38879" y="13603"/>
                </a:lnTo>
                <a:lnTo>
                  <a:pt x="37843" y="13808"/>
                </a:lnTo>
                <a:lnTo>
                  <a:pt x="36754" y="14013"/>
                </a:lnTo>
                <a:lnTo>
                  <a:pt x="35610" y="14197"/>
                </a:lnTo>
                <a:lnTo>
                  <a:pt x="34423" y="14369"/>
                </a:lnTo>
                <a:lnTo>
                  <a:pt x="33183" y="14542"/>
                </a:lnTo>
                <a:lnTo>
                  <a:pt x="31921" y="14704"/>
                </a:lnTo>
                <a:lnTo>
                  <a:pt x="30626" y="14866"/>
                </a:lnTo>
                <a:lnTo>
                  <a:pt x="27983" y="15168"/>
                </a:lnTo>
                <a:lnTo>
                  <a:pt x="25297" y="15470"/>
                </a:lnTo>
                <a:lnTo>
                  <a:pt x="22633" y="15772"/>
                </a:lnTo>
                <a:lnTo>
                  <a:pt x="21317" y="15923"/>
                </a:lnTo>
                <a:lnTo>
                  <a:pt x="20033" y="16074"/>
                </a:lnTo>
                <a:lnTo>
                  <a:pt x="18781" y="16236"/>
                </a:lnTo>
                <a:lnTo>
                  <a:pt x="17552" y="16408"/>
                </a:lnTo>
                <a:lnTo>
                  <a:pt x="16376" y="16581"/>
                </a:lnTo>
                <a:lnTo>
                  <a:pt x="15243" y="16775"/>
                </a:lnTo>
                <a:lnTo>
                  <a:pt x="14175" y="16958"/>
                </a:lnTo>
                <a:lnTo>
                  <a:pt x="13161" y="17163"/>
                </a:lnTo>
                <a:lnTo>
                  <a:pt x="12676" y="17271"/>
                </a:lnTo>
                <a:lnTo>
                  <a:pt x="12212" y="17390"/>
                </a:lnTo>
                <a:lnTo>
                  <a:pt x="11769" y="17498"/>
                </a:lnTo>
                <a:lnTo>
                  <a:pt x="11349" y="17616"/>
                </a:lnTo>
                <a:lnTo>
                  <a:pt x="10928" y="17735"/>
                </a:lnTo>
                <a:lnTo>
                  <a:pt x="10518" y="17865"/>
                </a:lnTo>
                <a:lnTo>
                  <a:pt x="10119" y="18005"/>
                </a:lnTo>
                <a:lnTo>
                  <a:pt x="9720" y="18145"/>
                </a:lnTo>
                <a:lnTo>
                  <a:pt x="9321" y="18296"/>
                </a:lnTo>
                <a:lnTo>
                  <a:pt x="8932" y="18447"/>
                </a:lnTo>
                <a:lnTo>
                  <a:pt x="8555" y="18609"/>
                </a:lnTo>
                <a:lnTo>
                  <a:pt x="8177" y="18771"/>
                </a:lnTo>
                <a:lnTo>
                  <a:pt x="7800" y="18943"/>
                </a:lnTo>
                <a:lnTo>
                  <a:pt x="7433" y="19127"/>
                </a:lnTo>
                <a:lnTo>
                  <a:pt x="7077" y="19310"/>
                </a:lnTo>
                <a:lnTo>
                  <a:pt x="6721" y="19504"/>
                </a:lnTo>
                <a:lnTo>
                  <a:pt x="6376" y="19698"/>
                </a:lnTo>
                <a:lnTo>
                  <a:pt x="6041" y="19903"/>
                </a:lnTo>
                <a:lnTo>
                  <a:pt x="5707" y="20108"/>
                </a:lnTo>
                <a:lnTo>
                  <a:pt x="5383" y="20324"/>
                </a:lnTo>
                <a:lnTo>
                  <a:pt x="5060" y="20551"/>
                </a:lnTo>
                <a:lnTo>
                  <a:pt x="4747" y="20766"/>
                </a:lnTo>
                <a:lnTo>
                  <a:pt x="4445" y="21004"/>
                </a:lnTo>
                <a:lnTo>
                  <a:pt x="4153" y="21241"/>
                </a:lnTo>
                <a:lnTo>
                  <a:pt x="3873" y="21478"/>
                </a:lnTo>
                <a:lnTo>
                  <a:pt x="3592" y="21727"/>
                </a:lnTo>
                <a:lnTo>
                  <a:pt x="3323" y="21975"/>
                </a:lnTo>
                <a:lnTo>
                  <a:pt x="3064" y="22234"/>
                </a:lnTo>
                <a:lnTo>
                  <a:pt x="2816" y="22492"/>
                </a:lnTo>
                <a:lnTo>
                  <a:pt x="2568" y="22751"/>
                </a:lnTo>
                <a:lnTo>
                  <a:pt x="2341" y="23021"/>
                </a:lnTo>
                <a:lnTo>
                  <a:pt x="2115" y="23302"/>
                </a:lnTo>
                <a:lnTo>
                  <a:pt x="1899" y="23582"/>
                </a:lnTo>
                <a:lnTo>
                  <a:pt x="1705" y="23863"/>
                </a:lnTo>
                <a:lnTo>
                  <a:pt x="1510" y="24154"/>
                </a:lnTo>
                <a:lnTo>
                  <a:pt x="1327" y="24445"/>
                </a:lnTo>
                <a:lnTo>
                  <a:pt x="1154" y="24736"/>
                </a:lnTo>
                <a:lnTo>
                  <a:pt x="993" y="25038"/>
                </a:lnTo>
                <a:lnTo>
                  <a:pt x="842" y="25340"/>
                </a:lnTo>
                <a:lnTo>
                  <a:pt x="712" y="25653"/>
                </a:lnTo>
                <a:lnTo>
                  <a:pt x="583" y="25966"/>
                </a:lnTo>
                <a:lnTo>
                  <a:pt x="464" y="26279"/>
                </a:lnTo>
                <a:lnTo>
                  <a:pt x="367" y="26603"/>
                </a:lnTo>
                <a:lnTo>
                  <a:pt x="270" y="26926"/>
                </a:lnTo>
                <a:lnTo>
                  <a:pt x="194" y="27250"/>
                </a:lnTo>
                <a:lnTo>
                  <a:pt x="130" y="27584"/>
                </a:lnTo>
                <a:lnTo>
                  <a:pt x="76" y="27919"/>
                </a:lnTo>
                <a:lnTo>
                  <a:pt x="33" y="28253"/>
                </a:lnTo>
                <a:lnTo>
                  <a:pt x="11" y="28598"/>
                </a:lnTo>
                <a:lnTo>
                  <a:pt x="0" y="28943"/>
                </a:lnTo>
                <a:lnTo>
                  <a:pt x="0" y="29289"/>
                </a:lnTo>
                <a:lnTo>
                  <a:pt x="11" y="29634"/>
                </a:lnTo>
                <a:lnTo>
                  <a:pt x="33" y="29990"/>
                </a:lnTo>
                <a:lnTo>
                  <a:pt x="76" y="30346"/>
                </a:lnTo>
                <a:lnTo>
                  <a:pt x="130" y="30702"/>
                </a:lnTo>
                <a:lnTo>
                  <a:pt x="205" y="31058"/>
                </a:lnTo>
                <a:lnTo>
                  <a:pt x="291" y="31425"/>
                </a:lnTo>
                <a:lnTo>
                  <a:pt x="389" y="31791"/>
                </a:lnTo>
                <a:lnTo>
                  <a:pt x="507" y="32158"/>
                </a:lnTo>
                <a:lnTo>
                  <a:pt x="637" y="32525"/>
                </a:lnTo>
                <a:lnTo>
                  <a:pt x="777" y="32903"/>
                </a:lnTo>
                <a:lnTo>
                  <a:pt x="939" y="33280"/>
                </a:lnTo>
                <a:lnTo>
                  <a:pt x="1122" y="33658"/>
                </a:lnTo>
                <a:lnTo>
                  <a:pt x="1316" y="34035"/>
                </a:lnTo>
                <a:lnTo>
                  <a:pt x="1521" y="34413"/>
                </a:lnTo>
                <a:lnTo>
                  <a:pt x="1748" y="34801"/>
                </a:lnTo>
                <a:lnTo>
                  <a:pt x="1996" y="35179"/>
                </a:lnTo>
                <a:lnTo>
                  <a:pt x="2255" y="35567"/>
                </a:lnTo>
                <a:lnTo>
                  <a:pt x="2525" y="35945"/>
                </a:lnTo>
                <a:lnTo>
                  <a:pt x="2816" y="36311"/>
                </a:lnTo>
                <a:lnTo>
                  <a:pt x="3118" y="36667"/>
                </a:lnTo>
                <a:lnTo>
                  <a:pt x="3441" y="37002"/>
                </a:lnTo>
                <a:lnTo>
                  <a:pt x="3776" y="37325"/>
                </a:lnTo>
                <a:lnTo>
                  <a:pt x="4110" y="37638"/>
                </a:lnTo>
                <a:lnTo>
                  <a:pt x="4466" y="37930"/>
                </a:lnTo>
                <a:lnTo>
                  <a:pt x="4833" y="38210"/>
                </a:lnTo>
                <a:lnTo>
                  <a:pt x="5211" y="38480"/>
                </a:lnTo>
                <a:lnTo>
                  <a:pt x="5588" y="38739"/>
                </a:lnTo>
                <a:lnTo>
                  <a:pt x="5987" y="38976"/>
                </a:lnTo>
                <a:lnTo>
                  <a:pt x="6386" y="39203"/>
                </a:lnTo>
                <a:lnTo>
                  <a:pt x="6796" y="39418"/>
                </a:lnTo>
                <a:lnTo>
                  <a:pt x="7217" y="39623"/>
                </a:lnTo>
                <a:lnTo>
                  <a:pt x="7638" y="39817"/>
                </a:lnTo>
                <a:lnTo>
                  <a:pt x="8069" y="39990"/>
                </a:lnTo>
                <a:lnTo>
                  <a:pt x="8512" y="40163"/>
                </a:lnTo>
                <a:lnTo>
                  <a:pt x="8954" y="40314"/>
                </a:lnTo>
                <a:lnTo>
                  <a:pt x="9396" y="40465"/>
                </a:lnTo>
                <a:lnTo>
                  <a:pt x="9849" y="40594"/>
                </a:lnTo>
                <a:lnTo>
                  <a:pt x="10302" y="40713"/>
                </a:lnTo>
                <a:lnTo>
                  <a:pt x="10766" y="40821"/>
                </a:lnTo>
                <a:lnTo>
                  <a:pt x="11219" y="40918"/>
                </a:lnTo>
                <a:lnTo>
                  <a:pt x="11683" y="41004"/>
                </a:lnTo>
                <a:lnTo>
                  <a:pt x="12147" y="41080"/>
                </a:lnTo>
                <a:lnTo>
                  <a:pt x="12611" y="41144"/>
                </a:lnTo>
                <a:lnTo>
                  <a:pt x="13075" y="41198"/>
                </a:lnTo>
                <a:lnTo>
                  <a:pt x="13539" y="41241"/>
                </a:lnTo>
                <a:lnTo>
                  <a:pt x="14003" y="41285"/>
                </a:lnTo>
                <a:lnTo>
                  <a:pt x="14456" y="41306"/>
                </a:lnTo>
                <a:lnTo>
                  <a:pt x="14919" y="41317"/>
                </a:lnTo>
                <a:lnTo>
                  <a:pt x="15373" y="41328"/>
                </a:lnTo>
                <a:lnTo>
                  <a:pt x="15826" y="41317"/>
                </a:lnTo>
                <a:lnTo>
                  <a:pt x="16268" y="41306"/>
                </a:lnTo>
                <a:lnTo>
                  <a:pt x="16710" y="41285"/>
                </a:lnTo>
                <a:lnTo>
                  <a:pt x="17152" y="41252"/>
                </a:lnTo>
                <a:lnTo>
                  <a:pt x="17584" y="41209"/>
                </a:lnTo>
                <a:lnTo>
                  <a:pt x="18005" y="41155"/>
                </a:lnTo>
                <a:lnTo>
                  <a:pt x="18425" y="41101"/>
                </a:lnTo>
                <a:lnTo>
                  <a:pt x="18835" y="41036"/>
                </a:lnTo>
                <a:lnTo>
                  <a:pt x="19245" y="40961"/>
                </a:lnTo>
                <a:lnTo>
                  <a:pt x="19634" y="40875"/>
                </a:lnTo>
                <a:lnTo>
                  <a:pt x="20022" y="40788"/>
                </a:lnTo>
                <a:lnTo>
                  <a:pt x="20400" y="40680"/>
                </a:lnTo>
                <a:lnTo>
                  <a:pt x="20766" y="40583"/>
                </a:lnTo>
                <a:lnTo>
                  <a:pt x="21122" y="40465"/>
                </a:lnTo>
                <a:lnTo>
                  <a:pt x="21468" y="40346"/>
                </a:lnTo>
                <a:lnTo>
                  <a:pt x="21802" y="40217"/>
                </a:lnTo>
                <a:lnTo>
                  <a:pt x="22115" y="40076"/>
                </a:lnTo>
                <a:lnTo>
                  <a:pt x="22428" y="39936"/>
                </a:lnTo>
                <a:lnTo>
                  <a:pt x="22719" y="39796"/>
                </a:lnTo>
                <a:lnTo>
                  <a:pt x="22999" y="39634"/>
                </a:lnTo>
                <a:lnTo>
                  <a:pt x="23258" y="39472"/>
                </a:lnTo>
                <a:lnTo>
                  <a:pt x="23506" y="39310"/>
                </a:lnTo>
                <a:lnTo>
                  <a:pt x="23744" y="39138"/>
                </a:lnTo>
                <a:lnTo>
                  <a:pt x="23949" y="38954"/>
                </a:lnTo>
                <a:lnTo>
                  <a:pt x="24154" y="38771"/>
                </a:lnTo>
                <a:lnTo>
                  <a:pt x="24337" y="38588"/>
                </a:lnTo>
                <a:lnTo>
                  <a:pt x="24499" y="38393"/>
                </a:lnTo>
                <a:lnTo>
                  <a:pt x="24639" y="38188"/>
                </a:lnTo>
                <a:lnTo>
                  <a:pt x="24758" y="37984"/>
                </a:lnTo>
                <a:lnTo>
                  <a:pt x="24866" y="37779"/>
                </a:lnTo>
                <a:lnTo>
                  <a:pt x="24952" y="37563"/>
                </a:lnTo>
                <a:lnTo>
                  <a:pt x="25006" y="37336"/>
                </a:lnTo>
                <a:lnTo>
                  <a:pt x="25103" y="36905"/>
                </a:lnTo>
                <a:lnTo>
                  <a:pt x="25168" y="36473"/>
                </a:lnTo>
                <a:lnTo>
                  <a:pt x="25211" y="36053"/>
                </a:lnTo>
                <a:lnTo>
                  <a:pt x="25232" y="35653"/>
                </a:lnTo>
                <a:lnTo>
                  <a:pt x="25232" y="35254"/>
                </a:lnTo>
                <a:lnTo>
                  <a:pt x="25211" y="34866"/>
                </a:lnTo>
                <a:lnTo>
                  <a:pt x="25178" y="34488"/>
                </a:lnTo>
                <a:lnTo>
                  <a:pt x="25114" y="34132"/>
                </a:lnTo>
                <a:lnTo>
                  <a:pt x="25027" y="33776"/>
                </a:lnTo>
                <a:lnTo>
                  <a:pt x="24920" y="33442"/>
                </a:lnTo>
                <a:lnTo>
                  <a:pt x="24801" y="33118"/>
                </a:lnTo>
                <a:lnTo>
                  <a:pt x="24661" y="32805"/>
                </a:lnTo>
                <a:lnTo>
                  <a:pt x="24499" y="32514"/>
                </a:lnTo>
                <a:lnTo>
                  <a:pt x="24315" y="32223"/>
                </a:lnTo>
                <a:lnTo>
                  <a:pt x="24121" y="31953"/>
                </a:lnTo>
                <a:lnTo>
                  <a:pt x="23906" y="31705"/>
                </a:lnTo>
                <a:lnTo>
                  <a:pt x="23668" y="31468"/>
                </a:lnTo>
                <a:lnTo>
                  <a:pt x="23420" y="31241"/>
                </a:lnTo>
                <a:lnTo>
                  <a:pt x="23161" y="31036"/>
                </a:lnTo>
                <a:lnTo>
                  <a:pt x="22881" y="30842"/>
                </a:lnTo>
                <a:lnTo>
                  <a:pt x="22589" y="30659"/>
                </a:lnTo>
                <a:lnTo>
                  <a:pt x="22277" y="30508"/>
                </a:lnTo>
                <a:lnTo>
                  <a:pt x="21953" y="30367"/>
                </a:lnTo>
                <a:lnTo>
                  <a:pt x="21608" y="30238"/>
                </a:lnTo>
                <a:lnTo>
                  <a:pt x="21252" y="30130"/>
                </a:lnTo>
                <a:lnTo>
                  <a:pt x="20885" y="30044"/>
                </a:lnTo>
                <a:lnTo>
                  <a:pt x="20507" y="29979"/>
                </a:lnTo>
                <a:lnTo>
                  <a:pt x="20119" y="29925"/>
                </a:lnTo>
                <a:lnTo>
                  <a:pt x="19720" y="29893"/>
                </a:lnTo>
                <a:lnTo>
                  <a:pt x="19299" y="29882"/>
                </a:lnTo>
                <a:lnTo>
                  <a:pt x="18879" y="29893"/>
                </a:lnTo>
                <a:lnTo>
                  <a:pt x="18436" y="29925"/>
                </a:lnTo>
                <a:lnTo>
                  <a:pt x="17994" y="29958"/>
                </a:lnTo>
                <a:lnTo>
                  <a:pt x="17573" y="29979"/>
                </a:lnTo>
                <a:lnTo>
                  <a:pt x="17152" y="29990"/>
                </a:lnTo>
                <a:lnTo>
                  <a:pt x="16743" y="29990"/>
                </a:lnTo>
                <a:lnTo>
                  <a:pt x="16343" y="29968"/>
                </a:lnTo>
                <a:lnTo>
                  <a:pt x="15955" y="29947"/>
                </a:lnTo>
                <a:lnTo>
                  <a:pt x="15578" y="29904"/>
                </a:lnTo>
                <a:lnTo>
                  <a:pt x="15222" y="29860"/>
                </a:lnTo>
                <a:lnTo>
                  <a:pt x="14866" y="29796"/>
                </a:lnTo>
                <a:lnTo>
                  <a:pt x="14531" y="29720"/>
                </a:lnTo>
                <a:lnTo>
                  <a:pt x="14207" y="29634"/>
                </a:lnTo>
                <a:lnTo>
                  <a:pt x="13895" y="29537"/>
                </a:lnTo>
                <a:lnTo>
                  <a:pt x="13603" y="29418"/>
                </a:lnTo>
                <a:lnTo>
                  <a:pt x="13323" y="29299"/>
                </a:lnTo>
                <a:lnTo>
                  <a:pt x="13053" y="29159"/>
                </a:lnTo>
                <a:lnTo>
                  <a:pt x="12805" y="29019"/>
                </a:lnTo>
                <a:lnTo>
                  <a:pt x="12579" y="28857"/>
                </a:lnTo>
                <a:lnTo>
                  <a:pt x="12363" y="28685"/>
                </a:lnTo>
                <a:lnTo>
                  <a:pt x="12158" y="28501"/>
                </a:lnTo>
                <a:lnTo>
                  <a:pt x="11974" y="28296"/>
                </a:lnTo>
                <a:lnTo>
                  <a:pt x="11813" y="28091"/>
                </a:lnTo>
                <a:lnTo>
                  <a:pt x="11672" y="27865"/>
                </a:lnTo>
                <a:lnTo>
                  <a:pt x="11543" y="27638"/>
                </a:lnTo>
                <a:lnTo>
                  <a:pt x="11435" y="27390"/>
                </a:lnTo>
                <a:lnTo>
                  <a:pt x="11349" y="27120"/>
                </a:lnTo>
                <a:lnTo>
                  <a:pt x="11284" y="26851"/>
                </a:lnTo>
                <a:lnTo>
                  <a:pt x="11241" y="26570"/>
                </a:lnTo>
                <a:lnTo>
                  <a:pt x="11219" y="26268"/>
                </a:lnTo>
                <a:lnTo>
                  <a:pt x="11219" y="25955"/>
                </a:lnTo>
                <a:lnTo>
                  <a:pt x="11241" y="25632"/>
                </a:lnTo>
                <a:lnTo>
                  <a:pt x="11284" y="25297"/>
                </a:lnTo>
                <a:lnTo>
                  <a:pt x="11349" y="24952"/>
                </a:lnTo>
                <a:lnTo>
                  <a:pt x="11392" y="24769"/>
                </a:lnTo>
                <a:lnTo>
                  <a:pt x="11457" y="24607"/>
                </a:lnTo>
                <a:lnTo>
                  <a:pt x="11543" y="24434"/>
                </a:lnTo>
                <a:lnTo>
                  <a:pt x="11640" y="24272"/>
                </a:lnTo>
                <a:lnTo>
                  <a:pt x="11759" y="24121"/>
                </a:lnTo>
                <a:lnTo>
                  <a:pt x="11888" y="23960"/>
                </a:lnTo>
                <a:lnTo>
                  <a:pt x="12039" y="23819"/>
                </a:lnTo>
                <a:lnTo>
                  <a:pt x="12201" y="23668"/>
                </a:lnTo>
                <a:lnTo>
                  <a:pt x="12374" y="23528"/>
                </a:lnTo>
                <a:lnTo>
                  <a:pt x="12568" y="23388"/>
                </a:lnTo>
                <a:lnTo>
                  <a:pt x="12784" y="23258"/>
                </a:lnTo>
                <a:lnTo>
                  <a:pt x="12999" y="23129"/>
                </a:lnTo>
                <a:lnTo>
                  <a:pt x="13237" y="23010"/>
                </a:lnTo>
                <a:lnTo>
                  <a:pt x="13495" y="22881"/>
                </a:lnTo>
                <a:lnTo>
                  <a:pt x="13754" y="22762"/>
                </a:lnTo>
                <a:lnTo>
                  <a:pt x="14035" y="22654"/>
                </a:lnTo>
                <a:lnTo>
                  <a:pt x="14326" y="22536"/>
                </a:lnTo>
                <a:lnTo>
                  <a:pt x="14628" y="22428"/>
                </a:lnTo>
                <a:lnTo>
                  <a:pt x="14952" y="22331"/>
                </a:lnTo>
                <a:lnTo>
                  <a:pt x="15275" y="22223"/>
                </a:lnTo>
                <a:lnTo>
                  <a:pt x="15977" y="22029"/>
                </a:lnTo>
                <a:lnTo>
                  <a:pt x="16710" y="21856"/>
                </a:lnTo>
                <a:lnTo>
                  <a:pt x="17487" y="21683"/>
                </a:lnTo>
                <a:lnTo>
                  <a:pt x="18318" y="21522"/>
                </a:lnTo>
                <a:lnTo>
                  <a:pt x="19170" y="21371"/>
                </a:lnTo>
                <a:lnTo>
                  <a:pt x="20076" y="21230"/>
                </a:lnTo>
                <a:lnTo>
                  <a:pt x="21004" y="21101"/>
                </a:lnTo>
                <a:lnTo>
                  <a:pt x="21964" y="20971"/>
                </a:lnTo>
                <a:lnTo>
                  <a:pt x="22956" y="20853"/>
                </a:lnTo>
                <a:lnTo>
                  <a:pt x="23970" y="20745"/>
                </a:lnTo>
                <a:lnTo>
                  <a:pt x="25006" y="20648"/>
                </a:lnTo>
                <a:lnTo>
                  <a:pt x="26074" y="20540"/>
                </a:lnTo>
                <a:lnTo>
                  <a:pt x="28253" y="20357"/>
                </a:lnTo>
                <a:lnTo>
                  <a:pt x="30497" y="20195"/>
                </a:lnTo>
                <a:lnTo>
                  <a:pt x="32784" y="20033"/>
                </a:lnTo>
                <a:lnTo>
                  <a:pt x="37401" y="19720"/>
                </a:lnTo>
                <a:lnTo>
                  <a:pt x="37973" y="19677"/>
                </a:lnTo>
                <a:lnTo>
                  <a:pt x="38533" y="19634"/>
                </a:lnTo>
                <a:lnTo>
                  <a:pt x="39094" y="19569"/>
                </a:lnTo>
                <a:lnTo>
                  <a:pt x="39634" y="19515"/>
                </a:lnTo>
                <a:lnTo>
                  <a:pt x="40162" y="19440"/>
                </a:lnTo>
                <a:lnTo>
                  <a:pt x="40691" y="19364"/>
                </a:lnTo>
                <a:lnTo>
                  <a:pt x="41198" y="19278"/>
                </a:lnTo>
                <a:lnTo>
                  <a:pt x="41705" y="19191"/>
                </a:lnTo>
                <a:lnTo>
                  <a:pt x="42201" y="19094"/>
                </a:lnTo>
                <a:lnTo>
                  <a:pt x="42687" y="18997"/>
                </a:lnTo>
                <a:lnTo>
                  <a:pt x="43151" y="18889"/>
                </a:lnTo>
                <a:lnTo>
                  <a:pt x="43614" y="18771"/>
                </a:lnTo>
                <a:lnTo>
                  <a:pt x="44068" y="18652"/>
                </a:lnTo>
                <a:lnTo>
                  <a:pt x="44510" y="18533"/>
                </a:lnTo>
                <a:lnTo>
                  <a:pt x="44941" y="18404"/>
                </a:lnTo>
                <a:lnTo>
                  <a:pt x="45362" y="18264"/>
                </a:lnTo>
                <a:lnTo>
                  <a:pt x="45772" y="18134"/>
                </a:lnTo>
                <a:lnTo>
                  <a:pt x="46171" y="17983"/>
                </a:lnTo>
                <a:lnTo>
                  <a:pt x="46559" y="17832"/>
                </a:lnTo>
                <a:lnTo>
                  <a:pt x="46937" y="17681"/>
                </a:lnTo>
                <a:lnTo>
                  <a:pt x="47304" y="17519"/>
                </a:lnTo>
                <a:lnTo>
                  <a:pt x="47660" y="17358"/>
                </a:lnTo>
                <a:lnTo>
                  <a:pt x="48005" y="17185"/>
                </a:lnTo>
                <a:lnTo>
                  <a:pt x="48339" y="17012"/>
                </a:lnTo>
                <a:lnTo>
                  <a:pt x="48652" y="16840"/>
                </a:lnTo>
                <a:lnTo>
                  <a:pt x="48965" y="16656"/>
                </a:lnTo>
                <a:lnTo>
                  <a:pt x="49267" y="16473"/>
                </a:lnTo>
                <a:lnTo>
                  <a:pt x="49548" y="16279"/>
                </a:lnTo>
                <a:lnTo>
                  <a:pt x="49828" y="16085"/>
                </a:lnTo>
                <a:lnTo>
                  <a:pt x="50087" y="15890"/>
                </a:lnTo>
                <a:lnTo>
                  <a:pt x="50346" y="15696"/>
                </a:lnTo>
                <a:lnTo>
                  <a:pt x="50583" y="15491"/>
                </a:lnTo>
                <a:lnTo>
                  <a:pt x="50810" y="15276"/>
                </a:lnTo>
                <a:lnTo>
                  <a:pt x="51026" y="15071"/>
                </a:lnTo>
                <a:lnTo>
                  <a:pt x="51230" y="14855"/>
                </a:lnTo>
                <a:lnTo>
                  <a:pt x="51425" y="14639"/>
                </a:lnTo>
                <a:lnTo>
                  <a:pt x="51608" y="14423"/>
                </a:lnTo>
                <a:lnTo>
                  <a:pt x="51770" y="14197"/>
                </a:lnTo>
                <a:lnTo>
                  <a:pt x="51921" y="13970"/>
                </a:lnTo>
                <a:lnTo>
                  <a:pt x="52072" y="13744"/>
                </a:lnTo>
                <a:lnTo>
                  <a:pt x="52201" y="13517"/>
                </a:lnTo>
                <a:lnTo>
                  <a:pt x="52320" y="13280"/>
                </a:lnTo>
                <a:lnTo>
                  <a:pt x="52417" y="13053"/>
                </a:lnTo>
                <a:lnTo>
                  <a:pt x="52514" y="12816"/>
                </a:lnTo>
                <a:lnTo>
                  <a:pt x="52590" y="12579"/>
                </a:lnTo>
                <a:lnTo>
                  <a:pt x="52654" y="12341"/>
                </a:lnTo>
                <a:lnTo>
                  <a:pt x="52708" y="12093"/>
                </a:lnTo>
                <a:lnTo>
                  <a:pt x="52752" y="11856"/>
                </a:lnTo>
                <a:lnTo>
                  <a:pt x="52784" y="11608"/>
                </a:lnTo>
                <a:lnTo>
                  <a:pt x="52795" y="11360"/>
                </a:lnTo>
                <a:lnTo>
                  <a:pt x="52795" y="11112"/>
                </a:lnTo>
                <a:lnTo>
                  <a:pt x="52784" y="10863"/>
                </a:lnTo>
                <a:lnTo>
                  <a:pt x="52752" y="10615"/>
                </a:lnTo>
                <a:lnTo>
                  <a:pt x="52719" y="10367"/>
                </a:lnTo>
                <a:lnTo>
                  <a:pt x="52665" y="10119"/>
                </a:lnTo>
                <a:lnTo>
                  <a:pt x="52601" y="9860"/>
                </a:lnTo>
                <a:lnTo>
                  <a:pt x="52514" y="9612"/>
                </a:lnTo>
                <a:lnTo>
                  <a:pt x="52417" y="9353"/>
                </a:lnTo>
                <a:lnTo>
                  <a:pt x="52309" y="9105"/>
                </a:lnTo>
                <a:lnTo>
                  <a:pt x="52191" y="8846"/>
                </a:lnTo>
                <a:lnTo>
                  <a:pt x="52061" y="8598"/>
                </a:lnTo>
                <a:lnTo>
                  <a:pt x="51910" y="8339"/>
                </a:lnTo>
                <a:lnTo>
                  <a:pt x="51738" y="8091"/>
                </a:lnTo>
                <a:lnTo>
                  <a:pt x="51565" y="7832"/>
                </a:lnTo>
                <a:lnTo>
                  <a:pt x="51371" y="7584"/>
                </a:lnTo>
                <a:lnTo>
                  <a:pt x="51166" y="7336"/>
                </a:lnTo>
                <a:lnTo>
                  <a:pt x="50950" y="7099"/>
                </a:lnTo>
                <a:lnTo>
                  <a:pt x="50734" y="6861"/>
                </a:lnTo>
                <a:lnTo>
                  <a:pt x="50497" y="6624"/>
                </a:lnTo>
                <a:lnTo>
                  <a:pt x="50249" y="6397"/>
                </a:lnTo>
                <a:lnTo>
                  <a:pt x="50001" y="6171"/>
                </a:lnTo>
                <a:lnTo>
                  <a:pt x="49742" y="5955"/>
                </a:lnTo>
                <a:lnTo>
                  <a:pt x="49472" y="5739"/>
                </a:lnTo>
                <a:lnTo>
                  <a:pt x="49192" y="5524"/>
                </a:lnTo>
                <a:lnTo>
                  <a:pt x="48900" y="5319"/>
                </a:lnTo>
                <a:lnTo>
                  <a:pt x="48609" y="5114"/>
                </a:lnTo>
                <a:lnTo>
                  <a:pt x="48318" y="4909"/>
                </a:lnTo>
                <a:lnTo>
                  <a:pt x="48016" y="4714"/>
                </a:lnTo>
                <a:lnTo>
                  <a:pt x="47390" y="4337"/>
                </a:lnTo>
                <a:lnTo>
                  <a:pt x="46743" y="3970"/>
                </a:lnTo>
                <a:lnTo>
                  <a:pt x="46096" y="3625"/>
                </a:lnTo>
                <a:lnTo>
                  <a:pt x="45427" y="3301"/>
                </a:lnTo>
                <a:lnTo>
                  <a:pt x="44758" y="2988"/>
                </a:lnTo>
                <a:lnTo>
                  <a:pt x="44078" y="2686"/>
                </a:lnTo>
                <a:lnTo>
                  <a:pt x="43399" y="2406"/>
                </a:lnTo>
                <a:lnTo>
                  <a:pt x="42730" y="2147"/>
                </a:lnTo>
                <a:lnTo>
                  <a:pt x="42072" y="1899"/>
                </a:lnTo>
                <a:lnTo>
                  <a:pt x="41414" y="1662"/>
                </a:lnTo>
                <a:lnTo>
                  <a:pt x="40777" y="1446"/>
                </a:lnTo>
                <a:lnTo>
                  <a:pt x="40162" y="1241"/>
                </a:lnTo>
                <a:lnTo>
                  <a:pt x="39569" y="1057"/>
                </a:lnTo>
                <a:lnTo>
                  <a:pt x="38997" y="885"/>
                </a:lnTo>
                <a:lnTo>
                  <a:pt x="38469" y="734"/>
                </a:lnTo>
                <a:lnTo>
                  <a:pt x="37498" y="464"/>
                </a:lnTo>
                <a:lnTo>
                  <a:pt x="36689" y="259"/>
                </a:lnTo>
                <a:lnTo>
                  <a:pt x="36074" y="119"/>
                </a:lnTo>
                <a:lnTo>
                  <a:pt x="3554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1974;p41">
            <a:extLst>
              <a:ext uri="{FF2B5EF4-FFF2-40B4-BE49-F238E27FC236}">
                <a16:creationId xmlns:a16="http://schemas.microsoft.com/office/drawing/2014/main" id="{0BD7BD94-AFD4-F030-B2CA-D2535BC36121}"/>
              </a:ext>
            </a:extLst>
          </p:cNvPr>
          <p:cNvSpPr/>
          <p:nvPr/>
        </p:nvSpPr>
        <p:spPr>
          <a:xfrm>
            <a:off x="717389" y="5275652"/>
            <a:ext cx="301611" cy="286694"/>
          </a:xfrm>
          <a:custGeom>
            <a:avLst/>
            <a:gdLst/>
            <a:ahLst/>
            <a:cxnLst/>
            <a:rect l="l" t="t" r="r" b="b"/>
            <a:pathLst>
              <a:path w="16873" h="12439" extrusionOk="0">
                <a:moveTo>
                  <a:pt x="4262" y="1"/>
                </a:moveTo>
                <a:lnTo>
                  <a:pt x="4046" y="173"/>
                </a:lnTo>
                <a:lnTo>
                  <a:pt x="3819" y="346"/>
                </a:lnTo>
                <a:lnTo>
                  <a:pt x="3593" y="540"/>
                </a:lnTo>
                <a:lnTo>
                  <a:pt x="3377" y="734"/>
                </a:lnTo>
                <a:lnTo>
                  <a:pt x="3161" y="928"/>
                </a:lnTo>
                <a:lnTo>
                  <a:pt x="2935" y="1144"/>
                </a:lnTo>
                <a:lnTo>
                  <a:pt x="2719" y="1371"/>
                </a:lnTo>
                <a:lnTo>
                  <a:pt x="2514" y="1597"/>
                </a:lnTo>
                <a:lnTo>
                  <a:pt x="2298" y="1845"/>
                </a:lnTo>
                <a:lnTo>
                  <a:pt x="2093" y="2094"/>
                </a:lnTo>
                <a:lnTo>
                  <a:pt x="1899" y="2352"/>
                </a:lnTo>
                <a:lnTo>
                  <a:pt x="1705" y="2633"/>
                </a:lnTo>
                <a:lnTo>
                  <a:pt x="1511" y="2913"/>
                </a:lnTo>
                <a:lnTo>
                  <a:pt x="1327" y="3205"/>
                </a:lnTo>
                <a:lnTo>
                  <a:pt x="1144" y="3507"/>
                </a:lnTo>
                <a:lnTo>
                  <a:pt x="971" y="3830"/>
                </a:lnTo>
                <a:lnTo>
                  <a:pt x="820" y="4122"/>
                </a:lnTo>
                <a:lnTo>
                  <a:pt x="691" y="4413"/>
                </a:lnTo>
                <a:lnTo>
                  <a:pt x="562" y="4704"/>
                </a:lnTo>
                <a:lnTo>
                  <a:pt x="454" y="4995"/>
                </a:lnTo>
                <a:lnTo>
                  <a:pt x="357" y="5276"/>
                </a:lnTo>
                <a:lnTo>
                  <a:pt x="270" y="5567"/>
                </a:lnTo>
                <a:lnTo>
                  <a:pt x="195" y="5848"/>
                </a:lnTo>
                <a:lnTo>
                  <a:pt x="141" y="6128"/>
                </a:lnTo>
                <a:lnTo>
                  <a:pt x="87" y="6409"/>
                </a:lnTo>
                <a:lnTo>
                  <a:pt x="44" y="6678"/>
                </a:lnTo>
                <a:lnTo>
                  <a:pt x="22" y="6959"/>
                </a:lnTo>
                <a:lnTo>
                  <a:pt x="1" y="7228"/>
                </a:lnTo>
                <a:lnTo>
                  <a:pt x="1" y="7498"/>
                </a:lnTo>
                <a:lnTo>
                  <a:pt x="11" y="7757"/>
                </a:lnTo>
                <a:lnTo>
                  <a:pt x="22" y="8016"/>
                </a:lnTo>
                <a:lnTo>
                  <a:pt x="55" y="8275"/>
                </a:lnTo>
                <a:lnTo>
                  <a:pt x="98" y="8534"/>
                </a:lnTo>
                <a:lnTo>
                  <a:pt x="152" y="8782"/>
                </a:lnTo>
                <a:lnTo>
                  <a:pt x="206" y="9030"/>
                </a:lnTo>
                <a:lnTo>
                  <a:pt x="281" y="9267"/>
                </a:lnTo>
                <a:lnTo>
                  <a:pt x="367" y="9515"/>
                </a:lnTo>
                <a:lnTo>
                  <a:pt x="454" y="9742"/>
                </a:lnTo>
                <a:lnTo>
                  <a:pt x="562" y="9979"/>
                </a:lnTo>
                <a:lnTo>
                  <a:pt x="669" y="10206"/>
                </a:lnTo>
                <a:lnTo>
                  <a:pt x="799" y="10422"/>
                </a:lnTo>
                <a:lnTo>
                  <a:pt x="928" y="10637"/>
                </a:lnTo>
                <a:lnTo>
                  <a:pt x="1069" y="10853"/>
                </a:lnTo>
                <a:lnTo>
                  <a:pt x="1230" y="11058"/>
                </a:lnTo>
                <a:lnTo>
                  <a:pt x="1392" y="11252"/>
                </a:lnTo>
                <a:lnTo>
                  <a:pt x="1554" y="11446"/>
                </a:lnTo>
                <a:lnTo>
                  <a:pt x="1737" y="11641"/>
                </a:lnTo>
                <a:lnTo>
                  <a:pt x="1932" y="11824"/>
                </a:lnTo>
                <a:lnTo>
                  <a:pt x="2546" y="11964"/>
                </a:lnTo>
                <a:lnTo>
                  <a:pt x="3161" y="12094"/>
                </a:lnTo>
                <a:lnTo>
                  <a:pt x="3787" y="12202"/>
                </a:lnTo>
                <a:lnTo>
                  <a:pt x="4413" y="12277"/>
                </a:lnTo>
                <a:lnTo>
                  <a:pt x="5028" y="12353"/>
                </a:lnTo>
                <a:lnTo>
                  <a:pt x="5653" y="12396"/>
                </a:lnTo>
                <a:lnTo>
                  <a:pt x="6268" y="12428"/>
                </a:lnTo>
                <a:lnTo>
                  <a:pt x="6883" y="12439"/>
                </a:lnTo>
                <a:lnTo>
                  <a:pt x="7498" y="12439"/>
                </a:lnTo>
                <a:lnTo>
                  <a:pt x="8091" y="12417"/>
                </a:lnTo>
                <a:lnTo>
                  <a:pt x="8685" y="12374"/>
                </a:lnTo>
                <a:lnTo>
                  <a:pt x="9267" y="12320"/>
                </a:lnTo>
                <a:lnTo>
                  <a:pt x="9839" y="12256"/>
                </a:lnTo>
                <a:lnTo>
                  <a:pt x="10400" y="12169"/>
                </a:lnTo>
                <a:lnTo>
                  <a:pt x="10939" y="12061"/>
                </a:lnTo>
                <a:lnTo>
                  <a:pt x="11468" y="11953"/>
                </a:lnTo>
                <a:lnTo>
                  <a:pt x="11975" y="11824"/>
                </a:lnTo>
                <a:lnTo>
                  <a:pt x="12471" y="11684"/>
                </a:lnTo>
                <a:lnTo>
                  <a:pt x="12946" y="11522"/>
                </a:lnTo>
                <a:lnTo>
                  <a:pt x="13399" y="11360"/>
                </a:lnTo>
                <a:lnTo>
                  <a:pt x="13820" y="11177"/>
                </a:lnTo>
                <a:lnTo>
                  <a:pt x="14229" y="10983"/>
                </a:lnTo>
                <a:lnTo>
                  <a:pt x="14607" y="10778"/>
                </a:lnTo>
                <a:lnTo>
                  <a:pt x="14963" y="10562"/>
                </a:lnTo>
                <a:lnTo>
                  <a:pt x="15287" y="10335"/>
                </a:lnTo>
                <a:lnTo>
                  <a:pt x="15438" y="10217"/>
                </a:lnTo>
                <a:lnTo>
                  <a:pt x="15578" y="10087"/>
                </a:lnTo>
                <a:lnTo>
                  <a:pt x="15718" y="9969"/>
                </a:lnTo>
                <a:lnTo>
                  <a:pt x="15848" y="9839"/>
                </a:lnTo>
                <a:lnTo>
                  <a:pt x="15966" y="9720"/>
                </a:lnTo>
                <a:lnTo>
                  <a:pt x="16074" y="9580"/>
                </a:lnTo>
                <a:lnTo>
                  <a:pt x="16182" y="9451"/>
                </a:lnTo>
                <a:lnTo>
                  <a:pt x="16268" y="9321"/>
                </a:lnTo>
                <a:lnTo>
                  <a:pt x="16355" y="9181"/>
                </a:lnTo>
                <a:lnTo>
                  <a:pt x="16441" y="9041"/>
                </a:lnTo>
                <a:lnTo>
                  <a:pt x="16506" y="8901"/>
                </a:lnTo>
                <a:lnTo>
                  <a:pt x="16560" y="8760"/>
                </a:lnTo>
                <a:lnTo>
                  <a:pt x="16613" y="8609"/>
                </a:lnTo>
                <a:lnTo>
                  <a:pt x="16646" y="8458"/>
                </a:lnTo>
                <a:lnTo>
                  <a:pt x="16743" y="8027"/>
                </a:lnTo>
                <a:lnTo>
                  <a:pt x="16808" y="7595"/>
                </a:lnTo>
                <a:lnTo>
                  <a:pt x="16851" y="7175"/>
                </a:lnTo>
                <a:lnTo>
                  <a:pt x="16872" y="6775"/>
                </a:lnTo>
                <a:lnTo>
                  <a:pt x="16872" y="6376"/>
                </a:lnTo>
                <a:lnTo>
                  <a:pt x="16851" y="5988"/>
                </a:lnTo>
                <a:lnTo>
                  <a:pt x="16818" y="5610"/>
                </a:lnTo>
                <a:lnTo>
                  <a:pt x="16754" y="5254"/>
                </a:lnTo>
                <a:lnTo>
                  <a:pt x="16667" y="4898"/>
                </a:lnTo>
                <a:lnTo>
                  <a:pt x="16560" y="4564"/>
                </a:lnTo>
                <a:lnTo>
                  <a:pt x="16441" y="4240"/>
                </a:lnTo>
                <a:lnTo>
                  <a:pt x="16301" y="3927"/>
                </a:lnTo>
                <a:lnTo>
                  <a:pt x="16139" y="3636"/>
                </a:lnTo>
                <a:lnTo>
                  <a:pt x="15955" y="3345"/>
                </a:lnTo>
                <a:lnTo>
                  <a:pt x="15761" y="3075"/>
                </a:lnTo>
                <a:lnTo>
                  <a:pt x="15546" y="2827"/>
                </a:lnTo>
                <a:lnTo>
                  <a:pt x="15308" y="2590"/>
                </a:lnTo>
                <a:lnTo>
                  <a:pt x="15060" y="2363"/>
                </a:lnTo>
                <a:lnTo>
                  <a:pt x="14801" y="2158"/>
                </a:lnTo>
                <a:lnTo>
                  <a:pt x="14521" y="1964"/>
                </a:lnTo>
                <a:lnTo>
                  <a:pt x="14229" y="1781"/>
                </a:lnTo>
                <a:lnTo>
                  <a:pt x="13917" y="1630"/>
                </a:lnTo>
                <a:lnTo>
                  <a:pt x="13593" y="1489"/>
                </a:lnTo>
                <a:lnTo>
                  <a:pt x="13248" y="1360"/>
                </a:lnTo>
                <a:lnTo>
                  <a:pt x="12892" y="1252"/>
                </a:lnTo>
                <a:lnTo>
                  <a:pt x="12525" y="1166"/>
                </a:lnTo>
                <a:lnTo>
                  <a:pt x="12147" y="1101"/>
                </a:lnTo>
                <a:lnTo>
                  <a:pt x="11759" y="1047"/>
                </a:lnTo>
                <a:lnTo>
                  <a:pt x="11360" y="1015"/>
                </a:lnTo>
                <a:lnTo>
                  <a:pt x="10939" y="1004"/>
                </a:lnTo>
                <a:lnTo>
                  <a:pt x="10519" y="1015"/>
                </a:lnTo>
                <a:lnTo>
                  <a:pt x="10076" y="1047"/>
                </a:lnTo>
                <a:lnTo>
                  <a:pt x="9612" y="1080"/>
                </a:lnTo>
                <a:lnTo>
                  <a:pt x="9170" y="1101"/>
                </a:lnTo>
                <a:lnTo>
                  <a:pt x="8728" y="1112"/>
                </a:lnTo>
                <a:lnTo>
                  <a:pt x="8307" y="1101"/>
                </a:lnTo>
                <a:lnTo>
                  <a:pt x="7886" y="1090"/>
                </a:lnTo>
                <a:lnTo>
                  <a:pt x="7487" y="1058"/>
                </a:lnTo>
                <a:lnTo>
                  <a:pt x="7099" y="1015"/>
                </a:lnTo>
                <a:lnTo>
                  <a:pt x="6721" y="950"/>
                </a:lnTo>
                <a:lnTo>
                  <a:pt x="6354" y="875"/>
                </a:lnTo>
                <a:lnTo>
                  <a:pt x="6009" y="799"/>
                </a:lnTo>
                <a:lnTo>
                  <a:pt x="5675" y="691"/>
                </a:lnTo>
                <a:lnTo>
                  <a:pt x="5362" y="583"/>
                </a:lnTo>
                <a:lnTo>
                  <a:pt x="5060" y="465"/>
                </a:lnTo>
                <a:lnTo>
                  <a:pt x="4780" y="324"/>
                </a:lnTo>
                <a:lnTo>
                  <a:pt x="4510" y="173"/>
                </a:lnTo>
                <a:lnTo>
                  <a:pt x="42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1975;p41">
            <a:extLst>
              <a:ext uri="{FF2B5EF4-FFF2-40B4-BE49-F238E27FC236}">
                <a16:creationId xmlns:a16="http://schemas.microsoft.com/office/drawing/2014/main" id="{6907EB42-E156-BEDF-DD5B-EE7015A81FB9}"/>
              </a:ext>
            </a:extLst>
          </p:cNvPr>
          <p:cNvSpPr/>
          <p:nvPr/>
        </p:nvSpPr>
        <p:spPr>
          <a:xfrm>
            <a:off x="340398" y="3042667"/>
            <a:ext cx="154479" cy="247674"/>
          </a:xfrm>
          <a:custGeom>
            <a:avLst/>
            <a:gdLst/>
            <a:ahLst/>
            <a:cxnLst/>
            <a:rect l="l" t="t" r="r" b="b"/>
            <a:pathLst>
              <a:path w="8642" h="10746" extrusionOk="0">
                <a:moveTo>
                  <a:pt x="6732" y="1"/>
                </a:moveTo>
                <a:lnTo>
                  <a:pt x="6646" y="22"/>
                </a:lnTo>
                <a:lnTo>
                  <a:pt x="6549" y="55"/>
                </a:lnTo>
                <a:lnTo>
                  <a:pt x="6441" y="109"/>
                </a:lnTo>
                <a:lnTo>
                  <a:pt x="6322" y="184"/>
                </a:lnTo>
                <a:lnTo>
                  <a:pt x="6193" y="271"/>
                </a:lnTo>
                <a:lnTo>
                  <a:pt x="6063" y="378"/>
                </a:lnTo>
                <a:lnTo>
                  <a:pt x="5912" y="497"/>
                </a:lnTo>
                <a:lnTo>
                  <a:pt x="5610" y="778"/>
                </a:lnTo>
                <a:lnTo>
                  <a:pt x="5287" y="1101"/>
                </a:lnTo>
                <a:lnTo>
                  <a:pt x="4942" y="1468"/>
                </a:lnTo>
                <a:lnTo>
                  <a:pt x="4596" y="1867"/>
                </a:lnTo>
                <a:lnTo>
                  <a:pt x="4240" y="2299"/>
                </a:lnTo>
                <a:lnTo>
                  <a:pt x="3884" y="2741"/>
                </a:lnTo>
                <a:lnTo>
                  <a:pt x="3528" y="3183"/>
                </a:lnTo>
                <a:lnTo>
                  <a:pt x="3194" y="3636"/>
                </a:lnTo>
                <a:lnTo>
                  <a:pt x="2870" y="4079"/>
                </a:lnTo>
                <a:lnTo>
                  <a:pt x="2579" y="4510"/>
                </a:lnTo>
                <a:lnTo>
                  <a:pt x="2320" y="4920"/>
                </a:lnTo>
                <a:lnTo>
                  <a:pt x="2083" y="5287"/>
                </a:lnTo>
                <a:lnTo>
                  <a:pt x="1878" y="5654"/>
                </a:lnTo>
                <a:lnTo>
                  <a:pt x="1673" y="6042"/>
                </a:lnTo>
                <a:lnTo>
                  <a:pt x="1479" y="6430"/>
                </a:lnTo>
                <a:lnTo>
                  <a:pt x="1285" y="6829"/>
                </a:lnTo>
                <a:lnTo>
                  <a:pt x="1101" y="7218"/>
                </a:lnTo>
                <a:lnTo>
                  <a:pt x="929" y="7606"/>
                </a:lnTo>
                <a:lnTo>
                  <a:pt x="627" y="8340"/>
                </a:lnTo>
                <a:lnTo>
                  <a:pt x="368" y="8987"/>
                </a:lnTo>
                <a:lnTo>
                  <a:pt x="173" y="9494"/>
                </a:lnTo>
                <a:lnTo>
                  <a:pt x="1" y="9958"/>
                </a:lnTo>
                <a:lnTo>
                  <a:pt x="8102" y="10745"/>
                </a:lnTo>
                <a:lnTo>
                  <a:pt x="8167" y="10702"/>
                </a:lnTo>
                <a:lnTo>
                  <a:pt x="8232" y="10648"/>
                </a:lnTo>
                <a:lnTo>
                  <a:pt x="8286" y="10584"/>
                </a:lnTo>
                <a:lnTo>
                  <a:pt x="8340" y="10508"/>
                </a:lnTo>
                <a:lnTo>
                  <a:pt x="8394" y="10422"/>
                </a:lnTo>
                <a:lnTo>
                  <a:pt x="8437" y="10325"/>
                </a:lnTo>
                <a:lnTo>
                  <a:pt x="8469" y="10217"/>
                </a:lnTo>
                <a:lnTo>
                  <a:pt x="8512" y="10098"/>
                </a:lnTo>
                <a:lnTo>
                  <a:pt x="8566" y="9828"/>
                </a:lnTo>
                <a:lnTo>
                  <a:pt x="8609" y="9516"/>
                </a:lnTo>
                <a:lnTo>
                  <a:pt x="8631" y="9170"/>
                </a:lnTo>
                <a:lnTo>
                  <a:pt x="8642" y="8804"/>
                </a:lnTo>
                <a:lnTo>
                  <a:pt x="8631" y="8404"/>
                </a:lnTo>
                <a:lnTo>
                  <a:pt x="8620" y="7984"/>
                </a:lnTo>
                <a:lnTo>
                  <a:pt x="8588" y="7552"/>
                </a:lnTo>
                <a:lnTo>
                  <a:pt x="8545" y="7099"/>
                </a:lnTo>
                <a:lnTo>
                  <a:pt x="8501" y="6625"/>
                </a:lnTo>
                <a:lnTo>
                  <a:pt x="8437" y="6150"/>
                </a:lnTo>
                <a:lnTo>
                  <a:pt x="8372" y="5675"/>
                </a:lnTo>
                <a:lnTo>
                  <a:pt x="8297" y="5190"/>
                </a:lnTo>
                <a:lnTo>
                  <a:pt x="8210" y="4704"/>
                </a:lnTo>
                <a:lnTo>
                  <a:pt x="8124" y="4230"/>
                </a:lnTo>
                <a:lnTo>
                  <a:pt x="7941" y="3302"/>
                </a:lnTo>
                <a:lnTo>
                  <a:pt x="7736" y="2439"/>
                </a:lnTo>
                <a:lnTo>
                  <a:pt x="7628" y="2040"/>
                </a:lnTo>
                <a:lnTo>
                  <a:pt x="7531" y="1662"/>
                </a:lnTo>
                <a:lnTo>
                  <a:pt x="7423" y="1317"/>
                </a:lnTo>
                <a:lnTo>
                  <a:pt x="7326" y="1004"/>
                </a:lnTo>
                <a:lnTo>
                  <a:pt x="7229" y="724"/>
                </a:lnTo>
                <a:lnTo>
                  <a:pt x="7131" y="486"/>
                </a:lnTo>
                <a:lnTo>
                  <a:pt x="7045" y="303"/>
                </a:lnTo>
                <a:lnTo>
                  <a:pt x="6959" y="152"/>
                </a:lnTo>
                <a:lnTo>
                  <a:pt x="6916" y="98"/>
                </a:lnTo>
                <a:lnTo>
                  <a:pt x="6873" y="55"/>
                </a:lnTo>
                <a:lnTo>
                  <a:pt x="6840" y="22"/>
                </a:lnTo>
                <a:lnTo>
                  <a:pt x="6808" y="12"/>
                </a:lnTo>
                <a:lnTo>
                  <a:pt x="673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1976;p41">
            <a:extLst>
              <a:ext uri="{FF2B5EF4-FFF2-40B4-BE49-F238E27FC236}">
                <a16:creationId xmlns:a16="http://schemas.microsoft.com/office/drawing/2014/main" id="{46947157-6804-6694-3141-48618F7AE3D6}"/>
              </a:ext>
            </a:extLst>
          </p:cNvPr>
          <p:cNvSpPr/>
          <p:nvPr/>
        </p:nvSpPr>
        <p:spPr>
          <a:xfrm>
            <a:off x="417726" y="3105818"/>
            <a:ext cx="49586" cy="166361"/>
          </a:xfrm>
          <a:custGeom>
            <a:avLst/>
            <a:gdLst/>
            <a:ahLst/>
            <a:cxnLst/>
            <a:rect l="l" t="t" r="r" b="b"/>
            <a:pathLst>
              <a:path w="2774" h="7218" extrusionOk="0">
                <a:moveTo>
                  <a:pt x="2158" y="1"/>
                </a:moveTo>
                <a:lnTo>
                  <a:pt x="2126" y="12"/>
                </a:lnTo>
                <a:lnTo>
                  <a:pt x="2093" y="23"/>
                </a:lnTo>
                <a:lnTo>
                  <a:pt x="2050" y="55"/>
                </a:lnTo>
                <a:lnTo>
                  <a:pt x="1986" y="130"/>
                </a:lnTo>
                <a:lnTo>
                  <a:pt x="1910" y="228"/>
                </a:lnTo>
                <a:lnTo>
                  <a:pt x="1835" y="368"/>
                </a:lnTo>
                <a:lnTo>
                  <a:pt x="1748" y="530"/>
                </a:lnTo>
                <a:lnTo>
                  <a:pt x="1673" y="713"/>
                </a:lnTo>
                <a:lnTo>
                  <a:pt x="1500" y="1144"/>
                </a:lnTo>
                <a:lnTo>
                  <a:pt x="1328" y="1662"/>
                </a:lnTo>
                <a:lnTo>
                  <a:pt x="1144" y="2245"/>
                </a:lnTo>
                <a:lnTo>
                  <a:pt x="961" y="2892"/>
                </a:lnTo>
                <a:lnTo>
                  <a:pt x="777" y="3572"/>
                </a:lnTo>
                <a:lnTo>
                  <a:pt x="594" y="4262"/>
                </a:lnTo>
                <a:lnTo>
                  <a:pt x="432" y="4931"/>
                </a:lnTo>
                <a:lnTo>
                  <a:pt x="292" y="5546"/>
                </a:lnTo>
                <a:lnTo>
                  <a:pt x="76" y="6506"/>
                </a:lnTo>
                <a:lnTo>
                  <a:pt x="1" y="6883"/>
                </a:lnTo>
                <a:lnTo>
                  <a:pt x="2762" y="7218"/>
                </a:lnTo>
                <a:lnTo>
                  <a:pt x="2773" y="5902"/>
                </a:lnTo>
                <a:lnTo>
                  <a:pt x="2752" y="4629"/>
                </a:lnTo>
                <a:lnTo>
                  <a:pt x="2708" y="3442"/>
                </a:lnTo>
                <a:lnTo>
                  <a:pt x="2687" y="2892"/>
                </a:lnTo>
                <a:lnTo>
                  <a:pt x="2654" y="2374"/>
                </a:lnTo>
                <a:lnTo>
                  <a:pt x="2622" y="1900"/>
                </a:lnTo>
                <a:lnTo>
                  <a:pt x="2579" y="1468"/>
                </a:lnTo>
                <a:lnTo>
                  <a:pt x="2536" y="1080"/>
                </a:lnTo>
                <a:lnTo>
                  <a:pt x="2482" y="745"/>
                </a:lnTo>
                <a:lnTo>
                  <a:pt x="2428" y="465"/>
                </a:lnTo>
                <a:lnTo>
                  <a:pt x="2374" y="249"/>
                </a:lnTo>
                <a:lnTo>
                  <a:pt x="2342" y="163"/>
                </a:lnTo>
                <a:lnTo>
                  <a:pt x="2320" y="98"/>
                </a:lnTo>
                <a:lnTo>
                  <a:pt x="2288" y="55"/>
                </a:lnTo>
                <a:lnTo>
                  <a:pt x="2255" y="23"/>
                </a:lnTo>
                <a:lnTo>
                  <a:pt x="2223" y="12"/>
                </a:lnTo>
                <a:lnTo>
                  <a:pt x="219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1977;p41">
            <a:extLst>
              <a:ext uri="{FF2B5EF4-FFF2-40B4-BE49-F238E27FC236}">
                <a16:creationId xmlns:a16="http://schemas.microsoft.com/office/drawing/2014/main" id="{36485952-F13A-F732-E73C-0F416C2B4DC6}"/>
              </a:ext>
            </a:extLst>
          </p:cNvPr>
          <p:cNvSpPr/>
          <p:nvPr/>
        </p:nvSpPr>
        <p:spPr>
          <a:xfrm>
            <a:off x="666480" y="3392997"/>
            <a:ext cx="154086" cy="106205"/>
          </a:xfrm>
          <a:custGeom>
            <a:avLst/>
            <a:gdLst/>
            <a:ahLst/>
            <a:cxnLst/>
            <a:rect l="l" t="t" r="r" b="b"/>
            <a:pathLst>
              <a:path w="8620" h="4608" extrusionOk="0">
                <a:moveTo>
                  <a:pt x="7994" y="1"/>
                </a:moveTo>
                <a:lnTo>
                  <a:pt x="7843" y="11"/>
                </a:lnTo>
                <a:lnTo>
                  <a:pt x="7681" y="22"/>
                </a:lnTo>
                <a:lnTo>
                  <a:pt x="7369" y="44"/>
                </a:lnTo>
                <a:lnTo>
                  <a:pt x="7056" y="98"/>
                </a:lnTo>
                <a:lnTo>
                  <a:pt x="6743" y="152"/>
                </a:lnTo>
                <a:lnTo>
                  <a:pt x="6430" y="216"/>
                </a:lnTo>
                <a:lnTo>
                  <a:pt x="6128" y="292"/>
                </a:lnTo>
                <a:lnTo>
                  <a:pt x="5826" y="389"/>
                </a:lnTo>
                <a:lnTo>
                  <a:pt x="5524" y="486"/>
                </a:lnTo>
                <a:lnTo>
                  <a:pt x="5222" y="605"/>
                </a:lnTo>
                <a:lnTo>
                  <a:pt x="4931" y="713"/>
                </a:lnTo>
                <a:lnTo>
                  <a:pt x="4639" y="842"/>
                </a:lnTo>
                <a:lnTo>
                  <a:pt x="4359" y="982"/>
                </a:lnTo>
                <a:lnTo>
                  <a:pt x="4068" y="1123"/>
                </a:lnTo>
                <a:lnTo>
                  <a:pt x="3787" y="1274"/>
                </a:lnTo>
                <a:lnTo>
                  <a:pt x="3237" y="1586"/>
                </a:lnTo>
                <a:lnTo>
                  <a:pt x="2698" y="1921"/>
                </a:lnTo>
                <a:lnTo>
                  <a:pt x="2439" y="2104"/>
                </a:lnTo>
                <a:lnTo>
                  <a:pt x="2180" y="2288"/>
                </a:lnTo>
                <a:lnTo>
                  <a:pt x="1932" y="2482"/>
                </a:lnTo>
                <a:lnTo>
                  <a:pt x="1684" y="2687"/>
                </a:lnTo>
                <a:lnTo>
                  <a:pt x="1446" y="2903"/>
                </a:lnTo>
                <a:lnTo>
                  <a:pt x="1220" y="3118"/>
                </a:lnTo>
                <a:lnTo>
                  <a:pt x="993" y="3345"/>
                </a:lnTo>
                <a:lnTo>
                  <a:pt x="777" y="3571"/>
                </a:lnTo>
                <a:lnTo>
                  <a:pt x="572" y="3809"/>
                </a:lnTo>
                <a:lnTo>
                  <a:pt x="367" y="4057"/>
                </a:lnTo>
                <a:lnTo>
                  <a:pt x="184" y="4305"/>
                </a:lnTo>
                <a:lnTo>
                  <a:pt x="1" y="4575"/>
                </a:lnTo>
                <a:lnTo>
                  <a:pt x="44" y="4607"/>
                </a:lnTo>
                <a:lnTo>
                  <a:pt x="1026" y="3830"/>
                </a:lnTo>
                <a:lnTo>
                  <a:pt x="1511" y="3453"/>
                </a:lnTo>
                <a:lnTo>
                  <a:pt x="2007" y="3075"/>
                </a:lnTo>
                <a:lnTo>
                  <a:pt x="2989" y="2331"/>
                </a:lnTo>
                <a:lnTo>
                  <a:pt x="3485" y="1964"/>
                </a:lnTo>
                <a:lnTo>
                  <a:pt x="3733" y="1791"/>
                </a:lnTo>
                <a:lnTo>
                  <a:pt x="3992" y="1619"/>
                </a:lnTo>
                <a:lnTo>
                  <a:pt x="4262" y="1468"/>
                </a:lnTo>
                <a:lnTo>
                  <a:pt x="4521" y="1306"/>
                </a:lnTo>
                <a:lnTo>
                  <a:pt x="4801" y="1166"/>
                </a:lnTo>
                <a:lnTo>
                  <a:pt x="5071" y="1026"/>
                </a:lnTo>
                <a:lnTo>
                  <a:pt x="5351" y="885"/>
                </a:lnTo>
                <a:lnTo>
                  <a:pt x="5632" y="767"/>
                </a:lnTo>
                <a:lnTo>
                  <a:pt x="5912" y="648"/>
                </a:lnTo>
                <a:lnTo>
                  <a:pt x="6204" y="540"/>
                </a:lnTo>
                <a:lnTo>
                  <a:pt x="6495" y="432"/>
                </a:lnTo>
                <a:lnTo>
                  <a:pt x="6786" y="346"/>
                </a:lnTo>
                <a:lnTo>
                  <a:pt x="7088" y="270"/>
                </a:lnTo>
                <a:lnTo>
                  <a:pt x="7390" y="206"/>
                </a:lnTo>
                <a:lnTo>
                  <a:pt x="7692" y="152"/>
                </a:lnTo>
                <a:lnTo>
                  <a:pt x="7854" y="130"/>
                </a:lnTo>
                <a:lnTo>
                  <a:pt x="8005" y="109"/>
                </a:lnTo>
                <a:lnTo>
                  <a:pt x="8156" y="87"/>
                </a:lnTo>
                <a:lnTo>
                  <a:pt x="8318" y="76"/>
                </a:lnTo>
                <a:lnTo>
                  <a:pt x="8620" y="65"/>
                </a:lnTo>
                <a:lnTo>
                  <a:pt x="8620" y="11"/>
                </a:lnTo>
                <a:lnTo>
                  <a:pt x="830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1978;p41">
            <a:extLst>
              <a:ext uri="{FF2B5EF4-FFF2-40B4-BE49-F238E27FC236}">
                <a16:creationId xmlns:a16="http://schemas.microsoft.com/office/drawing/2014/main" id="{1B8D8C7F-C28B-D783-5EAB-79ED7768BA1C}"/>
              </a:ext>
            </a:extLst>
          </p:cNvPr>
          <p:cNvSpPr/>
          <p:nvPr/>
        </p:nvSpPr>
        <p:spPr>
          <a:xfrm>
            <a:off x="673809" y="3532991"/>
            <a:ext cx="191302" cy="32336"/>
          </a:xfrm>
          <a:custGeom>
            <a:avLst/>
            <a:gdLst/>
            <a:ahLst/>
            <a:cxnLst/>
            <a:rect l="l" t="t" r="r" b="b"/>
            <a:pathLst>
              <a:path w="10702" h="1403" extrusionOk="0">
                <a:moveTo>
                  <a:pt x="4639" y="0"/>
                </a:moveTo>
                <a:lnTo>
                  <a:pt x="4294" y="11"/>
                </a:lnTo>
                <a:lnTo>
                  <a:pt x="3938" y="22"/>
                </a:lnTo>
                <a:lnTo>
                  <a:pt x="3593" y="54"/>
                </a:lnTo>
                <a:lnTo>
                  <a:pt x="3248" y="97"/>
                </a:lnTo>
                <a:lnTo>
                  <a:pt x="2902" y="162"/>
                </a:lnTo>
                <a:lnTo>
                  <a:pt x="2557" y="237"/>
                </a:lnTo>
                <a:lnTo>
                  <a:pt x="2212" y="335"/>
                </a:lnTo>
                <a:lnTo>
                  <a:pt x="1878" y="432"/>
                </a:lnTo>
                <a:lnTo>
                  <a:pt x="1543" y="550"/>
                </a:lnTo>
                <a:lnTo>
                  <a:pt x="1220" y="680"/>
                </a:lnTo>
                <a:lnTo>
                  <a:pt x="907" y="820"/>
                </a:lnTo>
                <a:lnTo>
                  <a:pt x="594" y="982"/>
                </a:lnTo>
                <a:lnTo>
                  <a:pt x="292" y="1165"/>
                </a:lnTo>
                <a:lnTo>
                  <a:pt x="141" y="1262"/>
                </a:lnTo>
                <a:lnTo>
                  <a:pt x="1" y="1359"/>
                </a:lnTo>
                <a:lnTo>
                  <a:pt x="22" y="1403"/>
                </a:lnTo>
                <a:lnTo>
                  <a:pt x="346" y="1295"/>
                </a:lnTo>
                <a:lnTo>
                  <a:pt x="680" y="1198"/>
                </a:lnTo>
                <a:lnTo>
                  <a:pt x="1004" y="1100"/>
                </a:lnTo>
                <a:lnTo>
                  <a:pt x="1338" y="1014"/>
                </a:lnTo>
                <a:lnTo>
                  <a:pt x="1996" y="863"/>
                </a:lnTo>
                <a:lnTo>
                  <a:pt x="2654" y="734"/>
                </a:lnTo>
                <a:lnTo>
                  <a:pt x="3323" y="626"/>
                </a:lnTo>
                <a:lnTo>
                  <a:pt x="3992" y="518"/>
                </a:lnTo>
                <a:lnTo>
                  <a:pt x="4326" y="475"/>
                </a:lnTo>
                <a:lnTo>
                  <a:pt x="4661" y="442"/>
                </a:lnTo>
                <a:lnTo>
                  <a:pt x="5006" y="421"/>
                </a:lnTo>
                <a:lnTo>
                  <a:pt x="5168" y="421"/>
                </a:lnTo>
                <a:lnTo>
                  <a:pt x="5340" y="410"/>
                </a:lnTo>
                <a:lnTo>
                  <a:pt x="5675" y="410"/>
                </a:lnTo>
                <a:lnTo>
                  <a:pt x="6020" y="421"/>
                </a:lnTo>
                <a:lnTo>
                  <a:pt x="6355" y="432"/>
                </a:lnTo>
                <a:lnTo>
                  <a:pt x="6700" y="464"/>
                </a:lnTo>
                <a:lnTo>
                  <a:pt x="6862" y="475"/>
                </a:lnTo>
                <a:lnTo>
                  <a:pt x="6948" y="486"/>
                </a:lnTo>
                <a:lnTo>
                  <a:pt x="7034" y="496"/>
                </a:lnTo>
                <a:lnTo>
                  <a:pt x="7369" y="540"/>
                </a:lnTo>
                <a:lnTo>
                  <a:pt x="7541" y="561"/>
                </a:lnTo>
                <a:lnTo>
                  <a:pt x="7714" y="583"/>
                </a:lnTo>
                <a:lnTo>
                  <a:pt x="7876" y="615"/>
                </a:lnTo>
                <a:lnTo>
                  <a:pt x="8048" y="647"/>
                </a:lnTo>
                <a:lnTo>
                  <a:pt x="8383" y="712"/>
                </a:lnTo>
                <a:lnTo>
                  <a:pt x="8717" y="788"/>
                </a:lnTo>
                <a:lnTo>
                  <a:pt x="9051" y="874"/>
                </a:lnTo>
                <a:lnTo>
                  <a:pt x="9375" y="960"/>
                </a:lnTo>
                <a:lnTo>
                  <a:pt x="9537" y="1014"/>
                </a:lnTo>
                <a:lnTo>
                  <a:pt x="9709" y="1068"/>
                </a:lnTo>
                <a:lnTo>
                  <a:pt x="10033" y="1176"/>
                </a:lnTo>
                <a:lnTo>
                  <a:pt x="10109" y="1198"/>
                </a:lnTo>
                <a:lnTo>
                  <a:pt x="10195" y="1230"/>
                </a:lnTo>
                <a:lnTo>
                  <a:pt x="10357" y="1284"/>
                </a:lnTo>
                <a:lnTo>
                  <a:pt x="10680" y="1403"/>
                </a:lnTo>
                <a:lnTo>
                  <a:pt x="10702" y="1359"/>
                </a:lnTo>
                <a:lnTo>
                  <a:pt x="10389" y="1208"/>
                </a:lnTo>
                <a:lnTo>
                  <a:pt x="10227" y="1144"/>
                </a:lnTo>
                <a:lnTo>
                  <a:pt x="10152" y="1100"/>
                </a:lnTo>
                <a:lnTo>
                  <a:pt x="10065" y="1068"/>
                </a:lnTo>
                <a:lnTo>
                  <a:pt x="9753" y="939"/>
                </a:lnTo>
                <a:lnTo>
                  <a:pt x="9591" y="874"/>
                </a:lnTo>
                <a:lnTo>
                  <a:pt x="9429" y="820"/>
                </a:lnTo>
                <a:lnTo>
                  <a:pt x="9095" y="701"/>
                </a:lnTo>
                <a:lnTo>
                  <a:pt x="8771" y="593"/>
                </a:lnTo>
                <a:lnTo>
                  <a:pt x="8437" y="486"/>
                </a:lnTo>
                <a:lnTo>
                  <a:pt x="8102" y="399"/>
                </a:lnTo>
                <a:lnTo>
                  <a:pt x="7929" y="356"/>
                </a:lnTo>
                <a:lnTo>
                  <a:pt x="7768" y="324"/>
                </a:lnTo>
                <a:lnTo>
                  <a:pt x="7595" y="281"/>
                </a:lnTo>
                <a:lnTo>
                  <a:pt x="7422" y="248"/>
                </a:lnTo>
                <a:lnTo>
                  <a:pt x="7077" y="184"/>
                </a:lnTo>
                <a:lnTo>
                  <a:pt x="6991" y="162"/>
                </a:lnTo>
                <a:lnTo>
                  <a:pt x="6905" y="151"/>
                </a:lnTo>
                <a:lnTo>
                  <a:pt x="6732" y="130"/>
                </a:lnTo>
                <a:lnTo>
                  <a:pt x="6387" y="86"/>
                </a:lnTo>
                <a:lnTo>
                  <a:pt x="6042" y="43"/>
                </a:lnTo>
                <a:lnTo>
                  <a:pt x="5696" y="22"/>
                </a:lnTo>
                <a:lnTo>
                  <a:pt x="5524" y="11"/>
                </a:lnTo>
                <a:lnTo>
                  <a:pt x="5340" y="11"/>
                </a:lnTo>
                <a:lnTo>
                  <a:pt x="49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1979;p41">
            <a:extLst>
              <a:ext uri="{FF2B5EF4-FFF2-40B4-BE49-F238E27FC236}">
                <a16:creationId xmlns:a16="http://schemas.microsoft.com/office/drawing/2014/main" id="{EEFD6468-683D-CD65-C01B-FB6B5BEBE245}"/>
              </a:ext>
            </a:extLst>
          </p:cNvPr>
          <p:cNvSpPr/>
          <p:nvPr/>
        </p:nvSpPr>
        <p:spPr>
          <a:xfrm>
            <a:off x="81813" y="3016830"/>
            <a:ext cx="1177844" cy="1805836"/>
          </a:xfrm>
          <a:custGeom>
            <a:avLst/>
            <a:gdLst/>
            <a:ahLst/>
            <a:cxnLst/>
            <a:rect l="l" t="t" r="r" b="b"/>
            <a:pathLst>
              <a:path w="65892" h="78351" extrusionOk="0">
                <a:moveTo>
                  <a:pt x="10918" y="0"/>
                </a:moveTo>
                <a:lnTo>
                  <a:pt x="10853" y="22"/>
                </a:lnTo>
                <a:lnTo>
                  <a:pt x="10767" y="54"/>
                </a:lnTo>
                <a:lnTo>
                  <a:pt x="10680" y="97"/>
                </a:lnTo>
                <a:lnTo>
                  <a:pt x="10583" y="151"/>
                </a:lnTo>
                <a:lnTo>
                  <a:pt x="10378" y="302"/>
                </a:lnTo>
                <a:lnTo>
                  <a:pt x="10141" y="507"/>
                </a:lnTo>
                <a:lnTo>
                  <a:pt x="9882" y="744"/>
                </a:lnTo>
                <a:lnTo>
                  <a:pt x="9602" y="1046"/>
                </a:lnTo>
                <a:lnTo>
                  <a:pt x="9300" y="1381"/>
                </a:lnTo>
                <a:lnTo>
                  <a:pt x="8987" y="1758"/>
                </a:lnTo>
                <a:lnTo>
                  <a:pt x="8652" y="2179"/>
                </a:lnTo>
                <a:lnTo>
                  <a:pt x="8296" y="2643"/>
                </a:lnTo>
                <a:lnTo>
                  <a:pt x="7940" y="3150"/>
                </a:lnTo>
                <a:lnTo>
                  <a:pt x="7574" y="3689"/>
                </a:lnTo>
                <a:lnTo>
                  <a:pt x="7196" y="4261"/>
                </a:lnTo>
                <a:lnTo>
                  <a:pt x="6818" y="4876"/>
                </a:lnTo>
                <a:lnTo>
                  <a:pt x="6441" y="5512"/>
                </a:lnTo>
                <a:lnTo>
                  <a:pt x="6053" y="6192"/>
                </a:lnTo>
                <a:lnTo>
                  <a:pt x="5664" y="6893"/>
                </a:lnTo>
                <a:lnTo>
                  <a:pt x="5287" y="7627"/>
                </a:lnTo>
                <a:lnTo>
                  <a:pt x="4909" y="8382"/>
                </a:lnTo>
                <a:lnTo>
                  <a:pt x="4542" y="9169"/>
                </a:lnTo>
                <a:lnTo>
                  <a:pt x="4176" y="9979"/>
                </a:lnTo>
                <a:lnTo>
                  <a:pt x="3830" y="10820"/>
                </a:lnTo>
                <a:lnTo>
                  <a:pt x="3485" y="11672"/>
                </a:lnTo>
                <a:lnTo>
                  <a:pt x="3172" y="12546"/>
                </a:lnTo>
                <a:lnTo>
                  <a:pt x="2859" y="13441"/>
                </a:lnTo>
                <a:lnTo>
                  <a:pt x="2579" y="14348"/>
                </a:lnTo>
                <a:lnTo>
                  <a:pt x="2309" y="15275"/>
                </a:lnTo>
                <a:lnTo>
                  <a:pt x="2180" y="15750"/>
                </a:lnTo>
                <a:lnTo>
                  <a:pt x="2061" y="16214"/>
                </a:lnTo>
                <a:lnTo>
                  <a:pt x="1953" y="16688"/>
                </a:lnTo>
                <a:lnTo>
                  <a:pt x="1845" y="17174"/>
                </a:lnTo>
                <a:lnTo>
                  <a:pt x="1748" y="17649"/>
                </a:lnTo>
                <a:lnTo>
                  <a:pt x="1651" y="18134"/>
                </a:lnTo>
                <a:lnTo>
                  <a:pt x="1565" y="18619"/>
                </a:lnTo>
                <a:lnTo>
                  <a:pt x="1489" y="19116"/>
                </a:lnTo>
                <a:lnTo>
                  <a:pt x="1209" y="21090"/>
                </a:lnTo>
                <a:lnTo>
                  <a:pt x="1069" y="22093"/>
                </a:lnTo>
                <a:lnTo>
                  <a:pt x="939" y="23107"/>
                </a:lnTo>
                <a:lnTo>
                  <a:pt x="821" y="24132"/>
                </a:lnTo>
                <a:lnTo>
                  <a:pt x="702" y="25157"/>
                </a:lnTo>
                <a:lnTo>
                  <a:pt x="594" y="26203"/>
                </a:lnTo>
                <a:lnTo>
                  <a:pt x="497" y="27250"/>
                </a:lnTo>
                <a:lnTo>
                  <a:pt x="400" y="28318"/>
                </a:lnTo>
                <a:lnTo>
                  <a:pt x="324" y="29386"/>
                </a:lnTo>
                <a:lnTo>
                  <a:pt x="249" y="30464"/>
                </a:lnTo>
                <a:lnTo>
                  <a:pt x="173" y="31554"/>
                </a:lnTo>
                <a:lnTo>
                  <a:pt x="119" y="32654"/>
                </a:lnTo>
                <a:lnTo>
                  <a:pt x="76" y="33765"/>
                </a:lnTo>
                <a:lnTo>
                  <a:pt x="44" y="34887"/>
                </a:lnTo>
                <a:lnTo>
                  <a:pt x="11" y="36009"/>
                </a:lnTo>
                <a:lnTo>
                  <a:pt x="1" y="37153"/>
                </a:lnTo>
                <a:lnTo>
                  <a:pt x="1" y="38307"/>
                </a:lnTo>
                <a:lnTo>
                  <a:pt x="11" y="39461"/>
                </a:lnTo>
                <a:lnTo>
                  <a:pt x="44" y="40637"/>
                </a:lnTo>
                <a:lnTo>
                  <a:pt x="76" y="41824"/>
                </a:lnTo>
                <a:lnTo>
                  <a:pt x="130" y="43010"/>
                </a:lnTo>
                <a:lnTo>
                  <a:pt x="195" y="44219"/>
                </a:lnTo>
                <a:lnTo>
                  <a:pt x="270" y="45427"/>
                </a:lnTo>
                <a:lnTo>
                  <a:pt x="367" y="46657"/>
                </a:lnTo>
                <a:lnTo>
                  <a:pt x="475" y="47886"/>
                </a:lnTo>
                <a:lnTo>
                  <a:pt x="605" y="49138"/>
                </a:lnTo>
                <a:lnTo>
                  <a:pt x="745" y="50389"/>
                </a:lnTo>
                <a:lnTo>
                  <a:pt x="907" y="51662"/>
                </a:lnTo>
                <a:lnTo>
                  <a:pt x="1090" y="52935"/>
                </a:lnTo>
                <a:lnTo>
                  <a:pt x="1284" y="54229"/>
                </a:lnTo>
                <a:lnTo>
                  <a:pt x="1489" y="55524"/>
                </a:lnTo>
                <a:lnTo>
                  <a:pt x="1727" y="56819"/>
                </a:lnTo>
                <a:lnTo>
                  <a:pt x="1975" y="58081"/>
                </a:lnTo>
                <a:lnTo>
                  <a:pt x="2234" y="59300"/>
                </a:lnTo>
                <a:lnTo>
                  <a:pt x="2514" y="60497"/>
                </a:lnTo>
                <a:lnTo>
                  <a:pt x="2805" y="61651"/>
                </a:lnTo>
                <a:lnTo>
                  <a:pt x="3118" y="62773"/>
                </a:lnTo>
                <a:lnTo>
                  <a:pt x="3442" y="63863"/>
                </a:lnTo>
                <a:lnTo>
                  <a:pt x="3776" y="64920"/>
                </a:lnTo>
                <a:lnTo>
                  <a:pt x="4122" y="65934"/>
                </a:lnTo>
                <a:lnTo>
                  <a:pt x="4467" y="66916"/>
                </a:lnTo>
                <a:lnTo>
                  <a:pt x="4834" y="67854"/>
                </a:lnTo>
                <a:lnTo>
                  <a:pt x="5211" y="68760"/>
                </a:lnTo>
                <a:lnTo>
                  <a:pt x="5589" y="69634"/>
                </a:lnTo>
                <a:lnTo>
                  <a:pt x="5977" y="70454"/>
                </a:lnTo>
                <a:lnTo>
                  <a:pt x="6365" y="71242"/>
                </a:lnTo>
                <a:lnTo>
                  <a:pt x="6765" y="71997"/>
                </a:lnTo>
                <a:lnTo>
                  <a:pt x="7164" y="72698"/>
                </a:lnTo>
                <a:lnTo>
                  <a:pt x="7563" y="73367"/>
                </a:lnTo>
                <a:lnTo>
                  <a:pt x="7962" y="73982"/>
                </a:lnTo>
                <a:lnTo>
                  <a:pt x="8372" y="74564"/>
                </a:lnTo>
                <a:lnTo>
                  <a:pt x="8771" y="75104"/>
                </a:lnTo>
                <a:lnTo>
                  <a:pt x="8976" y="75352"/>
                </a:lnTo>
                <a:lnTo>
                  <a:pt x="9181" y="75600"/>
                </a:lnTo>
                <a:lnTo>
                  <a:pt x="9375" y="75826"/>
                </a:lnTo>
                <a:lnTo>
                  <a:pt x="9580" y="76053"/>
                </a:lnTo>
                <a:lnTo>
                  <a:pt x="9785" y="76258"/>
                </a:lnTo>
                <a:lnTo>
                  <a:pt x="9979" y="76452"/>
                </a:lnTo>
                <a:lnTo>
                  <a:pt x="10173" y="76635"/>
                </a:lnTo>
                <a:lnTo>
                  <a:pt x="10378" y="76808"/>
                </a:lnTo>
                <a:lnTo>
                  <a:pt x="10573" y="76970"/>
                </a:lnTo>
                <a:lnTo>
                  <a:pt x="10767" y="77121"/>
                </a:lnTo>
                <a:lnTo>
                  <a:pt x="10961" y="77261"/>
                </a:lnTo>
                <a:lnTo>
                  <a:pt x="11144" y="77391"/>
                </a:lnTo>
                <a:lnTo>
                  <a:pt x="11338" y="77509"/>
                </a:lnTo>
                <a:lnTo>
                  <a:pt x="11522" y="77606"/>
                </a:lnTo>
                <a:lnTo>
                  <a:pt x="11716" y="77703"/>
                </a:lnTo>
                <a:lnTo>
                  <a:pt x="11899" y="77779"/>
                </a:lnTo>
                <a:lnTo>
                  <a:pt x="12083" y="77854"/>
                </a:lnTo>
                <a:lnTo>
                  <a:pt x="12255" y="77908"/>
                </a:lnTo>
                <a:lnTo>
                  <a:pt x="12439" y="77952"/>
                </a:lnTo>
                <a:lnTo>
                  <a:pt x="12611" y="77984"/>
                </a:lnTo>
                <a:lnTo>
                  <a:pt x="12784" y="77995"/>
                </a:lnTo>
                <a:lnTo>
                  <a:pt x="12957" y="78005"/>
                </a:lnTo>
                <a:lnTo>
                  <a:pt x="13949" y="78016"/>
                </a:lnTo>
                <a:lnTo>
                  <a:pt x="15535" y="78038"/>
                </a:lnTo>
                <a:lnTo>
                  <a:pt x="20141" y="78113"/>
                </a:lnTo>
                <a:lnTo>
                  <a:pt x="26117" y="78210"/>
                </a:lnTo>
                <a:lnTo>
                  <a:pt x="29418" y="78254"/>
                </a:lnTo>
                <a:lnTo>
                  <a:pt x="32817" y="78297"/>
                </a:lnTo>
                <a:lnTo>
                  <a:pt x="36236" y="78329"/>
                </a:lnTo>
                <a:lnTo>
                  <a:pt x="39602" y="78351"/>
                </a:lnTo>
                <a:lnTo>
                  <a:pt x="42806" y="78351"/>
                </a:lnTo>
                <a:lnTo>
                  <a:pt x="45794" y="78340"/>
                </a:lnTo>
                <a:lnTo>
                  <a:pt x="47186" y="78318"/>
                </a:lnTo>
                <a:lnTo>
                  <a:pt x="48480" y="78297"/>
                </a:lnTo>
                <a:lnTo>
                  <a:pt x="49678" y="78264"/>
                </a:lnTo>
                <a:lnTo>
                  <a:pt x="50767" y="78232"/>
                </a:lnTo>
                <a:lnTo>
                  <a:pt x="51749" y="78189"/>
                </a:lnTo>
                <a:lnTo>
                  <a:pt x="52590" y="78135"/>
                </a:lnTo>
                <a:lnTo>
                  <a:pt x="53302" y="78070"/>
                </a:lnTo>
                <a:lnTo>
                  <a:pt x="53604" y="78038"/>
                </a:lnTo>
                <a:lnTo>
                  <a:pt x="53863" y="78005"/>
                </a:lnTo>
                <a:lnTo>
                  <a:pt x="54111" y="77962"/>
                </a:lnTo>
                <a:lnTo>
                  <a:pt x="54359" y="77919"/>
                </a:lnTo>
                <a:lnTo>
                  <a:pt x="54597" y="77854"/>
                </a:lnTo>
                <a:lnTo>
                  <a:pt x="54856" y="77790"/>
                </a:lnTo>
                <a:lnTo>
                  <a:pt x="55104" y="77725"/>
                </a:lnTo>
                <a:lnTo>
                  <a:pt x="55352" y="77639"/>
                </a:lnTo>
                <a:lnTo>
                  <a:pt x="55611" y="77552"/>
                </a:lnTo>
                <a:lnTo>
                  <a:pt x="55870" y="77455"/>
                </a:lnTo>
                <a:lnTo>
                  <a:pt x="56118" y="77358"/>
                </a:lnTo>
                <a:lnTo>
                  <a:pt x="56377" y="77240"/>
                </a:lnTo>
                <a:lnTo>
                  <a:pt x="56636" y="77121"/>
                </a:lnTo>
                <a:lnTo>
                  <a:pt x="56894" y="77002"/>
                </a:lnTo>
                <a:lnTo>
                  <a:pt x="57153" y="76862"/>
                </a:lnTo>
                <a:lnTo>
                  <a:pt x="57412" y="76722"/>
                </a:lnTo>
                <a:lnTo>
                  <a:pt x="57671" y="76571"/>
                </a:lnTo>
                <a:lnTo>
                  <a:pt x="57930" y="76409"/>
                </a:lnTo>
                <a:lnTo>
                  <a:pt x="58178" y="76247"/>
                </a:lnTo>
                <a:lnTo>
                  <a:pt x="58437" y="76074"/>
                </a:lnTo>
                <a:lnTo>
                  <a:pt x="58696" y="75891"/>
                </a:lnTo>
                <a:lnTo>
                  <a:pt x="58944" y="75708"/>
                </a:lnTo>
                <a:lnTo>
                  <a:pt x="59192" y="75514"/>
                </a:lnTo>
                <a:lnTo>
                  <a:pt x="59451" y="75309"/>
                </a:lnTo>
                <a:lnTo>
                  <a:pt x="59699" y="75093"/>
                </a:lnTo>
                <a:lnTo>
                  <a:pt x="59937" y="74877"/>
                </a:lnTo>
                <a:lnTo>
                  <a:pt x="60185" y="74651"/>
                </a:lnTo>
                <a:lnTo>
                  <a:pt x="60433" y="74424"/>
                </a:lnTo>
                <a:lnTo>
                  <a:pt x="60670" y="74176"/>
                </a:lnTo>
                <a:lnTo>
                  <a:pt x="60907" y="73928"/>
                </a:lnTo>
                <a:lnTo>
                  <a:pt x="61134" y="73680"/>
                </a:lnTo>
                <a:lnTo>
                  <a:pt x="61371" y="73410"/>
                </a:lnTo>
                <a:lnTo>
                  <a:pt x="61598" y="73140"/>
                </a:lnTo>
                <a:lnTo>
                  <a:pt x="61814" y="72860"/>
                </a:lnTo>
                <a:lnTo>
                  <a:pt x="62040" y="72579"/>
                </a:lnTo>
                <a:lnTo>
                  <a:pt x="62256" y="72288"/>
                </a:lnTo>
                <a:lnTo>
                  <a:pt x="62461" y="71986"/>
                </a:lnTo>
                <a:lnTo>
                  <a:pt x="62666" y="71673"/>
                </a:lnTo>
                <a:lnTo>
                  <a:pt x="62871" y="71360"/>
                </a:lnTo>
                <a:lnTo>
                  <a:pt x="63065" y="71037"/>
                </a:lnTo>
                <a:lnTo>
                  <a:pt x="63259" y="70713"/>
                </a:lnTo>
                <a:lnTo>
                  <a:pt x="63453" y="70368"/>
                </a:lnTo>
                <a:lnTo>
                  <a:pt x="63626" y="70023"/>
                </a:lnTo>
                <a:lnTo>
                  <a:pt x="63809" y="69677"/>
                </a:lnTo>
                <a:lnTo>
                  <a:pt x="63982" y="69321"/>
                </a:lnTo>
                <a:lnTo>
                  <a:pt x="64144" y="68955"/>
                </a:lnTo>
                <a:lnTo>
                  <a:pt x="64306" y="68577"/>
                </a:lnTo>
                <a:lnTo>
                  <a:pt x="64457" y="68199"/>
                </a:lnTo>
                <a:lnTo>
                  <a:pt x="64597" y="67811"/>
                </a:lnTo>
                <a:lnTo>
                  <a:pt x="64737" y="67412"/>
                </a:lnTo>
                <a:lnTo>
                  <a:pt x="64866" y="67013"/>
                </a:lnTo>
                <a:lnTo>
                  <a:pt x="64996" y="66603"/>
                </a:lnTo>
                <a:lnTo>
                  <a:pt x="65115" y="66193"/>
                </a:lnTo>
                <a:lnTo>
                  <a:pt x="65222" y="65761"/>
                </a:lnTo>
                <a:lnTo>
                  <a:pt x="65330" y="65330"/>
                </a:lnTo>
                <a:lnTo>
                  <a:pt x="65417" y="64898"/>
                </a:lnTo>
                <a:lnTo>
                  <a:pt x="65503" y="64456"/>
                </a:lnTo>
                <a:lnTo>
                  <a:pt x="65589" y="64003"/>
                </a:lnTo>
                <a:lnTo>
                  <a:pt x="65654" y="63539"/>
                </a:lnTo>
                <a:lnTo>
                  <a:pt x="65719" y="63075"/>
                </a:lnTo>
                <a:lnTo>
                  <a:pt x="65773" y="62601"/>
                </a:lnTo>
                <a:lnTo>
                  <a:pt x="65816" y="62126"/>
                </a:lnTo>
                <a:lnTo>
                  <a:pt x="65848" y="61641"/>
                </a:lnTo>
                <a:lnTo>
                  <a:pt x="65870" y="61144"/>
                </a:lnTo>
                <a:lnTo>
                  <a:pt x="65881" y="60637"/>
                </a:lnTo>
                <a:lnTo>
                  <a:pt x="65891" y="60130"/>
                </a:lnTo>
                <a:lnTo>
                  <a:pt x="65881" y="59623"/>
                </a:lnTo>
                <a:lnTo>
                  <a:pt x="65859" y="59106"/>
                </a:lnTo>
                <a:lnTo>
                  <a:pt x="65816" y="58577"/>
                </a:lnTo>
                <a:lnTo>
                  <a:pt x="65751" y="58048"/>
                </a:lnTo>
                <a:lnTo>
                  <a:pt x="65676" y="57520"/>
                </a:lnTo>
                <a:lnTo>
                  <a:pt x="65589" y="56980"/>
                </a:lnTo>
                <a:lnTo>
                  <a:pt x="65481" y="56441"/>
                </a:lnTo>
                <a:lnTo>
                  <a:pt x="65363" y="55891"/>
                </a:lnTo>
                <a:lnTo>
                  <a:pt x="65222" y="55351"/>
                </a:lnTo>
                <a:lnTo>
                  <a:pt x="65071" y="54801"/>
                </a:lnTo>
                <a:lnTo>
                  <a:pt x="64910" y="54251"/>
                </a:lnTo>
                <a:lnTo>
                  <a:pt x="64726" y="53701"/>
                </a:lnTo>
                <a:lnTo>
                  <a:pt x="64532" y="53151"/>
                </a:lnTo>
                <a:lnTo>
                  <a:pt x="64327" y="52590"/>
                </a:lnTo>
                <a:lnTo>
                  <a:pt x="64101" y="52040"/>
                </a:lnTo>
                <a:lnTo>
                  <a:pt x="63863" y="51489"/>
                </a:lnTo>
                <a:lnTo>
                  <a:pt x="63615" y="50939"/>
                </a:lnTo>
                <a:lnTo>
                  <a:pt x="63356" y="50378"/>
                </a:lnTo>
                <a:lnTo>
                  <a:pt x="63087" y="49828"/>
                </a:lnTo>
                <a:lnTo>
                  <a:pt x="62795" y="49278"/>
                </a:lnTo>
                <a:lnTo>
                  <a:pt x="62504" y="48739"/>
                </a:lnTo>
                <a:lnTo>
                  <a:pt x="62191" y="48188"/>
                </a:lnTo>
                <a:lnTo>
                  <a:pt x="61878" y="47649"/>
                </a:lnTo>
                <a:lnTo>
                  <a:pt x="61544" y="47110"/>
                </a:lnTo>
                <a:lnTo>
                  <a:pt x="61209" y="46581"/>
                </a:lnTo>
                <a:lnTo>
                  <a:pt x="60854" y="46042"/>
                </a:lnTo>
                <a:lnTo>
                  <a:pt x="60498" y="45524"/>
                </a:lnTo>
                <a:lnTo>
                  <a:pt x="60120" y="44995"/>
                </a:lnTo>
                <a:lnTo>
                  <a:pt x="59742" y="44477"/>
                </a:lnTo>
                <a:lnTo>
                  <a:pt x="59354" y="43970"/>
                </a:lnTo>
                <a:lnTo>
                  <a:pt x="58955" y="43463"/>
                </a:lnTo>
                <a:lnTo>
                  <a:pt x="58545" y="42967"/>
                </a:lnTo>
                <a:lnTo>
                  <a:pt x="58124" y="42471"/>
                </a:lnTo>
                <a:lnTo>
                  <a:pt x="57704" y="41986"/>
                </a:lnTo>
                <a:lnTo>
                  <a:pt x="57272" y="41511"/>
                </a:lnTo>
                <a:lnTo>
                  <a:pt x="56830" y="41047"/>
                </a:lnTo>
                <a:lnTo>
                  <a:pt x="56377" y="40583"/>
                </a:lnTo>
                <a:lnTo>
                  <a:pt x="55924" y="40130"/>
                </a:lnTo>
                <a:lnTo>
                  <a:pt x="55470" y="39688"/>
                </a:lnTo>
                <a:lnTo>
                  <a:pt x="54996" y="39256"/>
                </a:lnTo>
                <a:lnTo>
                  <a:pt x="54521" y="38836"/>
                </a:lnTo>
                <a:lnTo>
                  <a:pt x="54047" y="38415"/>
                </a:lnTo>
                <a:lnTo>
                  <a:pt x="53561" y="38016"/>
                </a:lnTo>
                <a:lnTo>
                  <a:pt x="53065" y="37627"/>
                </a:lnTo>
                <a:lnTo>
                  <a:pt x="52569" y="37239"/>
                </a:lnTo>
                <a:lnTo>
                  <a:pt x="52062" y="36872"/>
                </a:lnTo>
                <a:lnTo>
                  <a:pt x="51565" y="36516"/>
                </a:lnTo>
                <a:lnTo>
                  <a:pt x="51048" y="36171"/>
                </a:lnTo>
                <a:lnTo>
                  <a:pt x="50541" y="35847"/>
                </a:lnTo>
                <a:lnTo>
                  <a:pt x="50012" y="35524"/>
                </a:lnTo>
                <a:lnTo>
                  <a:pt x="49494" y="35222"/>
                </a:lnTo>
                <a:lnTo>
                  <a:pt x="48966" y="34930"/>
                </a:lnTo>
                <a:lnTo>
                  <a:pt x="48437" y="34661"/>
                </a:lnTo>
                <a:lnTo>
                  <a:pt x="47908" y="34402"/>
                </a:lnTo>
                <a:lnTo>
                  <a:pt x="47380" y="34154"/>
                </a:lnTo>
                <a:lnTo>
                  <a:pt x="46840" y="33927"/>
                </a:lnTo>
                <a:lnTo>
                  <a:pt x="46301" y="33711"/>
                </a:lnTo>
                <a:lnTo>
                  <a:pt x="45762" y="33517"/>
                </a:lnTo>
                <a:lnTo>
                  <a:pt x="45222" y="33345"/>
                </a:lnTo>
                <a:lnTo>
                  <a:pt x="44683" y="33183"/>
                </a:lnTo>
                <a:lnTo>
                  <a:pt x="44144" y="33032"/>
                </a:lnTo>
                <a:lnTo>
                  <a:pt x="43604" y="32913"/>
                </a:lnTo>
                <a:lnTo>
                  <a:pt x="43054" y="32805"/>
                </a:lnTo>
                <a:lnTo>
                  <a:pt x="42515" y="32708"/>
                </a:lnTo>
                <a:lnTo>
                  <a:pt x="41975" y="32633"/>
                </a:lnTo>
                <a:lnTo>
                  <a:pt x="41436" y="32568"/>
                </a:lnTo>
                <a:lnTo>
                  <a:pt x="40907" y="32514"/>
                </a:lnTo>
                <a:lnTo>
                  <a:pt x="40379" y="32460"/>
                </a:lnTo>
                <a:lnTo>
                  <a:pt x="39861" y="32428"/>
                </a:lnTo>
                <a:lnTo>
                  <a:pt x="39343" y="32385"/>
                </a:lnTo>
                <a:lnTo>
                  <a:pt x="38836" y="32363"/>
                </a:lnTo>
                <a:lnTo>
                  <a:pt x="38329" y="32341"/>
                </a:lnTo>
                <a:lnTo>
                  <a:pt x="37833" y="32331"/>
                </a:lnTo>
                <a:lnTo>
                  <a:pt x="36366" y="32331"/>
                </a:lnTo>
                <a:lnTo>
                  <a:pt x="35427" y="32363"/>
                </a:lnTo>
                <a:lnTo>
                  <a:pt x="34499" y="32417"/>
                </a:lnTo>
                <a:lnTo>
                  <a:pt x="33615" y="32492"/>
                </a:lnTo>
                <a:lnTo>
                  <a:pt x="32741" y="32589"/>
                </a:lnTo>
                <a:lnTo>
                  <a:pt x="31910" y="32697"/>
                </a:lnTo>
                <a:lnTo>
                  <a:pt x="31101" y="32827"/>
                </a:lnTo>
                <a:lnTo>
                  <a:pt x="30314" y="32956"/>
                </a:lnTo>
                <a:lnTo>
                  <a:pt x="29569" y="33107"/>
                </a:lnTo>
                <a:lnTo>
                  <a:pt x="28858" y="33269"/>
                </a:lnTo>
                <a:lnTo>
                  <a:pt x="28167" y="33431"/>
                </a:lnTo>
                <a:lnTo>
                  <a:pt x="27520" y="33593"/>
                </a:lnTo>
                <a:lnTo>
                  <a:pt x="26905" y="33765"/>
                </a:lnTo>
                <a:lnTo>
                  <a:pt x="26322" y="33938"/>
                </a:lnTo>
                <a:lnTo>
                  <a:pt x="25783" y="34111"/>
                </a:lnTo>
                <a:lnTo>
                  <a:pt x="25287" y="34283"/>
                </a:lnTo>
                <a:lnTo>
                  <a:pt x="24812" y="34445"/>
                </a:lnTo>
                <a:lnTo>
                  <a:pt x="24391" y="34607"/>
                </a:lnTo>
                <a:lnTo>
                  <a:pt x="24003" y="34747"/>
                </a:lnTo>
                <a:lnTo>
                  <a:pt x="23367" y="35017"/>
                </a:lnTo>
                <a:lnTo>
                  <a:pt x="22892" y="35222"/>
                </a:lnTo>
                <a:lnTo>
                  <a:pt x="22601" y="35362"/>
                </a:lnTo>
                <a:lnTo>
                  <a:pt x="22504" y="35405"/>
                </a:lnTo>
                <a:lnTo>
                  <a:pt x="21835" y="32708"/>
                </a:lnTo>
                <a:lnTo>
                  <a:pt x="22277" y="32730"/>
                </a:lnTo>
                <a:lnTo>
                  <a:pt x="22719" y="32741"/>
                </a:lnTo>
                <a:lnTo>
                  <a:pt x="23151" y="32730"/>
                </a:lnTo>
                <a:lnTo>
                  <a:pt x="23561" y="32719"/>
                </a:lnTo>
                <a:lnTo>
                  <a:pt x="23971" y="32687"/>
                </a:lnTo>
                <a:lnTo>
                  <a:pt x="24370" y="32643"/>
                </a:lnTo>
                <a:lnTo>
                  <a:pt x="24758" y="32589"/>
                </a:lnTo>
                <a:lnTo>
                  <a:pt x="25136" y="32536"/>
                </a:lnTo>
                <a:lnTo>
                  <a:pt x="25503" y="32460"/>
                </a:lnTo>
                <a:lnTo>
                  <a:pt x="25859" y="32374"/>
                </a:lnTo>
                <a:lnTo>
                  <a:pt x="26215" y="32287"/>
                </a:lnTo>
                <a:lnTo>
                  <a:pt x="26549" y="32180"/>
                </a:lnTo>
                <a:lnTo>
                  <a:pt x="26883" y="32072"/>
                </a:lnTo>
                <a:lnTo>
                  <a:pt x="27207" y="31953"/>
                </a:lnTo>
                <a:lnTo>
                  <a:pt x="27520" y="31824"/>
                </a:lnTo>
                <a:lnTo>
                  <a:pt x="27822" y="31694"/>
                </a:lnTo>
                <a:lnTo>
                  <a:pt x="28124" y="31543"/>
                </a:lnTo>
                <a:lnTo>
                  <a:pt x="28415" y="31392"/>
                </a:lnTo>
                <a:lnTo>
                  <a:pt x="28696" y="31241"/>
                </a:lnTo>
                <a:lnTo>
                  <a:pt x="28965" y="31068"/>
                </a:lnTo>
                <a:lnTo>
                  <a:pt x="29224" y="30907"/>
                </a:lnTo>
                <a:lnTo>
                  <a:pt x="29483" y="30723"/>
                </a:lnTo>
                <a:lnTo>
                  <a:pt x="29721" y="30540"/>
                </a:lnTo>
                <a:lnTo>
                  <a:pt x="29969" y="30356"/>
                </a:lnTo>
                <a:lnTo>
                  <a:pt x="30195" y="30162"/>
                </a:lnTo>
                <a:lnTo>
                  <a:pt x="30422" y="29968"/>
                </a:lnTo>
                <a:lnTo>
                  <a:pt x="30637" y="29763"/>
                </a:lnTo>
                <a:lnTo>
                  <a:pt x="30842" y="29558"/>
                </a:lnTo>
                <a:lnTo>
                  <a:pt x="31047" y="29353"/>
                </a:lnTo>
                <a:lnTo>
                  <a:pt x="31242" y="29137"/>
                </a:lnTo>
                <a:lnTo>
                  <a:pt x="31425" y="28922"/>
                </a:lnTo>
                <a:lnTo>
                  <a:pt x="31608" y="28706"/>
                </a:lnTo>
                <a:lnTo>
                  <a:pt x="31781" y="28490"/>
                </a:lnTo>
                <a:lnTo>
                  <a:pt x="31943" y="28264"/>
                </a:lnTo>
                <a:lnTo>
                  <a:pt x="32256" y="27821"/>
                </a:lnTo>
                <a:lnTo>
                  <a:pt x="32536" y="27368"/>
                </a:lnTo>
                <a:lnTo>
                  <a:pt x="32806" y="26915"/>
                </a:lnTo>
                <a:lnTo>
                  <a:pt x="33043" y="26462"/>
                </a:lnTo>
                <a:lnTo>
                  <a:pt x="33248" y="26020"/>
                </a:lnTo>
                <a:lnTo>
                  <a:pt x="33442" y="25588"/>
                </a:lnTo>
                <a:lnTo>
                  <a:pt x="33615" y="25157"/>
                </a:lnTo>
                <a:lnTo>
                  <a:pt x="33755" y="24747"/>
                </a:lnTo>
                <a:lnTo>
                  <a:pt x="33885" y="24348"/>
                </a:lnTo>
                <a:lnTo>
                  <a:pt x="34003" y="23959"/>
                </a:lnTo>
                <a:lnTo>
                  <a:pt x="34089" y="23603"/>
                </a:lnTo>
                <a:lnTo>
                  <a:pt x="34165" y="23269"/>
                </a:lnTo>
                <a:lnTo>
                  <a:pt x="34219" y="22956"/>
                </a:lnTo>
                <a:lnTo>
                  <a:pt x="34262" y="22676"/>
                </a:lnTo>
                <a:lnTo>
                  <a:pt x="34294" y="22428"/>
                </a:lnTo>
                <a:lnTo>
                  <a:pt x="34327" y="21985"/>
                </a:lnTo>
                <a:lnTo>
                  <a:pt x="34348" y="21575"/>
                </a:lnTo>
                <a:lnTo>
                  <a:pt x="34338" y="21209"/>
                </a:lnTo>
                <a:lnTo>
                  <a:pt x="34316" y="20863"/>
                </a:lnTo>
                <a:lnTo>
                  <a:pt x="34294" y="20701"/>
                </a:lnTo>
                <a:lnTo>
                  <a:pt x="34262" y="20550"/>
                </a:lnTo>
                <a:lnTo>
                  <a:pt x="34230" y="20410"/>
                </a:lnTo>
                <a:lnTo>
                  <a:pt x="34187" y="20270"/>
                </a:lnTo>
                <a:lnTo>
                  <a:pt x="34143" y="20141"/>
                </a:lnTo>
                <a:lnTo>
                  <a:pt x="34089" y="20011"/>
                </a:lnTo>
                <a:lnTo>
                  <a:pt x="34025" y="19892"/>
                </a:lnTo>
                <a:lnTo>
                  <a:pt x="33960" y="19774"/>
                </a:lnTo>
                <a:lnTo>
                  <a:pt x="33874" y="19666"/>
                </a:lnTo>
                <a:lnTo>
                  <a:pt x="33798" y="19558"/>
                </a:lnTo>
                <a:lnTo>
                  <a:pt x="33701" y="19450"/>
                </a:lnTo>
                <a:lnTo>
                  <a:pt x="33593" y="19353"/>
                </a:lnTo>
                <a:lnTo>
                  <a:pt x="33485" y="19267"/>
                </a:lnTo>
                <a:lnTo>
                  <a:pt x="33367" y="19170"/>
                </a:lnTo>
                <a:lnTo>
                  <a:pt x="33237" y="19083"/>
                </a:lnTo>
                <a:lnTo>
                  <a:pt x="33097" y="18997"/>
                </a:lnTo>
                <a:lnTo>
                  <a:pt x="32946" y="18911"/>
                </a:lnTo>
                <a:lnTo>
                  <a:pt x="32784" y="18835"/>
                </a:lnTo>
                <a:lnTo>
                  <a:pt x="32428" y="18684"/>
                </a:lnTo>
                <a:lnTo>
                  <a:pt x="32040" y="18533"/>
                </a:lnTo>
                <a:lnTo>
                  <a:pt x="31598" y="18382"/>
                </a:lnTo>
                <a:lnTo>
                  <a:pt x="31371" y="18296"/>
                </a:lnTo>
                <a:lnTo>
                  <a:pt x="31144" y="18199"/>
                </a:lnTo>
                <a:lnTo>
                  <a:pt x="30929" y="18080"/>
                </a:lnTo>
                <a:lnTo>
                  <a:pt x="30713" y="17940"/>
                </a:lnTo>
                <a:lnTo>
                  <a:pt x="30508" y="17789"/>
                </a:lnTo>
                <a:lnTo>
                  <a:pt x="30303" y="17616"/>
                </a:lnTo>
                <a:lnTo>
                  <a:pt x="30109" y="17433"/>
                </a:lnTo>
                <a:lnTo>
                  <a:pt x="29904" y="17239"/>
                </a:lnTo>
                <a:lnTo>
                  <a:pt x="29710" y="17034"/>
                </a:lnTo>
                <a:lnTo>
                  <a:pt x="29516" y="16818"/>
                </a:lnTo>
                <a:lnTo>
                  <a:pt x="29138" y="16354"/>
                </a:lnTo>
                <a:lnTo>
                  <a:pt x="28750" y="15858"/>
                </a:lnTo>
                <a:lnTo>
                  <a:pt x="28361" y="15351"/>
                </a:lnTo>
                <a:lnTo>
                  <a:pt x="27962" y="14822"/>
                </a:lnTo>
                <a:lnTo>
                  <a:pt x="27541" y="14294"/>
                </a:lnTo>
                <a:lnTo>
                  <a:pt x="27121" y="13765"/>
                </a:lnTo>
                <a:lnTo>
                  <a:pt x="26894" y="13506"/>
                </a:lnTo>
                <a:lnTo>
                  <a:pt x="26657" y="13247"/>
                </a:lnTo>
                <a:lnTo>
                  <a:pt x="26430" y="12999"/>
                </a:lnTo>
                <a:lnTo>
                  <a:pt x="26182" y="12751"/>
                </a:lnTo>
                <a:lnTo>
                  <a:pt x="25934" y="12514"/>
                </a:lnTo>
                <a:lnTo>
                  <a:pt x="25664" y="12287"/>
                </a:lnTo>
                <a:lnTo>
                  <a:pt x="25395" y="12061"/>
                </a:lnTo>
                <a:lnTo>
                  <a:pt x="25125" y="11856"/>
                </a:lnTo>
                <a:lnTo>
                  <a:pt x="24834" y="11651"/>
                </a:lnTo>
                <a:lnTo>
                  <a:pt x="24532" y="11467"/>
                </a:lnTo>
                <a:lnTo>
                  <a:pt x="24219" y="11295"/>
                </a:lnTo>
                <a:lnTo>
                  <a:pt x="23884" y="11133"/>
                </a:lnTo>
                <a:lnTo>
                  <a:pt x="23550" y="10993"/>
                </a:lnTo>
                <a:lnTo>
                  <a:pt x="23194" y="10852"/>
                </a:lnTo>
                <a:lnTo>
                  <a:pt x="22838" y="10723"/>
                </a:lnTo>
                <a:lnTo>
                  <a:pt x="22471" y="10604"/>
                </a:lnTo>
                <a:lnTo>
                  <a:pt x="22094" y="10496"/>
                </a:lnTo>
                <a:lnTo>
                  <a:pt x="21716" y="10399"/>
                </a:lnTo>
                <a:lnTo>
                  <a:pt x="21328" y="10313"/>
                </a:lnTo>
                <a:lnTo>
                  <a:pt x="20950" y="10237"/>
                </a:lnTo>
                <a:lnTo>
                  <a:pt x="20562" y="10162"/>
                </a:lnTo>
                <a:lnTo>
                  <a:pt x="20184" y="10097"/>
                </a:lnTo>
                <a:lnTo>
                  <a:pt x="19429" y="9989"/>
                </a:lnTo>
                <a:lnTo>
                  <a:pt x="18696" y="9914"/>
                </a:lnTo>
                <a:lnTo>
                  <a:pt x="18016" y="9849"/>
                </a:lnTo>
                <a:lnTo>
                  <a:pt x="17369" y="9817"/>
                </a:lnTo>
                <a:lnTo>
                  <a:pt x="16797" y="9795"/>
                </a:lnTo>
                <a:lnTo>
                  <a:pt x="16301" y="9784"/>
                </a:lnTo>
                <a:lnTo>
                  <a:pt x="15578" y="9774"/>
                </a:lnTo>
                <a:lnTo>
                  <a:pt x="15319" y="9784"/>
                </a:lnTo>
                <a:lnTo>
                  <a:pt x="15276" y="9407"/>
                </a:lnTo>
                <a:lnTo>
                  <a:pt x="15222" y="9029"/>
                </a:lnTo>
                <a:lnTo>
                  <a:pt x="15157" y="8641"/>
                </a:lnTo>
                <a:lnTo>
                  <a:pt x="15082" y="8253"/>
                </a:lnTo>
                <a:lnTo>
                  <a:pt x="14995" y="7853"/>
                </a:lnTo>
                <a:lnTo>
                  <a:pt x="14888" y="7454"/>
                </a:lnTo>
                <a:lnTo>
                  <a:pt x="14780" y="7044"/>
                </a:lnTo>
                <a:lnTo>
                  <a:pt x="14661" y="6645"/>
                </a:lnTo>
                <a:lnTo>
                  <a:pt x="14532" y="6246"/>
                </a:lnTo>
                <a:lnTo>
                  <a:pt x="14402" y="5836"/>
                </a:lnTo>
                <a:lnTo>
                  <a:pt x="14262" y="5448"/>
                </a:lnTo>
                <a:lnTo>
                  <a:pt x="14111" y="5049"/>
                </a:lnTo>
                <a:lnTo>
                  <a:pt x="13960" y="4660"/>
                </a:lnTo>
                <a:lnTo>
                  <a:pt x="13798" y="4283"/>
                </a:lnTo>
                <a:lnTo>
                  <a:pt x="13636" y="3905"/>
                </a:lnTo>
                <a:lnTo>
                  <a:pt x="13474" y="3549"/>
                </a:lnTo>
                <a:lnTo>
                  <a:pt x="13313" y="3193"/>
                </a:lnTo>
                <a:lnTo>
                  <a:pt x="13140" y="2848"/>
                </a:lnTo>
                <a:lnTo>
                  <a:pt x="12967" y="2524"/>
                </a:lnTo>
                <a:lnTo>
                  <a:pt x="12806" y="2211"/>
                </a:lnTo>
                <a:lnTo>
                  <a:pt x="12633" y="1909"/>
                </a:lnTo>
                <a:lnTo>
                  <a:pt x="12460" y="1629"/>
                </a:lnTo>
                <a:lnTo>
                  <a:pt x="12299" y="1370"/>
                </a:lnTo>
                <a:lnTo>
                  <a:pt x="12137" y="1122"/>
                </a:lnTo>
                <a:lnTo>
                  <a:pt x="11986" y="895"/>
                </a:lnTo>
                <a:lnTo>
                  <a:pt x="11824" y="701"/>
                </a:lnTo>
                <a:lnTo>
                  <a:pt x="11684" y="518"/>
                </a:lnTo>
                <a:lnTo>
                  <a:pt x="11533" y="367"/>
                </a:lnTo>
                <a:lnTo>
                  <a:pt x="11403" y="237"/>
                </a:lnTo>
                <a:lnTo>
                  <a:pt x="11274" y="129"/>
                </a:lnTo>
                <a:lnTo>
                  <a:pt x="11155" y="54"/>
                </a:lnTo>
                <a:lnTo>
                  <a:pt x="11047" y="11"/>
                </a:lnTo>
                <a:lnTo>
                  <a:pt x="109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1980;p41">
            <a:extLst>
              <a:ext uri="{FF2B5EF4-FFF2-40B4-BE49-F238E27FC236}">
                <a16:creationId xmlns:a16="http://schemas.microsoft.com/office/drawing/2014/main" id="{D81CCD73-D730-C93E-4188-CDA5A7FB000A}"/>
              </a:ext>
            </a:extLst>
          </p:cNvPr>
          <p:cNvSpPr/>
          <p:nvPr/>
        </p:nvSpPr>
        <p:spPr>
          <a:xfrm>
            <a:off x="718158" y="4166996"/>
            <a:ext cx="304507" cy="660649"/>
          </a:xfrm>
          <a:custGeom>
            <a:avLst/>
            <a:gdLst/>
            <a:ahLst/>
            <a:cxnLst/>
            <a:rect l="l" t="t" r="r" b="b"/>
            <a:pathLst>
              <a:path w="17035" h="28664" extrusionOk="0">
                <a:moveTo>
                  <a:pt x="17034" y="1"/>
                </a:moveTo>
                <a:lnTo>
                  <a:pt x="16754" y="11"/>
                </a:lnTo>
                <a:lnTo>
                  <a:pt x="16441" y="22"/>
                </a:lnTo>
                <a:lnTo>
                  <a:pt x="16042" y="55"/>
                </a:lnTo>
                <a:lnTo>
                  <a:pt x="15556" y="109"/>
                </a:lnTo>
                <a:lnTo>
                  <a:pt x="14996" y="195"/>
                </a:lnTo>
                <a:lnTo>
                  <a:pt x="14683" y="249"/>
                </a:lnTo>
                <a:lnTo>
                  <a:pt x="14370" y="313"/>
                </a:lnTo>
                <a:lnTo>
                  <a:pt x="14035" y="400"/>
                </a:lnTo>
                <a:lnTo>
                  <a:pt x="13690" y="486"/>
                </a:lnTo>
                <a:lnTo>
                  <a:pt x="13410" y="572"/>
                </a:lnTo>
                <a:lnTo>
                  <a:pt x="13118" y="659"/>
                </a:lnTo>
                <a:lnTo>
                  <a:pt x="12849" y="745"/>
                </a:lnTo>
                <a:lnTo>
                  <a:pt x="12579" y="842"/>
                </a:lnTo>
                <a:lnTo>
                  <a:pt x="12072" y="1047"/>
                </a:lnTo>
                <a:lnTo>
                  <a:pt x="11587" y="1263"/>
                </a:lnTo>
                <a:lnTo>
                  <a:pt x="11134" y="1500"/>
                </a:lnTo>
                <a:lnTo>
                  <a:pt x="10702" y="1737"/>
                </a:lnTo>
                <a:lnTo>
                  <a:pt x="10292" y="1986"/>
                </a:lnTo>
                <a:lnTo>
                  <a:pt x="9915" y="2244"/>
                </a:lnTo>
                <a:lnTo>
                  <a:pt x="9569" y="2503"/>
                </a:lnTo>
                <a:lnTo>
                  <a:pt x="9235" y="2773"/>
                </a:lnTo>
                <a:lnTo>
                  <a:pt x="8933" y="3043"/>
                </a:lnTo>
                <a:lnTo>
                  <a:pt x="8652" y="3302"/>
                </a:lnTo>
                <a:lnTo>
                  <a:pt x="8394" y="3561"/>
                </a:lnTo>
                <a:lnTo>
                  <a:pt x="8156" y="3819"/>
                </a:lnTo>
                <a:lnTo>
                  <a:pt x="7940" y="4078"/>
                </a:lnTo>
                <a:lnTo>
                  <a:pt x="7746" y="4316"/>
                </a:lnTo>
                <a:lnTo>
                  <a:pt x="7498" y="4650"/>
                </a:lnTo>
                <a:lnTo>
                  <a:pt x="7261" y="4985"/>
                </a:lnTo>
                <a:lnTo>
                  <a:pt x="7045" y="5330"/>
                </a:lnTo>
                <a:lnTo>
                  <a:pt x="6840" y="5697"/>
                </a:lnTo>
                <a:lnTo>
                  <a:pt x="6646" y="6063"/>
                </a:lnTo>
                <a:lnTo>
                  <a:pt x="6463" y="6441"/>
                </a:lnTo>
                <a:lnTo>
                  <a:pt x="6290" y="6829"/>
                </a:lnTo>
                <a:lnTo>
                  <a:pt x="6128" y="7228"/>
                </a:lnTo>
                <a:lnTo>
                  <a:pt x="5988" y="7638"/>
                </a:lnTo>
                <a:lnTo>
                  <a:pt x="5858" y="8059"/>
                </a:lnTo>
                <a:lnTo>
                  <a:pt x="5729" y="8491"/>
                </a:lnTo>
                <a:lnTo>
                  <a:pt x="5621" y="8933"/>
                </a:lnTo>
                <a:lnTo>
                  <a:pt x="5535" y="9386"/>
                </a:lnTo>
                <a:lnTo>
                  <a:pt x="5448" y="9839"/>
                </a:lnTo>
                <a:lnTo>
                  <a:pt x="5373" y="10314"/>
                </a:lnTo>
                <a:lnTo>
                  <a:pt x="5319" y="10788"/>
                </a:lnTo>
                <a:lnTo>
                  <a:pt x="5265" y="11338"/>
                </a:lnTo>
                <a:lnTo>
                  <a:pt x="5233" y="11899"/>
                </a:lnTo>
                <a:lnTo>
                  <a:pt x="5222" y="12471"/>
                </a:lnTo>
                <a:lnTo>
                  <a:pt x="5222" y="13054"/>
                </a:lnTo>
                <a:lnTo>
                  <a:pt x="5233" y="13647"/>
                </a:lnTo>
                <a:lnTo>
                  <a:pt x="5265" y="14262"/>
                </a:lnTo>
                <a:lnTo>
                  <a:pt x="5308" y="14877"/>
                </a:lnTo>
                <a:lnTo>
                  <a:pt x="5373" y="15513"/>
                </a:lnTo>
                <a:lnTo>
                  <a:pt x="5448" y="16150"/>
                </a:lnTo>
                <a:lnTo>
                  <a:pt x="5535" y="16808"/>
                </a:lnTo>
                <a:lnTo>
                  <a:pt x="5643" y="17477"/>
                </a:lnTo>
                <a:lnTo>
                  <a:pt x="5772" y="18156"/>
                </a:lnTo>
                <a:lnTo>
                  <a:pt x="5912" y="18847"/>
                </a:lnTo>
                <a:lnTo>
                  <a:pt x="6063" y="19548"/>
                </a:lnTo>
                <a:lnTo>
                  <a:pt x="6236" y="20260"/>
                </a:lnTo>
                <a:lnTo>
                  <a:pt x="6419" y="20983"/>
                </a:lnTo>
                <a:lnTo>
                  <a:pt x="5988" y="20864"/>
                </a:lnTo>
                <a:lnTo>
                  <a:pt x="5751" y="20799"/>
                </a:lnTo>
                <a:lnTo>
                  <a:pt x="5481" y="20745"/>
                </a:lnTo>
                <a:lnTo>
                  <a:pt x="5200" y="20691"/>
                </a:lnTo>
                <a:lnTo>
                  <a:pt x="4909" y="20637"/>
                </a:lnTo>
                <a:lnTo>
                  <a:pt x="4607" y="20605"/>
                </a:lnTo>
                <a:lnTo>
                  <a:pt x="4294" y="20573"/>
                </a:lnTo>
                <a:lnTo>
                  <a:pt x="3927" y="20551"/>
                </a:lnTo>
                <a:lnTo>
                  <a:pt x="3582" y="20551"/>
                </a:lnTo>
                <a:lnTo>
                  <a:pt x="3248" y="20573"/>
                </a:lnTo>
                <a:lnTo>
                  <a:pt x="2924" y="20605"/>
                </a:lnTo>
                <a:lnTo>
                  <a:pt x="2622" y="20670"/>
                </a:lnTo>
                <a:lnTo>
                  <a:pt x="2331" y="20735"/>
                </a:lnTo>
                <a:lnTo>
                  <a:pt x="2061" y="20832"/>
                </a:lnTo>
                <a:lnTo>
                  <a:pt x="1802" y="20939"/>
                </a:lnTo>
                <a:lnTo>
                  <a:pt x="1565" y="21069"/>
                </a:lnTo>
                <a:lnTo>
                  <a:pt x="1338" y="21220"/>
                </a:lnTo>
                <a:lnTo>
                  <a:pt x="1133" y="21382"/>
                </a:lnTo>
                <a:lnTo>
                  <a:pt x="939" y="21565"/>
                </a:lnTo>
                <a:lnTo>
                  <a:pt x="777" y="21759"/>
                </a:lnTo>
                <a:lnTo>
                  <a:pt x="616" y="21975"/>
                </a:lnTo>
                <a:lnTo>
                  <a:pt x="486" y="22212"/>
                </a:lnTo>
                <a:lnTo>
                  <a:pt x="368" y="22461"/>
                </a:lnTo>
                <a:lnTo>
                  <a:pt x="270" y="22719"/>
                </a:lnTo>
                <a:lnTo>
                  <a:pt x="184" y="22968"/>
                </a:lnTo>
                <a:lnTo>
                  <a:pt x="119" y="23226"/>
                </a:lnTo>
                <a:lnTo>
                  <a:pt x="65" y="23496"/>
                </a:lnTo>
                <a:lnTo>
                  <a:pt x="33" y="23755"/>
                </a:lnTo>
                <a:lnTo>
                  <a:pt x="1" y="24025"/>
                </a:lnTo>
                <a:lnTo>
                  <a:pt x="1" y="24294"/>
                </a:lnTo>
                <a:lnTo>
                  <a:pt x="1" y="24564"/>
                </a:lnTo>
                <a:lnTo>
                  <a:pt x="22" y="24834"/>
                </a:lnTo>
                <a:lnTo>
                  <a:pt x="55" y="25114"/>
                </a:lnTo>
                <a:lnTo>
                  <a:pt x="109" y="25395"/>
                </a:lnTo>
                <a:lnTo>
                  <a:pt x="173" y="25675"/>
                </a:lnTo>
                <a:lnTo>
                  <a:pt x="249" y="25956"/>
                </a:lnTo>
                <a:lnTo>
                  <a:pt x="346" y="26236"/>
                </a:lnTo>
                <a:lnTo>
                  <a:pt x="454" y="26517"/>
                </a:lnTo>
                <a:lnTo>
                  <a:pt x="572" y="26797"/>
                </a:lnTo>
                <a:lnTo>
                  <a:pt x="670" y="27002"/>
                </a:lnTo>
                <a:lnTo>
                  <a:pt x="767" y="27196"/>
                </a:lnTo>
                <a:lnTo>
                  <a:pt x="972" y="27552"/>
                </a:lnTo>
                <a:lnTo>
                  <a:pt x="1166" y="27865"/>
                </a:lnTo>
                <a:lnTo>
                  <a:pt x="1360" y="28135"/>
                </a:lnTo>
                <a:lnTo>
                  <a:pt x="1522" y="28361"/>
                </a:lnTo>
                <a:lnTo>
                  <a:pt x="1651" y="28523"/>
                </a:lnTo>
                <a:lnTo>
                  <a:pt x="1781" y="28663"/>
                </a:lnTo>
                <a:lnTo>
                  <a:pt x="2277" y="28210"/>
                </a:lnTo>
                <a:lnTo>
                  <a:pt x="2169" y="28081"/>
                </a:lnTo>
                <a:lnTo>
                  <a:pt x="2050" y="27930"/>
                </a:lnTo>
                <a:lnTo>
                  <a:pt x="1899" y="27736"/>
                </a:lnTo>
                <a:lnTo>
                  <a:pt x="1727" y="27488"/>
                </a:lnTo>
                <a:lnTo>
                  <a:pt x="1543" y="27196"/>
                </a:lnTo>
                <a:lnTo>
                  <a:pt x="1360" y="26862"/>
                </a:lnTo>
                <a:lnTo>
                  <a:pt x="1177" y="26495"/>
                </a:lnTo>
                <a:lnTo>
                  <a:pt x="1069" y="26247"/>
                </a:lnTo>
                <a:lnTo>
                  <a:pt x="972" y="25999"/>
                </a:lnTo>
                <a:lnTo>
                  <a:pt x="896" y="25751"/>
                </a:lnTo>
                <a:lnTo>
                  <a:pt x="821" y="25503"/>
                </a:lnTo>
                <a:lnTo>
                  <a:pt x="767" y="25265"/>
                </a:lnTo>
                <a:lnTo>
                  <a:pt x="724" y="25017"/>
                </a:lnTo>
                <a:lnTo>
                  <a:pt x="691" y="24780"/>
                </a:lnTo>
                <a:lnTo>
                  <a:pt x="670" y="24543"/>
                </a:lnTo>
                <a:lnTo>
                  <a:pt x="670" y="24305"/>
                </a:lnTo>
                <a:lnTo>
                  <a:pt x="670" y="24079"/>
                </a:lnTo>
                <a:lnTo>
                  <a:pt x="691" y="23841"/>
                </a:lnTo>
                <a:lnTo>
                  <a:pt x="724" y="23615"/>
                </a:lnTo>
                <a:lnTo>
                  <a:pt x="777" y="23388"/>
                </a:lnTo>
                <a:lnTo>
                  <a:pt x="831" y="23162"/>
                </a:lnTo>
                <a:lnTo>
                  <a:pt x="907" y="22946"/>
                </a:lnTo>
                <a:lnTo>
                  <a:pt x="993" y="22719"/>
                </a:lnTo>
                <a:lnTo>
                  <a:pt x="1080" y="22525"/>
                </a:lnTo>
                <a:lnTo>
                  <a:pt x="1187" y="22342"/>
                </a:lnTo>
                <a:lnTo>
                  <a:pt x="1317" y="22169"/>
                </a:lnTo>
                <a:lnTo>
                  <a:pt x="1457" y="22007"/>
                </a:lnTo>
                <a:lnTo>
                  <a:pt x="1608" y="21867"/>
                </a:lnTo>
                <a:lnTo>
                  <a:pt x="1770" y="21738"/>
                </a:lnTo>
                <a:lnTo>
                  <a:pt x="1953" y="21619"/>
                </a:lnTo>
                <a:lnTo>
                  <a:pt x="2147" y="21522"/>
                </a:lnTo>
                <a:lnTo>
                  <a:pt x="2363" y="21436"/>
                </a:lnTo>
                <a:lnTo>
                  <a:pt x="2579" y="21371"/>
                </a:lnTo>
                <a:lnTo>
                  <a:pt x="2827" y="21306"/>
                </a:lnTo>
                <a:lnTo>
                  <a:pt x="3075" y="21263"/>
                </a:lnTo>
                <a:lnTo>
                  <a:pt x="3345" y="21242"/>
                </a:lnTo>
                <a:lnTo>
                  <a:pt x="3625" y="21231"/>
                </a:lnTo>
                <a:lnTo>
                  <a:pt x="3917" y="21231"/>
                </a:lnTo>
                <a:lnTo>
                  <a:pt x="4229" y="21242"/>
                </a:lnTo>
                <a:lnTo>
                  <a:pt x="4478" y="21263"/>
                </a:lnTo>
                <a:lnTo>
                  <a:pt x="4726" y="21295"/>
                </a:lnTo>
                <a:lnTo>
                  <a:pt x="4963" y="21328"/>
                </a:lnTo>
                <a:lnTo>
                  <a:pt x="5190" y="21371"/>
                </a:lnTo>
                <a:lnTo>
                  <a:pt x="5621" y="21468"/>
                </a:lnTo>
                <a:lnTo>
                  <a:pt x="6009" y="21565"/>
                </a:lnTo>
                <a:lnTo>
                  <a:pt x="6333" y="21651"/>
                </a:lnTo>
                <a:lnTo>
                  <a:pt x="6570" y="21738"/>
                </a:lnTo>
                <a:lnTo>
                  <a:pt x="6797" y="21813"/>
                </a:lnTo>
                <a:lnTo>
                  <a:pt x="7423" y="22061"/>
                </a:lnTo>
                <a:lnTo>
                  <a:pt x="7239" y="21403"/>
                </a:lnTo>
                <a:lnTo>
                  <a:pt x="7034" y="20659"/>
                </a:lnTo>
                <a:lnTo>
                  <a:pt x="6851" y="19915"/>
                </a:lnTo>
                <a:lnTo>
                  <a:pt x="6678" y="19181"/>
                </a:lnTo>
                <a:lnTo>
                  <a:pt x="6516" y="18469"/>
                </a:lnTo>
                <a:lnTo>
                  <a:pt x="6387" y="17757"/>
                </a:lnTo>
                <a:lnTo>
                  <a:pt x="6258" y="17067"/>
                </a:lnTo>
                <a:lnTo>
                  <a:pt x="6160" y="16387"/>
                </a:lnTo>
                <a:lnTo>
                  <a:pt x="6074" y="15718"/>
                </a:lnTo>
                <a:lnTo>
                  <a:pt x="5999" y="15071"/>
                </a:lnTo>
                <a:lnTo>
                  <a:pt x="5945" y="14424"/>
                </a:lnTo>
                <a:lnTo>
                  <a:pt x="5912" y="13798"/>
                </a:lnTo>
                <a:lnTo>
                  <a:pt x="5891" y="13183"/>
                </a:lnTo>
                <a:lnTo>
                  <a:pt x="5891" y="12590"/>
                </a:lnTo>
                <a:lnTo>
                  <a:pt x="5912" y="11997"/>
                </a:lnTo>
                <a:lnTo>
                  <a:pt x="5945" y="11425"/>
                </a:lnTo>
                <a:lnTo>
                  <a:pt x="5988" y="10864"/>
                </a:lnTo>
                <a:lnTo>
                  <a:pt x="6042" y="10411"/>
                </a:lnTo>
                <a:lnTo>
                  <a:pt x="6107" y="9968"/>
                </a:lnTo>
                <a:lnTo>
                  <a:pt x="6193" y="9526"/>
                </a:lnTo>
                <a:lnTo>
                  <a:pt x="6279" y="9105"/>
                </a:lnTo>
                <a:lnTo>
                  <a:pt x="6376" y="8685"/>
                </a:lnTo>
                <a:lnTo>
                  <a:pt x="6495" y="8275"/>
                </a:lnTo>
                <a:lnTo>
                  <a:pt x="6614" y="7876"/>
                </a:lnTo>
                <a:lnTo>
                  <a:pt x="6754" y="7487"/>
                </a:lnTo>
                <a:lnTo>
                  <a:pt x="6905" y="7110"/>
                </a:lnTo>
                <a:lnTo>
                  <a:pt x="7067" y="6743"/>
                </a:lnTo>
                <a:lnTo>
                  <a:pt x="7239" y="6387"/>
                </a:lnTo>
                <a:lnTo>
                  <a:pt x="7423" y="6031"/>
                </a:lnTo>
                <a:lnTo>
                  <a:pt x="7617" y="5697"/>
                </a:lnTo>
                <a:lnTo>
                  <a:pt x="7822" y="5362"/>
                </a:lnTo>
                <a:lnTo>
                  <a:pt x="8038" y="5049"/>
                </a:lnTo>
                <a:lnTo>
                  <a:pt x="8264" y="4736"/>
                </a:lnTo>
                <a:lnTo>
                  <a:pt x="8426" y="4542"/>
                </a:lnTo>
                <a:lnTo>
                  <a:pt x="8588" y="4348"/>
                </a:lnTo>
                <a:lnTo>
                  <a:pt x="8760" y="4165"/>
                </a:lnTo>
                <a:lnTo>
                  <a:pt x="8922" y="3981"/>
                </a:lnTo>
                <a:lnTo>
                  <a:pt x="9267" y="3647"/>
                </a:lnTo>
                <a:lnTo>
                  <a:pt x="9623" y="3323"/>
                </a:lnTo>
                <a:lnTo>
                  <a:pt x="9979" y="3043"/>
                </a:lnTo>
                <a:lnTo>
                  <a:pt x="10346" y="2773"/>
                </a:lnTo>
                <a:lnTo>
                  <a:pt x="10713" y="2525"/>
                </a:lnTo>
                <a:lnTo>
                  <a:pt x="11080" y="2298"/>
                </a:lnTo>
                <a:lnTo>
                  <a:pt x="11446" y="2093"/>
                </a:lnTo>
                <a:lnTo>
                  <a:pt x="11813" y="1910"/>
                </a:lnTo>
                <a:lnTo>
                  <a:pt x="12180" y="1737"/>
                </a:lnTo>
                <a:lnTo>
                  <a:pt x="12525" y="1586"/>
                </a:lnTo>
                <a:lnTo>
                  <a:pt x="12881" y="1457"/>
                </a:lnTo>
                <a:lnTo>
                  <a:pt x="13216" y="1338"/>
                </a:lnTo>
                <a:lnTo>
                  <a:pt x="13539" y="1230"/>
                </a:lnTo>
                <a:lnTo>
                  <a:pt x="13852" y="1144"/>
                </a:lnTo>
                <a:lnTo>
                  <a:pt x="14176" y="1058"/>
                </a:lnTo>
                <a:lnTo>
                  <a:pt x="14488" y="982"/>
                </a:lnTo>
                <a:lnTo>
                  <a:pt x="14801" y="918"/>
                </a:lnTo>
                <a:lnTo>
                  <a:pt x="15093" y="864"/>
                </a:lnTo>
                <a:lnTo>
                  <a:pt x="15632" y="777"/>
                </a:lnTo>
                <a:lnTo>
                  <a:pt x="16096" y="723"/>
                </a:lnTo>
                <a:lnTo>
                  <a:pt x="16473" y="691"/>
                </a:lnTo>
                <a:lnTo>
                  <a:pt x="16765" y="680"/>
                </a:lnTo>
                <a:lnTo>
                  <a:pt x="17024" y="680"/>
                </a:lnTo>
                <a:lnTo>
                  <a:pt x="17034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1981;p41">
            <a:extLst>
              <a:ext uri="{FF2B5EF4-FFF2-40B4-BE49-F238E27FC236}">
                <a16:creationId xmlns:a16="http://schemas.microsoft.com/office/drawing/2014/main" id="{AFBE7D68-7BA5-DED7-E8B9-ABF14A7B6477}"/>
              </a:ext>
            </a:extLst>
          </p:cNvPr>
          <p:cNvSpPr/>
          <p:nvPr/>
        </p:nvSpPr>
        <p:spPr>
          <a:xfrm>
            <a:off x="764634" y="4683156"/>
            <a:ext cx="29333" cy="142252"/>
          </a:xfrm>
          <a:custGeom>
            <a:avLst/>
            <a:gdLst/>
            <a:ahLst/>
            <a:cxnLst/>
            <a:rect l="l" t="t" r="r" b="b"/>
            <a:pathLst>
              <a:path w="1641" h="6172" extrusionOk="0">
                <a:moveTo>
                  <a:pt x="1263" y="1"/>
                </a:moveTo>
                <a:lnTo>
                  <a:pt x="1133" y="98"/>
                </a:lnTo>
                <a:lnTo>
                  <a:pt x="1025" y="206"/>
                </a:lnTo>
                <a:lnTo>
                  <a:pt x="885" y="357"/>
                </a:lnTo>
                <a:lnTo>
                  <a:pt x="734" y="551"/>
                </a:lnTo>
                <a:lnTo>
                  <a:pt x="659" y="659"/>
                </a:lnTo>
                <a:lnTo>
                  <a:pt x="572" y="788"/>
                </a:lnTo>
                <a:lnTo>
                  <a:pt x="497" y="929"/>
                </a:lnTo>
                <a:lnTo>
                  <a:pt x="421" y="1080"/>
                </a:lnTo>
                <a:lnTo>
                  <a:pt x="346" y="1241"/>
                </a:lnTo>
                <a:lnTo>
                  <a:pt x="281" y="1414"/>
                </a:lnTo>
                <a:lnTo>
                  <a:pt x="216" y="1597"/>
                </a:lnTo>
                <a:lnTo>
                  <a:pt x="162" y="1802"/>
                </a:lnTo>
                <a:lnTo>
                  <a:pt x="108" y="2018"/>
                </a:lnTo>
                <a:lnTo>
                  <a:pt x="65" y="2245"/>
                </a:lnTo>
                <a:lnTo>
                  <a:pt x="33" y="2482"/>
                </a:lnTo>
                <a:lnTo>
                  <a:pt x="11" y="2741"/>
                </a:lnTo>
                <a:lnTo>
                  <a:pt x="1" y="3021"/>
                </a:lnTo>
                <a:lnTo>
                  <a:pt x="11" y="3302"/>
                </a:lnTo>
                <a:lnTo>
                  <a:pt x="22" y="3604"/>
                </a:lnTo>
                <a:lnTo>
                  <a:pt x="55" y="3928"/>
                </a:lnTo>
                <a:lnTo>
                  <a:pt x="108" y="4262"/>
                </a:lnTo>
                <a:lnTo>
                  <a:pt x="173" y="4607"/>
                </a:lnTo>
                <a:lnTo>
                  <a:pt x="249" y="4974"/>
                </a:lnTo>
                <a:lnTo>
                  <a:pt x="357" y="5351"/>
                </a:lnTo>
                <a:lnTo>
                  <a:pt x="486" y="5751"/>
                </a:lnTo>
                <a:lnTo>
                  <a:pt x="626" y="6171"/>
                </a:lnTo>
                <a:lnTo>
                  <a:pt x="1263" y="5945"/>
                </a:lnTo>
                <a:lnTo>
                  <a:pt x="1101" y="5481"/>
                </a:lnTo>
                <a:lnTo>
                  <a:pt x="1025" y="5233"/>
                </a:lnTo>
                <a:lnTo>
                  <a:pt x="950" y="4985"/>
                </a:lnTo>
                <a:lnTo>
                  <a:pt x="885" y="4715"/>
                </a:lnTo>
                <a:lnTo>
                  <a:pt x="831" y="4456"/>
                </a:lnTo>
                <a:lnTo>
                  <a:pt x="777" y="4176"/>
                </a:lnTo>
                <a:lnTo>
                  <a:pt x="734" y="3906"/>
                </a:lnTo>
                <a:lnTo>
                  <a:pt x="702" y="3625"/>
                </a:lnTo>
                <a:lnTo>
                  <a:pt x="691" y="3345"/>
                </a:lnTo>
                <a:lnTo>
                  <a:pt x="680" y="3064"/>
                </a:lnTo>
                <a:lnTo>
                  <a:pt x="691" y="2784"/>
                </a:lnTo>
                <a:lnTo>
                  <a:pt x="713" y="2514"/>
                </a:lnTo>
                <a:lnTo>
                  <a:pt x="756" y="2234"/>
                </a:lnTo>
                <a:lnTo>
                  <a:pt x="810" y="1975"/>
                </a:lnTo>
                <a:lnTo>
                  <a:pt x="896" y="1705"/>
                </a:lnTo>
                <a:lnTo>
                  <a:pt x="950" y="1565"/>
                </a:lnTo>
                <a:lnTo>
                  <a:pt x="1004" y="1425"/>
                </a:lnTo>
                <a:lnTo>
                  <a:pt x="1133" y="1187"/>
                </a:lnTo>
                <a:lnTo>
                  <a:pt x="1252" y="993"/>
                </a:lnTo>
                <a:lnTo>
                  <a:pt x="1371" y="831"/>
                </a:lnTo>
                <a:lnTo>
                  <a:pt x="1478" y="713"/>
                </a:lnTo>
                <a:lnTo>
                  <a:pt x="1565" y="626"/>
                </a:lnTo>
                <a:lnTo>
                  <a:pt x="1640" y="562"/>
                </a:lnTo>
                <a:lnTo>
                  <a:pt x="1446" y="281"/>
                </a:lnTo>
                <a:lnTo>
                  <a:pt x="1263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1982;p41">
            <a:extLst>
              <a:ext uri="{FF2B5EF4-FFF2-40B4-BE49-F238E27FC236}">
                <a16:creationId xmlns:a16="http://schemas.microsoft.com/office/drawing/2014/main" id="{04B9A72F-191F-D695-F5B7-18AD41CE3CAB}"/>
              </a:ext>
            </a:extLst>
          </p:cNvPr>
          <p:cNvSpPr/>
          <p:nvPr/>
        </p:nvSpPr>
        <p:spPr>
          <a:xfrm>
            <a:off x="824999" y="4708025"/>
            <a:ext cx="33177" cy="116393"/>
          </a:xfrm>
          <a:custGeom>
            <a:avLst/>
            <a:gdLst/>
            <a:ahLst/>
            <a:cxnLst/>
            <a:rect l="l" t="t" r="r" b="b"/>
            <a:pathLst>
              <a:path w="1856" h="5050" extrusionOk="0">
                <a:moveTo>
                  <a:pt x="1543" y="1"/>
                </a:moveTo>
                <a:lnTo>
                  <a:pt x="1424" y="76"/>
                </a:lnTo>
                <a:lnTo>
                  <a:pt x="1316" y="152"/>
                </a:lnTo>
                <a:lnTo>
                  <a:pt x="1176" y="259"/>
                </a:lnTo>
                <a:lnTo>
                  <a:pt x="1025" y="410"/>
                </a:lnTo>
                <a:lnTo>
                  <a:pt x="863" y="594"/>
                </a:lnTo>
                <a:lnTo>
                  <a:pt x="690" y="820"/>
                </a:lnTo>
                <a:lnTo>
                  <a:pt x="615" y="950"/>
                </a:lnTo>
                <a:lnTo>
                  <a:pt x="529" y="1090"/>
                </a:lnTo>
                <a:lnTo>
                  <a:pt x="453" y="1241"/>
                </a:lnTo>
                <a:lnTo>
                  <a:pt x="378" y="1403"/>
                </a:lnTo>
                <a:lnTo>
                  <a:pt x="302" y="1576"/>
                </a:lnTo>
                <a:lnTo>
                  <a:pt x="237" y="1759"/>
                </a:lnTo>
                <a:lnTo>
                  <a:pt x="183" y="1953"/>
                </a:lnTo>
                <a:lnTo>
                  <a:pt x="130" y="2169"/>
                </a:lnTo>
                <a:lnTo>
                  <a:pt x="86" y="2395"/>
                </a:lnTo>
                <a:lnTo>
                  <a:pt x="43" y="2633"/>
                </a:lnTo>
                <a:lnTo>
                  <a:pt x="22" y="2881"/>
                </a:lnTo>
                <a:lnTo>
                  <a:pt x="11" y="3151"/>
                </a:lnTo>
                <a:lnTo>
                  <a:pt x="0" y="3420"/>
                </a:lnTo>
                <a:lnTo>
                  <a:pt x="11" y="3722"/>
                </a:lnTo>
                <a:lnTo>
                  <a:pt x="32" y="4024"/>
                </a:lnTo>
                <a:lnTo>
                  <a:pt x="65" y="4348"/>
                </a:lnTo>
                <a:lnTo>
                  <a:pt x="119" y="4693"/>
                </a:lnTo>
                <a:lnTo>
                  <a:pt x="183" y="5049"/>
                </a:lnTo>
                <a:lnTo>
                  <a:pt x="842" y="4909"/>
                </a:lnTo>
                <a:lnTo>
                  <a:pt x="798" y="4650"/>
                </a:lnTo>
                <a:lnTo>
                  <a:pt x="755" y="4391"/>
                </a:lnTo>
                <a:lnTo>
                  <a:pt x="723" y="4143"/>
                </a:lnTo>
                <a:lnTo>
                  <a:pt x="701" y="3906"/>
                </a:lnTo>
                <a:lnTo>
                  <a:pt x="690" y="3668"/>
                </a:lnTo>
                <a:lnTo>
                  <a:pt x="680" y="3431"/>
                </a:lnTo>
                <a:lnTo>
                  <a:pt x="680" y="3204"/>
                </a:lnTo>
                <a:lnTo>
                  <a:pt x="690" y="2989"/>
                </a:lnTo>
                <a:lnTo>
                  <a:pt x="712" y="2773"/>
                </a:lnTo>
                <a:lnTo>
                  <a:pt x="744" y="2568"/>
                </a:lnTo>
                <a:lnTo>
                  <a:pt x="777" y="2363"/>
                </a:lnTo>
                <a:lnTo>
                  <a:pt x="820" y="2169"/>
                </a:lnTo>
                <a:lnTo>
                  <a:pt x="874" y="1985"/>
                </a:lnTo>
                <a:lnTo>
                  <a:pt x="939" y="1802"/>
                </a:lnTo>
                <a:lnTo>
                  <a:pt x="1014" y="1629"/>
                </a:lnTo>
                <a:lnTo>
                  <a:pt x="1090" y="1468"/>
                </a:lnTo>
                <a:lnTo>
                  <a:pt x="1219" y="1252"/>
                </a:lnTo>
                <a:lnTo>
                  <a:pt x="1349" y="1069"/>
                </a:lnTo>
                <a:lnTo>
                  <a:pt x="1478" y="918"/>
                </a:lnTo>
                <a:lnTo>
                  <a:pt x="1597" y="799"/>
                </a:lnTo>
                <a:lnTo>
                  <a:pt x="1705" y="713"/>
                </a:lnTo>
                <a:lnTo>
                  <a:pt x="1780" y="648"/>
                </a:lnTo>
                <a:lnTo>
                  <a:pt x="1851" y="597"/>
                </a:lnTo>
                <a:lnTo>
                  <a:pt x="1851" y="597"/>
                </a:lnTo>
                <a:lnTo>
                  <a:pt x="1856" y="605"/>
                </a:lnTo>
                <a:lnTo>
                  <a:pt x="1851" y="597"/>
                </a:lnTo>
                <a:lnTo>
                  <a:pt x="1856" y="594"/>
                </a:lnTo>
                <a:lnTo>
                  <a:pt x="1773" y="446"/>
                </a:lnTo>
                <a:lnTo>
                  <a:pt x="1543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1983;p41">
            <a:extLst>
              <a:ext uri="{FF2B5EF4-FFF2-40B4-BE49-F238E27FC236}">
                <a16:creationId xmlns:a16="http://schemas.microsoft.com/office/drawing/2014/main" id="{FEBAAC26-5B63-1078-E5EA-F5A34BD660A9}"/>
              </a:ext>
            </a:extLst>
          </p:cNvPr>
          <p:cNvSpPr/>
          <p:nvPr/>
        </p:nvSpPr>
        <p:spPr>
          <a:xfrm>
            <a:off x="233002" y="3094640"/>
            <a:ext cx="83514" cy="195701"/>
          </a:xfrm>
          <a:custGeom>
            <a:avLst/>
            <a:gdLst/>
            <a:ahLst/>
            <a:cxnLst/>
            <a:rect l="l" t="t" r="r" b="b"/>
            <a:pathLst>
              <a:path w="4672" h="8491" extrusionOk="0">
                <a:moveTo>
                  <a:pt x="2697" y="1"/>
                </a:moveTo>
                <a:lnTo>
                  <a:pt x="2643" y="11"/>
                </a:lnTo>
                <a:lnTo>
                  <a:pt x="2578" y="44"/>
                </a:lnTo>
                <a:lnTo>
                  <a:pt x="2503" y="108"/>
                </a:lnTo>
                <a:lnTo>
                  <a:pt x="2427" y="195"/>
                </a:lnTo>
                <a:lnTo>
                  <a:pt x="2341" y="292"/>
                </a:lnTo>
                <a:lnTo>
                  <a:pt x="2244" y="421"/>
                </a:lnTo>
                <a:lnTo>
                  <a:pt x="2147" y="572"/>
                </a:lnTo>
                <a:lnTo>
                  <a:pt x="2050" y="734"/>
                </a:lnTo>
                <a:lnTo>
                  <a:pt x="1834" y="1133"/>
                </a:lnTo>
                <a:lnTo>
                  <a:pt x="1618" y="1597"/>
                </a:lnTo>
                <a:lnTo>
                  <a:pt x="1392" y="2115"/>
                </a:lnTo>
                <a:lnTo>
                  <a:pt x="1165" y="2697"/>
                </a:lnTo>
                <a:lnTo>
                  <a:pt x="939" y="3323"/>
                </a:lnTo>
                <a:lnTo>
                  <a:pt x="734" y="3992"/>
                </a:lnTo>
                <a:lnTo>
                  <a:pt x="637" y="4337"/>
                </a:lnTo>
                <a:lnTo>
                  <a:pt x="540" y="4693"/>
                </a:lnTo>
                <a:lnTo>
                  <a:pt x="453" y="5060"/>
                </a:lnTo>
                <a:lnTo>
                  <a:pt x="367" y="5427"/>
                </a:lnTo>
                <a:lnTo>
                  <a:pt x="291" y="5804"/>
                </a:lnTo>
                <a:lnTo>
                  <a:pt x="227" y="6182"/>
                </a:lnTo>
                <a:lnTo>
                  <a:pt x="162" y="6559"/>
                </a:lnTo>
                <a:lnTo>
                  <a:pt x="108" y="6948"/>
                </a:lnTo>
                <a:lnTo>
                  <a:pt x="65" y="7325"/>
                </a:lnTo>
                <a:lnTo>
                  <a:pt x="33" y="7714"/>
                </a:lnTo>
                <a:lnTo>
                  <a:pt x="11" y="8102"/>
                </a:lnTo>
                <a:lnTo>
                  <a:pt x="0" y="8490"/>
                </a:lnTo>
                <a:lnTo>
                  <a:pt x="65" y="8426"/>
                </a:lnTo>
                <a:lnTo>
                  <a:pt x="270" y="8275"/>
                </a:lnTo>
                <a:lnTo>
                  <a:pt x="421" y="8167"/>
                </a:lnTo>
                <a:lnTo>
                  <a:pt x="604" y="8048"/>
                </a:lnTo>
                <a:lnTo>
                  <a:pt x="831" y="7908"/>
                </a:lnTo>
                <a:lnTo>
                  <a:pt x="1090" y="7768"/>
                </a:lnTo>
                <a:lnTo>
                  <a:pt x="1392" y="7617"/>
                </a:lnTo>
                <a:lnTo>
                  <a:pt x="1737" y="7466"/>
                </a:lnTo>
                <a:lnTo>
                  <a:pt x="2115" y="7304"/>
                </a:lnTo>
                <a:lnTo>
                  <a:pt x="2535" y="7153"/>
                </a:lnTo>
                <a:lnTo>
                  <a:pt x="2999" y="7013"/>
                </a:lnTo>
                <a:lnTo>
                  <a:pt x="3517" y="6872"/>
                </a:lnTo>
                <a:lnTo>
                  <a:pt x="4067" y="6743"/>
                </a:lnTo>
                <a:lnTo>
                  <a:pt x="4671" y="6635"/>
                </a:lnTo>
                <a:lnTo>
                  <a:pt x="4628" y="6354"/>
                </a:lnTo>
                <a:lnTo>
                  <a:pt x="4509" y="5610"/>
                </a:lnTo>
                <a:lnTo>
                  <a:pt x="4326" y="4553"/>
                </a:lnTo>
                <a:lnTo>
                  <a:pt x="4207" y="3960"/>
                </a:lnTo>
                <a:lnTo>
                  <a:pt x="4078" y="3334"/>
                </a:lnTo>
                <a:lnTo>
                  <a:pt x="3938" y="2719"/>
                </a:lnTo>
                <a:lnTo>
                  <a:pt x="3787" y="2126"/>
                </a:lnTo>
                <a:lnTo>
                  <a:pt x="3625" y="1565"/>
                </a:lnTo>
                <a:lnTo>
                  <a:pt x="3539" y="1306"/>
                </a:lnTo>
                <a:lnTo>
                  <a:pt x="3452" y="1058"/>
                </a:lnTo>
                <a:lnTo>
                  <a:pt x="3366" y="842"/>
                </a:lnTo>
                <a:lnTo>
                  <a:pt x="3280" y="637"/>
                </a:lnTo>
                <a:lnTo>
                  <a:pt x="3183" y="454"/>
                </a:lnTo>
                <a:lnTo>
                  <a:pt x="3085" y="303"/>
                </a:lnTo>
                <a:lnTo>
                  <a:pt x="2999" y="184"/>
                </a:lnTo>
                <a:lnTo>
                  <a:pt x="2902" y="87"/>
                </a:lnTo>
                <a:lnTo>
                  <a:pt x="2848" y="54"/>
                </a:lnTo>
                <a:lnTo>
                  <a:pt x="2794" y="22"/>
                </a:lnTo>
                <a:lnTo>
                  <a:pt x="2751" y="11"/>
                </a:lnTo>
                <a:lnTo>
                  <a:pt x="269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1984;p41">
            <a:extLst>
              <a:ext uri="{FF2B5EF4-FFF2-40B4-BE49-F238E27FC236}">
                <a16:creationId xmlns:a16="http://schemas.microsoft.com/office/drawing/2014/main" id="{83E89BEF-B71A-4EBD-C88F-3B04EBD7A13A}"/>
              </a:ext>
            </a:extLst>
          </p:cNvPr>
          <p:cNvSpPr/>
          <p:nvPr/>
        </p:nvSpPr>
        <p:spPr>
          <a:xfrm>
            <a:off x="672075" y="3762964"/>
            <a:ext cx="243373" cy="331454"/>
          </a:xfrm>
          <a:custGeom>
            <a:avLst/>
            <a:gdLst/>
            <a:ahLst/>
            <a:cxnLst/>
            <a:rect l="l" t="t" r="r" b="b"/>
            <a:pathLst>
              <a:path w="13615" h="14381" extrusionOk="0">
                <a:moveTo>
                  <a:pt x="6074" y="1"/>
                </a:moveTo>
                <a:lnTo>
                  <a:pt x="5826" y="216"/>
                </a:lnTo>
                <a:lnTo>
                  <a:pt x="5588" y="443"/>
                </a:lnTo>
                <a:lnTo>
                  <a:pt x="5362" y="670"/>
                </a:lnTo>
                <a:lnTo>
                  <a:pt x="5135" y="907"/>
                </a:lnTo>
                <a:lnTo>
                  <a:pt x="4920" y="1144"/>
                </a:lnTo>
                <a:lnTo>
                  <a:pt x="4715" y="1392"/>
                </a:lnTo>
                <a:lnTo>
                  <a:pt x="4510" y="1651"/>
                </a:lnTo>
                <a:lnTo>
                  <a:pt x="4305" y="1910"/>
                </a:lnTo>
                <a:lnTo>
                  <a:pt x="4111" y="2169"/>
                </a:lnTo>
                <a:lnTo>
                  <a:pt x="3927" y="2439"/>
                </a:lnTo>
                <a:lnTo>
                  <a:pt x="3744" y="2719"/>
                </a:lnTo>
                <a:lnTo>
                  <a:pt x="3571" y="3000"/>
                </a:lnTo>
                <a:lnTo>
                  <a:pt x="3237" y="3561"/>
                </a:lnTo>
                <a:lnTo>
                  <a:pt x="2913" y="4143"/>
                </a:lnTo>
                <a:lnTo>
                  <a:pt x="2622" y="4726"/>
                </a:lnTo>
                <a:lnTo>
                  <a:pt x="2341" y="5319"/>
                </a:lnTo>
                <a:lnTo>
                  <a:pt x="2093" y="5923"/>
                </a:lnTo>
                <a:lnTo>
                  <a:pt x="1856" y="6527"/>
                </a:lnTo>
                <a:lnTo>
                  <a:pt x="1629" y="7121"/>
                </a:lnTo>
                <a:lnTo>
                  <a:pt x="1424" y="7714"/>
                </a:lnTo>
                <a:lnTo>
                  <a:pt x="1241" y="8296"/>
                </a:lnTo>
                <a:lnTo>
                  <a:pt x="1068" y="8879"/>
                </a:lnTo>
                <a:lnTo>
                  <a:pt x="917" y="9440"/>
                </a:lnTo>
                <a:lnTo>
                  <a:pt x="777" y="9979"/>
                </a:lnTo>
                <a:lnTo>
                  <a:pt x="648" y="10508"/>
                </a:lnTo>
                <a:lnTo>
                  <a:pt x="540" y="11015"/>
                </a:lnTo>
                <a:lnTo>
                  <a:pt x="443" y="11500"/>
                </a:lnTo>
                <a:lnTo>
                  <a:pt x="357" y="11953"/>
                </a:lnTo>
                <a:lnTo>
                  <a:pt x="205" y="12763"/>
                </a:lnTo>
                <a:lnTo>
                  <a:pt x="108" y="13442"/>
                </a:lnTo>
                <a:lnTo>
                  <a:pt x="44" y="13949"/>
                </a:lnTo>
                <a:lnTo>
                  <a:pt x="1" y="14381"/>
                </a:lnTo>
                <a:lnTo>
                  <a:pt x="432" y="13572"/>
                </a:lnTo>
                <a:lnTo>
                  <a:pt x="874" y="12795"/>
                </a:lnTo>
                <a:lnTo>
                  <a:pt x="1327" y="12061"/>
                </a:lnTo>
                <a:lnTo>
                  <a:pt x="1791" y="11339"/>
                </a:lnTo>
                <a:lnTo>
                  <a:pt x="2266" y="10659"/>
                </a:lnTo>
                <a:lnTo>
                  <a:pt x="2741" y="10012"/>
                </a:lnTo>
                <a:lnTo>
                  <a:pt x="3226" y="9386"/>
                </a:lnTo>
                <a:lnTo>
                  <a:pt x="3711" y="8793"/>
                </a:lnTo>
                <a:lnTo>
                  <a:pt x="4197" y="8221"/>
                </a:lnTo>
                <a:lnTo>
                  <a:pt x="4682" y="7682"/>
                </a:lnTo>
                <a:lnTo>
                  <a:pt x="5179" y="7164"/>
                </a:lnTo>
                <a:lnTo>
                  <a:pt x="5664" y="6678"/>
                </a:lnTo>
                <a:lnTo>
                  <a:pt x="6149" y="6225"/>
                </a:lnTo>
                <a:lnTo>
                  <a:pt x="6635" y="5783"/>
                </a:lnTo>
                <a:lnTo>
                  <a:pt x="7120" y="5373"/>
                </a:lnTo>
                <a:lnTo>
                  <a:pt x="7595" y="4985"/>
                </a:lnTo>
                <a:lnTo>
                  <a:pt x="8070" y="4618"/>
                </a:lnTo>
                <a:lnTo>
                  <a:pt x="8534" y="4273"/>
                </a:lnTo>
                <a:lnTo>
                  <a:pt x="8987" y="3949"/>
                </a:lnTo>
                <a:lnTo>
                  <a:pt x="9429" y="3647"/>
                </a:lnTo>
                <a:lnTo>
                  <a:pt x="9860" y="3366"/>
                </a:lnTo>
                <a:lnTo>
                  <a:pt x="10281" y="3108"/>
                </a:lnTo>
                <a:lnTo>
                  <a:pt x="10691" y="2870"/>
                </a:lnTo>
                <a:lnTo>
                  <a:pt x="11090" y="2644"/>
                </a:lnTo>
                <a:lnTo>
                  <a:pt x="11468" y="2450"/>
                </a:lnTo>
                <a:lnTo>
                  <a:pt x="11835" y="2255"/>
                </a:lnTo>
                <a:lnTo>
                  <a:pt x="12180" y="2094"/>
                </a:lnTo>
                <a:lnTo>
                  <a:pt x="12514" y="1932"/>
                </a:lnTo>
                <a:lnTo>
                  <a:pt x="13107" y="1673"/>
                </a:lnTo>
                <a:lnTo>
                  <a:pt x="13614" y="1479"/>
                </a:lnTo>
                <a:lnTo>
                  <a:pt x="13107" y="1284"/>
                </a:lnTo>
                <a:lnTo>
                  <a:pt x="12590" y="1101"/>
                </a:lnTo>
                <a:lnTo>
                  <a:pt x="12072" y="928"/>
                </a:lnTo>
                <a:lnTo>
                  <a:pt x="11565" y="777"/>
                </a:lnTo>
                <a:lnTo>
                  <a:pt x="11047" y="648"/>
                </a:lnTo>
                <a:lnTo>
                  <a:pt x="10529" y="529"/>
                </a:lnTo>
                <a:lnTo>
                  <a:pt x="10011" y="421"/>
                </a:lnTo>
                <a:lnTo>
                  <a:pt x="9494" y="335"/>
                </a:lnTo>
                <a:lnTo>
                  <a:pt x="8620" y="227"/>
                </a:lnTo>
                <a:lnTo>
                  <a:pt x="7757" y="130"/>
                </a:lnTo>
                <a:lnTo>
                  <a:pt x="6905" y="55"/>
                </a:lnTo>
                <a:lnTo>
                  <a:pt x="607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1985;p41">
            <a:extLst>
              <a:ext uri="{FF2B5EF4-FFF2-40B4-BE49-F238E27FC236}">
                <a16:creationId xmlns:a16="http://schemas.microsoft.com/office/drawing/2014/main" id="{ADADBE47-7EBB-E5CD-A4F6-A6ACCF79E284}"/>
              </a:ext>
            </a:extLst>
          </p:cNvPr>
          <p:cNvSpPr/>
          <p:nvPr/>
        </p:nvSpPr>
        <p:spPr>
          <a:xfrm>
            <a:off x="492928" y="3764462"/>
            <a:ext cx="202492" cy="256363"/>
          </a:xfrm>
          <a:custGeom>
            <a:avLst/>
            <a:gdLst/>
            <a:ahLst/>
            <a:cxnLst/>
            <a:rect l="l" t="t" r="r" b="b"/>
            <a:pathLst>
              <a:path w="11328" h="11123" extrusionOk="0">
                <a:moveTo>
                  <a:pt x="11328" y="0"/>
                </a:moveTo>
                <a:lnTo>
                  <a:pt x="10422" y="76"/>
                </a:lnTo>
                <a:lnTo>
                  <a:pt x="9548" y="173"/>
                </a:lnTo>
                <a:lnTo>
                  <a:pt x="8696" y="292"/>
                </a:lnTo>
                <a:lnTo>
                  <a:pt x="7887" y="421"/>
                </a:lnTo>
                <a:lnTo>
                  <a:pt x="7099" y="572"/>
                </a:lnTo>
                <a:lnTo>
                  <a:pt x="6344" y="723"/>
                </a:lnTo>
                <a:lnTo>
                  <a:pt x="5621" y="885"/>
                </a:lnTo>
                <a:lnTo>
                  <a:pt x="4942" y="1047"/>
                </a:lnTo>
                <a:lnTo>
                  <a:pt x="4607" y="1381"/>
                </a:lnTo>
                <a:lnTo>
                  <a:pt x="4251" y="1737"/>
                </a:lnTo>
                <a:lnTo>
                  <a:pt x="3895" y="2136"/>
                </a:lnTo>
                <a:lnTo>
                  <a:pt x="3539" y="2579"/>
                </a:lnTo>
                <a:lnTo>
                  <a:pt x="3172" y="3053"/>
                </a:lnTo>
                <a:lnTo>
                  <a:pt x="2989" y="3312"/>
                </a:lnTo>
                <a:lnTo>
                  <a:pt x="2806" y="3571"/>
                </a:lnTo>
                <a:lnTo>
                  <a:pt x="2633" y="3852"/>
                </a:lnTo>
                <a:lnTo>
                  <a:pt x="2450" y="4132"/>
                </a:lnTo>
                <a:lnTo>
                  <a:pt x="2277" y="4423"/>
                </a:lnTo>
                <a:lnTo>
                  <a:pt x="2094" y="4725"/>
                </a:lnTo>
                <a:lnTo>
                  <a:pt x="1932" y="5049"/>
                </a:lnTo>
                <a:lnTo>
                  <a:pt x="1759" y="5373"/>
                </a:lnTo>
                <a:lnTo>
                  <a:pt x="1597" y="5707"/>
                </a:lnTo>
                <a:lnTo>
                  <a:pt x="1436" y="6052"/>
                </a:lnTo>
                <a:lnTo>
                  <a:pt x="1285" y="6419"/>
                </a:lnTo>
                <a:lnTo>
                  <a:pt x="1134" y="6786"/>
                </a:lnTo>
                <a:lnTo>
                  <a:pt x="983" y="7163"/>
                </a:lnTo>
                <a:lnTo>
                  <a:pt x="842" y="7563"/>
                </a:lnTo>
                <a:lnTo>
                  <a:pt x="713" y="7962"/>
                </a:lnTo>
                <a:lnTo>
                  <a:pt x="583" y="8382"/>
                </a:lnTo>
                <a:lnTo>
                  <a:pt x="465" y="8803"/>
                </a:lnTo>
                <a:lnTo>
                  <a:pt x="357" y="9245"/>
                </a:lnTo>
                <a:lnTo>
                  <a:pt x="260" y="9699"/>
                </a:lnTo>
                <a:lnTo>
                  <a:pt x="163" y="10162"/>
                </a:lnTo>
                <a:lnTo>
                  <a:pt x="76" y="10637"/>
                </a:lnTo>
                <a:lnTo>
                  <a:pt x="1" y="11123"/>
                </a:lnTo>
                <a:lnTo>
                  <a:pt x="173" y="10799"/>
                </a:lnTo>
                <a:lnTo>
                  <a:pt x="400" y="10421"/>
                </a:lnTo>
                <a:lnTo>
                  <a:pt x="713" y="9914"/>
                </a:lnTo>
                <a:lnTo>
                  <a:pt x="1112" y="9310"/>
                </a:lnTo>
                <a:lnTo>
                  <a:pt x="1349" y="8965"/>
                </a:lnTo>
                <a:lnTo>
                  <a:pt x="1597" y="8609"/>
                </a:lnTo>
                <a:lnTo>
                  <a:pt x="1878" y="8231"/>
                </a:lnTo>
                <a:lnTo>
                  <a:pt x="2180" y="7832"/>
                </a:lnTo>
                <a:lnTo>
                  <a:pt x="2504" y="7422"/>
                </a:lnTo>
                <a:lnTo>
                  <a:pt x="2838" y="6991"/>
                </a:lnTo>
                <a:lnTo>
                  <a:pt x="3205" y="6559"/>
                </a:lnTo>
                <a:lnTo>
                  <a:pt x="3593" y="6106"/>
                </a:lnTo>
                <a:lnTo>
                  <a:pt x="4003" y="5653"/>
                </a:lnTo>
                <a:lnTo>
                  <a:pt x="4435" y="5200"/>
                </a:lnTo>
                <a:lnTo>
                  <a:pt x="4888" y="4736"/>
                </a:lnTo>
                <a:lnTo>
                  <a:pt x="5373" y="4272"/>
                </a:lnTo>
                <a:lnTo>
                  <a:pt x="5869" y="3808"/>
                </a:lnTo>
                <a:lnTo>
                  <a:pt x="6387" y="3345"/>
                </a:lnTo>
                <a:lnTo>
                  <a:pt x="6926" y="2892"/>
                </a:lnTo>
                <a:lnTo>
                  <a:pt x="7487" y="2438"/>
                </a:lnTo>
                <a:lnTo>
                  <a:pt x="8081" y="2007"/>
                </a:lnTo>
                <a:lnTo>
                  <a:pt x="8685" y="1575"/>
                </a:lnTo>
                <a:lnTo>
                  <a:pt x="9311" y="1155"/>
                </a:lnTo>
                <a:lnTo>
                  <a:pt x="9969" y="756"/>
                </a:lnTo>
                <a:lnTo>
                  <a:pt x="10303" y="561"/>
                </a:lnTo>
                <a:lnTo>
                  <a:pt x="10637" y="367"/>
                </a:lnTo>
                <a:lnTo>
                  <a:pt x="10983" y="184"/>
                </a:lnTo>
                <a:lnTo>
                  <a:pt x="113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1986;p41">
            <a:extLst>
              <a:ext uri="{FF2B5EF4-FFF2-40B4-BE49-F238E27FC236}">
                <a16:creationId xmlns:a16="http://schemas.microsoft.com/office/drawing/2014/main" id="{159F9962-2A96-C9AC-2936-85DF762F90C9}"/>
              </a:ext>
            </a:extLst>
          </p:cNvPr>
          <p:cNvSpPr/>
          <p:nvPr/>
        </p:nvSpPr>
        <p:spPr>
          <a:xfrm>
            <a:off x="831166" y="3888529"/>
            <a:ext cx="284057" cy="214347"/>
          </a:xfrm>
          <a:custGeom>
            <a:avLst/>
            <a:gdLst/>
            <a:ahLst/>
            <a:cxnLst/>
            <a:rect l="l" t="t" r="r" b="b"/>
            <a:pathLst>
              <a:path w="15891" h="9300" extrusionOk="0">
                <a:moveTo>
                  <a:pt x="11381" y="0"/>
                </a:moveTo>
                <a:lnTo>
                  <a:pt x="10842" y="141"/>
                </a:lnTo>
                <a:lnTo>
                  <a:pt x="10561" y="227"/>
                </a:lnTo>
                <a:lnTo>
                  <a:pt x="10270" y="313"/>
                </a:lnTo>
                <a:lnTo>
                  <a:pt x="9968" y="421"/>
                </a:lnTo>
                <a:lnTo>
                  <a:pt x="9655" y="540"/>
                </a:lnTo>
                <a:lnTo>
                  <a:pt x="9342" y="669"/>
                </a:lnTo>
                <a:lnTo>
                  <a:pt x="9008" y="810"/>
                </a:lnTo>
                <a:lnTo>
                  <a:pt x="8674" y="961"/>
                </a:lnTo>
                <a:lnTo>
                  <a:pt x="8339" y="1133"/>
                </a:lnTo>
                <a:lnTo>
                  <a:pt x="7983" y="1317"/>
                </a:lnTo>
                <a:lnTo>
                  <a:pt x="7638" y="1511"/>
                </a:lnTo>
                <a:lnTo>
                  <a:pt x="7271" y="1716"/>
                </a:lnTo>
                <a:lnTo>
                  <a:pt x="6915" y="1942"/>
                </a:lnTo>
                <a:lnTo>
                  <a:pt x="6548" y="2190"/>
                </a:lnTo>
                <a:lnTo>
                  <a:pt x="6171" y="2438"/>
                </a:lnTo>
                <a:lnTo>
                  <a:pt x="5793" y="2719"/>
                </a:lnTo>
                <a:lnTo>
                  <a:pt x="5416" y="3010"/>
                </a:lnTo>
                <a:lnTo>
                  <a:pt x="5027" y="3323"/>
                </a:lnTo>
                <a:lnTo>
                  <a:pt x="4650" y="3657"/>
                </a:lnTo>
                <a:lnTo>
                  <a:pt x="4261" y="4003"/>
                </a:lnTo>
                <a:lnTo>
                  <a:pt x="3873" y="4380"/>
                </a:lnTo>
                <a:lnTo>
                  <a:pt x="3485" y="4769"/>
                </a:lnTo>
                <a:lnTo>
                  <a:pt x="3086" y="5179"/>
                </a:lnTo>
                <a:lnTo>
                  <a:pt x="2697" y="5610"/>
                </a:lnTo>
                <a:lnTo>
                  <a:pt x="2309" y="6074"/>
                </a:lnTo>
                <a:lnTo>
                  <a:pt x="1920" y="6549"/>
                </a:lnTo>
                <a:lnTo>
                  <a:pt x="1532" y="7056"/>
                </a:lnTo>
                <a:lnTo>
                  <a:pt x="1144" y="7573"/>
                </a:lnTo>
                <a:lnTo>
                  <a:pt x="755" y="8124"/>
                </a:lnTo>
                <a:lnTo>
                  <a:pt x="378" y="8706"/>
                </a:lnTo>
                <a:lnTo>
                  <a:pt x="0" y="9299"/>
                </a:lnTo>
                <a:lnTo>
                  <a:pt x="378" y="9073"/>
                </a:lnTo>
                <a:lnTo>
                  <a:pt x="831" y="8814"/>
                </a:lnTo>
                <a:lnTo>
                  <a:pt x="1446" y="8480"/>
                </a:lnTo>
                <a:lnTo>
                  <a:pt x="2212" y="8080"/>
                </a:lnTo>
                <a:lnTo>
                  <a:pt x="3096" y="7649"/>
                </a:lnTo>
                <a:lnTo>
                  <a:pt x="3582" y="7412"/>
                </a:lnTo>
                <a:lnTo>
                  <a:pt x="4100" y="7174"/>
                </a:lnTo>
                <a:lnTo>
                  <a:pt x="4639" y="6937"/>
                </a:lnTo>
                <a:lnTo>
                  <a:pt x="5200" y="6689"/>
                </a:lnTo>
                <a:lnTo>
                  <a:pt x="5782" y="6451"/>
                </a:lnTo>
                <a:lnTo>
                  <a:pt x="6387" y="6214"/>
                </a:lnTo>
                <a:lnTo>
                  <a:pt x="7001" y="5977"/>
                </a:lnTo>
                <a:lnTo>
                  <a:pt x="7649" y="5750"/>
                </a:lnTo>
                <a:lnTo>
                  <a:pt x="8296" y="5535"/>
                </a:lnTo>
                <a:lnTo>
                  <a:pt x="8965" y="5330"/>
                </a:lnTo>
                <a:lnTo>
                  <a:pt x="9634" y="5135"/>
                </a:lnTo>
                <a:lnTo>
                  <a:pt x="10313" y="4963"/>
                </a:lnTo>
                <a:lnTo>
                  <a:pt x="11014" y="4801"/>
                </a:lnTo>
                <a:lnTo>
                  <a:pt x="11705" y="4650"/>
                </a:lnTo>
                <a:lnTo>
                  <a:pt x="12406" y="4531"/>
                </a:lnTo>
                <a:lnTo>
                  <a:pt x="13107" y="4434"/>
                </a:lnTo>
                <a:lnTo>
                  <a:pt x="13808" y="4359"/>
                </a:lnTo>
                <a:lnTo>
                  <a:pt x="14154" y="4326"/>
                </a:lnTo>
                <a:lnTo>
                  <a:pt x="14510" y="4305"/>
                </a:lnTo>
                <a:lnTo>
                  <a:pt x="14855" y="4294"/>
                </a:lnTo>
                <a:lnTo>
                  <a:pt x="15200" y="4283"/>
                </a:lnTo>
                <a:lnTo>
                  <a:pt x="15545" y="4294"/>
                </a:lnTo>
                <a:lnTo>
                  <a:pt x="15890" y="4294"/>
                </a:lnTo>
                <a:lnTo>
                  <a:pt x="15362" y="3711"/>
                </a:lnTo>
                <a:lnTo>
                  <a:pt x="14822" y="3140"/>
                </a:lnTo>
                <a:lnTo>
                  <a:pt x="14272" y="2579"/>
                </a:lnTo>
                <a:lnTo>
                  <a:pt x="13711" y="2039"/>
                </a:lnTo>
                <a:lnTo>
                  <a:pt x="13150" y="1500"/>
                </a:lnTo>
                <a:lnTo>
                  <a:pt x="12568" y="982"/>
                </a:lnTo>
                <a:lnTo>
                  <a:pt x="11975" y="486"/>
                </a:lnTo>
                <a:lnTo>
                  <a:pt x="113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1987;p41">
            <a:extLst>
              <a:ext uri="{FF2B5EF4-FFF2-40B4-BE49-F238E27FC236}">
                <a16:creationId xmlns:a16="http://schemas.microsoft.com/office/drawing/2014/main" id="{B2011A34-51B2-8229-6881-FC56E35F2355}"/>
              </a:ext>
            </a:extLst>
          </p:cNvPr>
          <p:cNvSpPr/>
          <p:nvPr/>
        </p:nvSpPr>
        <p:spPr>
          <a:xfrm>
            <a:off x="252093" y="3617277"/>
            <a:ext cx="215398" cy="162120"/>
          </a:xfrm>
          <a:custGeom>
            <a:avLst/>
            <a:gdLst/>
            <a:ahLst/>
            <a:cxnLst/>
            <a:rect l="l" t="t" r="r" b="b"/>
            <a:pathLst>
              <a:path w="12050" h="7034" extrusionOk="0">
                <a:moveTo>
                  <a:pt x="669" y="0"/>
                </a:moveTo>
                <a:lnTo>
                  <a:pt x="0" y="97"/>
                </a:lnTo>
                <a:lnTo>
                  <a:pt x="65" y="421"/>
                </a:lnTo>
                <a:lnTo>
                  <a:pt x="130" y="745"/>
                </a:lnTo>
                <a:lnTo>
                  <a:pt x="205" y="1057"/>
                </a:lnTo>
                <a:lnTo>
                  <a:pt x="302" y="1359"/>
                </a:lnTo>
                <a:lnTo>
                  <a:pt x="410" y="1651"/>
                </a:lnTo>
                <a:lnTo>
                  <a:pt x="529" y="1942"/>
                </a:lnTo>
                <a:lnTo>
                  <a:pt x="658" y="2233"/>
                </a:lnTo>
                <a:lnTo>
                  <a:pt x="798" y="2503"/>
                </a:lnTo>
                <a:lnTo>
                  <a:pt x="960" y="2773"/>
                </a:lnTo>
                <a:lnTo>
                  <a:pt x="1122" y="3031"/>
                </a:lnTo>
                <a:lnTo>
                  <a:pt x="1305" y="3290"/>
                </a:lnTo>
                <a:lnTo>
                  <a:pt x="1500" y="3539"/>
                </a:lnTo>
                <a:lnTo>
                  <a:pt x="1705" y="3776"/>
                </a:lnTo>
                <a:lnTo>
                  <a:pt x="1931" y="4002"/>
                </a:lnTo>
                <a:lnTo>
                  <a:pt x="2158" y="4229"/>
                </a:lnTo>
                <a:lnTo>
                  <a:pt x="2406" y="4434"/>
                </a:lnTo>
                <a:lnTo>
                  <a:pt x="2600" y="4606"/>
                </a:lnTo>
                <a:lnTo>
                  <a:pt x="2816" y="4758"/>
                </a:lnTo>
                <a:lnTo>
                  <a:pt x="3031" y="4919"/>
                </a:lnTo>
                <a:lnTo>
                  <a:pt x="3258" y="5060"/>
                </a:lnTo>
                <a:lnTo>
                  <a:pt x="3485" y="5211"/>
                </a:lnTo>
                <a:lnTo>
                  <a:pt x="3722" y="5351"/>
                </a:lnTo>
                <a:lnTo>
                  <a:pt x="3970" y="5480"/>
                </a:lnTo>
                <a:lnTo>
                  <a:pt x="4218" y="5610"/>
                </a:lnTo>
                <a:lnTo>
                  <a:pt x="4477" y="5728"/>
                </a:lnTo>
                <a:lnTo>
                  <a:pt x="4747" y="5847"/>
                </a:lnTo>
                <a:lnTo>
                  <a:pt x="5027" y="5966"/>
                </a:lnTo>
                <a:lnTo>
                  <a:pt x="5308" y="6063"/>
                </a:lnTo>
                <a:lnTo>
                  <a:pt x="5599" y="6171"/>
                </a:lnTo>
                <a:lnTo>
                  <a:pt x="5890" y="6268"/>
                </a:lnTo>
                <a:lnTo>
                  <a:pt x="6192" y="6354"/>
                </a:lnTo>
                <a:lnTo>
                  <a:pt x="6505" y="6440"/>
                </a:lnTo>
                <a:lnTo>
                  <a:pt x="6861" y="6537"/>
                </a:lnTo>
                <a:lnTo>
                  <a:pt x="7217" y="6613"/>
                </a:lnTo>
                <a:lnTo>
                  <a:pt x="7562" y="6689"/>
                </a:lnTo>
                <a:lnTo>
                  <a:pt x="7907" y="6753"/>
                </a:lnTo>
                <a:lnTo>
                  <a:pt x="8587" y="6850"/>
                </a:lnTo>
                <a:lnTo>
                  <a:pt x="9224" y="6937"/>
                </a:lnTo>
                <a:lnTo>
                  <a:pt x="9817" y="6980"/>
                </a:lnTo>
                <a:lnTo>
                  <a:pt x="10367" y="7012"/>
                </a:lnTo>
                <a:lnTo>
                  <a:pt x="10842" y="7034"/>
                </a:lnTo>
                <a:lnTo>
                  <a:pt x="11262" y="7034"/>
                </a:lnTo>
                <a:lnTo>
                  <a:pt x="11813" y="7023"/>
                </a:lnTo>
                <a:lnTo>
                  <a:pt x="12050" y="7012"/>
                </a:lnTo>
                <a:lnTo>
                  <a:pt x="12007" y="6343"/>
                </a:lnTo>
                <a:lnTo>
                  <a:pt x="11877" y="6354"/>
                </a:lnTo>
                <a:lnTo>
                  <a:pt x="11014" y="6354"/>
                </a:lnTo>
                <a:lnTo>
                  <a:pt x="10345" y="6333"/>
                </a:lnTo>
                <a:lnTo>
                  <a:pt x="9957" y="6311"/>
                </a:lnTo>
                <a:lnTo>
                  <a:pt x="9536" y="6279"/>
                </a:lnTo>
                <a:lnTo>
                  <a:pt x="9105" y="6235"/>
                </a:lnTo>
                <a:lnTo>
                  <a:pt x="8641" y="6181"/>
                </a:lnTo>
                <a:lnTo>
                  <a:pt x="8166" y="6106"/>
                </a:lnTo>
                <a:lnTo>
                  <a:pt x="7681" y="6020"/>
                </a:lnTo>
                <a:lnTo>
                  <a:pt x="7174" y="5912"/>
                </a:lnTo>
                <a:lnTo>
                  <a:pt x="6678" y="5793"/>
                </a:lnTo>
                <a:lnTo>
                  <a:pt x="6386" y="5707"/>
                </a:lnTo>
                <a:lnTo>
                  <a:pt x="6095" y="5621"/>
                </a:lnTo>
                <a:lnTo>
                  <a:pt x="5825" y="5534"/>
                </a:lnTo>
                <a:lnTo>
                  <a:pt x="5545" y="5437"/>
                </a:lnTo>
                <a:lnTo>
                  <a:pt x="5286" y="5340"/>
                </a:lnTo>
                <a:lnTo>
                  <a:pt x="5027" y="5232"/>
                </a:lnTo>
                <a:lnTo>
                  <a:pt x="4779" y="5124"/>
                </a:lnTo>
                <a:lnTo>
                  <a:pt x="4531" y="5006"/>
                </a:lnTo>
                <a:lnTo>
                  <a:pt x="4294" y="4887"/>
                </a:lnTo>
                <a:lnTo>
                  <a:pt x="4067" y="4768"/>
                </a:lnTo>
                <a:lnTo>
                  <a:pt x="3841" y="4639"/>
                </a:lnTo>
                <a:lnTo>
                  <a:pt x="3625" y="4499"/>
                </a:lnTo>
                <a:lnTo>
                  <a:pt x="3420" y="4369"/>
                </a:lnTo>
                <a:lnTo>
                  <a:pt x="3215" y="4218"/>
                </a:lnTo>
                <a:lnTo>
                  <a:pt x="3021" y="4078"/>
                </a:lnTo>
                <a:lnTo>
                  <a:pt x="2837" y="3927"/>
                </a:lnTo>
                <a:lnTo>
                  <a:pt x="2622" y="3733"/>
                </a:lnTo>
                <a:lnTo>
                  <a:pt x="2406" y="3528"/>
                </a:lnTo>
                <a:lnTo>
                  <a:pt x="2212" y="3323"/>
                </a:lnTo>
                <a:lnTo>
                  <a:pt x="2028" y="3107"/>
                </a:lnTo>
                <a:lnTo>
                  <a:pt x="1845" y="2880"/>
                </a:lnTo>
                <a:lnTo>
                  <a:pt x="1683" y="2654"/>
                </a:lnTo>
                <a:lnTo>
                  <a:pt x="1532" y="2417"/>
                </a:lnTo>
                <a:lnTo>
                  <a:pt x="1392" y="2179"/>
                </a:lnTo>
                <a:lnTo>
                  <a:pt x="1262" y="1931"/>
                </a:lnTo>
                <a:lnTo>
                  <a:pt x="1144" y="1672"/>
                </a:lnTo>
                <a:lnTo>
                  <a:pt x="1036" y="1413"/>
                </a:lnTo>
                <a:lnTo>
                  <a:pt x="939" y="1144"/>
                </a:lnTo>
                <a:lnTo>
                  <a:pt x="852" y="863"/>
                </a:lnTo>
                <a:lnTo>
                  <a:pt x="788" y="583"/>
                </a:lnTo>
                <a:lnTo>
                  <a:pt x="723" y="291"/>
                </a:lnTo>
                <a:lnTo>
                  <a:pt x="669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1988;p41">
            <a:extLst>
              <a:ext uri="{FF2B5EF4-FFF2-40B4-BE49-F238E27FC236}">
                <a16:creationId xmlns:a16="http://schemas.microsoft.com/office/drawing/2014/main" id="{F3C0BFB5-B55B-67DC-FAF9-3B787F22AF9C}"/>
              </a:ext>
            </a:extLst>
          </p:cNvPr>
          <p:cNvSpPr/>
          <p:nvPr/>
        </p:nvSpPr>
        <p:spPr>
          <a:xfrm>
            <a:off x="233771" y="4102853"/>
            <a:ext cx="342867" cy="731752"/>
          </a:xfrm>
          <a:custGeom>
            <a:avLst/>
            <a:gdLst/>
            <a:ahLst/>
            <a:cxnLst/>
            <a:rect l="l" t="t" r="r" b="b"/>
            <a:pathLst>
              <a:path w="19181" h="31749" extrusionOk="0">
                <a:moveTo>
                  <a:pt x="0" y="0"/>
                </a:moveTo>
                <a:lnTo>
                  <a:pt x="43" y="551"/>
                </a:lnTo>
                <a:lnTo>
                  <a:pt x="184" y="2082"/>
                </a:lnTo>
                <a:lnTo>
                  <a:pt x="292" y="3194"/>
                </a:lnTo>
                <a:lnTo>
                  <a:pt x="432" y="4499"/>
                </a:lnTo>
                <a:lnTo>
                  <a:pt x="604" y="5998"/>
                </a:lnTo>
                <a:lnTo>
                  <a:pt x="820" y="7681"/>
                </a:lnTo>
                <a:lnTo>
                  <a:pt x="1058" y="9504"/>
                </a:lnTo>
                <a:lnTo>
                  <a:pt x="1349" y="11478"/>
                </a:lnTo>
                <a:lnTo>
                  <a:pt x="1672" y="13582"/>
                </a:lnTo>
                <a:lnTo>
                  <a:pt x="1856" y="14672"/>
                </a:lnTo>
                <a:lnTo>
                  <a:pt x="2050" y="15794"/>
                </a:lnTo>
                <a:lnTo>
                  <a:pt x="2255" y="16937"/>
                </a:lnTo>
                <a:lnTo>
                  <a:pt x="2460" y="18102"/>
                </a:lnTo>
                <a:lnTo>
                  <a:pt x="2697" y="19289"/>
                </a:lnTo>
                <a:lnTo>
                  <a:pt x="2935" y="20497"/>
                </a:lnTo>
                <a:lnTo>
                  <a:pt x="3183" y="21716"/>
                </a:lnTo>
                <a:lnTo>
                  <a:pt x="3452" y="22957"/>
                </a:lnTo>
                <a:lnTo>
                  <a:pt x="3733" y="24197"/>
                </a:lnTo>
                <a:lnTo>
                  <a:pt x="4024" y="25459"/>
                </a:lnTo>
                <a:lnTo>
                  <a:pt x="3852" y="25448"/>
                </a:lnTo>
                <a:lnTo>
                  <a:pt x="3657" y="25427"/>
                </a:lnTo>
                <a:lnTo>
                  <a:pt x="3409" y="25416"/>
                </a:lnTo>
                <a:lnTo>
                  <a:pt x="3118" y="25405"/>
                </a:lnTo>
                <a:lnTo>
                  <a:pt x="2784" y="25405"/>
                </a:lnTo>
                <a:lnTo>
                  <a:pt x="2428" y="25427"/>
                </a:lnTo>
                <a:lnTo>
                  <a:pt x="2061" y="25459"/>
                </a:lnTo>
                <a:lnTo>
                  <a:pt x="1877" y="25492"/>
                </a:lnTo>
                <a:lnTo>
                  <a:pt x="1694" y="25524"/>
                </a:lnTo>
                <a:lnTo>
                  <a:pt x="1511" y="25567"/>
                </a:lnTo>
                <a:lnTo>
                  <a:pt x="1327" y="25610"/>
                </a:lnTo>
                <a:lnTo>
                  <a:pt x="1155" y="25664"/>
                </a:lnTo>
                <a:lnTo>
                  <a:pt x="993" y="25729"/>
                </a:lnTo>
                <a:lnTo>
                  <a:pt x="831" y="25804"/>
                </a:lnTo>
                <a:lnTo>
                  <a:pt x="680" y="25891"/>
                </a:lnTo>
                <a:lnTo>
                  <a:pt x="550" y="25988"/>
                </a:lnTo>
                <a:lnTo>
                  <a:pt x="421" y="26085"/>
                </a:lnTo>
                <a:lnTo>
                  <a:pt x="313" y="26204"/>
                </a:lnTo>
                <a:lnTo>
                  <a:pt x="216" y="26333"/>
                </a:lnTo>
                <a:lnTo>
                  <a:pt x="130" y="26473"/>
                </a:lnTo>
                <a:lnTo>
                  <a:pt x="65" y="26624"/>
                </a:lnTo>
                <a:lnTo>
                  <a:pt x="22" y="26797"/>
                </a:lnTo>
                <a:lnTo>
                  <a:pt x="0" y="26980"/>
                </a:lnTo>
                <a:lnTo>
                  <a:pt x="0" y="27175"/>
                </a:lnTo>
                <a:lnTo>
                  <a:pt x="0" y="27358"/>
                </a:lnTo>
                <a:lnTo>
                  <a:pt x="11" y="27552"/>
                </a:lnTo>
                <a:lnTo>
                  <a:pt x="33" y="27746"/>
                </a:lnTo>
                <a:lnTo>
                  <a:pt x="54" y="27940"/>
                </a:lnTo>
                <a:lnTo>
                  <a:pt x="97" y="28135"/>
                </a:lnTo>
                <a:lnTo>
                  <a:pt x="141" y="28329"/>
                </a:lnTo>
                <a:lnTo>
                  <a:pt x="195" y="28523"/>
                </a:lnTo>
                <a:lnTo>
                  <a:pt x="248" y="28706"/>
                </a:lnTo>
                <a:lnTo>
                  <a:pt x="313" y="28901"/>
                </a:lnTo>
                <a:lnTo>
                  <a:pt x="464" y="29267"/>
                </a:lnTo>
                <a:lnTo>
                  <a:pt x="626" y="29623"/>
                </a:lnTo>
                <a:lnTo>
                  <a:pt x="809" y="29958"/>
                </a:lnTo>
                <a:lnTo>
                  <a:pt x="1004" y="30281"/>
                </a:lnTo>
                <a:lnTo>
                  <a:pt x="1209" y="30573"/>
                </a:lnTo>
                <a:lnTo>
                  <a:pt x="1424" y="30832"/>
                </a:lnTo>
                <a:lnTo>
                  <a:pt x="1629" y="31069"/>
                </a:lnTo>
                <a:lnTo>
                  <a:pt x="1845" y="31263"/>
                </a:lnTo>
                <a:lnTo>
                  <a:pt x="1953" y="31349"/>
                </a:lnTo>
                <a:lnTo>
                  <a:pt x="2050" y="31425"/>
                </a:lnTo>
                <a:lnTo>
                  <a:pt x="2158" y="31490"/>
                </a:lnTo>
                <a:lnTo>
                  <a:pt x="2255" y="31544"/>
                </a:lnTo>
                <a:lnTo>
                  <a:pt x="2352" y="31587"/>
                </a:lnTo>
                <a:lnTo>
                  <a:pt x="2438" y="31619"/>
                </a:lnTo>
                <a:lnTo>
                  <a:pt x="2557" y="31641"/>
                </a:lnTo>
                <a:lnTo>
                  <a:pt x="2708" y="31662"/>
                </a:lnTo>
                <a:lnTo>
                  <a:pt x="3129" y="31695"/>
                </a:lnTo>
                <a:lnTo>
                  <a:pt x="3679" y="31716"/>
                </a:lnTo>
                <a:lnTo>
                  <a:pt x="4337" y="31738"/>
                </a:lnTo>
                <a:lnTo>
                  <a:pt x="5081" y="31748"/>
                </a:lnTo>
                <a:lnTo>
                  <a:pt x="5901" y="31748"/>
                </a:lnTo>
                <a:lnTo>
                  <a:pt x="6764" y="31738"/>
                </a:lnTo>
                <a:lnTo>
                  <a:pt x="7649" y="31727"/>
                </a:lnTo>
                <a:lnTo>
                  <a:pt x="8533" y="31695"/>
                </a:lnTo>
                <a:lnTo>
                  <a:pt x="9407" y="31662"/>
                </a:lnTo>
                <a:lnTo>
                  <a:pt x="10238" y="31619"/>
                </a:lnTo>
                <a:lnTo>
                  <a:pt x="11014" y="31554"/>
                </a:lnTo>
                <a:lnTo>
                  <a:pt x="11694" y="31490"/>
                </a:lnTo>
                <a:lnTo>
                  <a:pt x="12277" y="31414"/>
                </a:lnTo>
                <a:lnTo>
                  <a:pt x="12525" y="31371"/>
                </a:lnTo>
                <a:lnTo>
                  <a:pt x="12740" y="31328"/>
                </a:lnTo>
                <a:lnTo>
                  <a:pt x="12913" y="31285"/>
                </a:lnTo>
                <a:lnTo>
                  <a:pt x="13053" y="31231"/>
                </a:lnTo>
                <a:lnTo>
                  <a:pt x="13107" y="31198"/>
                </a:lnTo>
                <a:lnTo>
                  <a:pt x="13172" y="31155"/>
                </a:lnTo>
                <a:lnTo>
                  <a:pt x="13247" y="31090"/>
                </a:lnTo>
                <a:lnTo>
                  <a:pt x="13312" y="31004"/>
                </a:lnTo>
                <a:lnTo>
                  <a:pt x="13474" y="30799"/>
                </a:lnTo>
                <a:lnTo>
                  <a:pt x="13636" y="30529"/>
                </a:lnTo>
                <a:lnTo>
                  <a:pt x="13819" y="30217"/>
                </a:lnTo>
                <a:lnTo>
                  <a:pt x="14003" y="29839"/>
                </a:lnTo>
                <a:lnTo>
                  <a:pt x="14208" y="29408"/>
                </a:lnTo>
                <a:lnTo>
                  <a:pt x="14413" y="28922"/>
                </a:lnTo>
                <a:lnTo>
                  <a:pt x="14628" y="28394"/>
                </a:lnTo>
                <a:lnTo>
                  <a:pt x="14855" y="27822"/>
                </a:lnTo>
                <a:lnTo>
                  <a:pt x="15081" y="27196"/>
                </a:lnTo>
                <a:lnTo>
                  <a:pt x="15308" y="26527"/>
                </a:lnTo>
                <a:lnTo>
                  <a:pt x="15545" y="25826"/>
                </a:lnTo>
                <a:lnTo>
                  <a:pt x="15783" y="25082"/>
                </a:lnTo>
                <a:lnTo>
                  <a:pt x="16020" y="24294"/>
                </a:lnTo>
                <a:lnTo>
                  <a:pt x="16257" y="23474"/>
                </a:lnTo>
                <a:lnTo>
                  <a:pt x="16495" y="22622"/>
                </a:lnTo>
                <a:lnTo>
                  <a:pt x="16732" y="21738"/>
                </a:lnTo>
                <a:lnTo>
                  <a:pt x="16969" y="20821"/>
                </a:lnTo>
                <a:lnTo>
                  <a:pt x="17196" y="19882"/>
                </a:lnTo>
                <a:lnTo>
                  <a:pt x="17422" y="18911"/>
                </a:lnTo>
                <a:lnTo>
                  <a:pt x="17627" y="17919"/>
                </a:lnTo>
                <a:lnTo>
                  <a:pt x="17843" y="16905"/>
                </a:lnTo>
                <a:lnTo>
                  <a:pt x="18037" y="15869"/>
                </a:lnTo>
                <a:lnTo>
                  <a:pt x="18231" y="14812"/>
                </a:lnTo>
                <a:lnTo>
                  <a:pt x="18404" y="13744"/>
                </a:lnTo>
                <a:lnTo>
                  <a:pt x="18566" y="12654"/>
                </a:lnTo>
                <a:lnTo>
                  <a:pt x="18728" y="11565"/>
                </a:lnTo>
                <a:lnTo>
                  <a:pt x="18857" y="10454"/>
                </a:lnTo>
                <a:lnTo>
                  <a:pt x="18986" y="9343"/>
                </a:lnTo>
                <a:lnTo>
                  <a:pt x="19094" y="8210"/>
                </a:lnTo>
                <a:lnTo>
                  <a:pt x="19181" y="7088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1989;p41">
            <a:extLst>
              <a:ext uri="{FF2B5EF4-FFF2-40B4-BE49-F238E27FC236}">
                <a16:creationId xmlns:a16="http://schemas.microsoft.com/office/drawing/2014/main" id="{F276FFE6-5788-B4D7-84FC-FDE05A1A269A}"/>
              </a:ext>
            </a:extLst>
          </p:cNvPr>
          <p:cNvSpPr/>
          <p:nvPr/>
        </p:nvSpPr>
        <p:spPr>
          <a:xfrm>
            <a:off x="233771" y="4102853"/>
            <a:ext cx="342867" cy="731752"/>
          </a:xfrm>
          <a:custGeom>
            <a:avLst/>
            <a:gdLst/>
            <a:ahLst/>
            <a:cxnLst/>
            <a:rect l="l" t="t" r="r" b="b"/>
            <a:pathLst>
              <a:path w="19181" h="31749" fill="none" extrusionOk="0">
                <a:moveTo>
                  <a:pt x="0" y="0"/>
                </a:moveTo>
                <a:lnTo>
                  <a:pt x="0" y="0"/>
                </a:lnTo>
                <a:lnTo>
                  <a:pt x="43" y="551"/>
                </a:lnTo>
                <a:lnTo>
                  <a:pt x="184" y="2082"/>
                </a:lnTo>
                <a:lnTo>
                  <a:pt x="292" y="3194"/>
                </a:lnTo>
                <a:lnTo>
                  <a:pt x="432" y="4499"/>
                </a:lnTo>
                <a:lnTo>
                  <a:pt x="604" y="5998"/>
                </a:lnTo>
                <a:lnTo>
                  <a:pt x="820" y="7681"/>
                </a:lnTo>
                <a:lnTo>
                  <a:pt x="1058" y="9504"/>
                </a:lnTo>
                <a:lnTo>
                  <a:pt x="1349" y="11478"/>
                </a:lnTo>
                <a:lnTo>
                  <a:pt x="1672" y="13582"/>
                </a:lnTo>
                <a:lnTo>
                  <a:pt x="1856" y="14672"/>
                </a:lnTo>
                <a:lnTo>
                  <a:pt x="2050" y="15794"/>
                </a:lnTo>
                <a:lnTo>
                  <a:pt x="2255" y="16937"/>
                </a:lnTo>
                <a:lnTo>
                  <a:pt x="2460" y="18102"/>
                </a:lnTo>
                <a:lnTo>
                  <a:pt x="2697" y="19289"/>
                </a:lnTo>
                <a:lnTo>
                  <a:pt x="2935" y="20497"/>
                </a:lnTo>
                <a:lnTo>
                  <a:pt x="3183" y="21716"/>
                </a:lnTo>
                <a:lnTo>
                  <a:pt x="3452" y="22957"/>
                </a:lnTo>
                <a:lnTo>
                  <a:pt x="3733" y="24197"/>
                </a:lnTo>
                <a:lnTo>
                  <a:pt x="4024" y="25459"/>
                </a:lnTo>
                <a:lnTo>
                  <a:pt x="4024" y="25459"/>
                </a:lnTo>
                <a:lnTo>
                  <a:pt x="3852" y="25448"/>
                </a:lnTo>
                <a:lnTo>
                  <a:pt x="3657" y="25427"/>
                </a:lnTo>
                <a:lnTo>
                  <a:pt x="3409" y="25416"/>
                </a:lnTo>
                <a:lnTo>
                  <a:pt x="3118" y="25405"/>
                </a:lnTo>
                <a:lnTo>
                  <a:pt x="2784" y="25405"/>
                </a:lnTo>
                <a:lnTo>
                  <a:pt x="2428" y="25427"/>
                </a:lnTo>
                <a:lnTo>
                  <a:pt x="2061" y="25459"/>
                </a:lnTo>
                <a:lnTo>
                  <a:pt x="1877" y="25492"/>
                </a:lnTo>
                <a:lnTo>
                  <a:pt x="1694" y="25524"/>
                </a:lnTo>
                <a:lnTo>
                  <a:pt x="1511" y="25567"/>
                </a:lnTo>
                <a:lnTo>
                  <a:pt x="1327" y="25610"/>
                </a:lnTo>
                <a:lnTo>
                  <a:pt x="1155" y="25664"/>
                </a:lnTo>
                <a:lnTo>
                  <a:pt x="993" y="25729"/>
                </a:lnTo>
                <a:lnTo>
                  <a:pt x="831" y="25804"/>
                </a:lnTo>
                <a:lnTo>
                  <a:pt x="680" y="25891"/>
                </a:lnTo>
                <a:lnTo>
                  <a:pt x="550" y="25988"/>
                </a:lnTo>
                <a:lnTo>
                  <a:pt x="421" y="26085"/>
                </a:lnTo>
                <a:lnTo>
                  <a:pt x="313" y="26204"/>
                </a:lnTo>
                <a:lnTo>
                  <a:pt x="216" y="26333"/>
                </a:lnTo>
                <a:lnTo>
                  <a:pt x="130" y="26473"/>
                </a:lnTo>
                <a:lnTo>
                  <a:pt x="65" y="26624"/>
                </a:lnTo>
                <a:lnTo>
                  <a:pt x="22" y="26797"/>
                </a:lnTo>
                <a:lnTo>
                  <a:pt x="0" y="26980"/>
                </a:lnTo>
                <a:lnTo>
                  <a:pt x="0" y="26980"/>
                </a:lnTo>
                <a:lnTo>
                  <a:pt x="0" y="27175"/>
                </a:lnTo>
                <a:lnTo>
                  <a:pt x="0" y="27358"/>
                </a:lnTo>
                <a:lnTo>
                  <a:pt x="11" y="27552"/>
                </a:lnTo>
                <a:lnTo>
                  <a:pt x="33" y="27746"/>
                </a:lnTo>
                <a:lnTo>
                  <a:pt x="54" y="27940"/>
                </a:lnTo>
                <a:lnTo>
                  <a:pt x="97" y="28135"/>
                </a:lnTo>
                <a:lnTo>
                  <a:pt x="141" y="28329"/>
                </a:lnTo>
                <a:lnTo>
                  <a:pt x="195" y="28523"/>
                </a:lnTo>
                <a:lnTo>
                  <a:pt x="248" y="28706"/>
                </a:lnTo>
                <a:lnTo>
                  <a:pt x="313" y="28901"/>
                </a:lnTo>
                <a:lnTo>
                  <a:pt x="464" y="29267"/>
                </a:lnTo>
                <a:lnTo>
                  <a:pt x="626" y="29623"/>
                </a:lnTo>
                <a:lnTo>
                  <a:pt x="809" y="29958"/>
                </a:lnTo>
                <a:lnTo>
                  <a:pt x="1004" y="30281"/>
                </a:lnTo>
                <a:lnTo>
                  <a:pt x="1209" y="30573"/>
                </a:lnTo>
                <a:lnTo>
                  <a:pt x="1424" y="30832"/>
                </a:lnTo>
                <a:lnTo>
                  <a:pt x="1629" y="31069"/>
                </a:lnTo>
                <a:lnTo>
                  <a:pt x="1845" y="31263"/>
                </a:lnTo>
                <a:lnTo>
                  <a:pt x="1953" y="31349"/>
                </a:lnTo>
                <a:lnTo>
                  <a:pt x="2050" y="31425"/>
                </a:lnTo>
                <a:lnTo>
                  <a:pt x="2158" y="31490"/>
                </a:lnTo>
                <a:lnTo>
                  <a:pt x="2255" y="31544"/>
                </a:lnTo>
                <a:lnTo>
                  <a:pt x="2352" y="31587"/>
                </a:lnTo>
                <a:lnTo>
                  <a:pt x="2438" y="31619"/>
                </a:lnTo>
                <a:lnTo>
                  <a:pt x="2438" y="31619"/>
                </a:lnTo>
                <a:lnTo>
                  <a:pt x="2557" y="31641"/>
                </a:lnTo>
                <a:lnTo>
                  <a:pt x="2708" y="31662"/>
                </a:lnTo>
                <a:lnTo>
                  <a:pt x="3129" y="31695"/>
                </a:lnTo>
                <a:lnTo>
                  <a:pt x="3679" y="31716"/>
                </a:lnTo>
                <a:lnTo>
                  <a:pt x="4337" y="31738"/>
                </a:lnTo>
                <a:lnTo>
                  <a:pt x="5081" y="31748"/>
                </a:lnTo>
                <a:lnTo>
                  <a:pt x="5901" y="31748"/>
                </a:lnTo>
                <a:lnTo>
                  <a:pt x="6764" y="31738"/>
                </a:lnTo>
                <a:lnTo>
                  <a:pt x="7649" y="31727"/>
                </a:lnTo>
                <a:lnTo>
                  <a:pt x="8533" y="31695"/>
                </a:lnTo>
                <a:lnTo>
                  <a:pt x="9407" y="31662"/>
                </a:lnTo>
                <a:lnTo>
                  <a:pt x="10238" y="31619"/>
                </a:lnTo>
                <a:lnTo>
                  <a:pt x="11014" y="31554"/>
                </a:lnTo>
                <a:lnTo>
                  <a:pt x="11694" y="31490"/>
                </a:lnTo>
                <a:lnTo>
                  <a:pt x="12277" y="31414"/>
                </a:lnTo>
                <a:lnTo>
                  <a:pt x="12525" y="31371"/>
                </a:lnTo>
                <a:lnTo>
                  <a:pt x="12740" y="31328"/>
                </a:lnTo>
                <a:lnTo>
                  <a:pt x="12913" y="31285"/>
                </a:lnTo>
                <a:lnTo>
                  <a:pt x="13053" y="31231"/>
                </a:lnTo>
                <a:lnTo>
                  <a:pt x="13053" y="31231"/>
                </a:lnTo>
                <a:lnTo>
                  <a:pt x="13107" y="31198"/>
                </a:lnTo>
                <a:lnTo>
                  <a:pt x="13172" y="31155"/>
                </a:lnTo>
                <a:lnTo>
                  <a:pt x="13247" y="31090"/>
                </a:lnTo>
                <a:lnTo>
                  <a:pt x="13312" y="31004"/>
                </a:lnTo>
                <a:lnTo>
                  <a:pt x="13474" y="30799"/>
                </a:lnTo>
                <a:lnTo>
                  <a:pt x="13636" y="30529"/>
                </a:lnTo>
                <a:lnTo>
                  <a:pt x="13819" y="30217"/>
                </a:lnTo>
                <a:lnTo>
                  <a:pt x="14003" y="29839"/>
                </a:lnTo>
                <a:lnTo>
                  <a:pt x="14208" y="29408"/>
                </a:lnTo>
                <a:lnTo>
                  <a:pt x="14413" y="28922"/>
                </a:lnTo>
                <a:lnTo>
                  <a:pt x="14628" y="28394"/>
                </a:lnTo>
                <a:lnTo>
                  <a:pt x="14855" y="27822"/>
                </a:lnTo>
                <a:lnTo>
                  <a:pt x="15081" y="27196"/>
                </a:lnTo>
                <a:lnTo>
                  <a:pt x="15308" y="26527"/>
                </a:lnTo>
                <a:lnTo>
                  <a:pt x="15545" y="25826"/>
                </a:lnTo>
                <a:lnTo>
                  <a:pt x="15783" y="25082"/>
                </a:lnTo>
                <a:lnTo>
                  <a:pt x="16020" y="24294"/>
                </a:lnTo>
                <a:lnTo>
                  <a:pt x="16257" y="23474"/>
                </a:lnTo>
                <a:lnTo>
                  <a:pt x="16495" y="22622"/>
                </a:lnTo>
                <a:lnTo>
                  <a:pt x="16732" y="21738"/>
                </a:lnTo>
                <a:lnTo>
                  <a:pt x="16969" y="20821"/>
                </a:lnTo>
                <a:lnTo>
                  <a:pt x="17196" y="19882"/>
                </a:lnTo>
                <a:lnTo>
                  <a:pt x="17422" y="18911"/>
                </a:lnTo>
                <a:lnTo>
                  <a:pt x="17627" y="17919"/>
                </a:lnTo>
                <a:lnTo>
                  <a:pt x="17843" y="16905"/>
                </a:lnTo>
                <a:lnTo>
                  <a:pt x="18037" y="15869"/>
                </a:lnTo>
                <a:lnTo>
                  <a:pt x="18231" y="14812"/>
                </a:lnTo>
                <a:lnTo>
                  <a:pt x="18404" y="13744"/>
                </a:lnTo>
                <a:lnTo>
                  <a:pt x="18566" y="12654"/>
                </a:lnTo>
                <a:lnTo>
                  <a:pt x="18728" y="11565"/>
                </a:lnTo>
                <a:lnTo>
                  <a:pt x="18857" y="10454"/>
                </a:lnTo>
                <a:lnTo>
                  <a:pt x="18986" y="9343"/>
                </a:lnTo>
                <a:lnTo>
                  <a:pt x="19094" y="8210"/>
                </a:lnTo>
                <a:lnTo>
                  <a:pt x="19181" y="708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1990;p41">
            <a:extLst>
              <a:ext uri="{FF2B5EF4-FFF2-40B4-BE49-F238E27FC236}">
                <a16:creationId xmlns:a16="http://schemas.microsoft.com/office/drawing/2014/main" id="{AA0F3CF7-F577-E55D-0D8D-CC3859042F11}"/>
              </a:ext>
            </a:extLst>
          </p:cNvPr>
          <p:cNvSpPr/>
          <p:nvPr/>
        </p:nvSpPr>
        <p:spPr>
          <a:xfrm>
            <a:off x="227604" y="4102346"/>
            <a:ext cx="355023" cy="739957"/>
          </a:xfrm>
          <a:custGeom>
            <a:avLst/>
            <a:gdLst/>
            <a:ahLst/>
            <a:cxnLst/>
            <a:rect l="l" t="t" r="r" b="b"/>
            <a:pathLst>
              <a:path w="19861" h="32105" extrusionOk="0">
                <a:moveTo>
                  <a:pt x="680" y="1"/>
                </a:moveTo>
                <a:lnTo>
                  <a:pt x="11" y="55"/>
                </a:lnTo>
                <a:lnTo>
                  <a:pt x="54" y="627"/>
                </a:lnTo>
                <a:lnTo>
                  <a:pt x="194" y="2158"/>
                </a:lnTo>
                <a:lnTo>
                  <a:pt x="302" y="3259"/>
                </a:lnTo>
                <a:lnTo>
                  <a:pt x="442" y="4553"/>
                </a:lnTo>
                <a:lnTo>
                  <a:pt x="615" y="6031"/>
                </a:lnTo>
                <a:lnTo>
                  <a:pt x="820" y="7682"/>
                </a:lnTo>
                <a:lnTo>
                  <a:pt x="1068" y="9483"/>
                </a:lnTo>
                <a:lnTo>
                  <a:pt x="1338" y="11425"/>
                </a:lnTo>
                <a:lnTo>
                  <a:pt x="1661" y="13485"/>
                </a:lnTo>
                <a:lnTo>
                  <a:pt x="1834" y="14553"/>
                </a:lnTo>
                <a:lnTo>
                  <a:pt x="2028" y="15654"/>
                </a:lnTo>
                <a:lnTo>
                  <a:pt x="2222" y="16776"/>
                </a:lnTo>
                <a:lnTo>
                  <a:pt x="2427" y="17908"/>
                </a:lnTo>
                <a:lnTo>
                  <a:pt x="2654" y="19073"/>
                </a:lnTo>
                <a:lnTo>
                  <a:pt x="2880" y="20249"/>
                </a:lnTo>
                <a:lnTo>
                  <a:pt x="3129" y="21447"/>
                </a:lnTo>
                <a:lnTo>
                  <a:pt x="3377" y="22655"/>
                </a:lnTo>
                <a:lnTo>
                  <a:pt x="3646" y="23874"/>
                </a:lnTo>
                <a:lnTo>
                  <a:pt x="3927" y="25104"/>
                </a:lnTo>
                <a:lnTo>
                  <a:pt x="3592" y="25093"/>
                </a:lnTo>
                <a:lnTo>
                  <a:pt x="3193" y="25093"/>
                </a:lnTo>
                <a:lnTo>
                  <a:pt x="2762" y="25114"/>
                </a:lnTo>
                <a:lnTo>
                  <a:pt x="2535" y="25136"/>
                </a:lnTo>
                <a:lnTo>
                  <a:pt x="2298" y="25158"/>
                </a:lnTo>
                <a:lnTo>
                  <a:pt x="2071" y="25201"/>
                </a:lnTo>
                <a:lnTo>
                  <a:pt x="1845" y="25244"/>
                </a:lnTo>
                <a:lnTo>
                  <a:pt x="1618" y="25298"/>
                </a:lnTo>
                <a:lnTo>
                  <a:pt x="1392" y="25373"/>
                </a:lnTo>
                <a:lnTo>
                  <a:pt x="1187" y="25449"/>
                </a:lnTo>
                <a:lnTo>
                  <a:pt x="982" y="25546"/>
                </a:lnTo>
                <a:lnTo>
                  <a:pt x="798" y="25665"/>
                </a:lnTo>
                <a:lnTo>
                  <a:pt x="626" y="25783"/>
                </a:lnTo>
                <a:lnTo>
                  <a:pt x="486" y="25913"/>
                </a:lnTo>
                <a:lnTo>
                  <a:pt x="367" y="26042"/>
                </a:lnTo>
                <a:lnTo>
                  <a:pt x="270" y="26172"/>
                </a:lnTo>
                <a:lnTo>
                  <a:pt x="184" y="26323"/>
                </a:lnTo>
                <a:lnTo>
                  <a:pt x="119" y="26474"/>
                </a:lnTo>
                <a:lnTo>
                  <a:pt x="65" y="26636"/>
                </a:lnTo>
                <a:lnTo>
                  <a:pt x="32" y="26808"/>
                </a:lnTo>
                <a:lnTo>
                  <a:pt x="11" y="26981"/>
                </a:lnTo>
                <a:lnTo>
                  <a:pt x="0" y="27164"/>
                </a:lnTo>
                <a:lnTo>
                  <a:pt x="0" y="27348"/>
                </a:lnTo>
                <a:lnTo>
                  <a:pt x="11" y="27542"/>
                </a:lnTo>
                <a:lnTo>
                  <a:pt x="32" y="27736"/>
                </a:lnTo>
                <a:lnTo>
                  <a:pt x="65" y="27930"/>
                </a:lnTo>
                <a:lnTo>
                  <a:pt x="97" y="28135"/>
                </a:lnTo>
                <a:lnTo>
                  <a:pt x="140" y="28340"/>
                </a:lnTo>
                <a:lnTo>
                  <a:pt x="184" y="28534"/>
                </a:lnTo>
                <a:lnTo>
                  <a:pt x="248" y="28739"/>
                </a:lnTo>
                <a:lnTo>
                  <a:pt x="313" y="28944"/>
                </a:lnTo>
                <a:lnTo>
                  <a:pt x="388" y="29149"/>
                </a:lnTo>
                <a:lnTo>
                  <a:pt x="464" y="29354"/>
                </a:lnTo>
                <a:lnTo>
                  <a:pt x="550" y="29559"/>
                </a:lnTo>
                <a:lnTo>
                  <a:pt x="647" y="29753"/>
                </a:lnTo>
                <a:lnTo>
                  <a:pt x="755" y="29958"/>
                </a:lnTo>
                <a:lnTo>
                  <a:pt x="863" y="30152"/>
                </a:lnTo>
                <a:lnTo>
                  <a:pt x="1036" y="30444"/>
                </a:lnTo>
                <a:lnTo>
                  <a:pt x="1241" y="30724"/>
                </a:lnTo>
                <a:lnTo>
                  <a:pt x="1456" y="31015"/>
                </a:lnTo>
                <a:lnTo>
                  <a:pt x="1694" y="31274"/>
                </a:lnTo>
                <a:lnTo>
                  <a:pt x="1812" y="31393"/>
                </a:lnTo>
                <a:lnTo>
                  <a:pt x="1931" y="31512"/>
                </a:lnTo>
                <a:lnTo>
                  <a:pt x="2061" y="31619"/>
                </a:lnTo>
                <a:lnTo>
                  <a:pt x="2190" y="31717"/>
                </a:lnTo>
                <a:lnTo>
                  <a:pt x="2319" y="31792"/>
                </a:lnTo>
                <a:lnTo>
                  <a:pt x="2449" y="31868"/>
                </a:lnTo>
                <a:lnTo>
                  <a:pt x="2578" y="31922"/>
                </a:lnTo>
                <a:lnTo>
                  <a:pt x="2708" y="31965"/>
                </a:lnTo>
                <a:lnTo>
                  <a:pt x="2891" y="31997"/>
                </a:lnTo>
                <a:lnTo>
                  <a:pt x="3161" y="32029"/>
                </a:lnTo>
                <a:lnTo>
                  <a:pt x="3495" y="32051"/>
                </a:lnTo>
                <a:lnTo>
                  <a:pt x="3884" y="32073"/>
                </a:lnTo>
                <a:lnTo>
                  <a:pt x="4822" y="32105"/>
                </a:lnTo>
                <a:lnTo>
                  <a:pt x="6947" y="32105"/>
                </a:lnTo>
                <a:lnTo>
                  <a:pt x="8005" y="32083"/>
                </a:lnTo>
                <a:lnTo>
                  <a:pt x="8609" y="32062"/>
                </a:lnTo>
                <a:lnTo>
                  <a:pt x="9331" y="32040"/>
                </a:lnTo>
                <a:lnTo>
                  <a:pt x="10140" y="31997"/>
                </a:lnTo>
                <a:lnTo>
                  <a:pt x="10982" y="31943"/>
                </a:lnTo>
                <a:lnTo>
                  <a:pt x="11780" y="31878"/>
                </a:lnTo>
                <a:lnTo>
                  <a:pt x="12169" y="31835"/>
                </a:lnTo>
                <a:lnTo>
                  <a:pt x="12514" y="31792"/>
                </a:lnTo>
                <a:lnTo>
                  <a:pt x="12837" y="31749"/>
                </a:lnTo>
                <a:lnTo>
                  <a:pt x="13118" y="31695"/>
                </a:lnTo>
                <a:lnTo>
                  <a:pt x="13355" y="31630"/>
                </a:lnTo>
                <a:lnTo>
                  <a:pt x="13539" y="31566"/>
                </a:lnTo>
                <a:lnTo>
                  <a:pt x="13603" y="31533"/>
                </a:lnTo>
                <a:lnTo>
                  <a:pt x="13700" y="31458"/>
                </a:lnTo>
                <a:lnTo>
                  <a:pt x="13765" y="31404"/>
                </a:lnTo>
                <a:lnTo>
                  <a:pt x="13841" y="31339"/>
                </a:lnTo>
                <a:lnTo>
                  <a:pt x="13916" y="31242"/>
                </a:lnTo>
                <a:lnTo>
                  <a:pt x="14002" y="31134"/>
                </a:lnTo>
                <a:lnTo>
                  <a:pt x="14100" y="30994"/>
                </a:lnTo>
                <a:lnTo>
                  <a:pt x="14207" y="30821"/>
                </a:lnTo>
                <a:lnTo>
                  <a:pt x="14326" y="30627"/>
                </a:lnTo>
                <a:lnTo>
                  <a:pt x="14455" y="30390"/>
                </a:lnTo>
                <a:lnTo>
                  <a:pt x="14596" y="30131"/>
                </a:lnTo>
                <a:lnTo>
                  <a:pt x="14736" y="29818"/>
                </a:lnTo>
                <a:lnTo>
                  <a:pt x="14898" y="29473"/>
                </a:lnTo>
                <a:lnTo>
                  <a:pt x="15070" y="29074"/>
                </a:lnTo>
                <a:lnTo>
                  <a:pt x="15297" y="28513"/>
                </a:lnTo>
                <a:lnTo>
                  <a:pt x="15534" y="27908"/>
                </a:lnTo>
                <a:lnTo>
                  <a:pt x="15761" y="27272"/>
                </a:lnTo>
                <a:lnTo>
                  <a:pt x="15998" y="26592"/>
                </a:lnTo>
                <a:lnTo>
                  <a:pt x="16235" y="25880"/>
                </a:lnTo>
                <a:lnTo>
                  <a:pt x="16473" y="25147"/>
                </a:lnTo>
                <a:lnTo>
                  <a:pt x="16699" y="24381"/>
                </a:lnTo>
                <a:lnTo>
                  <a:pt x="16937" y="23593"/>
                </a:lnTo>
                <a:lnTo>
                  <a:pt x="17098" y="22979"/>
                </a:lnTo>
                <a:lnTo>
                  <a:pt x="17293" y="22288"/>
                </a:lnTo>
                <a:lnTo>
                  <a:pt x="17487" y="21533"/>
                </a:lnTo>
                <a:lnTo>
                  <a:pt x="17692" y="20724"/>
                </a:lnTo>
                <a:lnTo>
                  <a:pt x="17897" y="19839"/>
                </a:lnTo>
                <a:lnTo>
                  <a:pt x="18112" y="18912"/>
                </a:lnTo>
                <a:lnTo>
                  <a:pt x="18328" y="17919"/>
                </a:lnTo>
                <a:lnTo>
                  <a:pt x="18533" y="16884"/>
                </a:lnTo>
                <a:lnTo>
                  <a:pt x="18749" y="15794"/>
                </a:lnTo>
                <a:lnTo>
                  <a:pt x="18943" y="14661"/>
                </a:lnTo>
                <a:lnTo>
                  <a:pt x="19137" y="13485"/>
                </a:lnTo>
                <a:lnTo>
                  <a:pt x="19310" y="12277"/>
                </a:lnTo>
                <a:lnTo>
                  <a:pt x="19483" y="11037"/>
                </a:lnTo>
                <a:lnTo>
                  <a:pt x="19623" y="9764"/>
                </a:lnTo>
                <a:lnTo>
                  <a:pt x="19752" y="8458"/>
                </a:lnTo>
                <a:lnTo>
                  <a:pt x="19860" y="7131"/>
                </a:lnTo>
                <a:lnTo>
                  <a:pt x="19191" y="7088"/>
                </a:lnTo>
                <a:lnTo>
                  <a:pt x="19083" y="8394"/>
                </a:lnTo>
                <a:lnTo>
                  <a:pt x="18954" y="9688"/>
                </a:lnTo>
                <a:lnTo>
                  <a:pt x="18814" y="10940"/>
                </a:lnTo>
                <a:lnTo>
                  <a:pt x="18652" y="12169"/>
                </a:lnTo>
                <a:lnTo>
                  <a:pt x="18468" y="13367"/>
                </a:lnTo>
                <a:lnTo>
                  <a:pt x="18285" y="14532"/>
                </a:lnTo>
                <a:lnTo>
                  <a:pt x="18091" y="15654"/>
                </a:lnTo>
                <a:lnTo>
                  <a:pt x="17886" y="16722"/>
                </a:lnTo>
                <a:lnTo>
                  <a:pt x="17670" y="17757"/>
                </a:lnTo>
                <a:lnTo>
                  <a:pt x="17465" y="18728"/>
                </a:lnTo>
                <a:lnTo>
                  <a:pt x="17249" y="19656"/>
                </a:lnTo>
                <a:lnTo>
                  <a:pt x="17045" y="20530"/>
                </a:lnTo>
                <a:lnTo>
                  <a:pt x="16840" y="21339"/>
                </a:lnTo>
                <a:lnTo>
                  <a:pt x="16645" y="22083"/>
                </a:lnTo>
                <a:lnTo>
                  <a:pt x="16289" y="23367"/>
                </a:lnTo>
                <a:lnTo>
                  <a:pt x="16063" y="24144"/>
                </a:lnTo>
                <a:lnTo>
                  <a:pt x="15836" y="24899"/>
                </a:lnTo>
                <a:lnTo>
                  <a:pt x="15610" y="25632"/>
                </a:lnTo>
                <a:lnTo>
                  <a:pt x="15372" y="26334"/>
                </a:lnTo>
                <a:lnTo>
                  <a:pt x="15146" y="27002"/>
                </a:lnTo>
                <a:lnTo>
                  <a:pt x="14919" y="27628"/>
                </a:lnTo>
                <a:lnTo>
                  <a:pt x="14682" y="28221"/>
                </a:lnTo>
                <a:lnTo>
                  <a:pt x="14466" y="28782"/>
                </a:lnTo>
                <a:lnTo>
                  <a:pt x="14175" y="29440"/>
                </a:lnTo>
                <a:lnTo>
                  <a:pt x="13927" y="29947"/>
                </a:lnTo>
                <a:lnTo>
                  <a:pt x="13722" y="30325"/>
                </a:lnTo>
                <a:lnTo>
                  <a:pt x="13560" y="30595"/>
                </a:lnTo>
                <a:lnTo>
                  <a:pt x="13431" y="30778"/>
                </a:lnTo>
                <a:lnTo>
                  <a:pt x="13344" y="30886"/>
                </a:lnTo>
                <a:lnTo>
                  <a:pt x="13280" y="30929"/>
                </a:lnTo>
                <a:lnTo>
                  <a:pt x="13258" y="30951"/>
                </a:lnTo>
                <a:lnTo>
                  <a:pt x="13150" y="30983"/>
                </a:lnTo>
                <a:lnTo>
                  <a:pt x="13010" y="31026"/>
                </a:lnTo>
                <a:lnTo>
                  <a:pt x="12827" y="31058"/>
                </a:lnTo>
                <a:lnTo>
                  <a:pt x="12611" y="31102"/>
                </a:lnTo>
                <a:lnTo>
                  <a:pt x="12093" y="31166"/>
                </a:lnTo>
                <a:lnTo>
                  <a:pt x="11467" y="31231"/>
                </a:lnTo>
                <a:lnTo>
                  <a:pt x="10723" y="31285"/>
                </a:lnTo>
                <a:lnTo>
                  <a:pt x="9892" y="31339"/>
                </a:lnTo>
                <a:lnTo>
                  <a:pt x="8975" y="31382"/>
                </a:lnTo>
                <a:lnTo>
                  <a:pt x="7983" y="31414"/>
                </a:lnTo>
                <a:lnTo>
                  <a:pt x="7012" y="31425"/>
                </a:lnTo>
                <a:lnTo>
                  <a:pt x="6117" y="31436"/>
                </a:lnTo>
                <a:lnTo>
                  <a:pt x="5297" y="31436"/>
                </a:lnTo>
                <a:lnTo>
                  <a:pt x="4574" y="31425"/>
                </a:lnTo>
                <a:lnTo>
                  <a:pt x="3948" y="31404"/>
                </a:lnTo>
                <a:lnTo>
                  <a:pt x="3452" y="31382"/>
                </a:lnTo>
                <a:lnTo>
                  <a:pt x="3096" y="31350"/>
                </a:lnTo>
                <a:lnTo>
                  <a:pt x="2967" y="31328"/>
                </a:lnTo>
                <a:lnTo>
                  <a:pt x="2870" y="31307"/>
                </a:lnTo>
                <a:lnTo>
                  <a:pt x="2805" y="31285"/>
                </a:lnTo>
                <a:lnTo>
                  <a:pt x="2740" y="31263"/>
                </a:lnTo>
                <a:lnTo>
                  <a:pt x="2589" y="31166"/>
                </a:lnTo>
                <a:lnTo>
                  <a:pt x="2417" y="31037"/>
                </a:lnTo>
                <a:lnTo>
                  <a:pt x="2233" y="30875"/>
                </a:lnTo>
                <a:lnTo>
                  <a:pt x="2050" y="30670"/>
                </a:lnTo>
                <a:lnTo>
                  <a:pt x="1845" y="30422"/>
                </a:lnTo>
                <a:lnTo>
                  <a:pt x="1651" y="30142"/>
                </a:lnTo>
                <a:lnTo>
                  <a:pt x="1446" y="29818"/>
                </a:lnTo>
                <a:lnTo>
                  <a:pt x="1262" y="29462"/>
                </a:lnTo>
                <a:lnTo>
                  <a:pt x="1090" y="29106"/>
                </a:lnTo>
                <a:lnTo>
                  <a:pt x="960" y="28739"/>
                </a:lnTo>
                <a:lnTo>
                  <a:pt x="842" y="28383"/>
                </a:lnTo>
                <a:lnTo>
                  <a:pt x="798" y="28211"/>
                </a:lnTo>
                <a:lnTo>
                  <a:pt x="755" y="28027"/>
                </a:lnTo>
                <a:lnTo>
                  <a:pt x="734" y="27855"/>
                </a:lnTo>
                <a:lnTo>
                  <a:pt x="701" y="27682"/>
                </a:lnTo>
                <a:lnTo>
                  <a:pt x="691" y="27509"/>
                </a:lnTo>
                <a:lnTo>
                  <a:pt x="680" y="27348"/>
                </a:lnTo>
                <a:lnTo>
                  <a:pt x="680" y="27186"/>
                </a:lnTo>
                <a:lnTo>
                  <a:pt x="680" y="27024"/>
                </a:lnTo>
                <a:lnTo>
                  <a:pt x="691" y="26916"/>
                </a:lnTo>
                <a:lnTo>
                  <a:pt x="712" y="26819"/>
                </a:lnTo>
                <a:lnTo>
                  <a:pt x="744" y="26722"/>
                </a:lnTo>
                <a:lnTo>
                  <a:pt x="788" y="26625"/>
                </a:lnTo>
                <a:lnTo>
                  <a:pt x="842" y="26538"/>
                </a:lnTo>
                <a:lnTo>
                  <a:pt x="895" y="26463"/>
                </a:lnTo>
                <a:lnTo>
                  <a:pt x="971" y="26377"/>
                </a:lnTo>
                <a:lnTo>
                  <a:pt x="1047" y="26312"/>
                </a:lnTo>
                <a:lnTo>
                  <a:pt x="1122" y="26247"/>
                </a:lnTo>
                <a:lnTo>
                  <a:pt x="1208" y="26193"/>
                </a:lnTo>
                <a:lnTo>
                  <a:pt x="1392" y="26096"/>
                </a:lnTo>
                <a:lnTo>
                  <a:pt x="1586" y="26021"/>
                </a:lnTo>
                <a:lnTo>
                  <a:pt x="1802" y="25945"/>
                </a:lnTo>
                <a:lnTo>
                  <a:pt x="2028" y="25891"/>
                </a:lnTo>
                <a:lnTo>
                  <a:pt x="2255" y="25848"/>
                </a:lnTo>
                <a:lnTo>
                  <a:pt x="2503" y="25816"/>
                </a:lnTo>
                <a:lnTo>
                  <a:pt x="2740" y="25794"/>
                </a:lnTo>
                <a:lnTo>
                  <a:pt x="2978" y="25773"/>
                </a:lnTo>
                <a:lnTo>
                  <a:pt x="3215" y="25762"/>
                </a:lnTo>
                <a:lnTo>
                  <a:pt x="3646" y="25773"/>
                </a:lnTo>
                <a:lnTo>
                  <a:pt x="4024" y="25783"/>
                </a:lnTo>
                <a:lnTo>
                  <a:pt x="4326" y="25816"/>
                </a:lnTo>
                <a:lnTo>
                  <a:pt x="4801" y="25880"/>
                </a:lnTo>
                <a:lnTo>
                  <a:pt x="4693" y="25406"/>
                </a:lnTo>
                <a:lnTo>
                  <a:pt x="4401" y="24165"/>
                </a:lnTo>
                <a:lnTo>
                  <a:pt x="4132" y="22925"/>
                </a:lnTo>
                <a:lnTo>
                  <a:pt x="3873" y="21706"/>
                </a:lnTo>
                <a:lnTo>
                  <a:pt x="3614" y="20497"/>
                </a:lnTo>
                <a:lnTo>
                  <a:pt x="3377" y="19311"/>
                </a:lnTo>
                <a:lnTo>
                  <a:pt x="3161" y="18135"/>
                </a:lnTo>
                <a:lnTo>
                  <a:pt x="2945" y="16981"/>
                </a:lnTo>
                <a:lnTo>
                  <a:pt x="2740" y="15837"/>
                </a:lnTo>
                <a:lnTo>
                  <a:pt x="2546" y="14726"/>
                </a:lnTo>
                <a:lnTo>
                  <a:pt x="2373" y="13647"/>
                </a:lnTo>
                <a:lnTo>
                  <a:pt x="2050" y="11554"/>
                </a:lnTo>
                <a:lnTo>
                  <a:pt x="1759" y="9591"/>
                </a:lnTo>
                <a:lnTo>
                  <a:pt x="1510" y="7757"/>
                </a:lnTo>
                <a:lnTo>
                  <a:pt x="1305" y="6085"/>
                </a:lnTo>
                <a:lnTo>
                  <a:pt x="1122" y="4586"/>
                </a:lnTo>
                <a:lnTo>
                  <a:pt x="982" y="3270"/>
                </a:lnTo>
                <a:lnTo>
                  <a:pt x="874" y="2148"/>
                </a:lnTo>
                <a:lnTo>
                  <a:pt x="734" y="583"/>
                </a:lnTo>
                <a:lnTo>
                  <a:pt x="680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1991;p41">
            <a:extLst>
              <a:ext uri="{FF2B5EF4-FFF2-40B4-BE49-F238E27FC236}">
                <a16:creationId xmlns:a16="http://schemas.microsoft.com/office/drawing/2014/main" id="{C3D5EEC5-FA35-7C76-AC82-055F3FBF4DC6}"/>
              </a:ext>
            </a:extLst>
          </p:cNvPr>
          <p:cNvSpPr/>
          <p:nvPr/>
        </p:nvSpPr>
        <p:spPr>
          <a:xfrm>
            <a:off x="263265" y="4725934"/>
            <a:ext cx="31639" cy="111414"/>
          </a:xfrm>
          <a:custGeom>
            <a:avLst/>
            <a:gdLst/>
            <a:ahLst/>
            <a:cxnLst/>
            <a:rect l="l" t="t" r="r" b="b"/>
            <a:pathLst>
              <a:path w="1770" h="4834" extrusionOk="0">
                <a:moveTo>
                  <a:pt x="324" y="0"/>
                </a:moveTo>
                <a:lnTo>
                  <a:pt x="271" y="97"/>
                </a:lnTo>
                <a:lnTo>
                  <a:pt x="217" y="205"/>
                </a:lnTo>
                <a:lnTo>
                  <a:pt x="163" y="335"/>
                </a:lnTo>
                <a:lnTo>
                  <a:pt x="109" y="507"/>
                </a:lnTo>
                <a:lnTo>
                  <a:pt x="55" y="723"/>
                </a:lnTo>
                <a:lnTo>
                  <a:pt x="22" y="971"/>
                </a:lnTo>
                <a:lnTo>
                  <a:pt x="1" y="1252"/>
                </a:lnTo>
                <a:lnTo>
                  <a:pt x="1" y="1403"/>
                </a:lnTo>
                <a:lnTo>
                  <a:pt x="1" y="1564"/>
                </a:lnTo>
                <a:lnTo>
                  <a:pt x="22" y="1737"/>
                </a:lnTo>
                <a:lnTo>
                  <a:pt x="44" y="1920"/>
                </a:lnTo>
                <a:lnTo>
                  <a:pt x="66" y="2115"/>
                </a:lnTo>
                <a:lnTo>
                  <a:pt x="109" y="2320"/>
                </a:lnTo>
                <a:lnTo>
                  <a:pt x="163" y="2525"/>
                </a:lnTo>
                <a:lnTo>
                  <a:pt x="217" y="2740"/>
                </a:lnTo>
                <a:lnTo>
                  <a:pt x="292" y="2978"/>
                </a:lnTo>
                <a:lnTo>
                  <a:pt x="378" y="3215"/>
                </a:lnTo>
                <a:lnTo>
                  <a:pt x="475" y="3463"/>
                </a:lnTo>
                <a:lnTo>
                  <a:pt x="594" y="3711"/>
                </a:lnTo>
                <a:lnTo>
                  <a:pt x="713" y="3981"/>
                </a:lnTo>
                <a:lnTo>
                  <a:pt x="864" y="4261"/>
                </a:lnTo>
                <a:lnTo>
                  <a:pt x="1026" y="4542"/>
                </a:lnTo>
                <a:lnTo>
                  <a:pt x="1198" y="4833"/>
                </a:lnTo>
                <a:lnTo>
                  <a:pt x="1770" y="4477"/>
                </a:lnTo>
                <a:lnTo>
                  <a:pt x="1576" y="4164"/>
                </a:lnTo>
                <a:lnTo>
                  <a:pt x="1392" y="3808"/>
                </a:lnTo>
                <a:lnTo>
                  <a:pt x="1209" y="3431"/>
                </a:lnTo>
                <a:lnTo>
                  <a:pt x="1036" y="3042"/>
                </a:lnTo>
                <a:lnTo>
                  <a:pt x="961" y="2837"/>
                </a:lnTo>
                <a:lnTo>
                  <a:pt x="885" y="2622"/>
                </a:lnTo>
                <a:lnTo>
                  <a:pt x="831" y="2417"/>
                </a:lnTo>
                <a:lnTo>
                  <a:pt x="778" y="2212"/>
                </a:lnTo>
                <a:lnTo>
                  <a:pt x="734" y="1996"/>
                </a:lnTo>
                <a:lnTo>
                  <a:pt x="702" y="1780"/>
                </a:lnTo>
                <a:lnTo>
                  <a:pt x="680" y="1575"/>
                </a:lnTo>
                <a:lnTo>
                  <a:pt x="670" y="1360"/>
                </a:lnTo>
                <a:lnTo>
                  <a:pt x="680" y="1133"/>
                </a:lnTo>
                <a:lnTo>
                  <a:pt x="702" y="939"/>
                </a:lnTo>
                <a:lnTo>
                  <a:pt x="734" y="766"/>
                </a:lnTo>
                <a:lnTo>
                  <a:pt x="778" y="637"/>
                </a:lnTo>
                <a:lnTo>
                  <a:pt x="810" y="529"/>
                </a:lnTo>
                <a:lnTo>
                  <a:pt x="842" y="453"/>
                </a:lnTo>
                <a:lnTo>
                  <a:pt x="875" y="389"/>
                </a:lnTo>
                <a:lnTo>
                  <a:pt x="324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1992;p41">
            <a:extLst>
              <a:ext uri="{FF2B5EF4-FFF2-40B4-BE49-F238E27FC236}">
                <a16:creationId xmlns:a16="http://schemas.microsoft.com/office/drawing/2014/main" id="{50154233-73F1-7ECB-5268-32EE7EE57BF8}"/>
              </a:ext>
            </a:extLst>
          </p:cNvPr>
          <p:cNvSpPr/>
          <p:nvPr/>
        </p:nvSpPr>
        <p:spPr>
          <a:xfrm>
            <a:off x="306846" y="4724182"/>
            <a:ext cx="23542" cy="113650"/>
          </a:xfrm>
          <a:custGeom>
            <a:avLst/>
            <a:gdLst/>
            <a:ahLst/>
            <a:cxnLst/>
            <a:rect l="l" t="t" r="r" b="b"/>
            <a:pathLst>
              <a:path w="1317" h="4931" extrusionOk="0">
                <a:moveTo>
                  <a:pt x="1220" y="540"/>
                </a:moveTo>
                <a:lnTo>
                  <a:pt x="1208" y="550"/>
                </a:lnTo>
                <a:lnTo>
                  <a:pt x="1208" y="550"/>
                </a:lnTo>
                <a:lnTo>
                  <a:pt x="1209" y="551"/>
                </a:lnTo>
                <a:lnTo>
                  <a:pt x="1220" y="540"/>
                </a:lnTo>
                <a:close/>
                <a:moveTo>
                  <a:pt x="810" y="1"/>
                </a:moveTo>
                <a:lnTo>
                  <a:pt x="724" y="76"/>
                </a:lnTo>
                <a:lnTo>
                  <a:pt x="637" y="163"/>
                </a:lnTo>
                <a:lnTo>
                  <a:pt x="540" y="281"/>
                </a:lnTo>
                <a:lnTo>
                  <a:pt x="432" y="443"/>
                </a:lnTo>
                <a:lnTo>
                  <a:pt x="324" y="626"/>
                </a:lnTo>
                <a:lnTo>
                  <a:pt x="217" y="864"/>
                </a:lnTo>
                <a:lnTo>
                  <a:pt x="173" y="993"/>
                </a:lnTo>
                <a:lnTo>
                  <a:pt x="130" y="1133"/>
                </a:lnTo>
                <a:lnTo>
                  <a:pt x="87" y="1284"/>
                </a:lnTo>
                <a:lnTo>
                  <a:pt x="55" y="1446"/>
                </a:lnTo>
                <a:lnTo>
                  <a:pt x="33" y="1619"/>
                </a:lnTo>
                <a:lnTo>
                  <a:pt x="12" y="1802"/>
                </a:lnTo>
                <a:lnTo>
                  <a:pt x="1" y="1996"/>
                </a:lnTo>
                <a:lnTo>
                  <a:pt x="1" y="2201"/>
                </a:lnTo>
                <a:lnTo>
                  <a:pt x="12" y="2417"/>
                </a:lnTo>
                <a:lnTo>
                  <a:pt x="33" y="2644"/>
                </a:lnTo>
                <a:lnTo>
                  <a:pt x="66" y="2881"/>
                </a:lnTo>
                <a:lnTo>
                  <a:pt x="109" y="3140"/>
                </a:lnTo>
                <a:lnTo>
                  <a:pt x="173" y="3410"/>
                </a:lnTo>
                <a:lnTo>
                  <a:pt x="249" y="3679"/>
                </a:lnTo>
                <a:lnTo>
                  <a:pt x="335" y="3971"/>
                </a:lnTo>
                <a:lnTo>
                  <a:pt x="443" y="4283"/>
                </a:lnTo>
                <a:lnTo>
                  <a:pt x="562" y="4596"/>
                </a:lnTo>
                <a:lnTo>
                  <a:pt x="702" y="4931"/>
                </a:lnTo>
                <a:lnTo>
                  <a:pt x="1317" y="4650"/>
                </a:lnTo>
                <a:lnTo>
                  <a:pt x="1166" y="4305"/>
                </a:lnTo>
                <a:lnTo>
                  <a:pt x="1026" y="3917"/>
                </a:lnTo>
                <a:lnTo>
                  <a:pt x="896" y="3507"/>
                </a:lnTo>
                <a:lnTo>
                  <a:pt x="842" y="3302"/>
                </a:lnTo>
                <a:lnTo>
                  <a:pt x="788" y="3086"/>
                </a:lnTo>
                <a:lnTo>
                  <a:pt x="745" y="2870"/>
                </a:lnTo>
                <a:lnTo>
                  <a:pt x="713" y="2665"/>
                </a:lnTo>
                <a:lnTo>
                  <a:pt x="691" y="2450"/>
                </a:lnTo>
                <a:lnTo>
                  <a:pt x="680" y="2234"/>
                </a:lnTo>
                <a:lnTo>
                  <a:pt x="680" y="2018"/>
                </a:lnTo>
                <a:lnTo>
                  <a:pt x="691" y="1813"/>
                </a:lnTo>
                <a:lnTo>
                  <a:pt x="713" y="1608"/>
                </a:lnTo>
                <a:lnTo>
                  <a:pt x="756" y="1403"/>
                </a:lnTo>
                <a:lnTo>
                  <a:pt x="821" y="1187"/>
                </a:lnTo>
                <a:lnTo>
                  <a:pt x="885" y="1015"/>
                </a:lnTo>
                <a:lnTo>
                  <a:pt x="961" y="864"/>
                </a:lnTo>
                <a:lnTo>
                  <a:pt x="1036" y="745"/>
                </a:lnTo>
                <a:lnTo>
                  <a:pt x="1101" y="659"/>
                </a:lnTo>
                <a:lnTo>
                  <a:pt x="1155" y="594"/>
                </a:lnTo>
                <a:lnTo>
                  <a:pt x="1208" y="550"/>
                </a:lnTo>
                <a:lnTo>
                  <a:pt x="1208" y="550"/>
                </a:lnTo>
                <a:lnTo>
                  <a:pt x="810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1993;p41">
            <a:extLst>
              <a:ext uri="{FF2B5EF4-FFF2-40B4-BE49-F238E27FC236}">
                <a16:creationId xmlns:a16="http://schemas.microsoft.com/office/drawing/2014/main" id="{E8014431-C5AA-D042-46D0-FCB8FDB7E5CA}"/>
              </a:ext>
            </a:extLst>
          </p:cNvPr>
          <p:cNvSpPr/>
          <p:nvPr/>
        </p:nvSpPr>
        <p:spPr>
          <a:xfrm>
            <a:off x="61953" y="3742082"/>
            <a:ext cx="430993" cy="162143"/>
          </a:xfrm>
          <a:custGeom>
            <a:avLst/>
            <a:gdLst/>
            <a:ahLst/>
            <a:cxnLst/>
            <a:rect l="l" t="t" r="r" b="b"/>
            <a:pathLst>
              <a:path w="24111" h="7035" extrusionOk="0">
                <a:moveTo>
                  <a:pt x="874" y="1"/>
                </a:moveTo>
                <a:lnTo>
                  <a:pt x="767" y="11"/>
                </a:lnTo>
                <a:lnTo>
                  <a:pt x="659" y="33"/>
                </a:lnTo>
                <a:lnTo>
                  <a:pt x="540" y="76"/>
                </a:lnTo>
                <a:lnTo>
                  <a:pt x="432" y="141"/>
                </a:lnTo>
                <a:lnTo>
                  <a:pt x="378" y="184"/>
                </a:lnTo>
                <a:lnTo>
                  <a:pt x="335" y="227"/>
                </a:lnTo>
                <a:lnTo>
                  <a:pt x="281" y="281"/>
                </a:lnTo>
                <a:lnTo>
                  <a:pt x="238" y="346"/>
                </a:lnTo>
                <a:lnTo>
                  <a:pt x="195" y="421"/>
                </a:lnTo>
                <a:lnTo>
                  <a:pt x="152" y="497"/>
                </a:lnTo>
                <a:lnTo>
                  <a:pt x="119" y="594"/>
                </a:lnTo>
                <a:lnTo>
                  <a:pt x="87" y="691"/>
                </a:lnTo>
                <a:lnTo>
                  <a:pt x="65" y="799"/>
                </a:lnTo>
                <a:lnTo>
                  <a:pt x="44" y="918"/>
                </a:lnTo>
                <a:lnTo>
                  <a:pt x="22" y="1047"/>
                </a:lnTo>
                <a:lnTo>
                  <a:pt x="22" y="1187"/>
                </a:lnTo>
                <a:lnTo>
                  <a:pt x="1" y="1813"/>
                </a:lnTo>
                <a:lnTo>
                  <a:pt x="1" y="2147"/>
                </a:lnTo>
                <a:lnTo>
                  <a:pt x="1" y="2493"/>
                </a:lnTo>
                <a:lnTo>
                  <a:pt x="11" y="2838"/>
                </a:lnTo>
                <a:lnTo>
                  <a:pt x="33" y="3183"/>
                </a:lnTo>
                <a:lnTo>
                  <a:pt x="65" y="3517"/>
                </a:lnTo>
                <a:lnTo>
                  <a:pt x="108" y="3852"/>
                </a:lnTo>
                <a:lnTo>
                  <a:pt x="173" y="4165"/>
                </a:lnTo>
                <a:lnTo>
                  <a:pt x="249" y="4467"/>
                </a:lnTo>
                <a:lnTo>
                  <a:pt x="335" y="4736"/>
                </a:lnTo>
                <a:lnTo>
                  <a:pt x="389" y="4866"/>
                </a:lnTo>
                <a:lnTo>
                  <a:pt x="443" y="4984"/>
                </a:lnTo>
                <a:lnTo>
                  <a:pt x="508" y="5103"/>
                </a:lnTo>
                <a:lnTo>
                  <a:pt x="583" y="5211"/>
                </a:lnTo>
                <a:lnTo>
                  <a:pt x="659" y="5297"/>
                </a:lnTo>
                <a:lnTo>
                  <a:pt x="734" y="5384"/>
                </a:lnTo>
                <a:lnTo>
                  <a:pt x="820" y="5470"/>
                </a:lnTo>
                <a:lnTo>
                  <a:pt x="907" y="5535"/>
                </a:lnTo>
                <a:lnTo>
                  <a:pt x="1004" y="5589"/>
                </a:lnTo>
                <a:lnTo>
                  <a:pt x="1112" y="5632"/>
                </a:lnTo>
                <a:lnTo>
                  <a:pt x="1360" y="5707"/>
                </a:lnTo>
                <a:lnTo>
                  <a:pt x="1683" y="5804"/>
                </a:lnTo>
                <a:lnTo>
                  <a:pt x="2072" y="5901"/>
                </a:lnTo>
                <a:lnTo>
                  <a:pt x="2514" y="6009"/>
                </a:lnTo>
                <a:lnTo>
                  <a:pt x="3021" y="6128"/>
                </a:lnTo>
                <a:lnTo>
                  <a:pt x="3593" y="6247"/>
                </a:lnTo>
                <a:lnTo>
                  <a:pt x="4208" y="6365"/>
                </a:lnTo>
                <a:lnTo>
                  <a:pt x="4887" y="6473"/>
                </a:lnTo>
                <a:lnTo>
                  <a:pt x="5610" y="6592"/>
                </a:lnTo>
                <a:lnTo>
                  <a:pt x="6387" y="6689"/>
                </a:lnTo>
                <a:lnTo>
                  <a:pt x="7207" y="6786"/>
                </a:lnTo>
                <a:lnTo>
                  <a:pt x="8070" y="6872"/>
                </a:lnTo>
                <a:lnTo>
                  <a:pt x="8976" y="6937"/>
                </a:lnTo>
                <a:lnTo>
                  <a:pt x="9914" y="6991"/>
                </a:lnTo>
                <a:lnTo>
                  <a:pt x="10896" y="7023"/>
                </a:lnTo>
                <a:lnTo>
                  <a:pt x="11899" y="7034"/>
                </a:lnTo>
                <a:lnTo>
                  <a:pt x="12352" y="7034"/>
                </a:lnTo>
                <a:lnTo>
                  <a:pt x="12816" y="7023"/>
                </a:lnTo>
                <a:lnTo>
                  <a:pt x="13269" y="7002"/>
                </a:lnTo>
                <a:lnTo>
                  <a:pt x="13733" y="6980"/>
                </a:lnTo>
                <a:lnTo>
                  <a:pt x="14672" y="6915"/>
                </a:lnTo>
                <a:lnTo>
                  <a:pt x="15599" y="6818"/>
                </a:lnTo>
                <a:lnTo>
                  <a:pt x="16053" y="6764"/>
                </a:lnTo>
                <a:lnTo>
                  <a:pt x="16516" y="6700"/>
                </a:lnTo>
                <a:lnTo>
                  <a:pt x="16959" y="6635"/>
                </a:lnTo>
                <a:lnTo>
                  <a:pt x="17412" y="6559"/>
                </a:lnTo>
                <a:lnTo>
                  <a:pt x="17854" y="6484"/>
                </a:lnTo>
                <a:lnTo>
                  <a:pt x="18286" y="6398"/>
                </a:lnTo>
                <a:lnTo>
                  <a:pt x="18706" y="6301"/>
                </a:lnTo>
                <a:lnTo>
                  <a:pt x="19116" y="6203"/>
                </a:lnTo>
                <a:lnTo>
                  <a:pt x="19526" y="6106"/>
                </a:lnTo>
                <a:lnTo>
                  <a:pt x="19914" y="5988"/>
                </a:lnTo>
                <a:lnTo>
                  <a:pt x="20292" y="5880"/>
                </a:lnTo>
                <a:lnTo>
                  <a:pt x="20659" y="5761"/>
                </a:lnTo>
                <a:lnTo>
                  <a:pt x="21015" y="5632"/>
                </a:lnTo>
                <a:lnTo>
                  <a:pt x="21349" y="5502"/>
                </a:lnTo>
                <a:lnTo>
                  <a:pt x="21662" y="5373"/>
                </a:lnTo>
                <a:lnTo>
                  <a:pt x="21964" y="5233"/>
                </a:lnTo>
                <a:lnTo>
                  <a:pt x="22245" y="5082"/>
                </a:lnTo>
                <a:lnTo>
                  <a:pt x="22514" y="4941"/>
                </a:lnTo>
                <a:lnTo>
                  <a:pt x="22752" y="4779"/>
                </a:lnTo>
                <a:lnTo>
                  <a:pt x="22978" y="4628"/>
                </a:lnTo>
                <a:lnTo>
                  <a:pt x="23172" y="4456"/>
                </a:lnTo>
                <a:lnTo>
                  <a:pt x="23345" y="4294"/>
                </a:lnTo>
                <a:lnTo>
                  <a:pt x="23496" y="4121"/>
                </a:lnTo>
                <a:lnTo>
                  <a:pt x="23615" y="3938"/>
                </a:lnTo>
                <a:lnTo>
                  <a:pt x="23722" y="3765"/>
                </a:lnTo>
                <a:lnTo>
                  <a:pt x="23809" y="3593"/>
                </a:lnTo>
                <a:lnTo>
                  <a:pt x="23895" y="3431"/>
                </a:lnTo>
                <a:lnTo>
                  <a:pt x="23960" y="3280"/>
                </a:lnTo>
                <a:lnTo>
                  <a:pt x="24003" y="3129"/>
                </a:lnTo>
                <a:lnTo>
                  <a:pt x="24046" y="2978"/>
                </a:lnTo>
                <a:lnTo>
                  <a:pt x="24078" y="2838"/>
                </a:lnTo>
                <a:lnTo>
                  <a:pt x="24100" y="2708"/>
                </a:lnTo>
                <a:lnTo>
                  <a:pt x="24111" y="2579"/>
                </a:lnTo>
                <a:lnTo>
                  <a:pt x="24111" y="2460"/>
                </a:lnTo>
                <a:lnTo>
                  <a:pt x="24100" y="2341"/>
                </a:lnTo>
                <a:lnTo>
                  <a:pt x="24089" y="2234"/>
                </a:lnTo>
                <a:lnTo>
                  <a:pt x="24068" y="2137"/>
                </a:lnTo>
                <a:lnTo>
                  <a:pt x="24035" y="2039"/>
                </a:lnTo>
                <a:lnTo>
                  <a:pt x="24003" y="1942"/>
                </a:lnTo>
                <a:lnTo>
                  <a:pt x="23960" y="1856"/>
                </a:lnTo>
                <a:lnTo>
                  <a:pt x="23906" y="1781"/>
                </a:lnTo>
                <a:lnTo>
                  <a:pt x="23852" y="1705"/>
                </a:lnTo>
                <a:lnTo>
                  <a:pt x="23798" y="1640"/>
                </a:lnTo>
                <a:lnTo>
                  <a:pt x="23744" y="1576"/>
                </a:lnTo>
                <a:lnTo>
                  <a:pt x="23615" y="1468"/>
                </a:lnTo>
                <a:lnTo>
                  <a:pt x="23474" y="1381"/>
                </a:lnTo>
                <a:lnTo>
                  <a:pt x="23334" y="1317"/>
                </a:lnTo>
                <a:lnTo>
                  <a:pt x="23194" y="1274"/>
                </a:lnTo>
                <a:lnTo>
                  <a:pt x="23064" y="1252"/>
                </a:lnTo>
                <a:lnTo>
                  <a:pt x="22946" y="1241"/>
                </a:lnTo>
                <a:lnTo>
                  <a:pt x="22288" y="1295"/>
                </a:lnTo>
                <a:lnTo>
                  <a:pt x="21511" y="1338"/>
                </a:lnTo>
                <a:lnTo>
                  <a:pt x="20475" y="1403"/>
                </a:lnTo>
                <a:lnTo>
                  <a:pt x="19235" y="1468"/>
                </a:lnTo>
                <a:lnTo>
                  <a:pt x="17811" y="1532"/>
                </a:lnTo>
                <a:lnTo>
                  <a:pt x="16247" y="1586"/>
                </a:lnTo>
                <a:lnTo>
                  <a:pt x="14564" y="1619"/>
                </a:lnTo>
                <a:lnTo>
                  <a:pt x="12805" y="1640"/>
                </a:lnTo>
                <a:lnTo>
                  <a:pt x="11910" y="1651"/>
                </a:lnTo>
                <a:lnTo>
                  <a:pt x="11004" y="1640"/>
                </a:lnTo>
                <a:lnTo>
                  <a:pt x="10098" y="1629"/>
                </a:lnTo>
                <a:lnTo>
                  <a:pt x="9202" y="1608"/>
                </a:lnTo>
                <a:lnTo>
                  <a:pt x="8307" y="1576"/>
                </a:lnTo>
                <a:lnTo>
                  <a:pt x="7422" y="1532"/>
                </a:lnTo>
                <a:lnTo>
                  <a:pt x="6549" y="1478"/>
                </a:lnTo>
                <a:lnTo>
                  <a:pt x="5696" y="1414"/>
                </a:lnTo>
                <a:lnTo>
                  <a:pt x="4877" y="1338"/>
                </a:lnTo>
                <a:lnTo>
                  <a:pt x="4078" y="1241"/>
                </a:lnTo>
                <a:lnTo>
                  <a:pt x="3312" y="1144"/>
                </a:lnTo>
                <a:lnTo>
                  <a:pt x="2579" y="1025"/>
                </a:lnTo>
                <a:lnTo>
                  <a:pt x="1899" y="885"/>
                </a:lnTo>
                <a:lnTo>
                  <a:pt x="1565" y="820"/>
                </a:lnTo>
                <a:lnTo>
                  <a:pt x="1252" y="734"/>
                </a:lnTo>
                <a:lnTo>
                  <a:pt x="1252" y="65"/>
                </a:lnTo>
                <a:lnTo>
                  <a:pt x="1209" y="44"/>
                </a:lnTo>
                <a:lnTo>
                  <a:pt x="1069" y="22"/>
                </a:lnTo>
                <a:lnTo>
                  <a:pt x="982" y="11"/>
                </a:lnTo>
                <a:lnTo>
                  <a:pt x="87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1994;p41">
            <a:extLst>
              <a:ext uri="{FF2B5EF4-FFF2-40B4-BE49-F238E27FC236}">
                <a16:creationId xmlns:a16="http://schemas.microsoft.com/office/drawing/2014/main" id="{62ED03E7-6AED-2D4B-496D-A726166E1356}"/>
              </a:ext>
            </a:extLst>
          </p:cNvPr>
          <p:cNvSpPr/>
          <p:nvPr/>
        </p:nvSpPr>
        <p:spPr>
          <a:xfrm>
            <a:off x="267895" y="3815421"/>
            <a:ext cx="43795" cy="56468"/>
          </a:xfrm>
          <a:custGeom>
            <a:avLst/>
            <a:gdLst/>
            <a:ahLst/>
            <a:cxnLst/>
            <a:rect l="l" t="t" r="r" b="b"/>
            <a:pathLst>
              <a:path w="2450" h="2450" extrusionOk="0">
                <a:moveTo>
                  <a:pt x="1220" y="670"/>
                </a:moveTo>
                <a:lnTo>
                  <a:pt x="1338" y="681"/>
                </a:lnTo>
                <a:lnTo>
                  <a:pt x="1435" y="713"/>
                </a:lnTo>
                <a:lnTo>
                  <a:pt x="1533" y="767"/>
                </a:lnTo>
                <a:lnTo>
                  <a:pt x="1608" y="832"/>
                </a:lnTo>
                <a:lnTo>
                  <a:pt x="1684" y="918"/>
                </a:lnTo>
                <a:lnTo>
                  <a:pt x="1727" y="1004"/>
                </a:lnTo>
                <a:lnTo>
                  <a:pt x="1759" y="1112"/>
                </a:lnTo>
                <a:lnTo>
                  <a:pt x="1770" y="1220"/>
                </a:lnTo>
                <a:lnTo>
                  <a:pt x="1759" y="1339"/>
                </a:lnTo>
                <a:lnTo>
                  <a:pt x="1727" y="1436"/>
                </a:lnTo>
                <a:lnTo>
                  <a:pt x="1684" y="1533"/>
                </a:lnTo>
                <a:lnTo>
                  <a:pt x="1608" y="1608"/>
                </a:lnTo>
                <a:lnTo>
                  <a:pt x="1533" y="1673"/>
                </a:lnTo>
                <a:lnTo>
                  <a:pt x="1435" y="1727"/>
                </a:lnTo>
                <a:lnTo>
                  <a:pt x="1338" y="1759"/>
                </a:lnTo>
                <a:lnTo>
                  <a:pt x="1220" y="1770"/>
                </a:lnTo>
                <a:lnTo>
                  <a:pt x="1112" y="1759"/>
                </a:lnTo>
                <a:lnTo>
                  <a:pt x="1015" y="1727"/>
                </a:lnTo>
                <a:lnTo>
                  <a:pt x="918" y="1673"/>
                </a:lnTo>
                <a:lnTo>
                  <a:pt x="842" y="1608"/>
                </a:lnTo>
                <a:lnTo>
                  <a:pt x="767" y="1533"/>
                </a:lnTo>
                <a:lnTo>
                  <a:pt x="724" y="1436"/>
                </a:lnTo>
                <a:lnTo>
                  <a:pt x="691" y="1339"/>
                </a:lnTo>
                <a:lnTo>
                  <a:pt x="680" y="1220"/>
                </a:lnTo>
                <a:lnTo>
                  <a:pt x="691" y="1112"/>
                </a:lnTo>
                <a:lnTo>
                  <a:pt x="724" y="1004"/>
                </a:lnTo>
                <a:lnTo>
                  <a:pt x="767" y="918"/>
                </a:lnTo>
                <a:lnTo>
                  <a:pt x="842" y="832"/>
                </a:lnTo>
                <a:lnTo>
                  <a:pt x="918" y="767"/>
                </a:lnTo>
                <a:lnTo>
                  <a:pt x="1015" y="713"/>
                </a:lnTo>
                <a:lnTo>
                  <a:pt x="1112" y="681"/>
                </a:lnTo>
                <a:lnTo>
                  <a:pt x="1220" y="670"/>
                </a:lnTo>
                <a:close/>
                <a:moveTo>
                  <a:pt x="1101" y="1"/>
                </a:moveTo>
                <a:lnTo>
                  <a:pt x="982" y="22"/>
                </a:lnTo>
                <a:lnTo>
                  <a:pt x="864" y="55"/>
                </a:lnTo>
                <a:lnTo>
                  <a:pt x="745" y="98"/>
                </a:lnTo>
                <a:lnTo>
                  <a:pt x="637" y="152"/>
                </a:lnTo>
                <a:lnTo>
                  <a:pt x="540" y="206"/>
                </a:lnTo>
                <a:lnTo>
                  <a:pt x="443" y="281"/>
                </a:lnTo>
                <a:lnTo>
                  <a:pt x="357" y="357"/>
                </a:lnTo>
                <a:lnTo>
                  <a:pt x="281" y="443"/>
                </a:lnTo>
                <a:lnTo>
                  <a:pt x="206" y="540"/>
                </a:lnTo>
                <a:lnTo>
                  <a:pt x="152" y="637"/>
                </a:lnTo>
                <a:lnTo>
                  <a:pt x="98" y="745"/>
                </a:lnTo>
                <a:lnTo>
                  <a:pt x="55" y="864"/>
                </a:lnTo>
                <a:lnTo>
                  <a:pt x="22" y="972"/>
                </a:lnTo>
                <a:lnTo>
                  <a:pt x="12" y="1101"/>
                </a:lnTo>
                <a:lnTo>
                  <a:pt x="1" y="1220"/>
                </a:lnTo>
                <a:lnTo>
                  <a:pt x="12" y="1349"/>
                </a:lnTo>
                <a:lnTo>
                  <a:pt x="22" y="1468"/>
                </a:lnTo>
                <a:lnTo>
                  <a:pt x="55" y="1587"/>
                </a:lnTo>
                <a:lnTo>
                  <a:pt x="98" y="1695"/>
                </a:lnTo>
                <a:lnTo>
                  <a:pt x="152" y="1802"/>
                </a:lnTo>
                <a:lnTo>
                  <a:pt x="206" y="1910"/>
                </a:lnTo>
                <a:lnTo>
                  <a:pt x="281" y="1997"/>
                </a:lnTo>
                <a:lnTo>
                  <a:pt x="357" y="2083"/>
                </a:lnTo>
                <a:lnTo>
                  <a:pt x="443" y="2169"/>
                </a:lnTo>
                <a:lnTo>
                  <a:pt x="540" y="2234"/>
                </a:lnTo>
                <a:lnTo>
                  <a:pt x="637" y="2299"/>
                </a:lnTo>
                <a:lnTo>
                  <a:pt x="745" y="2353"/>
                </a:lnTo>
                <a:lnTo>
                  <a:pt x="864" y="2396"/>
                </a:lnTo>
                <a:lnTo>
                  <a:pt x="982" y="2417"/>
                </a:lnTo>
                <a:lnTo>
                  <a:pt x="1101" y="2439"/>
                </a:lnTo>
                <a:lnTo>
                  <a:pt x="1220" y="2450"/>
                </a:lnTo>
                <a:lnTo>
                  <a:pt x="1349" y="2439"/>
                </a:lnTo>
                <a:lnTo>
                  <a:pt x="1468" y="2417"/>
                </a:lnTo>
                <a:lnTo>
                  <a:pt x="1587" y="2396"/>
                </a:lnTo>
                <a:lnTo>
                  <a:pt x="1705" y="2353"/>
                </a:lnTo>
                <a:lnTo>
                  <a:pt x="1802" y="2299"/>
                </a:lnTo>
                <a:lnTo>
                  <a:pt x="1910" y="2234"/>
                </a:lnTo>
                <a:lnTo>
                  <a:pt x="2007" y="2169"/>
                </a:lnTo>
                <a:lnTo>
                  <a:pt x="2094" y="2083"/>
                </a:lnTo>
                <a:lnTo>
                  <a:pt x="2169" y="1997"/>
                </a:lnTo>
                <a:lnTo>
                  <a:pt x="2234" y="1910"/>
                </a:lnTo>
                <a:lnTo>
                  <a:pt x="2298" y="1802"/>
                </a:lnTo>
                <a:lnTo>
                  <a:pt x="2352" y="1695"/>
                </a:lnTo>
                <a:lnTo>
                  <a:pt x="2396" y="1587"/>
                </a:lnTo>
                <a:lnTo>
                  <a:pt x="2428" y="1468"/>
                </a:lnTo>
                <a:lnTo>
                  <a:pt x="2439" y="1349"/>
                </a:lnTo>
                <a:lnTo>
                  <a:pt x="2450" y="1220"/>
                </a:lnTo>
                <a:lnTo>
                  <a:pt x="2439" y="1101"/>
                </a:lnTo>
                <a:lnTo>
                  <a:pt x="2428" y="972"/>
                </a:lnTo>
                <a:lnTo>
                  <a:pt x="2396" y="864"/>
                </a:lnTo>
                <a:lnTo>
                  <a:pt x="2352" y="745"/>
                </a:lnTo>
                <a:lnTo>
                  <a:pt x="2298" y="637"/>
                </a:lnTo>
                <a:lnTo>
                  <a:pt x="2234" y="540"/>
                </a:lnTo>
                <a:lnTo>
                  <a:pt x="2169" y="443"/>
                </a:lnTo>
                <a:lnTo>
                  <a:pt x="2094" y="357"/>
                </a:lnTo>
                <a:lnTo>
                  <a:pt x="2007" y="281"/>
                </a:lnTo>
                <a:lnTo>
                  <a:pt x="1910" y="206"/>
                </a:lnTo>
                <a:lnTo>
                  <a:pt x="1802" y="152"/>
                </a:lnTo>
                <a:lnTo>
                  <a:pt x="1705" y="98"/>
                </a:lnTo>
                <a:lnTo>
                  <a:pt x="1587" y="55"/>
                </a:lnTo>
                <a:lnTo>
                  <a:pt x="1468" y="22"/>
                </a:lnTo>
                <a:lnTo>
                  <a:pt x="1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1995;p41">
            <a:extLst>
              <a:ext uri="{FF2B5EF4-FFF2-40B4-BE49-F238E27FC236}">
                <a16:creationId xmlns:a16="http://schemas.microsoft.com/office/drawing/2014/main" id="{C7E0F2D0-C6C6-34AD-E8A1-F3610B15AB95}"/>
              </a:ext>
            </a:extLst>
          </p:cNvPr>
          <p:cNvSpPr/>
          <p:nvPr/>
        </p:nvSpPr>
        <p:spPr>
          <a:xfrm>
            <a:off x="233771" y="3864168"/>
            <a:ext cx="137694" cy="177539"/>
          </a:xfrm>
          <a:custGeom>
            <a:avLst/>
            <a:gdLst/>
            <a:ahLst/>
            <a:cxnLst/>
            <a:rect l="l" t="t" r="r" b="b"/>
            <a:pathLst>
              <a:path w="7703" h="7703" extrusionOk="0">
                <a:moveTo>
                  <a:pt x="3852" y="0"/>
                </a:moveTo>
                <a:lnTo>
                  <a:pt x="3657" y="11"/>
                </a:lnTo>
                <a:lnTo>
                  <a:pt x="3452" y="22"/>
                </a:lnTo>
                <a:lnTo>
                  <a:pt x="3269" y="43"/>
                </a:lnTo>
                <a:lnTo>
                  <a:pt x="3075" y="87"/>
                </a:lnTo>
                <a:lnTo>
                  <a:pt x="2891" y="130"/>
                </a:lnTo>
                <a:lnTo>
                  <a:pt x="2708" y="173"/>
                </a:lnTo>
                <a:lnTo>
                  <a:pt x="2525" y="238"/>
                </a:lnTo>
                <a:lnTo>
                  <a:pt x="2352" y="302"/>
                </a:lnTo>
                <a:lnTo>
                  <a:pt x="2179" y="389"/>
                </a:lnTo>
                <a:lnTo>
                  <a:pt x="2018" y="464"/>
                </a:lnTo>
                <a:lnTo>
                  <a:pt x="1856" y="561"/>
                </a:lnTo>
                <a:lnTo>
                  <a:pt x="1694" y="658"/>
                </a:lnTo>
                <a:lnTo>
                  <a:pt x="1543" y="766"/>
                </a:lnTo>
                <a:lnTo>
                  <a:pt x="1403" y="885"/>
                </a:lnTo>
                <a:lnTo>
                  <a:pt x="1262" y="1004"/>
                </a:lnTo>
                <a:lnTo>
                  <a:pt x="1133" y="1133"/>
                </a:lnTo>
                <a:lnTo>
                  <a:pt x="1004" y="1262"/>
                </a:lnTo>
                <a:lnTo>
                  <a:pt x="885" y="1403"/>
                </a:lnTo>
                <a:lnTo>
                  <a:pt x="766" y="1554"/>
                </a:lnTo>
                <a:lnTo>
                  <a:pt x="658" y="1705"/>
                </a:lnTo>
                <a:lnTo>
                  <a:pt x="561" y="1856"/>
                </a:lnTo>
                <a:lnTo>
                  <a:pt x="464" y="2018"/>
                </a:lnTo>
                <a:lnTo>
                  <a:pt x="378" y="2179"/>
                </a:lnTo>
                <a:lnTo>
                  <a:pt x="302" y="2352"/>
                </a:lnTo>
                <a:lnTo>
                  <a:pt x="238" y="2525"/>
                </a:lnTo>
                <a:lnTo>
                  <a:pt x="173" y="2708"/>
                </a:lnTo>
                <a:lnTo>
                  <a:pt x="119" y="2891"/>
                </a:lnTo>
                <a:lnTo>
                  <a:pt x="76" y="3075"/>
                </a:lnTo>
                <a:lnTo>
                  <a:pt x="43" y="3269"/>
                </a:lnTo>
                <a:lnTo>
                  <a:pt x="22" y="3463"/>
                </a:lnTo>
                <a:lnTo>
                  <a:pt x="11" y="3657"/>
                </a:lnTo>
                <a:lnTo>
                  <a:pt x="0" y="3851"/>
                </a:lnTo>
                <a:lnTo>
                  <a:pt x="11" y="4056"/>
                </a:lnTo>
                <a:lnTo>
                  <a:pt x="22" y="4251"/>
                </a:lnTo>
                <a:lnTo>
                  <a:pt x="43" y="4445"/>
                </a:lnTo>
                <a:lnTo>
                  <a:pt x="76" y="4628"/>
                </a:lnTo>
                <a:lnTo>
                  <a:pt x="119" y="4812"/>
                </a:lnTo>
                <a:lnTo>
                  <a:pt x="173" y="4995"/>
                </a:lnTo>
                <a:lnTo>
                  <a:pt x="238" y="5178"/>
                </a:lnTo>
                <a:lnTo>
                  <a:pt x="302" y="5351"/>
                </a:lnTo>
                <a:lnTo>
                  <a:pt x="378" y="5524"/>
                </a:lnTo>
                <a:lnTo>
                  <a:pt x="464" y="5685"/>
                </a:lnTo>
                <a:lnTo>
                  <a:pt x="561" y="5847"/>
                </a:lnTo>
                <a:lnTo>
                  <a:pt x="658" y="6009"/>
                </a:lnTo>
                <a:lnTo>
                  <a:pt x="766" y="6160"/>
                </a:lnTo>
                <a:lnTo>
                  <a:pt x="885" y="6300"/>
                </a:lnTo>
                <a:lnTo>
                  <a:pt x="1004" y="6441"/>
                </a:lnTo>
                <a:lnTo>
                  <a:pt x="1133" y="6570"/>
                </a:lnTo>
                <a:lnTo>
                  <a:pt x="1262" y="6699"/>
                </a:lnTo>
                <a:lnTo>
                  <a:pt x="1403" y="6829"/>
                </a:lnTo>
                <a:lnTo>
                  <a:pt x="1543" y="6937"/>
                </a:lnTo>
                <a:lnTo>
                  <a:pt x="1694" y="7045"/>
                </a:lnTo>
                <a:lnTo>
                  <a:pt x="1856" y="7142"/>
                </a:lnTo>
                <a:lnTo>
                  <a:pt x="2018" y="7239"/>
                </a:lnTo>
                <a:lnTo>
                  <a:pt x="2179" y="7325"/>
                </a:lnTo>
                <a:lnTo>
                  <a:pt x="2352" y="7401"/>
                </a:lnTo>
                <a:lnTo>
                  <a:pt x="2525" y="7465"/>
                </a:lnTo>
                <a:lnTo>
                  <a:pt x="2708" y="7530"/>
                </a:lnTo>
                <a:lnTo>
                  <a:pt x="2891" y="7584"/>
                </a:lnTo>
                <a:lnTo>
                  <a:pt x="3075" y="7627"/>
                </a:lnTo>
                <a:lnTo>
                  <a:pt x="3269" y="7660"/>
                </a:lnTo>
                <a:lnTo>
                  <a:pt x="3452" y="7681"/>
                </a:lnTo>
                <a:lnTo>
                  <a:pt x="3657" y="7703"/>
                </a:lnTo>
                <a:lnTo>
                  <a:pt x="4046" y="7703"/>
                </a:lnTo>
                <a:lnTo>
                  <a:pt x="4240" y="7681"/>
                </a:lnTo>
                <a:lnTo>
                  <a:pt x="4434" y="7660"/>
                </a:lnTo>
                <a:lnTo>
                  <a:pt x="4628" y="7627"/>
                </a:lnTo>
                <a:lnTo>
                  <a:pt x="4812" y="7584"/>
                </a:lnTo>
                <a:lnTo>
                  <a:pt x="4995" y="7530"/>
                </a:lnTo>
                <a:lnTo>
                  <a:pt x="5178" y="7465"/>
                </a:lnTo>
                <a:lnTo>
                  <a:pt x="5351" y="7401"/>
                </a:lnTo>
                <a:lnTo>
                  <a:pt x="5524" y="7325"/>
                </a:lnTo>
                <a:lnTo>
                  <a:pt x="5685" y="7239"/>
                </a:lnTo>
                <a:lnTo>
                  <a:pt x="5847" y="7142"/>
                </a:lnTo>
                <a:lnTo>
                  <a:pt x="5998" y="7045"/>
                </a:lnTo>
                <a:lnTo>
                  <a:pt x="6149" y="6937"/>
                </a:lnTo>
                <a:lnTo>
                  <a:pt x="6300" y="6829"/>
                </a:lnTo>
                <a:lnTo>
                  <a:pt x="6441" y="6699"/>
                </a:lnTo>
                <a:lnTo>
                  <a:pt x="6570" y="6570"/>
                </a:lnTo>
                <a:lnTo>
                  <a:pt x="6699" y="6441"/>
                </a:lnTo>
                <a:lnTo>
                  <a:pt x="6818" y="6300"/>
                </a:lnTo>
                <a:lnTo>
                  <a:pt x="6937" y="6160"/>
                </a:lnTo>
                <a:lnTo>
                  <a:pt x="7045" y="6009"/>
                </a:lnTo>
                <a:lnTo>
                  <a:pt x="7142" y="5847"/>
                </a:lnTo>
                <a:lnTo>
                  <a:pt x="7239" y="5685"/>
                </a:lnTo>
                <a:lnTo>
                  <a:pt x="7325" y="5524"/>
                </a:lnTo>
                <a:lnTo>
                  <a:pt x="7401" y="5351"/>
                </a:lnTo>
                <a:lnTo>
                  <a:pt x="7465" y="5178"/>
                </a:lnTo>
                <a:lnTo>
                  <a:pt x="7530" y="4995"/>
                </a:lnTo>
                <a:lnTo>
                  <a:pt x="7584" y="4812"/>
                </a:lnTo>
                <a:lnTo>
                  <a:pt x="7627" y="4628"/>
                </a:lnTo>
                <a:lnTo>
                  <a:pt x="7660" y="4445"/>
                </a:lnTo>
                <a:lnTo>
                  <a:pt x="7681" y="4251"/>
                </a:lnTo>
                <a:lnTo>
                  <a:pt x="7692" y="4056"/>
                </a:lnTo>
                <a:lnTo>
                  <a:pt x="7703" y="3851"/>
                </a:lnTo>
                <a:lnTo>
                  <a:pt x="7692" y="3657"/>
                </a:lnTo>
                <a:lnTo>
                  <a:pt x="7681" y="3463"/>
                </a:lnTo>
                <a:lnTo>
                  <a:pt x="7660" y="3269"/>
                </a:lnTo>
                <a:lnTo>
                  <a:pt x="7627" y="3075"/>
                </a:lnTo>
                <a:lnTo>
                  <a:pt x="7584" y="2891"/>
                </a:lnTo>
                <a:lnTo>
                  <a:pt x="7530" y="2708"/>
                </a:lnTo>
                <a:lnTo>
                  <a:pt x="7465" y="2525"/>
                </a:lnTo>
                <a:lnTo>
                  <a:pt x="7401" y="2352"/>
                </a:lnTo>
                <a:lnTo>
                  <a:pt x="7325" y="2179"/>
                </a:lnTo>
                <a:lnTo>
                  <a:pt x="7239" y="2018"/>
                </a:lnTo>
                <a:lnTo>
                  <a:pt x="7142" y="1856"/>
                </a:lnTo>
                <a:lnTo>
                  <a:pt x="7045" y="1705"/>
                </a:lnTo>
                <a:lnTo>
                  <a:pt x="6937" y="1554"/>
                </a:lnTo>
                <a:lnTo>
                  <a:pt x="6818" y="1403"/>
                </a:lnTo>
                <a:lnTo>
                  <a:pt x="6699" y="1262"/>
                </a:lnTo>
                <a:lnTo>
                  <a:pt x="6570" y="1133"/>
                </a:lnTo>
                <a:lnTo>
                  <a:pt x="6441" y="1004"/>
                </a:lnTo>
                <a:lnTo>
                  <a:pt x="6300" y="885"/>
                </a:lnTo>
                <a:lnTo>
                  <a:pt x="6149" y="766"/>
                </a:lnTo>
                <a:lnTo>
                  <a:pt x="5998" y="658"/>
                </a:lnTo>
                <a:lnTo>
                  <a:pt x="5847" y="561"/>
                </a:lnTo>
                <a:lnTo>
                  <a:pt x="5685" y="464"/>
                </a:lnTo>
                <a:lnTo>
                  <a:pt x="5524" y="389"/>
                </a:lnTo>
                <a:lnTo>
                  <a:pt x="5351" y="302"/>
                </a:lnTo>
                <a:lnTo>
                  <a:pt x="5178" y="238"/>
                </a:lnTo>
                <a:lnTo>
                  <a:pt x="4995" y="173"/>
                </a:lnTo>
                <a:lnTo>
                  <a:pt x="4812" y="130"/>
                </a:lnTo>
                <a:lnTo>
                  <a:pt x="4628" y="87"/>
                </a:lnTo>
                <a:lnTo>
                  <a:pt x="4434" y="43"/>
                </a:lnTo>
                <a:lnTo>
                  <a:pt x="4240" y="22"/>
                </a:lnTo>
                <a:lnTo>
                  <a:pt x="4046" y="11"/>
                </a:lnTo>
                <a:lnTo>
                  <a:pt x="3852" y="0"/>
                </a:lnTo>
                <a:close/>
              </a:path>
            </a:pathLst>
          </a:custGeom>
          <a:solidFill>
            <a:srgbClr val="F9AC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1996;p41">
            <a:extLst>
              <a:ext uri="{FF2B5EF4-FFF2-40B4-BE49-F238E27FC236}">
                <a16:creationId xmlns:a16="http://schemas.microsoft.com/office/drawing/2014/main" id="{A1504018-223B-0028-7592-90C8DEFD18A4}"/>
              </a:ext>
            </a:extLst>
          </p:cNvPr>
          <p:cNvSpPr/>
          <p:nvPr/>
        </p:nvSpPr>
        <p:spPr>
          <a:xfrm>
            <a:off x="223940" y="3863914"/>
            <a:ext cx="131724" cy="169841"/>
          </a:xfrm>
          <a:custGeom>
            <a:avLst/>
            <a:gdLst/>
            <a:ahLst/>
            <a:cxnLst/>
            <a:rect l="l" t="t" r="r" b="b"/>
            <a:pathLst>
              <a:path w="7369" h="7369" extrusionOk="0">
                <a:moveTo>
                  <a:pt x="3679" y="1"/>
                </a:moveTo>
                <a:lnTo>
                  <a:pt x="3495" y="11"/>
                </a:lnTo>
                <a:lnTo>
                  <a:pt x="3312" y="22"/>
                </a:lnTo>
                <a:lnTo>
                  <a:pt x="3129" y="44"/>
                </a:lnTo>
                <a:lnTo>
                  <a:pt x="2945" y="76"/>
                </a:lnTo>
                <a:lnTo>
                  <a:pt x="2762" y="119"/>
                </a:lnTo>
                <a:lnTo>
                  <a:pt x="2589" y="173"/>
                </a:lnTo>
                <a:lnTo>
                  <a:pt x="2417" y="227"/>
                </a:lnTo>
                <a:lnTo>
                  <a:pt x="2255" y="292"/>
                </a:lnTo>
                <a:lnTo>
                  <a:pt x="2093" y="367"/>
                </a:lnTo>
                <a:lnTo>
                  <a:pt x="1931" y="454"/>
                </a:lnTo>
                <a:lnTo>
                  <a:pt x="1780" y="540"/>
                </a:lnTo>
                <a:lnTo>
                  <a:pt x="1629" y="637"/>
                </a:lnTo>
                <a:lnTo>
                  <a:pt x="1478" y="734"/>
                </a:lnTo>
                <a:lnTo>
                  <a:pt x="1338" y="842"/>
                </a:lnTo>
                <a:lnTo>
                  <a:pt x="1208" y="961"/>
                </a:lnTo>
                <a:lnTo>
                  <a:pt x="1079" y="1079"/>
                </a:lnTo>
                <a:lnTo>
                  <a:pt x="960" y="1209"/>
                </a:lnTo>
                <a:lnTo>
                  <a:pt x="842" y="1349"/>
                </a:lnTo>
                <a:lnTo>
                  <a:pt x="734" y="1478"/>
                </a:lnTo>
                <a:lnTo>
                  <a:pt x="637" y="1629"/>
                </a:lnTo>
                <a:lnTo>
                  <a:pt x="540" y="1780"/>
                </a:lnTo>
                <a:lnTo>
                  <a:pt x="442" y="1931"/>
                </a:lnTo>
                <a:lnTo>
                  <a:pt x="367" y="2093"/>
                </a:lnTo>
                <a:lnTo>
                  <a:pt x="291" y="2255"/>
                </a:lnTo>
                <a:lnTo>
                  <a:pt x="227" y="2417"/>
                </a:lnTo>
                <a:lnTo>
                  <a:pt x="173" y="2590"/>
                </a:lnTo>
                <a:lnTo>
                  <a:pt x="119" y="2762"/>
                </a:lnTo>
                <a:lnTo>
                  <a:pt x="76" y="2946"/>
                </a:lnTo>
                <a:lnTo>
                  <a:pt x="43" y="3129"/>
                </a:lnTo>
                <a:lnTo>
                  <a:pt x="22" y="3312"/>
                </a:lnTo>
                <a:lnTo>
                  <a:pt x="11" y="3496"/>
                </a:lnTo>
                <a:lnTo>
                  <a:pt x="0" y="3690"/>
                </a:lnTo>
                <a:lnTo>
                  <a:pt x="11" y="3873"/>
                </a:lnTo>
                <a:lnTo>
                  <a:pt x="22" y="4057"/>
                </a:lnTo>
                <a:lnTo>
                  <a:pt x="43" y="4251"/>
                </a:lnTo>
                <a:lnTo>
                  <a:pt x="76" y="4423"/>
                </a:lnTo>
                <a:lnTo>
                  <a:pt x="119" y="4607"/>
                </a:lnTo>
                <a:lnTo>
                  <a:pt x="173" y="4779"/>
                </a:lnTo>
                <a:lnTo>
                  <a:pt x="227" y="4952"/>
                </a:lnTo>
                <a:lnTo>
                  <a:pt x="291" y="5114"/>
                </a:lnTo>
                <a:lnTo>
                  <a:pt x="367" y="5286"/>
                </a:lnTo>
                <a:lnTo>
                  <a:pt x="442" y="5437"/>
                </a:lnTo>
                <a:lnTo>
                  <a:pt x="540" y="5599"/>
                </a:lnTo>
                <a:lnTo>
                  <a:pt x="637" y="5740"/>
                </a:lnTo>
                <a:lnTo>
                  <a:pt x="734" y="5891"/>
                </a:lnTo>
                <a:lnTo>
                  <a:pt x="842" y="6031"/>
                </a:lnTo>
                <a:lnTo>
                  <a:pt x="960" y="6160"/>
                </a:lnTo>
                <a:lnTo>
                  <a:pt x="1079" y="6290"/>
                </a:lnTo>
                <a:lnTo>
                  <a:pt x="1208" y="6408"/>
                </a:lnTo>
                <a:lnTo>
                  <a:pt x="1338" y="6527"/>
                </a:lnTo>
                <a:lnTo>
                  <a:pt x="1478" y="6635"/>
                </a:lnTo>
                <a:lnTo>
                  <a:pt x="1629" y="6743"/>
                </a:lnTo>
                <a:lnTo>
                  <a:pt x="1780" y="6829"/>
                </a:lnTo>
                <a:lnTo>
                  <a:pt x="1931" y="6926"/>
                </a:lnTo>
                <a:lnTo>
                  <a:pt x="2093" y="7002"/>
                </a:lnTo>
                <a:lnTo>
                  <a:pt x="2255" y="7077"/>
                </a:lnTo>
                <a:lnTo>
                  <a:pt x="2417" y="7142"/>
                </a:lnTo>
                <a:lnTo>
                  <a:pt x="2589" y="7196"/>
                </a:lnTo>
                <a:lnTo>
                  <a:pt x="2762" y="7250"/>
                </a:lnTo>
                <a:lnTo>
                  <a:pt x="2945" y="7293"/>
                </a:lnTo>
                <a:lnTo>
                  <a:pt x="3129" y="7325"/>
                </a:lnTo>
                <a:lnTo>
                  <a:pt x="3312" y="7347"/>
                </a:lnTo>
                <a:lnTo>
                  <a:pt x="3495" y="7358"/>
                </a:lnTo>
                <a:lnTo>
                  <a:pt x="3679" y="7368"/>
                </a:lnTo>
                <a:lnTo>
                  <a:pt x="3873" y="7358"/>
                </a:lnTo>
                <a:lnTo>
                  <a:pt x="4056" y="7347"/>
                </a:lnTo>
                <a:lnTo>
                  <a:pt x="4240" y="7325"/>
                </a:lnTo>
                <a:lnTo>
                  <a:pt x="4423" y="7293"/>
                </a:lnTo>
                <a:lnTo>
                  <a:pt x="4606" y="7250"/>
                </a:lnTo>
                <a:lnTo>
                  <a:pt x="4779" y="7196"/>
                </a:lnTo>
                <a:lnTo>
                  <a:pt x="4952" y="7142"/>
                </a:lnTo>
                <a:lnTo>
                  <a:pt x="5113" y="7077"/>
                </a:lnTo>
                <a:lnTo>
                  <a:pt x="5275" y="7002"/>
                </a:lnTo>
                <a:lnTo>
                  <a:pt x="5437" y="6926"/>
                </a:lnTo>
                <a:lnTo>
                  <a:pt x="5588" y="6829"/>
                </a:lnTo>
                <a:lnTo>
                  <a:pt x="5739" y="6743"/>
                </a:lnTo>
                <a:lnTo>
                  <a:pt x="5890" y="6635"/>
                </a:lnTo>
                <a:lnTo>
                  <a:pt x="6030" y="6527"/>
                </a:lnTo>
                <a:lnTo>
                  <a:pt x="6160" y="6408"/>
                </a:lnTo>
                <a:lnTo>
                  <a:pt x="6289" y="6290"/>
                </a:lnTo>
                <a:lnTo>
                  <a:pt x="6408" y="6160"/>
                </a:lnTo>
                <a:lnTo>
                  <a:pt x="6527" y="6031"/>
                </a:lnTo>
                <a:lnTo>
                  <a:pt x="6635" y="5891"/>
                </a:lnTo>
                <a:lnTo>
                  <a:pt x="6732" y="5740"/>
                </a:lnTo>
                <a:lnTo>
                  <a:pt x="6829" y="5599"/>
                </a:lnTo>
                <a:lnTo>
                  <a:pt x="6915" y="5437"/>
                </a:lnTo>
                <a:lnTo>
                  <a:pt x="7001" y="5286"/>
                </a:lnTo>
                <a:lnTo>
                  <a:pt x="7077" y="5114"/>
                </a:lnTo>
                <a:lnTo>
                  <a:pt x="7142" y="4952"/>
                </a:lnTo>
                <a:lnTo>
                  <a:pt x="7195" y="4779"/>
                </a:lnTo>
                <a:lnTo>
                  <a:pt x="7249" y="4607"/>
                </a:lnTo>
                <a:lnTo>
                  <a:pt x="7293" y="4423"/>
                </a:lnTo>
                <a:lnTo>
                  <a:pt x="7325" y="4251"/>
                </a:lnTo>
                <a:lnTo>
                  <a:pt x="7347" y="4057"/>
                </a:lnTo>
                <a:lnTo>
                  <a:pt x="7357" y="3873"/>
                </a:lnTo>
                <a:lnTo>
                  <a:pt x="7368" y="3690"/>
                </a:lnTo>
                <a:lnTo>
                  <a:pt x="7357" y="3496"/>
                </a:lnTo>
                <a:lnTo>
                  <a:pt x="7347" y="3312"/>
                </a:lnTo>
                <a:lnTo>
                  <a:pt x="7325" y="3129"/>
                </a:lnTo>
                <a:lnTo>
                  <a:pt x="7293" y="2946"/>
                </a:lnTo>
                <a:lnTo>
                  <a:pt x="7249" y="2762"/>
                </a:lnTo>
                <a:lnTo>
                  <a:pt x="7195" y="2590"/>
                </a:lnTo>
                <a:lnTo>
                  <a:pt x="7142" y="2417"/>
                </a:lnTo>
                <a:lnTo>
                  <a:pt x="7077" y="2255"/>
                </a:lnTo>
                <a:lnTo>
                  <a:pt x="7001" y="2093"/>
                </a:lnTo>
                <a:lnTo>
                  <a:pt x="6915" y="1931"/>
                </a:lnTo>
                <a:lnTo>
                  <a:pt x="6829" y="1780"/>
                </a:lnTo>
                <a:lnTo>
                  <a:pt x="6732" y="1629"/>
                </a:lnTo>
                <a:lnTo>
                  <a:pt x="6635" y="1478"/>
                </a:lnTo>
                <a:lnTo>
                  <a:pt x="6527" y="1349"/>
                </a:lnTo>
                <a:lnTo>
                  <a:pt x="6408" y="1209"/>
                </a:lnTo>
                <a:lnTo>
                  <a:pt x="6289" y="1079"/>
                </a:lnTo>
                <a:lnTo>
                  <a:pt x="6160" y="961"/>
                </a:lnTo>
                <a:lnTo>
                  <a:pt x="6030" y="842"/>
                </a:lnTo>
                <a:lnTo>
                  <a:pt x="5890" y="734"/>
                </a:lnTo>
                <a:lnTo>
                  <a:pt x="5739" y="637"/>
                </a:lnTo>
                <a:lnTo>
                  <a:pt x="5588" y="540"/>
                </a:lnTo>
                <a:lnTo>
                  <a:pt x="5437" y="454"/>
                </a:lnTo>
                <a:lnTo>
                  <a:pt x="5275" y="367"/>
                </a:lnTo>
                <a:lnTo>
                  <a:pt x="5113" y="292"/>
                </a:lnTo>
                <a:lnTo>
                  <a:pt x="4952" y="227"/>
                </a:lnTo>
                <a:lnTo>
                  <a:pt x="4779" y="173"/>
                </a:lnTo>
                <a:lnTo>
                  <a:pt x="4606" y="119"/>
                </a:lnTo>
                <a:lnTo>
                  <a:pt x="4423" y="76"/>
                </a:lnTo>
                <a:lnTo>
                  <a:pt x="4240" y="44"/>
                </a:lnTo>
                <a:lnTo>
                  <a:pt x="4056" y="22"/>
                </a:lnTo>
                <a:lnTo>
                  <a:pt x="3873" y="11"/>
                </a:lnTo>
                <a:lnTo>
                  <a:pt x="3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1997;p41">
            <a:extLst>
              <a:ext uri="{FF2B5EF4-FFF2-40B4-BE49-F238E27FC236}">
                <a16:creationId xmlns:a16="http://schemas.microsoft.com/office/drawing/2014/main" id="{83A02288-C638-EF57-296C-E0C889A58CAC}"/>
              </a:ext>
            </a:extLst>
          </p:cNvPr>
          <p:cNvSpPr/>
          <p:nvPr/>
        </p:nvSpPr>
        <p:spPr>
          <a:xfrm>
            <a:off x="502777" y="3450433"/>
            <a:ext cx="45135" cy="58196"/>
          </a:xfrm>
          <a:custGeom>
            <a:avLst/>
            <a:gdLst/>
            <a:ahLst/>
            <a:cxnLst/>
            <a:rect l="l" t="t" r="r" b="b"/>
            <a:pathLst>
              <a:path w="2525" h="2525" extrusionOk="0">
                <a:moveTo>
                  <a:pt x="1262" y="1"/>
                </a:moveTo>
                <a:lnTo>
                  <a:pt x="1133" y="11"/>
                </a:lnTo>
                <a:lnTo>
                  <a:pt x="1003" y="33"/>
                </a:lnTo>
                <a:lnTo>
                  <a:pt x="885" y="65"/>
                </a:lnTo>
                <a:lnTo>
                  <a:pt x="766" y="109"/>
                </a:lnTo>
                <a:lnTo>
                  <a:pt x="658" y="162"/>
                </a:lnTo>
                <a:lnTo>
                  <a:pt x="550" y="216"/>
                </a:lnTo>
                <a:lnTo>
                  <a:pt x="453" y="292"/>
                </a:lnTo>
                <a:lnTo>
                  <a:pt x="367" y="378"/>
                </a:lnTo>
                <a:lnTo>
                  <a:pt x="291" y="465"/>
                </a:lnTo>
                <a:lnTo>
                  <a:pt x="216" y="562"/>
                </a:lnTo>
                <a:lnTo>
                  <a:pt x="151" y="669"/>
                </a:lnTo>
                <a:lnTo>
                  <a:pt x="97" y="777"/>
                </a:lnTo>
                <a:lnTo>
                  <a:pt x="54" y="896"/>
                </a:lnTo>
                <a:lnTo>
                  <a:pt x="22" y="1015"/>
                </a:lnTo>
                <a:lnTo>
                  <a:pt x="11" y="1133"/>
                </a:lnTo>
                <a:lnTo>
                  <a:pt x="0" y="1263"/>
                </a:lnTo>
                <a:lnTo>
                  <a:pt x="11" y="1392"/>
                </a:lnTo>
                <a:lnTo>
                  <a:pt x="22" y="1522"/>
                </a:lnTo>
                <a:lnTo>
                  <a:pt x="54" y="1640"/>
                </a:lnTo>
                <a:lnTo>
                  <a:pt x="97" y="1759"/>
                </a:lnTo>
                <a:lnTo>
                  <a:pt x="151" y="1867"/>
                </a:lnTo>
                <a:lnTo>
                  <a:pt x="216" y="1975"/>
                </a:lnTo>
                <a:lnTo>
                  <a:pt x="291" y="2072"/>
                </a:lnTo>
                <a:lnTo>
                  <a:pt x="367" y="2158"/>
                </a:lnTo>
                <a:lnTo>
                  <a:pt x="453" y="2244"/>
                </a:lnTo>
                <a:lnTo>
                  <a:pt x="550" y="2309"/>
                </a:lnTo>
                <a:lnTo>
                  <a:pt x="658" y="2374"/>
                </a:lnTo>
                <a:lnTo>
                  <a:pt x="766" y="2428"/>
                </a:lnTo>
                <a:lnTo>
                  <a:pt x="885" y="2471"/>
                </a:lnTo>
                <a:lnTo>
                  <a:pt x="1003" y="2503"/>
                </a:lnTo>
                <a:lnTo>
                  <a:pt x="1133" y="2525"/>
                </a:lnTo>
                <a:lnTo>
                  <a:pt x="1392" y="2525"/>
                </a:lnTo>
                <a:lnTo>
                  <a:pt x="1510" y="2503"/>
                </a:lnTo>
                <a:lnTo>
                  <a:pt x="1640" y="2471"/>
                </a:lnTo>
                <a:lnTo>
                  <a:pt x="1748" y="2428"/>
                </a:lnTo>
                <a:lnTo>
                  <a:pt x="1866" y="2374"/>
                </a:lnTo>
                <a:lnTo>
                  <a:pt x="1963" y="2309"/>
                </a:lnTo>
                <a:lnTo>
                  <a:pt x="2060" y="2244"/>
                </a:lnTo>
                <a:lnTo>
                  <a:pt x="2158" y="2158"/>
                </a:lnTo>
                <a:lnTo>
                  <a:pt x="2233" y="2072"/>
                </a:lnTo>
                <a:lnTo>
                  <a:pt x="2309" y="1975"/>
                </a:lnTo>
                <a:lnTo>
                  <a:pt x="2373" y="1867"/>
                </a:lnTo>
                <a:lnTo>
                  <a:pt x="2427" y="1759"/>
                </a:lnTo>
                <a:lnTo>
                  <a:pt x="2460" y="1640"/>
                </a:lnTo>
                <a:lnTo>
                  <a:pt x="2492" y="1522"/>
                </a:lnTo>
                <a:lnTo>
                  <a:pt x="2514" y="1392"/>
                </a:lnTo>
                <a:lnTo>
                  <a:pt x="2524" y="1263"/>
                </a:lnTo>
                <a:lnTo>
                  <a:pt x="2514" y="1133"/>
                </a:lnTo>
                <a:lnTo>
                  <a:pt x="2492" y="1015"/>
                </a:lnTo>
                <a:lnTo>
                  <a:pt x="2460" y="896"/>
                </a:lnTo>
                <a:lnTo>
                  <a:pt x="2427" y="777"/>
                </a:lnTo>
                <a:lnTo>
                  <a:pt x="2373" y="669"/>
                </a:lnTo>
                <a:lnTo>
                  <a:pt x="2309" y="562"/>
                </a:lnTo>
                <a:lnTo>
                  <a:pt x="2233" y="465"/>
                </a:lnTo>
                <a:lnTo>
                  <a:pt x="2158" y="378"/>
                </a:lnTo>
                <a:lnTo>
                  <a:pt x="2060" y="292"/>
                </a:lnTo>
                <a:lnTo>
                  <a:pt x="1963" y="216"/>
                </a:lnTo>
                <a:lnTo>
                  <a:pt x="1866" y="162"/>
                </a:lnTo>
                <a:lnTo>
                  <a:pt x="1748" y="109"/>
                </a:lnTo>
                <a:lnTo>
                  <a:pt x="1640" y="65"/>
                </a:lnTo>
                <a:lnTo>
                  <a:pt x="1510" y="33"/>
                </a:lnTo>
                <a:lnTo>
                  <a:pt x="1392" y="11"/>
                </a:lnTo>
                <a:lnTo>
                  <a:pt x="1262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1998;p41">
            <a:extLst>
              <a:ext uri="{FF2B5EF4-FFF2-40B4-BE49-F238E27FC236}">
                <a16:creationId xmlns:a16="http://schemas.microsoft.com/office/drawing/2014/main" id="{A4B3FBC7-5D9A-A484-3596-C7B6F10737B3}"/>
              </a:ext>
            </a:extLst>
          </p:cNvPr>
          <p:cNvSpPr/>
          <p:nvPr/>
        </p:nvSpPr>
        <p:spPr>
          <a:xfrm>
            <a:off x="343490" y="3479035"/>
            <a:ext cx="223317" cy="86292"/>
          </a:xfrm>
          <a:custGeom>
            <a:avLst/>
            <a:gdLst/>
            <a:ahLst/>
            <a:cxnLst/>
            <a:rect l="l" t="t" r="r" b="b"/>
            <a:pathLst>
              <a:path w="12493" h="3744" extrusionOk="0">
                <a:moveTo>
                  <a:pt x="0" y="0"/>
                </a:moveTo>
                <a:lnTo>
                  <a:pt x="0" y="54"/>
                </a:lnTo>
                <a:lnTo>
                  <a:pt x="820" y="151"/>
                </a:lnTo>
                <a:lnTo>
                  <a:pt x="1640" y="238"/>
                </a:lnTo>
                <a:lnTo>
                  <a:pt x="1845" y="259"/>
                </a:lnTo>
                <a:lnTo>
                  <a:pt x="2050" y="291"/>
                </a:lnTo>
                <a:lnTo>
                  <a:pt x="2460" y="356"/>
                </a:lnTo>
                <a:lnTo>
                  <a:pt x="3280" y="475"/>
                </a:lnTo>
                <a:lnTo>
                  <a:pt x="3377" y="496"/>
                </a:lnTo>
                <a:lnTo>
                  <a:pt x="3474" y="507"/>
                </a:lnTo>
                <a:lnTo>
                  <a:pt x="3679" y="550"/>
                </a:lnTo>
                <a:lnTo>
                  <a:pt x="4089" y="626"/>
                </a:lnTo>
                <a:lnTo>
                  <a:pt x="4488" y="701"/>
                </a:lnTo>
                <a:lnTo>
                  <a:pt x="4693" y="745"/>
                </a:lnTo>
                <a:lnTo>
                  <a:pt x="4898" y="777"/>
                </a:lnTo>
                <a:lnTo>
                  <a:pt x="5696" y="960"/>
                </a:lnTo>
                <a:lnTo>
                  <a:pt x="6095" y="1057"/>
                </a:lnTo>
                <a:lnTo>
                  <a:pt x="6495" y="1165"/>
                </a:lnTo>
                <a:lnTo>
                  <a:pt x="6894" y="1273"/>
                </a:lnTo>
                <a:lnTo>
                  <a:pt x="7282" y="1392"/>
                </a:lnTo>
                <a:lnTo>
                  <a:pt x="8059" y="1651"/>
                </a:lnTo>
                <a:lnTo>
                  <a:pt x="8253" y="1715"/>
                </a:lnTo>
                <a:lnTo>
                  <a:pt x="8436" y="1791"/>
                </a:lnTo>
                <a:lnTo>
                  <a:pt x="8825" y="1931"/>
                </a:lnTo>
                <a:lnTo>
                  <a:pt x="9202" y="2071"/>
                </a:lnTo>
                <a:lnTo>
                  <a:pt x="9580" y="2222"/>
                </a:lnTo>
                <a:lnTo>
                  <a:pt x="9774" y="2298"/>
                </a:lnTo>
                <a:lnTo>
                  <a:pt x="9871" y="2330"/>
                </a:lnTo>
                <a:lnTo>
                  <a:pt x="9957" y="2374"/>
                </a:lnTo>
                <a:lnTo>
                  <a:pt x="10335" y="2535"/>
                </a:lnTo>
                <a:lnTo>
                  <a:pt x="10518" y="2611"/>
                </a:lnTo>
                <a:lnTo>
                  <a:pt x="10702" y="2708"/>
                </a:lnTo>
                <a:lnTo>
                  <a:pt x="11069" y="2881"/>
                </a:lnTo>
                <a:lnTo>
                  <a:pt x="11435" y="3075"/>
                </a:lnTo>
                <a:lnTo>
                  <a:pt x="11522" y="3118"/>
                </a:lnTo>
                <a:lnTo>
                  <a:pt x="11608" y="3172"/>
                </a:lnTo>
                <a:lnTo>
                  <a:pt x="11781" y="3280"/>
                </a:lnTo>
                <a:lnTo>
                  <a:pt x="11878" y="3323"/>
                </a:lnTo>
                <a:lnTo>
                  <a:pt x="11953" y="3377"/>
                </a:lnTo>
                <a:lnTo>
                  <a:pt x="12126" y="3495"/>
                </a:lnTo>
                <a:lnTo>
                  <a:pt x="12298" y="3614"/>
                </a:lnTo>
                <a:lnTo>
                  <a:pt x="12374" y="3679"/>
                </a:lnTo>
                <a:lnTo>
                  <a:pt x="12460" y="3744"/>
                </a:lnTo>
                <a:lnTo>
                  <a:pt x="12492" y="3711"/>
                </a:lnTo>
                <a:lnTo>
                  <a:pt x="12439" y="3625"/>
                </a:lnTo>
                <a:lnTo>
                  <a:pt x="12363" y="3539"/>
                </a:lnTo>
                <a:lnTo>
                  <a:pt x="12223" y="3377"/>
                </a:lnTo>
                <a:lnTo>
                  <a:pt x="12072" y="3237"/>
                </a:lnTo>
                <a:lnTo>
                  <a:pt x="11996" y="3161"/>
                </a:lnTo>
                <a:lnTo>
                  <a:pt x="11921" y="3085"/>
                </a:lnTo>
                <a:lnTo>
                  <a:pt x="11759" y="2956"/>
                </a:lnTo>
                <a:lnTo>
                  <a:pt x="11683" y="2881"/>
                </a:lnTo>
                <a:lnTo>
                  <a:pt x="11597" y="2816"/>
                </a:lnTo>
                <a:lnTo>
                  <a:pt x="11252" y="2568"/>
                </a:lnTo>
                <a:lnTo>
                  <a:pt x="10896" y="2352"/>
                </a:lnTo>
                <a:lnTo>
                  <a:pt x="10723" y="2233"/>
                </a:lnTo>
                <a:lnTo>
                  <a:pt x="10540" y="2136"/>
                </a:lnTo>
                <a:lnTo>
                  <a:pt x="10162" y="1942"/>
                </a:lnTo>
                <a:lnTo>
                  <a:pt x="10065" y="1888"/>
                </a:lnTo>
                <a:lnTo>
                  <a:pt x="9979" y="1845"/>
                </a:lnTo>
                <a:lnTo>
                  <a:pt x="9785" y="1759"/>
                </a:lnTo>
                <a:lnTo>
                  <a:pt x="9396" y="1586"/>
                </a:lnTo>
                <a:lnTo>
                  <a:pt x="9299" y="1543"/>
                </a:lnTo>
                <a:lnTo>
                  <a:pt x="9202" y="1511"/>
                </a:lnTo>
                <a:lnTo>
                  <a:pt x="9008" y="1435"/>
                </a:lnTo>
                <a:lnTo>
                  <a:pt x="8609" y="1306"/>
                </a:lnTo>
                <a:lnTo>
                  <a:pt x="8415" y="1230"/>
                </a:lnTo>
                <a:lnTo>
                  <a:pt x="8210" y="1176"/>
                </a:lnTo>
                <a:lnTo>
                  <a:pt x="7401" y="960"/>
                </a:lnTo>
                <a:lnTo>
                  <a:pt x="6592" y="777"/>
                </a:lnTo>
                <a:lnTo>
                  <a:pt x="6182" y="680"/>
                </a:lnTo>
                <a:lnTo>
                  <a:pt x="5772" y="604"/>
                </a:lnTo>
                <a:lnTo>
                  <a:pt x="4952" y="453"/>
                </a:lnTo>
                <a:lnTo>
                  <a:pt x="4747" y="421"/>
                </a:lnTo>
                <a:lnTo>
                  <a:pt x="4542" y="389"/>
                </a:lnTo>
                <a:lnTo>
                  <a:pt x="4132" y="335"/>
                </a:lnTo>
                <a:lnTo>
                  <a:pt x="3722" y="281"/>
                </a:lnTo>
                <a:lnTo>
                  <a:pt x="3517" y="248"/>
                </a:lnTo>
                <a:lnTo>
                  <a:pt x="3409" y="238"/>
                </a:lnTo>
                <a:lnTo>
                  <a:pt x="3312" y="227"/>
                </a:lnTo>
                <a:lnTo>
                  <a:pt x="2482" y="151"/>
                </a:lnTo>
                <a:lnTo>
                  <a:pt x="2072" y="119"/>
                </a:lnTo>
                <a:lnTo>
                  <a:pt x="1867" y="97"/>
                </a:lnTo>
                <a:lnTo>
                  <a:pt x="1662" y="87"/>
                </a:lnTo>
                <a:lnTo>
                  <a:pt x="831" y="4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1999;p41">
            <a:extLst>
              <a:ext uri="{FF2B5EF4-FFF2-40B4-BE49-F238E27FC236}">
                <a16:creationId xmlns:a16="http://schemas.microsoft.com/office/drawing/2014/main" id="{2E476C04-310A-940F-2C46-B12FDD270CE1}"/>
              </a:ext>
            </a:extLst>
          </p:cNvPr>
          <p:cNvSpPr/>
          <p:nvPr/>
        </p:nvSpPr>
        <p:spPr>
          <a:xfrm>
            <a:off x="392665" y="3613797"/>
            <a:ext cx="146757" cy="44759"/>
          </a:xfrm>
          <a:custGeom>
            <a:avLst/>
            <a:gdLst/>
            <a:ahLst/>
            <a:cxnLst/>
            <a:rect l="l" t="t" r="r" b="b"/>
            <a:pathLst>
              <a:path w="8210" h="1942" extrusionOk="0">
                <a:moveTo>
                  <a:pt x="6613" y="0"/>
                </a:moveTo>
                <a:lnTo>
                  <a:pt x="6343" y="11"/>
                </a:lnTo>
                <a:lnTo>
                  <a:pt x="6074" y="22"/>
                </a:lnTo>
                <a:lnTo>
                  <a:pt x="5804" y="43"/>
                </a:lnTo>
                <a:lnTo>
                  <a:pt x="5545" y="76"/>
                </a:lnTo>
                <a:lnTo>
                  <a:pt x="5275" y="108"/>
                </a:lnTo>
                <a:lnTo>
                  <a:pt x="5017" y="162"/>
                </a:lnTo>
                <a:lnTo>
                  <a:pt x="4747" y="227"/>
                </a:lnTo>
                <a:lnTo>
                  <a:pt x="4488" y="291"/>
                </a:lnTo>
                <a:lnTo>
                  <a:pt x="4229" y="356"/>
                </a:lnTo>
                <a:lnTo>
                  <a:pt x="4100" y="378"/>
                </a:lnTo>
                <a:lnTo>
                  <a:pt x="3970" y="421"/>
                </a:lnTo>
                <a:lnTo>
                  <a:pt x="3463" y="561"/>
                </a:lnTo>
                <a:lnTo>
                  <a:pt x="3204" y="637"/>
                </a:lnTo>
                <a:lnTo>
                  <a:pt x="2945" y="712"/>
                </a:lnTo>
                <a:lnTo>
                  <a:pt x="2697" y="798"/>
                </a:lnTo>
                <a:lnTo>
                  <a:pt x="2438" y="885"/>
                </a:lnTo>
                <a:lnTo>
                  <a:pt x="1942" y="1057"/>
                </a:lnTo>
                <a:lnTo>
                  <a:pt x="1694" y="1154"/>
                </a:lnTo>
                <a:lnTo>
                  <a:pt x="1446" y="1252"/>
                </a:lnTo>
                <a:lnTo>
                  <a:pt x="960" y="1456"/>
                </a:lnTo>
                <a:lnTo>
                  <a:pt x="475" y="1672"/>
                </a:lnTo>
                <a:lnTo>
                  <a:pt x="0" y="1899"/>
                </a:lnTo>
                <a:lnTo>
                  <a:pt x="11" y="1942"/>
                </a:lnTo>
                <a:lnTo>
                  <a:pt x="1014" y="1607"/>
                </a:lnTo>
                <a:lnTo>
                  <a:pt x="1521" y="1446"/>
                </a:lnTo>
                <a:lnTo>
                  <a:pt x="1769" y="1370"/>
                </a:lnTo>
                <a:lnTo>
                  <a:pt x="2018" y="1305"/>
                </a:lnTo>
                <a:lnTo>
                  <a:pt x="2525" y="1165"/>
                </a:lnTo>
                <a:lnTo>
                  <a:pt x="2784" y="1100"/>
                </a:lnTo>
                <a:lnTo>
                  <a:pt x="3042" y="1036"/>
                </a:lnTo>
                <a:lnTo>
                  <a:pt x="3291" y="971"/>
                </a:lnTo>
                <a:lnTo>
                  <a:pt x="3549" y="917"/>
                </a:lnTo>
                <a:lnTo>
                  <a:pt x="4056" y="809"/>
                </a:lnTo>
                <a:lnTo>
                  <a:pt x="4186" y="788"/>
                </a:lnTo>
                <a:lnTo>
                  <a:pt x="4315" y="766"/>
                </a:lnTo>
                <a:lnTo>
                  <a:pt x="4574" y="723"/>
                </a:lnTo>
                <a:lnTo>
                  <a:pt x="4833" y="691"/>
                </a:lnTo>
                <a:lnTo>
                  <a:pt x="5092" y="658"/>
                </a:lnTo>
                <a:lnTo>
                  <a:pt x="5610" y="593"/>
                </a:lnTo>
                <a:lnTo>
                  <a:pt x="6128" y="518"/>
                </a:lnTo>
                <a:lnTo>
                  <a:pt x="6645" y="442"/>
                </a:lnTo>
                <a:lnTo>
                  <a:pt x="7152" y="378"/>
                </a:lnTo>
                <a:lnTo>
                  <a:pt x="7681" y="313"/>
                </a:lnTo>
                <a:lnTo>
                  <a:pt x="8210" y="259"/>
                </a:lnTo>
                <a:lnTo>
                  <a:pt x="8210" y="216"/>
                </a:lnTo>
                <a:lnTo>
                  <a:pt x="7951" y="140"/>
                </a:lnTo>
                <a:lnTo>
                  <a:pt x="7681" y="86"/>
                </a:lnTo>
                <a:lnTo>
                  <a:pt x="7422" y="43"/>
                </a:lnTo>
                <a:lnTo>
                  <a:pt x="7152" y="22"/>
                </a:lnTo>
                <a:lnTo>
                  <a:pt x="6883" y="11"/>
                </a:lnTo>
                <a:lnTo>
                  <a:pt x="66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000;p41">
            <a:extLst>
              <a:ext uri="{FF2B5EF4-FFF2-40B4-BE49-F238E27FC236}">
                <a16:creationId xmlns:a16="http://schemas.microsoft.com/office/drawing/2014/main" id="{6A04F276-4F2C-F819-E996-AD9472E6114A}"/>
              </a:ext>
            </a:extLst>
          </p:cNvPr>
          <p:cNvSpPr/>
          <p:nvPr/>
        </p:nvSpPr>
        <p:spPr>
          <a:xfrm>
            <a:off x="579123" y="3575745"/>
            <a:ext cx="111489" cy="117868"/>
          </a:xfrm>
          <a:custGeom>
            <a:avLst/>
            <a:gdLst/>
            <a:ahLst/>
            <a:cxnLst/>
            <a:rect l="l" t="t" r="r" b="b"/>
            <a:pathLst>
              <a:path w="6237" h="5114" extrusionOk="0">
                <a:moveTo>
                  <a:pt x="5621" y="1"/>
                </a:moveTo>
                <a:lnTo>
                  <a:pt x="5557" y="130"/>
                </a:lnTo>
                <a:lnTo>
                  <a:pt x="5395" y="475"/>
                </a:lnTo>
                <a:lnTo>
                  <a:pt x="5136" y="982"/>
                </a:lnTo>
                <a:lnTo>
                  <a:pt x="4974" y="1284"/>
                </a:lnTo>
                <a:lnTo>
                  <a:pt x="4801" y="1608"/>
                </a:lnTo>
                <a:lnTo>
                  <a:pt x="4596" y="1942"/>
                </a:lnTo>
                <a:lnTo>
                  <a:pt x="4391" y="2298"/>
                </a:lnTo>
                <a:lnTo>
                  <a:pt x="4154" y="2654"/>
                </a:lnTo>
                <a:lnTo>
                  <a:pt x="3917" y="3000"/>
                </a:lnTo>
                <a:lnTo>
                  <a:pt x="3658" y="3345"/>
                </a:lnTo>
                <a:lnTo>
                  <a:pt x="3388" y="3679"/>
                </a:lnTo>
                <a:lnTo>
                  <a:pt x="3108" y="3992"/>
                </a:lnTo>
                <a:lnTo>
                  <a:pt x="2967" y="4132"/>
                </a:lnTo>
                <a:lnTo>
                  <a:pt x="2816" y="4273"/>
                </a:lnTo>
                <a:lnTo>
                  <a:pt x="2741" y="4337"/>
                </a:lnTo>
                <a:lnTo>
                  <a:pt x="2665" y="4380"/>
                </a:lnTo>
                <a:lnTo>
                  <a:pt x="2579" y="4413"/>
                </a:lnTo>
                <a:lnTo>
                  <a:pt x="2493" y="4434"/>
                </a:lnTo>
                <a:lnTo>
                  <a:pt x="2331" y="4434"/>
                </a:lnTo>
                <a:lnTo>
                  <a:pt x="2245" y="4424"/>
                </a:lnTo>
                <a:lnTo>
                  <a:pt x="2158" y="4402"/>
                </a:lnTo>
                <a:lnTo>
                  <a:pt x="2007" y="4348"/>
                </a:lnTo>
                <a:lnTo>
                  <a:pt x="1867" y="4273"/>
                </a:lnTo>
                <a:lnTo>
                  <a:pt x="1738" y="4197"/>
                </a:lnTo>
                <a:lnTo>
                  <a:pt x="1651" y="4122"/>
                </a:lnTo>
                <a:lnTo>
                  <a:pt x="1468" y="3970"/>
                </a:lnTo>
                <a:lnTo>
                  <a:pt x="1317" y="3809"/>
                </a:lnTo>
                <a:lnTo>
                  <a:pt x="1177" y="3636"/>
                </a:lnTo>
                <a:lnTo>
                  <a:pt x="1058" y="3463"/>
                </a:lnTo>
                <a:lnTo>
                  <a:pt x="950" y="3280"/>
                </a:lnTo>
                <a:lnTo>
                  <a:pt x="864" y="3097"/>
                </a:lnTo>
                <a:lnTo>
                  <a:pt x="799" y="2913"/>
                </a:lnTo>
                <a:lnTo>
                  <a:pt x="745" y="2719"/>
                </a:lnTo>
                <a:lnTo>
                  <a:pt x="702" y="2536"/>
                </a:lnTo>
                <a:lnTo>
                  <a:pt x="691" y="2352"/>
                </a:lnTo>
                <a:lnTo>
                  <a:pt x="681" y="2169"/>
                </a:lnTo>
                <a:lnTo>
                  <a:pt x="691" y="1996"/>
                </a:lnTo>
                <a:lnTo>
                  <a:pt x="713" y="1824"/>
                </a:lnTo>
                <a:lnTo>
                  <a:pt x="756" y="1673"/>
                </a:lnTo>
                <a:lnTo>
                  <a:pt x="810" y="1522"/>
                </a:lnTo>
                <a:lnTo>
                  <a:pt x="885" y="1381"/>
                </a:lnTo>
                <a:lnTo>
                  <a:pt x="292" y="1047"/>
                </a:lnTo>
                <a:lnTo>
                  <a:pt x="238" y="1155"/>
                </a:lnTo>
                <a:lnTo>
                  <a:pt x="184" y="1274"/>
                </a:lnTo>
                <a:lnTo>
                  <a:pt x="141" y="1392"/>
                </a:lnTo>
                <a:lnTo>
                  <a:pt x="98" y="1511"/>
                </a:lnTo>
                <a:lnTo>
                  <a:pt x="66" y="1630"/>
                </a:lnTo>
                <a:lnTo>
                  <a:pt x="44" y="1759"/>
                </a:lnTo>
                <a:lnTo>
                  <a:pt x="22" y="1878"/>
                </a:lnTo>
                <a:lnTo>
                  <a:pt x="12" y="2007"/>
                </a:lnTo>
                <a:lnTo>
                  <a:pt x="1" y="2137"/>
                </a:lnTo>
                <a:lnTo>
                  <a:pt x="1" y="2266"/>
                </a:lnTo>
                <a:lnTo>
                  <a:pt x="12" y="2395"/>
                </a:lnTo>
                <a:lnTo>
                  <a:pt x="22" y="2525"/>
                </a:lnTo>
                <a:lnTo>
                  <a:pt x="66" y="2795"/>
                </a:lnTo>
                <a:lnTo>
                  <a:pt x="141" y="3064"/>
                </a:lnTo>
                <a:lnTo>
                  <a:pt x="227" y="3291"/>
                </a:lnTo>
                <a:lnTo>
                  <a:pt x="325" y="3517"/>
                </a:lnTo>
                <a:lnTo>
                  <a:pt x="443" y="3733"/>
                </a:lnTo>
                <a:lnTo>
                  <a:pt x="573" y="3949"/>
                </a:lnTo>
                <a:lnTo>
                  <a:pt x="724" y="4143"/>
                </a:lnTo>
                <a:lnTo>
                  <a:pt x="875" y="4326"/>
                </a:lnTo>
                <a:lnTo>
                  <a:pt x="1047" y="4499"/>
                </a:lnTo>
                <a:lnTo>
                  <a:pt x="1231" y="4650"/>
                </a:lnTo>
                <a:lnTo>
                  <a:pt x="1371" y="4758"/>
                </a:lnTo>
                <a:lnTo>
                  <a:pt x="1522" y="4855"/>
                </a:lnTo>
                <a:lnTo>
                  <a:pt x="1673" y="4931"/>
                </a:lnTo>
                <a:lnTo>
                  <a:pt x="1824" y="4995"/>
                </a:lnTo>
                <a:lnTo>
                  <a:pt x="1964" y="5049"/>
                </a:lnTo>
                <a:lnTo>
                  <a:pt x="2115" y="5082"/>
                </a:lnTo>
                <a:lnTo>
                  <a:pt x="2256" y="5103"/>
                </a:lnTo>
                <a:lnTo>
                  <a:pt x="2407" y="5114"/>
                </a:lnTo>
                <a:lnTo>
                  <a:pt x="2525" y="5103"/>
                </a:lnTo>
                <a:lnTo>
                  <a:pt x="2644" y="5092"/>
                </a:lnTo>
                <a:lnTo>
                  <a:pt x="2752" y="5060"/>
                </a:lnTo>
                <a:lnTo>
                  <a:pt x="2870" y="5028"/>
                </a:lnTo>
                <a:lnTo>
                  <a:pt x="2978" y="4974"/>
                </a:lnTo>
                <a:lnTo>
                  <a:pt x="3075" y="4920"/>
                </a:lnTo>
                <a:lnTo>
                  <a:pt x="3183" y="4844"/>
                </a:lnTo>
                <a:lnTo>
                  <a:pt x="3280" y="4769"/>
                </a:lnTo>
                <a:lnTo>
                  <a:pt x="3431" y="4618"/>
                </a:lnTo>
                <a:lnTo>
                  <a:pt x="3582" y="4467"/>
                </a:lnTo>
                <a:lnTo>
                  <a:pt x="3884" y="4143"/>
                </a:lnTo>
                <a:lnTo>
                  <a:pt x="4165" y="3787"/>
                </a:lnTo>
                <a:lnTo>
                  <a:pt x="4435" y="3431"/>
                </a:lnTo>
                <a:lnTo>
                  <a:pt x="4694" y="3064"/>
                </a:lnTo>
                <a:lnTo>
                  <a:pt x="4931" y="2698"/>
                </a:lnTo>
                <a:lnTo>
                  <a:pt x="5157" y="2342"/>
                </a:lnTo>
                <a:lnTo>
                  <a:pt x="5362" y="1986"/>
                </a:lnTo>
                <a:lnTo>
                  <a:pt x="5546" y="1651"/>
                </a:lnTo>
                <a:lnTo>
                  <a:pt x="5718" y="1338"/>
                </a:lnTo>
                <a:lnTo>
                  <a:pt x="5988" y="810"/>
                </a:lnTo>
                <a:lnTo>
                  <a:pt x="6161" y="432"/>
                </a:lnTo>
                <a:lnTo>
                  <a:pt x="6236" y="270"/>
                </a:lnTo>
                <a:lnTo>
                  <a:pt x="5621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001;p41">
            <a:extLst>
              <a:ext uri="{FF2B5EF4-FFF2-40B4-BE49-F238E27FC236}">
                <a16:creationId xmlns:a16="http://schemas.microsoft.com/office/drawing/2014/main" id="{3BDE3C82-FC6E-5F23-79F6-422E0BB1E50F}"/>
              </a:ext>
            </a:extLst>
          </p:cNvPr>
          <p:cNvSpPr/>
          <p:nvPr/>
        </p:nvSpPr>
        <p:spPr>
          <a:xfrm>
            <a:off x="623490" y="3463616"/>
            <a:ext cx="86982" cy="116393"/>
          </a:xfrm>
          <a:custGeom>
            <a:avLst/>
            <a:gdLst/>
            <a:ahLst/>
            <a:cxnLst/>
            <a:rect l="l" t="t" r="r" b="b"/>
            <a:pathLst>
              <a:path w="4866" h="5050" extrusionOk="0">
                <a:moveTo>
                  <a:pt x="3010" y="0"/>
                </a:moveTo>
                <a:lnTo>
                  <a:pt x="2611" y="11"/>
                </a:lnTo>
                <a:lnTo>
                  <a:pt x="2201" y="33"/>
                </a:lnTo>
                <a:lnTo>
                  <a:pt x="1802" y="65"/>
                </a:lnTo>
                <a:lnTo>
                  <a:pt x="1413" y="119"/>
                </a:lnTo>
                <a:lnTo>
                  <a:pt x="1046" y="195"/>
                </a:lnTo>
                <a:lnTo>
                  <a:pt x="723" y="281"/>
                </a:lnTo>
                <a:lnTo>
                  <a:pt x="583" y="324"/>
                </a:lnTo>
                <a:lnTo>
                  <a:pt x="442" y="378"/>
                </a:lnTo>
                <a:lnTo>
                  <a:pt x="334" y="432"/>
                </a:lnTo>
                <a:lnTo>
                  <a:pt x="227" y="486"/>
                </a:lnTo>
                <a:lnTo>
                  <a:pt x="140" y="540"/>
                </a:lnTo>
                <a:lnTo>
                  <a:pt x="86" y="605"/>
                </a:lnTo>
                <a:lnTo>
                  <a:pt x="32" y="669"/>
                </a:lnTo>
                <a:lnTo>
                  <a:pt x="11" y="734"/>
                </a:lnTo>
                <a:lnTo>
                  <a:pt x="0" y="907"/>
                </a:lnTo>
                <a:lnTo>
                  <a:pt x="0" y="1090"/>
                </a:lnTo>
                <a:lnTo>
                  <a:pt x="11" y="1263"/>
                </a:lnTo>
                <a:lnTo>
                  <a:pt x="32" y="1457"/>
                </a:lnTo>
                <a:lnTo>
                  <a:pt x="76" y="1640"/>
                </a:lnTo>
                <a:lnTo>
                  <a:pt x="130" y="1834"/>
                </a:lnTo>
                <a:lnTo>
                  <a:pt x="194" y="2028"/>
                </a:lnTo>
                <a:lnTo>
                  <a:pt x="270" y="2223"/>
                </a:lnTo>
                <a:lnTo>
                  <a:pt x="367" y="2417"/>
                </a:lnTo>
                <a:lnTo>
                  <a:pt x="464" y="2611"/>
                </a:lnTo>
                <a:lnTo>
                  <a:pt x="561" y="2805"/>
                </a:lnTo>
                <a:lnTo>
                  <a:pt x="680" y="2989"/>
                </a:lnTo>
                <a:lnTo>
                  <a:pt x="798" y="3183"/>
                </a:lnTo>
                <a:lnTo>
                  <a:pt x="928" y="3366"/>
                </a:lnTo>
                <a:lnTo>
                  <a:pt x="1068" y="3539"/>
                </a:lnTo>
                <a:lnTo>
                  <a:pt x="1197" y="3711"/>
                </a:lnTo>
                <a:lnTo>
                  <a:pt x="1348" y="3873"/>
                </a:lnTo>
                <a:lnTo>
                  <a:pt x="1489" y="4035"/>
                </a:lnTo>
                <a:lnTo>
                  <a:pt x="1640" y="4186"/>
                </a:lnTo>
                <a:lnTo>
                  <a:pt x="1791" y="4326"/>
                </a:lnTo>
                <a:lnTo>
                  <a:pt x="1942" y="4456"/>
                </a:lnTo>
                <a:lnTo>
                  <a:pt x="2093" y="4574"/>
                </a:lnTo>
                <a:lnTo>
                  <a:pt x="2244" y="4682"/>
                </a:lnTo>
                <a:lnTo>
                  <a:pt x="2395" y="4779"/>
                </a:lnTo>
                <a:lnTo>
                  <a:pt x="2546" y="4866"/>
                </a:lnTo>
                <a:lnTo>
                  <a:pt x="2686" y="4930"/>
                </a:lnTo>
                <a:lnTo>
                  <a:pt x="2826" y="4984"/>
                </a:lnTo>
                <a:lnTo>
                  <a:pt x="2967" y="5017"/>
                </a:lnTo>
                <a:lnTo>
                  <a:pt x="3096" y="5038"/>
                </a:lnTo>
                <a:lnTo>
                  <a:pt x="3215" y="5049"/>
                </a:lnTo>
                <a:lnTo>
                  <a:pt x="3333" y="5038"/>
                </a:lnTo>
                <a:lnTo>
                  <a:pt x="3441" y="4995"/>
                </a:lnTo>
                <a:lnTo>
                  <a:pt x="3549" y="4952"/>
                </a:lnTo>
                <a:lnTo>
                  <a:pt x="3646" y="4876"/>
                </a:lnTo>
                <a:lnTo>
                  <a:pt x="3743" y="4801"/>
                </a:lnTo>
                <a:lnTo>
                  <a:pt x="3840" y="4693"/>
                </a:lnTo>
                <a:lnTo>
                  <a:pt x="3938" y="4585"/>
                </a:lnTo>
                <a:lnTo>
                  <a:pt x="4024" y="4466"/>
                </a:lnTo>
                <a:lnTo>
                  <a:pt x="4099" y="4326"/>
                </a:lnTo>
                <a:lnTo>
                  <a:pt x="4186" y="4175"/>
                </a:lnTo>
                <a:lnTo>
                  <a:pt x="4261" y="4024"/>
                </a:lnTo>
                <a:lnTo>
                  <a:pt x="4337" y="3862"/>
                </a:lnTo>
                <a:lnTo>
                  <a:pt x="4466" y="3517"/>
                </a:lnTo>
                <a:lnTo>
                  <a:pt x="4574" y="3150"/>
                </a:lnTo>
                <a:lnTo>
                  <a:pt x="4671" y="2773"/>
                </a:lnTo>
                <a:lnTo>
                  <a:pt x="4757" y="2395"/>
                </a:lnTo>
                <a:lnTo>
                  <a:pt x="4811" y="2018"/>
                </a:lnTo>
                <a:lnTo>
                  <a:pt x="4844" y="1662"/>
                </a:lnTo>
                <a:lnTo>
                  <a:pt x="4865" y="1327"/>
                </a:lnTo>
                <a:lnTo>
                  <a:pt x="4854" y="1025"/>
                </a:lnTo>
                <a:lnTo>
                  <a:pt x="4844" y="885"/>
                </a:lnTo>
                <a:lnTo>
                  <a:pt x="4822" y="756"/>
                </a:lnTo>
                <a:lnTo>
                  <a:pt x="4801" y="648"/>
                </a:lnTo>
                <a:lnTo>
                  <a:pt x="4768" y="540"/>
                </a:lnTo>
                <a:lnTo>
                  <a:pt x="4725" y="453"/>
                </a:lnTo>
                <a:lnTo>
                  <a:pt x="4682" y="389"/>
                </a:lnTo>
                <a:lnTo>
                  <a:pt x="4628" y="324"/>
                </a:lnTo>
                <a:lnTo>
                  <a:pt x="4552" y="270"/>
                </a:lnTo>
                <a:lnTo>
                  <a:pt x="4455" y="216"/>
                </a:lnTo>
                <a:lnTo>
                  <a:pt x="4337" y="173"/>
                </a:lnTo>
                <a:lnTo>
                  <a:pt x="4218" y="141"/>
                </a:lnTo>
                <a:lnTo>
                  <a:pt x="4078" y="97"/>
                </a:lnTo>
                <a:lnTo>
                  <a:pt x="3916" y="76"/>
                </a:lnTo>
                <a:lnTo>
                  <a:pt x="3754" y="54"/>
                </a:lnTo>
                <a:lnTo>
                  <a:pt x="3398" y="22"/>
                </a:lnTo>
                <a:lnTo>
                  <a:pt x="301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9" name="Grupo 2288">
            <a:extLst>
              <a:ext uri="{FF2B5EF4-FFF2-40B4-BE49-F238E27FC236}">
                <a16:creationId xmlns:a16="http://schemas.microsoft.com/office/drawing/2014/main" id="{082E8B36-EEF8-2EA5-138C-154E14F98C7C}"/>
              </a:ext>
            </a:extLst>
          </p:cNvPr>
          <p:cNvGrpSpPr/>
          <p:nvPr/>
        </p:nvGrpSpPr>
        <p:grpSpPr>
          <a:xfrm>
            <a:off x="4863149" y="2416403"/>
            <a:ext cx="847034" cy="632874"/>
            <a:chOff x="7256571" y="878390"/>
            <a:chExt cx="1477290" cy="1027434"/>
          </a:xfrm>
          <a:solidFill>
            <a:sysClr val="window" lastClr="FFFFFF"/>
          </a:solidFill>
        </p:grpSpPr>
        <p:pic>
          <p:nvPicPr>
            <p:cNvPr id="2290" name="Gráfico 2289" descr="Hombre programador con relleno sólido">
              <a:extLst>
                <a:ext uri="{FF2B5EF4-FFF2-40B4-BE49-F238E27FC236}">
                  <a16:creationId xmlns:a16="http://schemas.microsoft.com/office/drawing/2014/main" id="{592D725D-7909-08D9-831A-CF47E3D1F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56571" y="991424"/>
              <a:ext cx="914400" cy="914400"/>
            </a:xfrm>
            <a:prstGeom prst="rect">
              <a:avLst/>
            </a:prstGeom>
          </p:spPr>
        </p:pic>
        <p:pic>
          <p:nvPicPr>
            <p:cNvPr id="2291" name="Gráfico 2290" descr="Mujer programadora con relleno sólido">
              <a:extLst>
                <a:ext uri="{FF2B5EF4-FFF2-40B4-BE49-F238E27FC236}">
                  <a16:creationId xmlns:a16="http://schemas.microsoft.com/office/drawing/2014/main" id="{B8AC66E2-5FDB-343F-1EC8-B9B390BBC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19460" y="878390"/>
              <a:ext cx="914401" cy="914400"/>
            </a:xfrm>
            <a:prstGeom prst="rect">
              <a:avLst/>
            </a:prstGeom>
          </p:spPr>
        </p:pic>
      </p:grpSp>
      <p:pic>
        <p:nvPicPr>
          <p:cNvPr id="3" name="Gráfico 2" descr="Investigación con relleno sólido">
            <a:extLst>
              <a:ext uri="{FF2B5EF4-FFF2-40B4-BE49-F238E27FC236}">
                <a16:creationId xmlns:a16="http://schemas.microsoft.com/office/drawing/2014/main" id="{6E3F879A-7A64-81FF-8D9A-06DAD232F6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8325" y="2463379"/>
            <a:ext cx="630386" cy="630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25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5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250"/>
                                        <p:tgtEl>
                                          <p:spTgt spid="2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250" fill="hold"/>
                                        <p:tgtEl>
                                          <p:spTgt spid="2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50" fill="hold"/>
                                        <p:tgtEl>
                                          <p:spTgt spid="2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25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250" fill="hold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250" fill="hold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25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250" fill="hold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50" fill="hold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25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250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250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25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250" fill="hold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250" fill="hold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2" grpId="0" animBg="1"/>
      <p:bldP spid="2191" grpId="0"/>
      <p:bldP spid="2193" grpId="0"/>
      <p:bldP spid="2194" grpId="0"/>
      <p:bldP spid="2195" grpId="0"/>
      <p:bldP spid="21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7" name="Google Shape;828;p24">
            <a:extLst>
              <a:ext uri="{FF2B5EF4-FFF2-40B4-BE49-F238E27FC236}">
                <a16:creationId xmlns:a16="http://schemas.microsoft.com/office/drawing/2014/main" id="{A3D3E7B5-9A6B-0D39-2E8C-3E221F788303}"/>
              </a:ext>
            </a:extLst>
          </p:cNvPr>
          <p:cNvGrpSpPr/>
          <p:nvPr/>
        </p:nvGrpSpPr>
        <p:grpSpPr>
          <a:xfrm>
            <a:off x="8004901" y="2060568"/>
            <a:ext cx="1049613" cy="2596076"/>
            <a:chOff x="7788806" y="896621"/>
            <a:chExt cx="1534951" cy="3909429"/>
          </a:xfrm>
        </p:grpSpPr>
        <p:sp>
          <p:nvSpPr>
            <p:cNvPr id="2508" name="Google Shape;829;p24">
              <a:extLst>
                <a:ext uri="{FF2B5EF4-FFF2-40B4-BE49-F238E27FC236}">
                  <a16:creationId xmlns:a16="http://schemas.microsoft.com/office/drawing/2014/main" id="{17210DE1-5EF7-9DBB-0E18-84B27068A0C8}"/>
                </a:ext>
              </a:extLst>
            </p:cNvPr>
            <p:cNvSpPr/>
            <p:nvPr/>
          </p:nvSpPr>
          <p:spPr>
            <a:xfrm>
              <a:off x="7876475" y="4579250"/>
              <a:ext cx="1359600" cy="226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509" name="Google Shape;830;p24">
              <a:extLst>
                <a:ext uri="{FF2B5EF4-FFF2-40B4-BE49-F238E27FC236}">
                  <a16:creationId xmlns:a16="http://schemas.microsoft.com/office/drawing/2014/main" id="{FC905E11-C281-583D-BFD3-6EA1F2797750}"/>
                </a:ext>
              </a:extLst>
            </p:cNvPr>
            <p:cNvGrpSpPr/>
            <p:nvPr/>
          </p:nvGrpSpPr>
          <p:grpSpPr>
            <a:xfrm>
              <a:off x="7788806" y="896621"/>
              <a:ext cx="1534951" cy="3828409"/>
              <a:chOff x="7788800" y="995476"/>
              <a:chExt cx="1495325" cy="3729575"/>
            </a:xfrm>
          </p:grpSpPr>
          <p:sp>
            <p:nvSpPr>
              <p:cNvPr id="2510" name="Google Shape;831;p24">
                <a:extLst>
                  <a:ext uri="{FF2B5EF4-FFF2-40B4-BE49-F238E27FC236}">
                    <a16:creationId xmlns:a16="http://schemas.microsoft.com/office/drawing/2014/main" id="{96217044-6CB7-37C9-0117-16FC97729DA8}"/>
                  </a:ext>
                </a:extLst>
              </p:cNvPr>
              <p:cNvSpPr/>
              <p:nvPr/>
            </p:nvSpPr>
            <p:spPr>
              <a:xfrm>
                <a:off x="8553700" y="2358187"/>
                <a:ext cx="718500" cy="356700"/>
              </a:xfrm>
              <a:custGeom>
                <a:avLst/>
                <a:gdLst/>
                <a:ahLst/>
                <a:cxnLst/>
                <a:rect l="l" t="t" r="r" b="b"/>
                <a:pathLst>
                  <a:path w="28740" h="14268" extrusionOk="0">
                    <a:moveTo>
                      <a:pt x="23374" y="0"/>
                    </a:moveTo>
                    <a:lnTo>
                      <a:pt x="23114" y="28"/>
                    </a:lnTo>
                    <a:lnTo>
                      <a:pt x="22869" y="69"/>
                    </a:lnTo>
                    <a:lnTo>
                      <a:pt x="22609" y="110"/>
                    </a:lnTo>
                    <a:lnTo>
                      <a:pt x="3932" y="4260"/>
                    </a:lnTo>
                    <a:lnTo>
                      <a:pt x="3687" y="4315"/>
                    </a:lnTo>
                    <a:lnTo>
                      <a:pt x="3441" y="4396"/>
                    </a:lnTo>
                    <a:lnTo>
                      <a:pt x="3195" y="4478"/>
                    </a:lnTo>
                    <a:lnTo>
                      <a:pt x="2963" y="4574"/>
                    </a:lnTo>
                    <a:lnTo>
                      <a:pt x="2745" y="4683"/>
                    </a:lnTo>
                    <a:lnTo>
                      <a:pt x="2526" y="4792"/>
                    </a:lnTo>
                    <a:lnTo>
                      <a:pt x="2308" y="4929"/>
                    </a:lnTo>
                    <a:lnTo>
                      <a:pt x="2117" y="5065"/>
                    </a:lnTo>
                    <a:lnTo>
                      <a:pt x="1912" y="5216"/>
                    </a:lnTo>
                    <a:lnTo>
                      <a:pt x="1734" y="5366"/>
                    </a:lnTo>
                    <a:lnTo>
                      <a:pt x="1543" y="5530"/>
                    </a:lnTo>
                    <a:lnTo>
                      <a:pt x="1379" y="5693"/>
                    </a:lnTo>
                    <a:lnTo>
                      <a:pt x="1215" y="5871"/>
                    </a:lnTo>
                    <a:lnTo>
                      <a:pt x="1065" y="6062"/>
                    </a:lnTo>
                    <a:lnTo>
                      <a:pt x="915" y="6253"/>
                    </a:lnTo>
                    <a:lnTo>
                      <a:pt x="792" y="6458"/>
                    </a:lnTo>
                    <a:lnTo>
                      <a:pt x="669" y="6663"/>
                    </a:lnTo>
                    <a:lnTo>
                      <a:pt x="546" y="6881"/>
                    </a:lnTo>
                    <a:lnTo>
                      <a:pt x="437" y="7086"/>
                    </a:lnTo>
                    <a:lnTo>
                      <a:pt x="355" y="7318"/>
                    </a:lnTo>
                    <a:lnTo>
                      <a:pt x="260" y="7537"/>
                    </a:lnTo>
                    <a:lnTo>
                      <a:pt x="191" y="7769"/>
                    </a:lnTo>
                    <a:lnTo>
                      <a:pt x="137" y="8001"/>
                    </a:lnTo>
                    <a:lnTo>
                      <a:pt x="82" y="8246"/>
                    </a:lnTo>
                    <a:lnTo>
                      <a:pt x="41" y="8492"/>
                    </a:lnTo>
                    <a:lnTo>
                      <a:pt x="14" y="8738"/>
                    </a:lnTo>
                    <a:lnTo>
                      <a:pt x="0" y="8984"/>
                    </a:lnTo>
                    <a:lnTo>
                      <a:pt x="0" y="9229"/>
                    </a:lnTo>
                    <a:lnTo>
                      <a:pt x="14" y="9475"/>
                    </a:lnTo>
                    <a:lnTo>
                      <a:pt x="41" y="9735"/>
                    </a:lnTo>
                    <a:lnTo>
                      <a:pt x="69" y="9980"/>
                    </a:lnTo>
                    <a:lnTo>
                      <a:pt x="123" y="10240"/>
                    </a:lnTo>
                    <a:lnTo>
                      <a:pt x="137" y="10335"/>
                    </a:lnTo>
                    <a:lnTo>
                      <a:pt x="205" y="10581"/>
                    </a:lnTo>
                    <a:lnTo>
                      <a:pt x="273" y="10827"/>
                    </a:lnTo>
                    <a:lnTo>
                      <a:pt x="369" y="11073"/>
                    </a:lnTo>
                    <a:lnTo>
                      <a:pt x="465" y="11305"/>
                    </a:lnTo>
                    <a:lnTo>
                      <a:pt x="574" y="11523"/>
                    </a:lnTo>
                    <a:lnTo>
                      <a:pt x="683" y="11742"/>
                    </a:lnTo>
                    <a:lnTo>
                      <a:pt x="806" y="11960"/>
                    </a:lnTo>
                    <a:lnTo>
                      <a:pt x="956" y="12151"/>
                    </a:lnTo>
                    <a:lnTo>
                      <a:pt x="1093" y="12356"/>
                    </a:lnTo>
                    <a:lnTo>
                      <a:pt x="1256" y="12533"/>
                    </a:lnTo>
                    <a:lnTo>
                      <a:pt x="1420" y="12711"/>
                    </a:lnTo>
                    <a:lnTo>
                      <a:pt x="1584" y="12888"/>
                    </a:lnTo>
                    <a:lnTo>
                      <a:pt x="1762" y="13052"/>
                    </a:lnTo>
                    <a:lnTo>
                      <a:pt x="1953" y="13202"/>
                    </a:lnTo>
                    <a:lnTo>
                      <a:pt x="2144" y="13339"/>
                    </a:lnTo>
                    <a:lnTo>
                      <a:pt x="2349" y="13475"/>
                    </a:lnTo>
                    <a:lnTo>
                      <a:pt x="2553" y="13598"/>
                    </a:lnTo>
                    <a:lnTo>
                      <a:pt x="2758" y="13721"/>
                    </a:lnTo>
                    <a:lnTo>
                      <a:pt x="2977" y="13817"/>
                    </a:lnTo>
                    <a:lnTo>
                      <a:pt x="3195" y="13912"/>
                    </a:lnTo>
                    <a:lnTo>
                      <a:pt x="3427" y="13994"/>
                    </a:lnTo>
                    <a:lnTo>
                      <a:pt x="3659" y="14076"/>
                    </a:lnTo>
                    <a:lnTo>
                      <a:pt x="3891" y="14131"/>
                    </a:lnTo>
                    <a:lnTo>
                      <a:pt x="4137" y="14185"/>
                    </a:lnTo>
                    <a:lnTo>
                      <a:pt x="4369" y="14226"/>
                    </a:lnTo>
                    <a:lnTo>
                      <a:pt x="4615" y="14254"/>
                    </a:lnTo>
                    <a:lnTo>
                      <a:pt x="4861" y="14267"/>
                    </a:lnTo>
                    <a:lnTo>
                      <a:pt x="5120" y="14267"/>
                    </a:lnTo>
                    <a:lnTo>
                      <a:pt x="5366" y="14254"/>
                    </a:lnTo>
                    <a:lnTo>
                      <a:pt x="5612" y="14226"/>
                    </a:lnTo>
                    <a:lnTo>
                      <a:pt x="5871" y="14199"/>
                    </a:lnTo>
                    <a:lnTo>
                      <a:pt x="6117" y="14144"/>
                    </a:lnTo>
                    <a:lnTo>
                      <a:pt x="24807" y="10008"/>
                    </a:lnTo>
                    <a:lnTo>
                      <a:pt x="25053" y="9939"/>
                    </a:lnTo>
                    <a:lnTo>
                      <a:pt x="25299" y="9871"/>
                    </a:lnTo>
                    <a:lnTo>
                      <a:pt x="25531" y="9789"/>
                    </a:lnTo>
                    <a:lnTo>
                      <a:pt x="25763" y="9694"/>
                    </a:lnTo>
                    <a:lnTo>
                      <a:pt x="25995" y="9584"/>
                    </a:lnTo>
                    <a:lnTo>
                      <a:pt x="26213" y="9462"/>
                    </a:lnTo>
                    <a:lnTo>
                      <a:pt x="26418" y="9339"/>
                    </a:lnTo>
                    <a:lnTo>
                      <a:pt x="26623" y="9202"/>
                    </a:lnTo>
                    <a:lnTo>
                      <a:pt x="26814" y="9052"/>
                    </a:lnTo>
                    <a:lnTo>
                      <a:pt x="27005" y="8902"/>
                    </a:lnTo>
                    <a:lnTo>
                      <a:pt x="27183" y="8738"/>
                    </a:lnTo>
                    <a:lnTo>
                      <a:pt x="27360" y="8560"/>
                    </a:lnTo>
                    <a:lnTo>
                      <a:pt x="27524" y="8383"/>
                    </a:lnTo>
                    <a:lnTo>
                      <a:pt x="27674" y="8192"/>
                    </a:lnTo>
                    <a:lnTo>
                      <a:pt x="27811" y="8001"/>
                    </a:lnTo>
                    <a:lnTo>
                      <a:pt x="27947" y="7810"/>
                    </a:lnTo>
                    <a:lnTo>
                      <a:pt x="28070" y="7605"/>
                    </a:lnTo>
                    <a:lnTo>
                      <a:pt x="28193" y="7386"/>
                    </a:lnTo>
                    <a:lnTo>
                      <a:pt x="28289" y="7168"/>
                    </a:lnTo>
                    <a:lnTo>
                      <a:pt x="28384" y="6949"/>
                    </a:lnTo>
                    <a:lnTo>
                      <a:pt x="28466" y="6717"/>
                    </a:lnTo>
                    <a:lnTo>
                      <a:pt x="28534" y="6485"/>
                    </a:lnTo>
                    <a:lnTo>
                      <a:pt x="28603" y="6253"/>
                    </a:lnTo>
                    <a:lnTo>
                      <a:pt x="28657" y="6021"/>
                    </a:lnTo>
                    <a:lnTo>
                      <a:pt x="28685" y="5775"/>
                    </a:lnTo>
                    <a:lnTo>
                      <a:pt x="28712" y="5530"/>
                    </a:lnTo>
                    <a:lnTo>
                      <a:pt x="28726" y="5284"/>
                    </a:lnTo>
                    <a:lnTo>
                      <a:pt x="28739" y="5038"/>
                    </a:lnTo>
                    <a:lnTo>
                      <a:pt x="28726" y="4779"/>
                    </a:lnTo>
                    <a:lnTo>
                      <a:pt x="28698" y="4533"/>
                    </a:lnTo>
                    <a:lnTo>
                      <a:pt x="28671" y="4274"/>
                    </a:lnTo>
                    <a:lnTo>
                      <a:pt x="28616" y="4028"/>
                    </a:lnTo>
                    <a:lnTo>
                      <a:pt x="28589" y="3932"/>
                    </a:lnTo>
                    <a:lnTo>
                      <a:pt x="28534" y="3673"/>
                    </a:lnTo>
                    <a:lnTo>
                      <a:pt x="28452" y="3427"/>
                    </a:lnTo>
                    <a:lnTo>
                      <a:pt x="28371" y="3195"/>
                    </a:lnTo>
                    <a:lnTo>
                      <a:pt x="28275" y="2963"/>
                    </a:lnTo>
                    <a:lnTo>
                      <a:pt x="28166" y="2731"/>
                    </a:lnTo>
                    <a:lnTo>
                      <a:pt x="28057" y="2526"/>
                    </a:lnTo>
                    <a:lnTo>
                      <a:pt x="27920" y="2308"/>
                    </a:lnTo>
                    <a:lnTo>
                      <a:pt x="27783" y="2103"/>
                    </a:lnTo>
                    <a:lnTo>
                      <a:pt x="27633" y="1912"/>
                    </a:lnTo>
                    <a:lnTo>
                      <a:pt x="27483" y="1721"/>
                    </a:lnTo>
                    <a:lnTo>
                      <a:pt x="27319" y="1543"/>
                    </a:lnTo>
                    <a:lnTo>
                      <a:pt x="27155" y="1379"/>
                    </a:lnTo>
                    <a:lnTo>
                      <a:pt x="26964" y="1215"/>
                    </a:lnTo>
                    <a:lnTo>
                      <a:pt x="26787" y="1065"/>
                    </a:lnTo>
                    <a:lnTo>
                      <a:pt x="26596" y="915"/>
                    </a:lnTo>
                    <a:lnTo>
                      <a:pt x="26391" y="779"/>
                    </a:lnTo>
                    <a:lnTo>
                      <a:pt x="26186" y="656"/>
                    </a:lnTo>
                    <a:lnTo>
                      <a:pt x="25968" y="546"/>
                    </a:lnTo>
                    <a:lnTo>
                      <a:pt x="25763" y="437"/>
                    </a:lnTo>
                    <a:lnTo>
                      <a:pt x="25531" y="342"/>
                    </a:lnTo>
                    <a:lnTo>
                      <a:pt x="25312" y="260"/>
                    </a:lnTo>
                    <a:lnTo>
                      <a:pt x="25080" y="191"/>
                    </a:lnTo>
                    <a:lnTo>
                      <a:pt x="24848" y="123"/>
                    </a:lnTo>
                    <a:lnTo>
                      <a:pt x="24602" y="82"/>
                    </a:lnTo>
                    <a:lnTo>
                      <a:pt x="24357" y="41"/>
                    </a:lnTo>
                    <a:lnTo>
                      <a:pt x="24111" y="14"/>
                    </a:lnTo>
                    <a:lnTo>
                      <a:pt x="23865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1" name="Google Shape;832;p24">
                <a:extLst>
                  <a:ext uri="{FF2B5EF4-FFF2-40B4-BE49-F238E27FC236}">
                    <a16:creationId xmlns:a16="http://schemas.microsoft.com/office/drawing/2014/main" id="{BA54FF97-4757-0DF6-9601-B2D6EA45E55F}"/>
                  </a:ext>
                </a:extLst>
              </p:cNvPr>
              <p:cNvSpPr/>
              <p:nvPr/>
            </p:nvSpPr>
            <p:spPr>
              <a:xfrm>
                <a:off x="8614100" y="1873162"/>
                <a:ext cx="670025" cy="738300"/>
              </a:xfrm>
              <a:custGeom>
                <a:avLst/>
                <a:gdLst/>
                <a:ahLst/>
                <a:cxnLst/>
                <a:rect l="l" t="t" r="r" b="b"/>
                <a:pathLst>
                  <a:path w="26801" h="29532" extrusionOk="0">
                    <a:moveTo>
                      <a:pt x="5353" y="1"/>
                    </a:moveTo>
                    <a:lnTo>
                      <a:pt x="5107" y="15"/>
                    </a:lnTo>
                    <a:lnTo>
                      <a:pt x="4861" y="42"/>
                    </a:lnTo>
                    <a:lnTo>
                      <a:pt x="4615" y="97"/>
                    </a:lnTo>
                    <a:lnTo>
                      <a:pt x="4383" y="137"/>
                    </a:lnTo>
                    <a:lnTo>
                      <a:pt x="4138" y="206"/>
                    </a:lnTo>
                    <a:lnTo>
                      <a:pt x="3906" y="288"/>
                    </a:lnTo>
                    <a:lnTo>
                      <a:pt x="3673" y="383"/>
                    </a:lnTo>
                    <a:lnTo>
                      <a:pt x="3441" y="479"/>
                    </a:lnTo>
                    <a:lnTo>
                      <a:pt x="3223" y="602"/>
                    </a:lnTo>
                    <a:lnTo>
                      <a:pt x="2991" y="725"/>
                    </a:lnTo>
                    <a:lnTo>
                      <a:pt x="2404" y="1080"/>
                    </a:lnTo>
                    <a:lnTo>
                      <a:pt x="2213" y="1202"/>
                    </a:lnTo>
                    <a:lnTo>
                      <a:pt x="2035" y="1339"/>
                    </a:lnTo>
                    <a:lnTo>
                      <a:pt x="1858" y="1475"/>
                    </a:lnTo>
                    <a:lnTo>
                      <a:pt x="1680" y="1626"/>
                    </a:lnTo>
                    <a:lnTo>
                      <a:pt x="1516" y="1776"/>
                    </a:lnTo>
                    <a:lnTo>
                      <a:pt x="1366" y="1926"/>
                    </a:lnTo>
                    <a:lnTo>
                      <a:pt x="1216" y="2090"/>
                    </a:lnTo>
                    <a:lnTo>
                      <a:pt x="1079" y="2267"/>
                    </a:lnTo>
                    <a:lnTo>
                      <a:pt x="943" y="2431"/>
                    </a:lnTo>
                    <a:lnTo>
                      <a:pt x="820" y="2609"/>
                    </a:lnTo>
                    <a:lnTo>
                      <a:pt x="711" y="2800"/>
                    </a:lnTo>
                    <a:lnTo>
                      <a:pt x="602" y="2977"/>
                    </a:lnTo>
                    <a:lnTo>
                      <a:pt x="506" y="3168"/>
                    </a:lnTo>
                    <a:lnTo>
                      <a:pt x="424" y="3373"/>
                    </a:lnTo>
                    <a:lnTo>
                      <a:pt x="342" y="3564"/>
                    </a:lnTo>
                    <a:lnTo>
                      <a:pt x="260" y="3769"/>
                    </a:lnTo>
                    <a:lnTo>
                      <a:pt x="206" y="3974"/>
                    </a:lnTo>
                    <a:lnTo>
                      <a:pt x="151" y="4179"/>
                    </a:lnTo>
                    <a:lnTo>
                      <a:pt x="96" y="4383"/>
                    </a:lnTo>
                    <a:lnTo>
                      <a:pt x="69" y="4602"/>
                    </a:lnTo>
                    <a:lnTo>
                      <a:pt x="42" y="4807"/>
                    </a:lnTo>
                    <a:lnTo>
                      <a:pt x="15" y="5025"/>
                    </a:lnTo>
                    <a:lnTo>
                      <a:pt x="1" y="5244"/>
                    </a:lnTo>
                    <a:lnTo>
                      <a:pt x="1" y="5448"/>
                    </a:lnTo>
                    <a:lnTo>
                      <a:pt x="15" y="5667"/>
                    </a:lnTo>
                    <a:lnTo>
                      <a:pt x="28" y="5885"/>
                    </a:lnTo>
                    <a:lnTo>
                      <a:pt x="55" y="6104"/>
                    </a:lnTo>
                    <a:lnTo>
                      <a:pt x="96" y="6308"/>
                    </a:lnTo>
                    <a:lnTo>
                      <a:pt x="137" y="6527"/>
                    </a:lnTo>
                    <a:lnTo>
                      <a:pt x="192" y="6732"/>
                    </a:lnTo>
                    <a:lnTo>
                      <a:pt x="260" y="6950"/>
                    </a:lnTo>
                    <a:lnTo>
                      <a:pt x="342" y="7155"/>
                    </a:lnTo>
                    <a:lnTo>
                      <a:pt x="410" y="7332"/>
                    </a:lnTo>
                    <a:lnTo>
                      <a:pt x="492" y="7496"/>
                    </a:lnTo>
                    <a:lnTo>
                      <a:pt x="670" y="7810"/>
                    </a:lnTo>
                    <a:lnTo>
                      <a:pt x="875" y="8124"/>
                    </a:lnTo>
                    <a:lnTo>
                      <a:pt x="1093" y="8425"/>
                    </a:lnTo>
                    <a:lnTo>
                      <a:pt x="16930" y="27129"/>
                    </a:lnTo>
                    <a:lnTo>
                      <a:pt x="17067" y="27347"/>
                    </a:lnTo>
                    <a:lnTo>
                      <a:pt x="17217" y="27552"/>
                    </a:lnTo>
                    <a:lnTo>
                      <a:pt x="17381" y="27757"/>
                    </a:lnTo>
                    <a:lnTo>
                      <a:pt x="17545" y="27948"/>
                    </a:lnTo>
                    <a:lnTo>
                      <a:pt x="17708" y="28125"/>
                    </a:lnTo>
                    <a:lnTo>
                      <a:pt x="17899" y="28289"/>
                    </a:lnTo>
                    <a:lnTo>
                      <a:pt x="18091" y="28439"/>
                    </a:lnTo>
                    <a:lnTo>
                      <a:pt x="18282" y="28590"/>
                    </a:lnTo>
                    <a:lnTo>
                      <a:pt x="18487" y="28726"/>
                    </a:lnTo>
                    <a:lnTo>
                      <a:pt x="18691" y="28863"/>
                    </a:lnTo>
                    <a:lnTo>
                      <a:pt x="18896" y="28972"/>
                    </a:lnTo>
                    <a:lnTo>
                      <a:pt x="19115" y="29081"/>
                    </a:lnTo>
                    <a:lnTo>
                      <a:pt x="19333" y="29177"/>
                    </a:lnTo>
                    <a:lnTo>
                      <a:pt x="19565" y="29258"/>
                    </a:lnTo>
                    <a:lnTo>
                      <a:pt x="19797" y="29327"/>
                    </a:lnTo>
                    <a:lnTo>
                      <a:pt x="20029" y="29395"/>
                    </a:lnTo>
                    <a:lnTo>
                      <a:pt x="20261" y="29450"/>
                    </a:lnTo>
                    <a:lnTo>
                      <a:pt x="20493" y="29491"/>
                    </a:lnTo>
                    <a:lnTo>
                      <a:pt x="20739" y="29518"/>
                    </a:lnTo>
                    <a:lnTo>
                      <a:pt x="20971" y="29532"/>
                    </a:lnTo>
                    <a:lnTo>
                      <a:pt x="21463" y="29532"/>
                    </a:lnTo>
                    <a:lnTo>
                      <a:pt x="21709" y="29518"/>
                    </a:lnTo>
                    <a:lnTo>
                      <a:pt x="21941" y="29477"/>
                    </a:lnTo>
                    <a:lnTo>
                      <a:pt x="22186" y="29436"/>
                    </a:lnTo>
                    <a:lnTo>
                      <a:pt x="22419" y="29381"/>
                    </a:lnTo>
                    <a:lnTo>
                      <a:pt x="22664" y="29313"/>
                    </a:lnTo>
                    <a:lnTo>
                      <a:pt x="22896" y="29245"/>
                    </a:lnTo>
                    <a:lnTo>
                      <a:pt x="23128" y="29149"/>
                    </a:lnTo>
                    <a:lnTo>
                      <a:pt x="23361" y="29054"/>
                    </a:lnTo>
                    <a:lnTo>
                      <a:pt x="23593" y="28931"/>
                    </a:lnTo>
                    <a:lnTo>
                      <a:pt x="23811" y="28808"/>
                    </a:lnTo>
                    <a:lnTo>
                      <a:pt x="24398" y="28453"/>
                    </a:lnTo>
                    <a:lnTo>
                      <a:pt x="24589" y="28316"/>
                    </a:lnTo>
                    <a:lnTo>
                      <a:pt x="24780" y="28194"/>
                    </a:lnTo>
                    <a:lnTo>
                      <a:pt x="24958" y="28057"/>
                    </a:lnTo>
                    <a:lnTo>
                      <a:pt x="25122" y="27907"/>
                    </a:lnTo>
                    <a:lnTo>
                      <a:pt x="25286" y="27757"/>
                    </a:lnTo>
                    <a:lnTo>
                      <a:pt x="25449" y="27607"/>
                    </a:lnTo>
                    <a:lnTo>
                      <a:pt x="25586" y="27443"/>
                    </a:lnTo>
                    <a:lnTo>
                      <a:pt x="25722" y="27265"/>
                    </a:lnTo>
                    <a:lnTo>
                      <a:pt x="25859" y="27101"/>
                    </a:lnTo>
                    <a:lnTo>
                      <a:pt x="25982" y="26910"/>
                    </a:lnTo>
                    <a:lnTo>
                      <a:pt x="26091" y="26733"/>
                    </a:lnTo>
                    <a:lnTo>
                      <a:pt x="26200" y="26542"/>
                    </a:lnTo>
                    <a:lnTo>
                      <a:pt x="26296" y="26350"/>
                    </a:lnTo>
                    <a:lnTo>
                      <a:pt x="26391" y="26159"/>
                    </a:lnTo>
                    <a:lnTo>
                      <a:pt x="26473" y="25968"/>
                    </a:lnTo>
                    <a:lnTo>
                      <a:pt x="26542" y="25763"/>
                    </a:lnTo>
                    <a:lnTo>
                      <a:pt x="26610" y="25559"/>
                    </a:lnTo>
                    <a:lnTo>
                      <a:pt x="26664" y="25354"/>
                    </a:lnTo>
                    <a:lnTo>
                      <a:pt x="26705" y="25135"/>
                    </a:lnTo>
                    <a:lnTo>
                      <a:pt x="26746" y="24931"/>
                    </a:lnTo>
                    <a:lnTo>
                      <a:pt x="26774" y="24712"/>
                    </a:lnTo>
                    <a:lnTo>
                      <a:pt x="26787" y="24507"/>
                    </a:lnTo>
                    <a:lnTo>
                      <a:pt x="26801" y="24289"/>
                    </a:lnTo>
                    <a:lnTo>
                      <a:pt x="26801" y="24071"/>
                    </a:lnTo>
                    <a:lnTo>
                      <a:pt x="26787" y="23866"/>
                    </a:lnTo>
                    <a:lnTo>
                      <a:pt x="26774" y="23647"/>
                    </a:lnTo>
                    <a:lnTo>
                      <a:pt x="26746" y="23429"/>
                    </a:lnTo>
                    <a:lnTo>
                      <a:pt x="26705" y="23224"/>
                    </a:lnTo>
                    <a:lnTo>
                      <a:pt x="26664" y="23006"/>
                    </a:lnTo>
                    <a:lnTo>
                      <a:pt x="26610" y="22787"/>
                    </a:lnTo>
                    <a:lnTo>
                      <a:pt x="26542" y="22582"/>
                    </a:lnTo>
                    <a:lnTo>
                      <a:pt x="26473" y="22378"/>
                    </a:lnTo>
                    <a:lnTo>
                      <a:pt x="26405" y="22200"/>
                    </a:lnTo>
                    <a:lnTo>
                      <a:pt x="26323" y="22036"/>
                    </a:lnTo>
                    <a:lnTo>
                      <a:pt x="26146" y="21709"/>
                    </a:lnTo>
                    <a:lnTo>
                      <a:pt x="25941" y="21408"/>
                    </a:lnTo>
                    <a:lnTo>
                      <a:pt x="25722" y="21108"/>
                    </a:lnTo>
                    <a:lnTo>
                      <a:pt x="9872" y="2404"/>
                    </a:lnTo>
                    <a:lnTo>
                      <a:pt x="9735" y="2185"/>
                    </a:lnTo>
                    <a:lnTo>
                      <a:pt x="9585" y="1981"/>
                    </a:lnTo>
                    <a:lnTo>
                      <a:pt x="9435" y="1776"/>
                    </a:lnTo>
                    <a:lnTo>
                      <a:pt x="9271" y="1585"/>
                    </a:lnTo>
                    <a:lnTo>
                      <a:pt x="9094" y="1407"/>
                    </a:lnTo>
                    <a:lnTo>
                      <a:pt x="8916" y="1243"/>
                    </a:lnTo>
                    <a:lnTo>
                      <a:pt x="8725" y="1080"/>
                    </a:lnTo>
                    <a:lnTo>
                      <a:pt x="8520" y="943"/>
                    </a:lnTo>
                    <a:lnTo>
                      <a:pt x="8329" y="806"/>
                    </a:lnTo>
                    <a:lnTo>
                      <a:pt x="8124" y="670"/>
                    </a:lnTo>
                    <a:lnTo>
                      <a:pt x="7906" y="561"/>
                    </a:lnTo>
                    <a:lnTo>
                      <a:pt x="7687" y="451"/>
                    </a:lnTo>
                    <a:lnTo>
                      <a:pt x="7469" y="356"/>
                    </a:lnTo>
                    <a:lnTo>
                      <a:pt x="7237" y="274"/>
                    </a:lnTo>
                    <a:lnTo>
                      <a:pt x="7018" y="192"/>
                    </a:lnTo>
                    <a:lnTo>
                      <a:pt x="6786" y="137"/>
                    </a:lnTo>
                    <a:lnTo>
                      <a:pt x="6540" y="83"/>
                    </a:lnTo>
                    <a:lnTo>
                      <a:pt x="6308" y="42"/>
                    </a:lnTo>
                    <a:lnTo>
                      <a:pt x="6076" y="15"/>
                    </a:lnTo>
                    <a:lnTo>
                      <a:pt x="583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2" name="Google Shape;833;p24">
                <a:extLst>
                  <a:ext uri="{FF2B5EF4-FFF2-40B4-BE49-F238E27FC236}">
                    <a16:creationId xmlns:a16="http://schemas.microsoft.com/office/drawing/2014/main" id="{A1DF2F5E-4753-1370-9816-89FA2E9B3B14}"/>
                  </a:ext>
                </a:extLst>
              </p:cNvPr>
              <p:cNvSpPr/>
              <p:nvPr/>
            </p:nvSpPr>
            <p:spPr>
              <a:xfrm>
                <a:off x="7800750" y="2351526"/>
                <a:ext cx="718500" cy="356700"/>
              </a:xfrm>
              <a:custGeom>
                <a:avLst/>
                <a:gdLst/>
                <a:ahLst/>
                <a:cxnLst/>
                <a:rect l="l" t="t" r="r" b="b"/>
                <a:pathLst>
                  <a:path w="28740" h="14268" extrusionOk="0">
                    <a:moveTo>
                      <a:pt x="4861" y="1"/>
                    </a:moveTo>
                    <a:lnTo>
                      <a:pt x="4615" y="14"/>
                    </a:lnTo>
                    <a:lnTo>
                      <a:pt x="4369" y="42"/>
                    </a:lnTo>
                    <a:lnTo>
                      <a:pt x="4137" y="83"/>
                    </a:lnTo>
                    <a:lnTo>
                      <a:pt x="3892" y="137"/>
                    </a:lnTo>
                    <a:lnTo>
                      <a:pt x="3659" y="192"/>
                    </a:lnTo>
                    <a:lnTo>
                      <a:pt x="3427" y="274"/>
                    </a:lnTo>
                    <a:lnTo>
                      <a:pt x="3195" y="356"/>
                    </a:lnTo>
                    <a:lnTo>
                      <a:pt x="2977" y="451"/>
                    </a:lnTo>
                    <a:lnTo>
                      <a:pt x="2758" y="547"/>
                    </a:lnTo>
                    <a:lnTo>
                      <a:pt x="2554" y="670"/>
                    </a:lnTo>
                    <a:lnTo>
                      <a:pt x="2349" y="793"/>
                    </a:lnTo>
                    <a:lnTo>
                      <a:pt x="2144" y="929"/>
                    </a:lnTo>
                    <a:lnTo>
                      <a:pt x="1953" y="1066"/>
                    </a:lnTo>
                    <a:lnTo>
                      <a:pt x="1762" y="1216"/>
                    </a:lnTo>
                    <a:lnTo>
                      <a:pt x="1584" y="1380"/>
                    </a:lnTo>
                    <a:lnTo>
                      <a:pt x="1420" y="1557"/>
                    </a:lnTo>
                    <a:lnTo>
                      <a:pt x="1257" y="1735"/>
                    </a:lnTo>
                    <a:lnTo>
                      <a:pt x="1093" y="1912"/>
                    </a:lnTo>
                    <a:lnTo>
                      <a:pt x="956" y="2117"/>
                    </a:lnTo>
                    <a:lnTo>
                      <a:pt x="806" y="2322"/>
                    </a:lnTo>
                    <a:lnTo>
                      <a:pt x="683" y="2526"/>
                    </a:lnTo>
                    <a:lnTo>
                      <a:pt x="574" y="2745"/>
                    </a:lnTo>
                    <a:lnTo>
                      <a:pt x="465" y="2963"/>
                    </a:lnTo>
                    <a:lnTo>
                      <a:pt x="369" y="3195"/>
                    </a:lnTo>
                    <a:lnTo>
                      <a:pt x="274" y="3441"/>
                    </a:lnTo>
                    <a:lnTo>
                      <a:pt x="205" y="3687"/>
                    </a:lnTo>
                    <a:lnTo>
                      <a:pt x="137" y="3933"/>
                    </a:lnTo>
                    <a:lnTo>
                      <a:pt x="123" y="4028"/>
                    </a:lnTo>
                    <a:lnTo>
                      <a:pt x="69" y="4288"/>
                    </a:lnTo>
                    <a:lnTo>
                      <a:pt x="42" y="4533"/>
                    </a:lnTo>
                    <a:lnTo>
                      <a:pt x="14" y="4793"/>
                    </a:lnTo>
                    <a:lnTo>
                      <a:pt x="1" y="5039"/>
                    </a:lnTo>
                    <a:lnTo>
                      <a:pt x="1" y="5284"/>
                    </a:lnTo>
                    <a:lnTo>
                      <a:pt x="14" y="5544"/>
                    </a:lnTo>
                    <a:lnTo>
                      <a:pt x="42" y="5776"/>
                    </a:lnTo>
                    <a:lnTo>
                      <a:pt x="82" y="6022"/>
                    </a:lnTo>
                    <a:lnTo>
                      <a:pt x="137" y="6267"/>
                    </a:lnTo>
                    <a:lnTo>
                      <a:pt x="192" y="6499"/>
                    </a:lnTo>
                    <a:lnTo>
                      <a:pt x="260" y="6731"/>
                    </a:lnTo>
                    <a:lnTo>
                      <a:pt x="356" y="6950"/>
                    </a:lnTo>
                    <a:lnTo>
                      <a:pt x="437" y="7182"/>
                    </a:lnTo>
                    <a:lnTo>
                      <a:pt x="547" y="7400"/>
                    </a:lnTo>
                    <a:lnTo>
                      <a:pt x="670" y="7605"/>
                    </a:lnTo>
                    <a:lnTo>
                      <a:pt x="792" y="7810"/>
                    </a:lnTo>
                    <a:lnTo>
                      <a:pt x="915" y="8015"/>
                    </a:lnTo>
                    <a:lnTo>
                      <a:pt x="1065" y="8206"/>
                    </a:lnTo>
                    <a:lnTo>
                      <a:pt x="1216" y="8397"/>
                    </a:lnTo>
                    <a:lnTo>
                      <a:pt x="1380" y="8575"/>
                    </a:lnTo>
                    <a:lnTo>
                      <a:pt x="1543" y="8738"/>
                    </a:lnTo>
                    <a:lnTo>
                      <a:pt x="1734" y="8902"/>
                    </a:lnTo>
                    <a:lnTo>
                      <a:pt x="1912" y="9066"/>
                    </a:lnTo>
                    <a:lnTo>
                      <a:pt x="2117" y="9203"/>
                    </a:lnTo>
                    <a:lnTo>
                      <a:pt x="2308" y="9339"/>
                    </a:lnTo>
                    <a:lnTo>
                      <a:pt x="2526" y="9476"/>
                    </a:lnTo>
                    <a:lnTo>
                      <a:pt x="2745" y="9585"/>
                    </a:lnTo>
                    <a:lnTo>
                      <a:pt x="2963" y="9694"/>
                    </a:lnTo>
                    <a:lnTo>
                      <a:pt x="3195" y="9790"/>
                    </a:lnTo>
                    <a:lnTo>
                      <a:pt x="3441" y="9872"/>
                    </a:lnTo>
                    <a:lnTo>
                      <a:pt x="3687" y="9954"/>
                    </a:lnTo>
                    <a:lnTo>
                      <a:pt x="3933" y="10008"/>
                    </a:lnTo>
                    <a:lnTo>
                      <a:pt x="22609" y="14159"/>
                    </a:lnTo>
                    <a:lnTo>
                      <a:pt x="22869" y="14199"/>
                    </a:lnTo>
                    <a:lnTo>
                      <a:pt x="23115" y="14240"/>
                    </a:lnTo>
                    <a:lnTo>
                      <a:pt x="23374" y="14268"/>
                    </a:lnTo>
                    <a:lnTo>
                      <a:pt x="23865" y="14268"/>
                    </a:lnTo>
                    <a:lnTo>
                      <a:pt x="24111" y="14254"/>
                    </a:lnTo>
                    <a:lnTo>
                      <a:pt x="24357" y="14227"/>
                    </a:lnTo>
                    <a:lnTo>
                      <a:pt x="24603" y="14186"/>
                    </a:lnTo>
                    <a:lnTo>
                      <a:pt x="24835" y="14145"/>
                    </a:lnTo>
                    <a:lnTo>
                      <a:pt x="25081" y="14077"/>
                    </a:lnTo>
                    <a:lnTo>
                      <a:pt x="25313" y="14008"/>
                    </a:lnTo>
                    <a:lnTo>
                      <a:pt x="25531" y="13926"/>
                    </a:lnTo>
                    <a:lnTo>
                      <a:pt x="25763" y="13831"/>
                    </a:lnTo>
                    <a:lnTo>
                      <a:pt x="25968" y="13722"/>
                    </a:lnTo>
                    <a:lnTo>
                      <a:pt x="26186" y="13612"/>
                    </a:lnTo>
                    <a:lnTo>
                      <a:pt x="26391" y="13490"/>
                    </a:lnTo>
                    <a:lnTo>
                      <a:pt x="26596" y="13353"/>
                    </a:lnTo>
                    <a:lnTo>
                      <a:pt x="26787" y="13203"/>
                    </a:lnTo>
                    <a:lnTo>
                      <a:pt x="26965" y="13053"/>
                    </a:lnTo>
                    <a:lnTo>
                      <a:pt x="27156" y="12889"/>
                    </a:lnTo>
                    <a:lnTo>
                      <a:pt x="27320" y="12725"/>
                    </a:lnTo>
                    <a:lnTo>
                      <a:pt x="27483" y="12548"/>
                    </a:lnTo>
                    <a:lnTo>
                      <a:pt x="27634" y="12356"/>
                    </a:lnTo>
                    <a:lnTo>
                      <a:pt x="27784" y="12165"/>
                    </a:lnTo>
                    <a:lnTo>
                      <a:pt x="27920" y="11960"/>
                    </a:lnTo>
                    <a:lnTo>
                      <a:pt x="28057" y="11756"/>
                    </a:lnTo>
                    <a:lnTo>
                      <a:pt x="28166" y="11537"/>
                    </a:lnTo>
                    <a:lnTo>
                      <a:pt x="28275" y="11305"/>
                    </a:lnTo>
                    <a:lnTo>
                      <a:pt x="28371" y="11073"/>
                    </a:lnTo>
                    <a:lnTo>
                      <a:pt x="28453" y="10841"/>
                    </a:lnTo>
                    <a:lnTo>
                      <a:pt x="28535" y="10595"/>
                    </a:lnTo>
                    <a:lnTo>
                      <a:pt x="28589" y="10349"/>
                    </a:lnTo>
                    <a:lnTo>
                      <a:pt x="28617" y="10240"/>
                    </a:lnTo>
                    <a:lnTo>
                      <a:pt x="28658" y="9994"/>
                    </a:lnTo>
                    <a:lnTo>
                      <a:pt x="28698" y="9735"/>
                    </a:lnTo>
                    <a:lnTo>
                      <a:pt x="28726" y="9489"/>
                    </a:lnTo>
                    <a:lnTo>
                      <a:pt x="28739" y="9230"/>
                    </a:lnTo>
                    <a:lnTo>
                      <a:pt x="28726" y="8984"/>
                    </a:lnTo>
                    <a:lnTo>
                      <a:pt x="28712" y="8738"/>
                    </a:lnTo>
                    <a:lnTo>
                      <a:pt x="28685" y="8493"/>
                    </a:lnTo>
                    <a:lnTo>
                      <a:pt x="28658" y="8247"/>
                    </a:lnTo>
                    <a:lnTo>
                      <a:pt x="28603" y="8015"/>
                    </a:lnTo>
                    <a:lnTo>
                      <a:pt x="28535" y="7783"/>
                    </a:lnTo>
                    <a:lnTo>
                      <a:pt x="28466" y="7551"/>
                    </a:lnTo>
                    <a:lnTo>
                      <a:pt x="28384" y="7319"/>
                    </a:lnTo>
                    <a:lnTo>
                      <a:pt x="28289" y="7100"/>
                    </a:lnTo>
                    <a:lnTo>
                      <a:pt x="28193" y="6882"/>
                    </a:lnTo>
                    <a:lnTo>
                      <a:pt x="28070" y="6677"/>
                    </a:lnTo>
                    <a:lnTo>
                      <a:pt x="27948" y="6458"/>
                    </a:lnTo>
                    <a:lnTo>
                      <a:pt x="27811" y="6267"/>
                    </a:lnTo>
                    <a:lnTo>
                      <a:pt x="27675" y="6076"/>
                    </a:lnTo>
                    <a:lnTo>
                      <a:pt x="27524" y="5885"/>
                    </a:lnTo>
                    <a:lnTo>
                      <a:pt x="27361" y="5708"/>
                    </a:lnTo>
                    <a:lnTo>
                      <a:pt x="27183" y="5530"/>
                    </a:lnTo>
                    <a:lnTo>
                      <a:pt x="27006" y="5366"/>
                    </a:lnTo>
                    <a:lnTo>
                      <a:pt x="26814" y="5216"/>
                    </a:lnTo>
                    <a:lnTo>
                      <a:pt x="26623" y="5066"/>
                    </a:lnTo>
                    <a:lnTo>
                      <a:pt x="26418" y="4929"/>
                    </a:lnTo>
                    <a:lnTo>
                      <a:pt x="26214" y="4806"/>
                    </a:lnTo>
                    <a:lnTo>
                      <a:pt x="25995" y="4684"/>
                    </a:lnTo>
                    <a:lnTo>
                      <a:pt x="25763" y="4574"/>
                    </a:lnTo>
                    <a:lnTo>
                      <a:pt x="25531" y="4479"/>
                    </a:lnTo>
                    <a:lnTo>
                      <a:pt x="25299" y="4397"/>
                    </a:lnTo>
                    <a:lnTo>
                      <a:pt x="25053" y="4329"/>
                    </a:lnTo>
                    <a:lnTo>
                      <a:pt x="24807" y="4260"/>
                    </a:lnTo>
                    <a:lnTo>
                      <a:pt x="6117" y="124"/>
                    </a:lnTo>
                    <a:lnTo>
                      <a:pt x="5871" y="69"/>
                    </a:lnTo>
                    <a:lnTo>
                      <a:pt x="5612" y="42"/>
                    </a:lnTo>
                    <a:lnTo>
                      <a:pt x="5366" y="14"/>
                    </a:lnTo>
                    <a:lnTo>
                      <a:pt x="512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3" name="Google Shape;834;p24">
                <a:extLst>
                  <a:ext uri="{FF2B5EF4-FFF2-40B4-BE49-F238E27FC236}">
                    <a16:creationId xmlns:a16="http://schemas.microsoft.com/office/drawing/2014/main" id="{2C79BE6E-F9D9-59D7-C792-99A40534AF09}"/>
                  </a:ext>
                </a:extLst>
              </p:cNvPr>
              <p:cNvSpPr/>
              <p:nvPr/>
            </p:nvSpPr>
            <p:spPr>
              <a:xfrm>
                <a:off x="8234900" y="3032801"/>
                <a:ext cx="227700" cy="16598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66393" extrusionOk="0">
                    <a:moveTo>
                      <a:pt x="1" y="0"/>
                    </a:moveTo>
                    <a:lnTo>
                      <a:pt x="1" y="66393"/>
                    </a:lnTo>
                    <a:lnTo>
                      <a:pt x="9107" y="66393"/>
                    </a:lnTo>
                    <a:lnTo>
                      <a:pt x="9107" y="0"/>
                    </a:lnTo>
                    <a:close/>
                  </a:path>
                </a:pathLst>
              </a:custGeom>
              <a:solidFill>
                <a:srgbClr val="2259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4" name="Google Shape;835;p24">
                <a:extLst>
                  <a:ext uri="{FF2B5EF4-FFF2-40B4-BE49-F238E27FC236}">
                    <a16:creationId xmlns:a16="http://schemas.microsoft.com/office/drawing/2014/main" id="{93E86D83-A90F-E9D6-8F4A-6CC6ED134F7A}"/>
                  </a:ext>
                </a:extLst>
              </p:cNvPr>
              <p:cNvSpPr/>
              <p:nvPr/>
            </p:nvSpPr>
            <p:spPr>
              <a:xfrm>
                <a:off x="7788800" y="1866526"/>
                <a:ext cx="669700" cy="738625"/>
              </a:xfrm>
              <a:custGeom>
                <a:avLst/>
                <a:gdLst/>
                <a:ahLst/>
                <a:cxnLst/>
                <a:rect l="l" t="t" r="r" b="b"/>
                <a:pathLst>
                  <a:path w="26788" h="29545" extrusionOk="0">
                    <a:moveTo>
                      <a:pt x="20971" y="0"/>
                    </a:moveTo>
                    <a:lnTo>
                      <a:pt x="20725" y="28"/>
                    </a:lnTo>
                    <a:lnTo>
                      <a:pt x="20493" y="55"/>
                    </a:lnTo>
                    <a:lnTo>
                      <a:pt x="20248" y="96"/>
                    </a:lnTo>
                    <a:lnTo>
                      <a:pt x="20016" y="137"/>
                    </a:lnTo>
                    <a:lnTo>
                      <a:pt x="19783" y="205"/>
                    </a:lnTo>
                    <a:lnTo>
                      <a:pt x="19551" y="273"/>
                    </a:lnTo>
                    <a:lnTo>
                      <a:pt x="19333" y="369"/>
                    </a:lnTo>
                    <a:lnTo>
                      <a:pt x="19114" y="451"/>
                    </a:lnTo>
                    <a:lnTo>
                      <a:pt x="18896" y="560"/>
                    </a:lnTo>
                    <a:lnTo>
                      <a:pt x="18678" y="683"/>
                    </a:lnTo>
                    <a:lnTo>
                      <a:pt x="18473" y="806"/>
                    </a:lnTo>
                    <a:lnTo>
                      <a:pt x="18268" y="942"/>
                    </a:lnTo>
                    <a:lnTo>
                      <a:pt x="18077" y="1093"/>
                    </a:lnTo>
                    <a:lnTo>
                      <a:pt x="17886" y="1243"/>
                    </a:lnTo>
                    <a:lnTo>
                      <a:pt x="17708" y="1420"/>
                    </a:lnTo>
                    <a:lnTo>
                      <a:pt x="17531" y="1598"/>
                    </a:lnTo>
                    <a:lnTo>
                      <a:pt x="17367" y="1789"/>
                    </a:lnTo>
                    <a:lnTo>
                      <a:pt x="17203" y="1980"/>
                    </a:lnTo>
                    <a:lnTo>
                      <a:pt x="17053" y="2185"/>
                    </a:lnTo>
                    <a:lnTo>
                      <a:pt x="16916" y="2403"/>
                    </a:lnTo>
                    <a:lnTo>
                      <a:pt x="1079" y="21121"/>
                    </a:lnTo>
                    <a:lnTo>
                      <a:pt x="861" y="21408"/>
                    </a:lnTo>
                    <a:lnTo>
                      <a:pt x="656" y="21722"/>
                    </a:lnTo>
                    <a:lnTo>
                      <a:pt x="479" y="22036"/>
                    </a:lnTo>
                    <a:lnTo>
                      <a:pt x="397" y="22213"/>
                    </a:lnTo>
                    <a:lnTo>
                      <a:pt x="328" y="22377"/>
                    </a:lnTo>
                    <a:lnTo>
                      <a:pt x="246" y="22582"/>
                    </a:lnTo>
                    <a:lnTo>
                      <a:pt x="192" y="22800"/>
                    </a:lnTo>
                    <a:lnTo>
                      <a:pt x="137" y="23005"/>
                    </a:lnTo>
                    <a:lnTo>
                      <a:pt x="83" y="23223"/>
                    </a:lnTo>
                    <a:lnTo>
                      <a:pt x="55" y="23442"/>
                    </a:lnTo>
                    <a:lnTo>
                      <a:pt x="28" y="23647"/>
                    </a:lnTo>
                    <a:lnTo>
                      <a:pt x="1" y="23865"/>
                    </a:lnTo>
                    <a:lnTo>
                      <a:pt x="1" y="24084"/>
                    </a:lnTo>
                    <a:lnTo>
                      <a:pt x="1" y="24302"/>
                    </a:lnTo>
                    <a:lnTo>
                      <a:pt x="1" y="24507"/>
                    </a:lnTo>
                    <a:lnTo>
                      <a:pt x="28" y="24725"/>
                    </a:lnTo>
                    <a:lnTo>
                      <a:pt x="55" y="24944"/>
                    </a:lnTo>
                    <a:lnTo>
                      <a:pt x="96" y="25149"/>
                    </a:lnTo>
                    <a:lnTo>
                      <a:pt x="137" y="25353"/>
                    </a:lnTo>
                    <a:lnTo>
                      <a:pt x="192" y="25558"/>
                    </a:lnTo>
                    <a:lnTo>
                      <a:pt x="260" y="25763"/>
                    </a:lnTo>
                    <a:lnTo>
                      <a:pt x="328" y="25968"/>
                    </a:lnTo>
                    <a:lnTo>
                      <a:pt x="410" y="26172"/>
                    </a:lnTo>
                    <a:lnTo>
                      <a:pt x="492" y="26364"/>
                    </a:lnTo>
                    <a:lnTo>
                      <a:pt x="601" y="26555"/>
                    </a:lnTo>
                    <a:lnTo>
                      <a:pt x="697" y="26746"/>
                    </a:lnTo>
                    <a:lnTo>
                      <a:pt x="820" y="26923"/>
                    </a:lnTo>
                    <a:lnTo>
                      <a:pt x="943" y="27101"/>
                    </a:lnTo>
                    <a:lnTo>
                      <a:pt x="1066" y="27278"/>
                    </a:lnTo>
                    <a:lnTo>
                      <a:pt x="1202" y="27442"/>
                    </a:lnTo>
                    <a:lnTo>
                      <a:pt x="1352" y="27606"/>
                    </a:lnTo>
                    <a:lnTo>
                      <a:pt x="1503" y="27770"/>
                    </a:lnTo>
                    <a:lnTo>
                      <a:pt x="1666" y="27920"/>
                    </a:lnTo>
                    <a:lnTo>
                      <a:pt x="1844" y="28057"/>
                    </a:lnTo>
                    <a:lnTo>
                      <a:pt x="2021" y="28193"/>
                    </a:lnTo>
                    <a:lnTo>
                      <a:pt x="2199" y="28330"/>
                    </a:lnTo>
                    <a:lnTo>
                      <a:pt x="2404" y="28452"/>
                    </a:lnTo>
                    <a:lnTo>
                      <a:pt x="2977" y="28807"/>
                    </a:lnTo>
                    <a:lnTo>
                      <a:pt x="3209" y="28944"/>
                    </a:lnTo>
                    <a:lnTo>
                      <a:pt x="3428" y="29053"/>
                    </a:lnTo>
                    <a:lnTo>
                      <a:pt x="3660" y="29162"/>
                    </a:lnTo>
                    <a:lnTo>
                      <a:pt x="3905" y="29244"/>
                    </a:lnTo>
                    <a:lnTo>
                      <a:pt x="4137" y="29326"/>
                    </a:lnTo>
                    <a:lnTo>
                      <a:pt x="4370" y="29394"/>
                    </a:lnTo>
                    <a:lnTo>
                      <a:pt x="4615" y="29449"/>
                    </a:lnTo>
                    <a:lnTo>
                      <a:pt x="4847" y="29490"/>
                    </a:lnTo>
                    <a:lnTo>
                      <a:pt x="5093" y="29517"/>
                    </a:lnTo>
                    <a:lnTo>
                      <a:pt x="5339" y="29531"/>
                    </a:lnTo>
                    <a:lnTo>
                      <a:pt x="5585" y="29545"/>
                    </a:lnTo>
                    <a:lnTo>
                      <a:pt x="5817" y="29531"/>
                    </a:lnTo>
                    <a:lnTo>
                      <a:pt x="6063" y="29517"/>
                    </a:lnTo>
                    <a:lnTo>
                      <a:pt x="6295" y="29490"/>
                    </a:lnTo>
                    <a:lnTo>
                      <a:pt x="6540" y="29449"/>
                    </a:lnTo>
                    <a:lnTo>
                      <a:pt x="6772" y="29394"/>
                    </a:lnTo>
                    <a:lnTo>
                      <a:pt x="7005" y="29340"/>
                    </a:lnTo>
                    <a:lnTo>
                      <a:pt x="7237" y="29258"/>
                    </a:lnTo>
                    <a:lnTo>
                      <a:pt x="7455" y="29176"/>
                    </a:lnTo>
                    <a:lnTo>
                      <a:pt x="7674" y="29080"/>
                    </a:lnTo>
                    <a:lnTo>
                      <a:pt x="7892" y="28985"/>
                    </a:lnTo>
                    <a:lnTo>
                      <a:pt x="8110" y="28862"/>
                    </a:lnTo>
                    <a:lnTo>
                      <a:pt x="8315" y="28739"/>
                    </a:lnTo>
                    <a:lnTo>
                      <a:pt x="8520" y="28603"/>
                    </a:lnTo>
                    <a:lnTo>
                      <a:pt x="8711" y="28452"/>
                    </a:lnTo>
                    <a:lnTo>
                      <a:pt x="8902" y="28289"/>
                    </a:lnTo>
                    <a:lnTo>
                      <a:pt x="9080" y="28125"/>
                    </a:lnTo>
                    <a:lnTo>
                      <a:pt x="9257" y="27947"/>
                    </a:lnTo>
                    <a:lnTo>
                      <a:pt x="9421" y="27756"/>
                    </a:lnTo>
                    <a:lnTo>
                      <a:pt x="9585" y="27565"/>
                    </a:lnTo>
                    <a:lnTo>
                      <a:pt x="9735" y="27360"/>
                    </a:lnTo>
                    <a:lnTo>
                      <a:pt x="9872" y="27142"/>
                    </a:lnTo>
                    <a:lnTo>
                      <a:pt x="25709" y="8424"/>
                    </a:lnTo>
                    <a:lnTo>
                      <a:pt x="25927" y="8124"/>
                    </a:lnTo>
                    <a:lnTo>
                      <a:pt x="26132" y="7823"/>
                    </a:lnTo>
                    <a:lnTo>
                      <a:pt x="26309" y="7496"/>
                    </a:lnTo>
                    <a:lnTo>
                      <a:pt x="26391" y="7332"/>
                    </a:lnTo>
                    <a:lnTo>
                      <a:pt x="26460" y="7168"/>
                    </a:lnTo>
                    <a:lnTo>
                      <a:pt x="26541" y="6950"/>
                    </a:lnTo>
                    <a:lnTo>
                      <a:pt x="26596" y="6745"/>
                    </a:lnTo>
                    <a:lnTo>
                      <a:pt x="26651" y="6526"/>
                    </a:lnTo>
                    <a:lnTo>
                      <a:pt x="26705" y="6322"/>
                    </a:lnTo>
                    <a:lnTo>
                      <a:pt x="26733" y="6103"/>
                    </a:lnTo>
                    <a:lnTo>
                      <a:pt x="26760" y="5885"/>
                    </a:lnTo>
                    <a:lnTo>
                      <a:pt x="26787" y="5680"/>
                    </a:lnTo>
                    <a:lnTo>
                      <a:pt x="26787" y="5461"/>
                    </a:lnTo>
                    <a:lnTo>
                      <a:pt x="26787" y="5243"/>
                    </a:lnTo>
                    <a:lnTo>
                      <a:pt x="26787" y="5025"/>
                    </a:lnTo>
                    <a:lnTo>
                      <a:pt x="26760" y="4820"/>
                    </a:lnTo>
                    <a:lnTo>
                      <a:pt x="26733" y="4601"/>
                    </a:lnTo>
                    <a:lnTo>
                      <a:pt x="26692" y="4397"/>
                    </a:lnTo>
                    <a:lnTo>
                      <a:pt x="26651" y="4192"/>
                    </a:lnTo>
                    <a:lnTo>
                      <a:pt x="26596" y="3973"/>
                    </a:lnTo>
                    <a:lnTo>
                      <a:pt x="26528" y="3769"/>
                    </a:lnTo>
                    <a:lnTo>
                      <a:pt x="26460" y="3577"/>
                    </a:lnTo>
                    <a:lnTo>
                      <a:pt x="26378" y="3373"/>
                    </a:lnTo>
                    <a:lnTo>
                      <a:pt x="26296" y="3181"/>
                    </a:lnTo>
                    <a:lnTo>
                      <a:pt x="26187" y="2990"/>
                    </a:lnTo>
                    <a:lnTo>
                      <a:pt x="26091" y="2799"/>
                    </a:lnTo>
                    <a:lnTo>
                      <a:pt x="25968" y="2622"/>
                    </a:lnTo>
                    <a:lnTo>
                      <a:pt x="25845" y="2444"/>
                    </a:lnTo>
                    <a:lnTo>
                      <a:pt x="25722" y="2267"/>
                    </a:lnTo>
                    <a:lnTo>
                      <a:pt x="25586" y="2103"/>
                    </a:lnTo>
                    <a:lnTo>
                      <a:pt x="25436" y="1939"/>
                    </a:lnTo>
                    <a:lnTo>
                      <a:pt x="25285" y="1775"/>
                    </a:lnTo>
                    <a:lnTo>
                      <a:pt x="25122" y="1625"/>
                    </a:lnTo>
                    <a:lnTo>
                      <a:pt x="24944" y="1489"/>
                    </a:lnTo>
                    <a:lnTo>
                      <a:pt x="24767" y="1338"/>
                    </a:lnTo>
                    <a:lnTo>
                      <a:pt x="24589" y="1215"/>
                    </a:lnTo>
                    <a:lnTo>
                      <a:pt x="24384" y="1093"/>
                    </a:lnTo>
                    <a:lnTo>
                      <a:pt x="23811" y="738"/>
                    </a:lnTo>
                    <a:lnTo>
                      <a:pt x="23579" y="601"/>
                    </a:lnTo>
                    <a:lnTo>
                      <a:pt x="23347" y="492"/>
                    </a:lnTo>
                    <a:lnTo>
                      <a:pt x="23128" y="383"/>
                    </a:lnTo>
                    <a:lnTo>
                      <a:pt x="22883" y="301"/>
                    </a:lnTo>
                    <a:lnTo>
                      <a:pt x="22650" y="219"/>
                    </a:lnTo>
                    <a:lnTo>
                      <a:pt x="22418" y="151"/>
                    </a:lnTo>
                    <a:lnTo>
                      <a:pt x="22173" y="96"/>
                    </a:lnTo>
                    <a:lnTo>
                      <a:pt x="21941" y="55"/>
                    </a:lnTo>
                    <a:lnTo>
                      <a:pt x="21695" y="28"/>
                    </a:lnTo>
                    <a:lnTo>
                      <a:pt x="21449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5" name="Google Shape;836;p24">
                <a:extLst>
                  <a:ext uri="{FF2B5EF4-FFF2-40B4-BE49-F238E27FC236}">
                    <a16:creationId xmlns:a16="http://schemas.microsoft.com/office/drawing/2014/main" id="{79209C09-3792-D94A-A1D1-3654AA69B1AA}"/>
                  </a:ext>
                </a:extLst>
              </p:cNvPr>
              <p:cNvSpPr/>
              <p:nvPr/>
            </p:nvSpPr>
            <p:spPr>
              <a:xfrm>
                <a:off x="8575200" y="3032801"/>
                <a:ext cx="227350" cy="1659825"/>
              </a:xfrm>
              <a:custGeom>
                <a:avLst/>
                <a:gdLst/>
                <a:ahLst/>
                <a:cxnLst/>
                <a:rect l="l" t="t" r="r" b="b"/>
                <a:pathLst>
                  <a:path w="9094" h="66393" extrusionOk="0">
                    <a:moveTo>
                      <a:pt x="0" y="0"/>
                    </a:moveTo>
                    <a:lnTo>
                      <a:pt x="0" y="66393"/>
                    </a:lnTo>
                    <a:lnTo>
                      <a:pt x="9093" y="66393"/>
                    </a:lnTo>
                    <a:lnTo>
                      <a:pt x="9093" y="0"/>
                    </a:lnTo>
                    <a:close/>
                  </a:path>
                </a:pathLst>
              </a:custGeom>
              <a:solidFill>
                <a:srgbClr val="2259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6" name="Google Shape;837;p24">
                <a:extLst>
                  <a:ext uri="{FF2B5EF4-FFF2-40B4-BE49-F238E27FC236}">
                    <a16:creationId xmlns:a16="http://schemas.microsoft.com/office/drawing/2014/main" id="{DA95E330-9718-C1F8-C02B-14E7FF71B689}"/>
                  </a:ext>
                </a:extLst>
              </p:cNvPr>
              <p:cNvSpPr/>
              <p:nvPr/>
            </p:nvSpPr>
            <p:spPr>
              <a:xfrm>
                <a:off x="8379975" y="1801326"/>
                <a:ext cx="308900" cy="1179950"/>
              </a:xfrm>
              <a:custGeom>
                <a:avLst/>
                <a:gdLst/>
                <a:ahLst/>
                <a:cxnLst/>
                <a:rect l="l" t="t" r="r" b="b"/>
                <a:pathLst>
                  <a:path w="12356" h="47198" extrusionOk="0">
                    <a:moveTo>
                      <a:pt x="4301" y="1"/>
                    </a:moveTo>
                    <a:lnTo>
                      <a:pt x="3741" y="14"/>
                    </a:lnTo>
                    <a:lnTo>
                      <a:pt x="3181" y="55"/>
                    </a:lnTo>
                    <a:lnTo>
                      <a:pt x="2635" y="110"/>
                    </a:lnTo>
                    <a:lnTo>
                      <a:pt x="2089" y="178"/>
                    </a:lnTo>
                    <a:lnTo>
                      <a:pt x="1557" y="274"/>
                    </a:lnTo>
                    <a:lnTo>
                      <a:pt x="1024" y="369"/>
                    </a:lnTo>
                    <a:lnTo>
                      <a:pt x="0" y="588"/>
                    </a:lnTo>
                    <a:lnTo>
                      <a:pt x="0" y="47198"/>
                    </a:lnTo>
                    <a:lnTo>
                      <a:pt x="12356" y="47198"/>
                    </a:lnTo>
                    <a:lnTo>
                      <a:pt x="12356" y="287"/>
                    </a:lnTo>
                    <a:lnTo>
                      <a:pt x="11632" y="178"/>
                    </a:lnTo>
                    <a:lnTo>
                      <a:pt x="10895" y="96"/>
                    </a:lnTo>
                    <a:lnTo>
                      <a:pt x="10513" y="55"/>
                    </a:lnTo>
                    <a:lnTo>
                      <a:pt x="10144" y="28"/>
                    </a:lnTo>
                    <a:lnTo>
                      <a:pt x="9762" y="14"/>
                    </a:lnTo>
                    <a:lnTo>
                      <a:pt x="9366" y="1"/>
                    </a:lnTo>
                    <a:close/>
                  </a:path>
                </a:pathLst>
              </a:custGeom>
              <a:solidFill>
                <a:srgbClr val="FA2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7" name="Google Shape;838;p24">
                <a:extLst>
                  <a:ext uri="{FF2B5EF4-FFF2-40B4-BE49-F238E27FC236}">
                    <a16:creationId xmlns:a16="http://schemas.microsoft.com/office/drawing/2014/main" id="{58A81403-4D0C-E443-108D-7AD510ADAF96}"/>
                  </a:ext>
                </a:extLst>
              </p:cNvPr>
              <p:cNvSpPr/>
              <p:nvPr/>
            </p:nvSpPr>
            <p:spPr>
              <a:xfrm>
                <a:off x="8379975" y="2981251"/>
                <a:ext cx="308900" cy="178875"/>
              </a:xfrm>
              <a:custGeom>
                <a:avLst/>
                <a:gdLst/>
                <a:ahLst/>
                <a:cxnLst/>
                <a:rect l="l" t="t" r="r" b="b"/>
                <a:pathLst>
                  <a:path w="12356" h="7155" extrusionOk="0">
                    <a:moveTo>
                      <a:pt x="3181" y="1"/>
                    </a:moveTo>
                    <a:lnTo>
                      <a:pt x="2089" y="14"/>
                    </a:lnTo>
                    <a:lnTo>
                      <a:pt x="1024" y="42"/>
                    </a:lnTo>
                    <a:lnTo>
                      <a:pt x="0" y="69"/>
                    </a:lnTo>
                    <a:lnTo>
                      <a:pt x="0" y="7155"/>
                    </a:lnTo>
                    <a:lnTo>
                      <a:pt x="12356" y="7155"/>
                    </a:lnTo>
                    <a:lnTo>
                      <a:pt x="12356" y="28"/>
                    </a:lnTo>
                    <a:lnTo>
                      <a:pt x="10895" y="14"/>
                    </a:lnTo>
                    <a:lnTo>
                      <a:pt x="9366" y="1"/>
                    </a:lnTo>
                    <a:close/>
                  </a:path>
                </a:pathLst>
              </a:custGeom>
              <a:solidFill>
                <a:srgbClr val="2259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8" name="Google Shape;839;p24">
                <a:extLst>
                  <a:ext uri="{FF2B5EF4-FFF2-40B4-BE49-F238E27FC236}">
                    <a16:creationId xmlns:a16="http://schemas.microsoft.com/office/drawing/2014/main" id="{65FD3624-A346-B5A2-D640-F2870CBB61BF}"/>
                  </a:ext>
                </a:extLst>
              </p:cNvPr>
              <p:cNvSpPr/>
              <p:nvPr/>
            </p:nvSpPr>
            <p:spPr>
              <a:xfrm>
                <a:off x="8077225" y="4675901"/>
                <a:ext cx="38537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1966" extrusionOk="0">
                    <a:moveTo>
                      <a:pt x="0" y="0"/>
                    </a:moveTo>
                    <a:lnTo>
                      <a:pt x="0" y="1966"/>
                    </a:lnTo>
                    <a:lnTo>
                      <a:pt x="15414" y="1966"/>
                    </a:lnTo>
                    <a:lnTo>
                      <a:pt x="154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9" name="Google Shape;840;p24">
                <a:extLst>
                  <a:ext uri="{FF2B5EF4-FFF2-40B4-BE49-F238E27FC236}">
                    <a16:creationId xmlns:a16="http://schemas.microsoft.com/office/drawing/2014/main" id="{5CDD3224-ACC0-A062-2BB5-24B923ACDD72}"/>
                  </a:ext>
                </a:extLst>
              </p:cNvPr>
              <p:cNvSpPr/>
              <p:nvPr/>
            </p:nvSpPr>
            <p:spPr>
              <a:xfrm>
                <a:off x="8575200" y="4675901"/>
                <a:ext cx="3850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5401" h="1966" extrusionOk="0">
                    <a:moveTo>
                      <a:pt x="0" y="0"/>
                    </a:moveTo>
                    <a:lnTo>
                      <a:pt x="0" y="1966"/>
                    </a:lnTo>
                    <a:lnTo>
                      <a:pt x="15401" y="1966"/>
                    </a:lnTo>
                    <a:lnTo>
                      <a:pt x="15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0" name="Google Shape;841;p24">
                <a:extLst>
                  <a:ext uri="{FF2B5EF4-FFF2-40B4-BE49-F238E27FC236}">
                    <a16:creationId xmlns:a16="http://schemas.microsoft.com/office/drawing/2014/main" id="{7AD00C73-4C77-9009-5EF1-7E9843DBCD19}"/>
                  </a:ext>
                </a:extLst>
              </p:cNvPr>
              <p:cNvSpPr/>
              <p:nvPr/>
            </p:nvSpPr>
            <p:spPr>
              <a:xfrm>
                <a:off x="8439025" y="1803051"/>
                <a:ext cx="181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2" extrusionOk="0">
                    <a:moveTo>
                      <a:pt x="0" y="82"/>
                    </a:moveTo>
                    <a:lnTo>
                      <a:pt x="0" y="82"/>
                    </a:lnTo>
                    <a:lnTo>
                      <a:pt x="355" y="41"/>
                    </a:lnTo>
                    <a:lnTo>
                      <a:pt x="724" y="0"/>
                    </a:lnTo>
                    <a:lnTo>
                      <a:pt x="724" y="0"/>
                    </a:lnTo>
                    <a:lnTo>
                      <a:pt x="355" y="41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1" name="Google Shape;842;p24">
                <a:extLst>
                  <a:ext uri="{FF2B5EF4-FFF2-40B4-BE49-F238E27FC236}">
                    <a16:creationId xmlns:a16="http://schemas.microsoft.com/office/drawing/2014/main" id="{DD167FCC-4A0E-BB96-F33D-8594CE3B1043}"/>
                  </a:ext>
                </a:extLst>
              </p:cNvPr>
              <p:cNvSpPr/>
              <p:nvPr/>
            </p:nvSpPr>
            <p:spPr>
              <a:xfrm>
                <a:off x="8135925" y="1819076"/>
                <a:ext cx="244075" cy="1742450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69698" extrusionOk="0">
                    <a:moveTo>
                      <a:pt x="8697" y="124"/>
                    </a:moveTo>
                    <a:lnTo>
                      <a:pt x="8533" y="151"/>
                    </a:lnTo>
                    <a:lnTo>
                      <a:pt x="8522" y="163"/>
                    </a:lnTo>
                    <a:lnTo>
                      <a:pt x="8525" y="162"/>
                    </a:lnTo>
                    <a:lnTo>
                      <a:pt x="8525" y="162"/>
                    </a:lnTo>
                    <a:lnTo>
                      <a:pt x="8547" y="151"/>
                    </a:lnTo>
                    <a:lnTo>
                      <a:pt x="8629" y="139"/>
                    </a:lnTo>
                    <a:lnTo>
                      <a:pt x="8697" y="124"/>
                    </a:lnTo>
                    <a:close/>
                    <a:moveTo>
                      <a:pt x="9639" y="1"/>
                    </a:moveTo>
                    <a:lnTo>
                      <a:pt x="9434" y="28"/>
                    </a:lnTo>
                    <a:lnTo>
                      <a:pt x="8916" y="96"/>
                    </a:lnTo>
                    <a:lnTo>
                      <a:pt x="8629" y="139"/>
                    </a:lnTo>
                    <a:lnTo>
                      <a:pt x="8525" y="162"/>
                    </a:lnTo>
                    <a:lnTo>
                      <a:pt x="8525" y="162"/>
                    </a:lnTo>
                    <a:lnTo>
                      <a:pt x="8520" y="165"/>
                    </a:lnTo>
                    <a:lnTo>
                      <a:pt x="8522" y="163"/>
                    </a:lnTo>
                    <a:lnTo>
                      <a:pt x="8329" y="205"/>
                    </a:lnTo>
                    <a:lnTo>
                      <a:pt x="7974" y="315"/>
                    </a:lnTo>
                    <a:lnTo>
                      <a:pt x="7605" y="451"/>
                    </a:lnTo>
                    <a:lnTo>
                      <a:pt x="7250" y="601"/>
                    </a:lnTo>
                    <a:lnTo>
                      <a:pt x="6881" y="793"/>
                    </a:lnTo>
                    <a:lnTo>
                      <a:pt x="6513" y="997"/>
                    </a:lnTo>
                    <a:lnTo>
                      <a:pt x="6158" y="1216"/>
                    </a:lnTo>
                    <a:lnTo>
                      <a:pt x="5789" y="1462"/>
                    </a:lnTo>
                    <a:lnTo>
                      <a:pt x="5434" y="1721"/>
                    </a:lnTo>
                    <a:lnTo>
                      <a:pt x="5093" y="2021"/>
                    </a:lnTo>
                    <a:lnTo>
                      <a:pt x="4738" y="2322"/>
                    </a:lnTo>
                    <a:lnTo>
                      <a:pt x="4397" y="2649"/>
                    </a:lnTo>
                    <a:lnTo>
                      <a:pt x="4069" y="2991"/>
                    </a:lnTo>
                    <a:lnTo>
                      <a:pt x="3755" y="3359"/>
                    </a:lnTo>
                    <a:lnTo>
                      <a:pt x="3441" y="3742"/>
                    </a:lnTo>
                    <a:lnTo>
                      <a:pt x="3127" y="4137"/>
                    </a:lnTo>
                    <a:lnTo>
                      <a:pt x="2840" y="4561"/>
                    </a:lnTo>
                    <a:lnTo>
                      <a:pt x="2554" y="4984"/>
                    </a:lnTo>
                    <a:lnTo>
                      <a:pt x="2294" y="5434"/>
                    </a:lnTo>
                    <a:lnTo>
                      <a:pt x="2035" y="5899"/>
                    </a:lnTo>
                    <a:lnTo>
                      <a:pt x="1803" y="6390"/>
                    </a:lnTo>
                    <a:lnTo>
                      <a:pt x="1584" y="6882"/>
                    </a:lnTo>
                    <a:lnTo>
                      <a:pt x="1379" y="7387"/>
                    </a:lnTo>
                    <a:lnTo>
                      <a:pt x="1188" y="7906"/>
                    </a:lnTo>
                    <a:lnTo>
                      <a:pt x="1011" y="8452"/>
                    </a:lnTo>
                    <a:lnTo>
                      <a:pt x="861" y="8998"/>
                    </a:lnTo>
                    <a:lnTo>
                      <a:pt x="738" y="9558"/>
                    </a:lnTo>
                    <a:lnTo>
                      <a:pt x="629" y="10131"/>
                    </a:lnTo>
                    <a:lnTo>
                      <a:pt x="547" y="10718"/>
                    </a:lnTo>
                    <a:lnTo>
                      <a:pt x="478" y="11305"/>
                    </a:lnTo>
                    <a:lnTo>
                      <a:pt x="437" y="11919"/>
                    </a:lnTo>
                    <a:lnTo>
                      <a:pt x="424" y="12534"/>
                    </a:lnTo>
                    <a:lnTo>
                      <a:pt x="0" y="69697"/>
                    </a:lnTo>
                    <a:lnTo>
                      <a:pt x="9762" y="69697"/>
                    </a:lnTo>
                    <a:lnTo>
                      <a:pt x="97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2" name="Google Shape;843;p24">
                <a:extLst>
                  <a:ext uri="{FF2B5EF4-FFF2-40B4-BE49-F238E27FC236}">
                    <a16:creationId xmlns:a16="http://schemas.microsoft.com/office/drawing/2014/main" id="{36C28BAB-2C30-AAE9-AE98-7B03710AEDCB}"/>
                  </a:ext>
                </a:extLst>
              </p:cNvPr>
              <p:cNvSpPr/>
              <p:nvPr/>
            </p:nvSpPr>
            <p:spPr>
              <a:xfrm>
                <a:off x="8688850" y="1808501"/>
                <a:ext cx="251250" cy="1753350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70134" extrusionOk="0">
                    <a:moveTo>
                      <a:pt x="1" y="0"/>
                    </a:moveTo>
                    <a:lnTo>
                      <a:pt x="1" y="70120"/>
                    </a:lnTo>
                    <a:lnTo>
                      <a:pt x="9626" y="70134"/>
                    </a:lnTo>
                    <a:lnTo>
                      <a:pt x="10049" y="12957"/>
                    </a:lnTo>
                    <a:lnTo>
                      <a:pt x="10035" y="12301"/>
                    </a:lnTo>
                    <a:lnTo>
                      <a:pt x="9981" y="11660"/>
                    </a:lnTo>
                    <a:lnTo>
                      <a:pt x="9899" y="11018"/>
                    </a:lnTo>
                    <a:lnTo>
                      <a:pt x="9803" y="10390"/>
                    </a:lnTo>
                    <a:lnTo>
                      <a:pt x="9667" y="9776"/>
                    </a:lnTo>
                    <a:lnTo>
                      <a:pt x="9503" y="9175"/>
                    </a:lnTo>
                    <a:lnTo>
                      <a:pt x="9312" y="8588"/>
                    </a:lnTo>
                    <a:lnTo>
                      <a:pt x="9107" y="8015"/>
                    </a:lnTo>
                    <a:lnTo>
                      <a:pt x="8875" y="7455"/>
                    </a:lnTo>
                    <a:lnTo>
                      <a:pt x="8616" y="6909"/>
                    </a:lnTo>
                    <a:lnTo>
                      <a:pt x="8343" y="6376"/>
                    </a:lnTo>
                    <a:lnTo>
                      <a:pt x="8056" y="5857"/>
                    </a:lnTo>
                    <a:lnTo>
                      <a:pt x="7742" y="5366"/>
                    </a:lnTo>
                    <a:lnTo>
                      <a:pt x="7414" y="4888"/>
                    </a:lnTo>
                    <a:lnTo>
                      <a:pt x="7073" y="4424"/>
                    </a:lnTo>
                    <a:lnTo>
                      <a:pt x="6704" y="3973"/>
                    </a:lnTo>
                    <a:lnTo>
                      <a:pt x="6336" y="3550"/>
                    </a:lnTo>
                    <a:lnTo>
                      <a:pt x="5953" y="3154"/>
                    </a:lnTo>
                    <a:lnTo>
                      <a:pt x="5557" y="2772"/>
                    </a:lnTo>
                    <a:lnTo>
                      <a:pt x="5148" y="2403"/>
                    </a:lnTo>
                    <a:lnTo>
                      <a:pt x="4738" y="2062"/>
                    </a:lnTo>
                    <a:lnTo>
                      <a:pt x="4315" y="1748"/>
                    </a:lnTo>
                    <a:lnTo>
                      <a:pt x="3892" y="1461"/>
                    </a:lnTo>
                    <a:lnTo>
                      <a:pt x="3469" y="1188"/>
                    </a:lnTo>
                    <a:lnTo>
                      <a:pt x="3032" y="942"/>
                    </a:lnTo>
                    <a:lnTo>
                      <a:pt x="2595" y="724"/>
                    </a:lnTo>
                    <a:lnTo>
                      <a:pt x="2158" y="533"/>
                    </a:lnTo>
                    <a:lnTo>
                      <a:pt x="1721" y="369"/>
                    </a:lnTo>
                    <a:lnTo>
                      <a:pt x="1284" y="233"/>
                    </a:lnTo>
                    <a:lnTo>
                      <a:pt x="861" y="123"/>
                    </a:lnTo>
                    <a:lnTo>
                      <a:pt x="42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3" name="Google Shape;844;p24">
                <a:extLst>
                  <a:ext uri="{FF2B5EF4-FFF2-40B4-BE49-F238E27FC236}">
                    <a16:creationId xmlns:a16="http://schemas.microsoft.com/office/drawing/2014/main" id="{890C4EF4-612C-DCC7-7FFC-5F8BAB0F2781}"/>
                  </a:ext>
                </a:extLst>
              </p:cNvPr>
              <p:cNvSpPr/>
              <p:nvPr/>
            </p:nvSpPr>
            <p:spPr>
              <a:xfrm>
                <a:off x="8340025" y="1795526"/>
                <a:ext cx="809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0295" extrusionOk="0">
                    <a:moveTo>
                      <a:pt x="3236" y="1"/>
                    </a:moveTo>
                    <a:lnTo>
                      <a:pt x="2800" y="14"/>
                    </a:lnTo>
                    <a:lnTo>
                      <a:pt x="2390" y="55"/>
                    </a:lnTo>
                    <a:lnTo>
                      <a:pt x="2008" y="124"/>
                    </a:lnTo>
                    <a:lnTo>
                      <a:pt x="1830" y="178"/>
                    </a:lnTo>
                    <a:lnTo>
                      <a:pt x="1653" y="233"/>
                    </a:lnTo>
                    <a:lnTo>
                      <a:pt x="1489" y="287"/>
                    </a:lnTo>
                    <a:lnTo>
                      <a:pt x="1339" y="356"/>
                    </a:lnTo>
                    <a:lnTo>
                      <a:pt x="1189" y="424"/>
                    </a:lnTo>
                    <a:lnTo>
                      <a:pt x="1052" y="506"/>
                    </a:lnTo>
                    <a:lnTo>
                      <a:pt x="916" y="588"/>
                    </a:lnTo>
                    <a:lnTo>
                      <a:pt x="793" y="683"/>
                    </a:lnTo>
                    <a:lnTo>
                      <a:pt x="670" y="779"/>
                    </a:lnTo>
                    <a:lnTo>
                      <a:pt x="561" y="888"/>
                    </a:lnTo>
                    <a:lnTo>
                      <a:pt x="465" y="1011"/>
                    </a:lnTo>
                    <a:lnTo>
                      <a:pt x="369" y="1134"/>
                    </a:lnTo>
                    <a:lnTo>
                      <a:pt x="287" y="1243"/>
                    </a:lnTo>
                    <a:lnTo>
                      <a:pt x="233" y="1366"/>
                    </a:lnTo>
                    <a:lnTo>
                      <a:pt x="124" y="1598"/>
                    </a:lnTo>
                    <a:lnTo>
                      <a:pt x="69" y="1803"/>
                    </a:lnTo>
                    <a:lnTo>
                      <a:pt x="28" y="1980"/>
                    </a:lnTo>
                    <a:lnTo>
                      <a:pt x="14" y="2117"/>
                    </a:lnTo>
                    <a:lnTo>
                      <a:pt x="1" y="2253"/>
                    </a:lnTo>
                    <a:lnTo>
                      <a:pt x="1" y="10295"/>
                    </a:lnTo>
                    <a:lnTo>
                      <a:pt x="615" y="10295"/>
                    </a:lnTo>
                    <a:lnTo>
                      <a:pt x="615" y="2240"/>
                    </a:lnTo>
                    <a:lnTo>
                      <a:pt x="615" y="2144"/>
                    </a:lnTo>
                    <a:lnTo>
                      <a:pt x="629" y="2049"/>
                    </a:lnTo>
                    <a:lnTo>
                      <a:pt x="656" y="1926"/>
                    </a:lnTo>
                    <a:lnTo>
                      <a:pt x="711" y="1789"/>
                    </a:lnTo>
                    <a:lnTo>
                      <a:pt x="779" y="1639"/>
                    </a:lnTo>
                    <a:lnTo>
                      <a:pt x="875" y="1475"/>
                    </a:lnTo>
                    <a:lnTo>
                      <a:pt x="1011" y="1311"/>
                    </a:lnTo>
                    <a:lnTo>
                      <a:pt x="1093" y="1229"/>
                    </a:lnTo>
                    <a:lnTo>
                      <a:pt x="1189" y="1147"/>
                    </a:lnTo>
                    <a:lnTo>
                      <a:pt x="1284" y="1079"/>
                    </a:lnTo>
                    <a:lnTo>
                      <a:pt x="1393" y="1011"/>
                    </a:lnTo>
                    <a:lnTo>
                      <a:pt x="1625" y="888"/>
                    </a:lnTo>
                    <a:lnTo>
                      <a:pt x="1898" y="793"/>
                    </a:lnTo>
                    <a:lnTo>
                      <a:pt x="2185" y="711"/>
                    </a:lnTo>
                    <a:lnTo>
                      <a:pt x="2513" y="656"/>
                    </a:lnTo>
                    <a:lnTo>
                      <a:pt x="2854" y="629"/>
                    </a:lnTo>
                    <a:lnTo>
                      <a:pt x="3236" y="615"/>
                    </a:lnTo>
                    <a:lnTo>
                      <a:pt x="32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4" name="Google Shape;845;p24">
                <a:extLst>
                  <a:ext uri="{FF2B5EF4-FFF2-40B4-BE49-F238E27FC236}">
                    <a16:creationId xmlns:a16="http://schemas.microsoft.com/office/drawing/2014/main" id="{340DEC77-6C30-B39D-543E-5DBBBD60165C}"/>
                  </a:ext>
                </a:extLst>
              </p:cNvPr>
              <p:cNvSpPr/>
              <p:nvPr/>
            </p:nvSpPr>
            <p:spPr>
              <a:xfrm>
                <a:off x="8660875" y="1795526"/>
                <a:ext cx="70675" cy="57140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22856" extrusionOk="0">
                    <a:moveTo>
                      <a:pt x="0" y="1"/>
                    </a:moveTo>
                    <a:lnTo>
                      <a:pt x="69" y="615"/>
                    </a:lnTo>
                    <a:lnTo>
                      <a:pt x="219" y="601"/>
                    </a:lnTo>
                    <a:lnTo>
                      <a:pt x="383" y="615"/>
                    </a:lnTo>
                    <a:lnTo>
                      <a:pt x="601" y="642"/>
                    </a:lnTo>
                    <a:lnTo>
                      <a:pt x="833" y="683"/>
                    </a:lnTo>
                    <a:lnTo>
                      <a:pt x="956" y="724"/>
                    </a:lnTo>
                    <a:lnTo>
                      <a:pt x="1092" y="765"/>
                    </a:lnTo>
                    <a:lnTo>
                      <a:pt x="1215" y="820"/>
                    </a:lnTo>
                    <a:lnTo>
                      <a:pt x="1338" y="888"/>
                    </a:lnTo>
                    <a:lnTo>
                      <a:pt x="1461" y="970"/>
                    </a:lnTo>
                    <a:lnTo>
                      <a:pt x="1584" y="1066"/>
                    </a:lnTo>
                    <a:lnTo>
                      <a:pt x="1734" y="1216"/>
                    </a:lnTo>
                    <a:lnTo>
                      <a:pt x="1857" y="1393"/>
                    </a:lnTo>
                    <a:lnTo>
                      <a:pt x="1966" y="1584"/>
                    </a:lnTo>
                    <a:lnTo>
                      <a:pt x="2048" y="1789"/>
                    </a:lnTo>
                    <a:lnTo>
                      <a:pt x="2116" y="2021"/>
                    </a:lnTo>
                    <a:lnTo>
                      <a:pt x="2171" y="2267"/>
                    </a:lnTo>
                    <a:lnTo>
                      <a:pt x="2198" y="2540"/>
                    </a:lnTo>
                    <a:lnTo>
                      <a:pt x="2212" y="2827"/>
                    </a:lnTo>
                    <a:lnTo>
                      <a:pt x="2212" y="22855"/>
                    </a:lnTo>
                    <a:lnTo>
                      <a:pt x="2826" y="22855"/>
                    </a:lnTo>
                    <a:lnTo>
                      <a:pt x="2826" y="2827"/>
                    </a:lnTo>
                    <a:lnTo>
                      <a:pt x="2813" y="2472"/>
                    </a:lnTo>
                    <a:lnTo>
                      <a:pt x="2772" y="2130"/>
                    </a:lnTo>
                    <a:lnTo>
                      <a:pt x="2703" y="1830"/>
                    </a:lnTo>
                    <a:lnTo>
                      <a:pt x="2608" y="1530"/>
                    </a:lnTo>
                    <a:lnTo>
                      <a:pt x="2553" y="1393"/>
                    </a:lnTo>
                    <a:lnTo>
                      <a:pt x="2499" y="1270"/>
                    </a:lnTo>
                    <a:lnTo>
                      <a:pt x="2430" y="1147"/>
                    </a:lnTo>
                    <a:lnTo>
                      <a:pt x="2349" y="1025"/>
                    </a:lnTo>
                    <a:lnTo>
                      <a:pt x="2267" y="915"/>
                    </a:lnTo>
                    <a:lnTo>
                      <a:pt x="2185" y="806"/>
                    </a:lnTo>
                    <a:lnTo>
                      <a:pt x="2089" y="711"/>
                    </a:lnTo>
                    <a:lnTo>
                      <a:pt x="1980" y="615"/>
                    </a:lnTo>
                    <a:lnTo>
                      <a:pt x="1830" y="479"/>
                    </a:lnTo>
                    <a:lnTo>
                      <a:pt x="1666" y="369"/>
                    </a:lnTo>
                    <a:lnTo>
                      <a:pt x="1502" y="287"/>
                    </a:lnTo>
                    <a:lnTo>
                      <a:pt x="1338" y="205"/>
                    </a:lnTo>
                    <a:lnTo>
                      <a:pt x="1161" y="137"/>
                    </a:lnTo>
                    <a:lnTo>
                      <a:pt x="1011" y="96"/>
                    </a:lnTo>
                    <a:lnTo>
                      <a:pt x="847" y="55"/>
                    </a:lnTo>
                    <a:lnTo>
                      <a:pt x="697" y="28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5" name="Google Shape;846;p24">
                <a:extLst>
                  <a:ext uri="{FF2B5EF4-FFF2-40B4-BE49-F238E27FC236}">
                    <a16:creationId xmlns:a16="http://schemas.microsoft.com/office/drawing/2014/main" id="{1F1F4DE4-68A6-1434-793D-306037ADB319}"/>
                  </a:ext>
                </a:extLst>
              </p:cNvPr>
              <p:cNvSpPr/>
              <p:nvPr/>
            </p:nvSpPr>
            <p:spPr>
              <a:xfrm>
                <a:off x="8714125" y="2323876"/>
                <a:ext cx="41650" cy="97650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3906" extrusionOk="0">
                    <a:moveTo>
                      <a:pt x="819" y="1"/>
                    </a:moveTo>
                    <a:lnTo>
                      <a:pt x="655" y="15"/>
                    </a:lnTo>
                    <a:lnTo>
                      <a:pt x="505" y="56"/>
                    </a:lnTo>
                    <a:lnTo>
                      <a:pt x="355" y="110"/>
                    </a:lnTo>
                    <a:lnTo>
                      <a:pt x="232" y="192"/>
                    </a:lnTo>
                    <a:lnTo>
                      <a:pt x="137" y="288"/>
                    </a:lnTo>
                    <a:lnTo>
                      <a:pt x="55" y="397"/>
                    </a:lnTo>
                    <a:lnTo>
                      <a:pt x="14" y="520"/>
                    </a:lnTo>
                    <a:lnTo>
                      <a:pt x="0" y="588"/>
                    </a:lnTo>
                    <a:lnTo>
                      <a:pt x="0" y="643"/>
                    </a:lnTo>
                    <a:lnTo>
                      <a:pt x="0" y="3264"/>
                    </a:lnTo>
                    <a:lnTo>
                      <a:pt x="0" y="3332"/>
                    </a:lnTo>
                    <a:lnTo>
                      <a:pt x="14" y="3400"/>
                    </a:lnTo>
                    <a:lnTo>
                      <a:pt x="55" y="3510"/>
                    </a:lnTo>
                    <a:lnTo>
                      <a:pt x="137" y="3619"/>
                    </a:lnTo>
                    <a:lnTo>
                      <a:pt x="232" y="3714"/>
                    </a:lnTo>
                    <a:lnTo>
                      <a:pt x="355" y="3796"/>
                    </a:lnTo>
                    <a:lnTo>
                      <a:pt x="505" y="3851"/>
                    </a:lnTo>
                    <a:lnTo>
                      <a:pt x="655" y="3892"/>
                    </a:lnTo>
                    <a:lnTo>
                      <a:pt x="819" y="3906"/>
                    </a:lnTo>
                    <a:lnTo>
                      <a:pt x="833" y="3906"/>
                    </a:lnTo>
                    <a:lnTo>
                      <a:pt x="997" y="3892"/>
                    </a:lnTo>
                    <a:lnTo>
                      <a:pt x="1161" y="3851"/>
                    </a:lnTo>
                    <a:lnTo>
                      <a:pt x="1297" y="3796"/>
                    </a:lnTo>
                    <a:lnTo>
                      <a:pt x="1420" y="3714"/>
                    </a:lnTo>
                    <a:lnTo>
                      <a:pt x="1516" y="3619"/>
                    </a:lnTo>
                    <a:lnTo>
                      <a:pt x="1597" y="3510"/>
                    </a:lnTo>
                    <a:lnTo>
                      <a:pt x="1652" y="3400"/>
                    </a:lnTo>
                    <a:lnTo>
                      <a:pt x="1652" y="3332"/>
                    </a:lnTo>
                    <a:lnTo>
                      <a:pt x="1666" y="3264"/>
                    </a:lnTo>
                    <a:lnTo>
                      <a:pt x="1666" y="643"/>
                    </a:lnTo>
                    <a:lnTo>
                      <a:pt x="1652" y="588"/>
                    </a:lnTo>
                    <a:lnTo>
                      <a:pt x="1652" y="520"/>
                    </a:lnTo>
                    <a:lnTo>
                      <a:pt x="1597" y="397"/>
                    </a:lnTo>
                    <a:lnTo>
                      <a:pt x="1516" y="288"/>
                    </a:lnTo>
                    <a:lnTo>
                      <a:pt x="1420" y="192"/>
                    </a:lnTo>
                    <a:lnTo>
                      <a:pt x="1297" y="110"/>
                    </a:lnTo>
                    <a:lnTo>
                      <a:pt x="1161" y="56"/>
                    </a:lnTo>
                    <a:lnTo>
                      <a:pt x="997" y="15"/>
                    </a:lnTo>
                    <a:lnTo>
                      <a:pt x="83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6" name="Google Shape;847;p24">
                <a:extLst>
                  <a:ext uri="{FF2B5EF4-FFF2-40B4-BE49-F238E27FC236}">
                    <a16:creationId xmlns:a16="http://schemas.microsoft.com/office/drawing/2014/main" id="{3ED74226-C679-7A7A-F500-6BB9A5CBC82E}"/>
                  </a:ext>
                </a:extLst>
              </p:cNvPr>
              <p:cNvSpPr/>
              <p:nvPr/>
            </p:nvSpPr>
            <p:spPr>
              <a:xfrm>
                <a:off x="8734925" y="2309901"/>
                <a:ext cx="41675" cy="125625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025" extrusionOk="0">
                    <a:moveTo>
                      <a:pt x="820" y="0"/>
                    </a:moveTo>
                    <a:lnTo>
                      <a:pt x="738" y="14"/>
                    </a:lnTo>
                    <a:lnTo>
                      <a:pt x="656" y="27"/>
                    </a:lnTo>
                    <a:lnTo>
                      <a:pt x="506" y="68"/>
                    </a:lnTo>
                    <a:lnTo>
                      <a:pt x="356" y="150"/>
                    </a:lnTo>
                    <a:lnTo>
                      <a:pt x="233" y="246"/>
                    </a:lnTo>
                    <a:lnTo>
                      <a:pt x="137" y="369"/>
                    </a:lnTo>
                    <a:lnTo>
                      <a:pt x="56" y="505"/>
                    </a:lnTo>
                    <a:lnTo>
                      <a:pt x="15" y="669"/>
                    </a:lnTo>
                    <a:lnTo>
                      <a:pt x="1" y="751"/>
                    </a:lnTo>
                    <a:lnTo>
                      <a:pt x="1" y="833"/>
                    </a:lnTo>
                    <a:lnTo>
                      <a:pt x="1" y="4205"/>
                    </a:lnTo>
                    <a:lnTo>
                      <a:pt x="1" y="4287"/>
                    </a:lnTo>
                    <a:lnTo>
                      <a:pt x="15" y="4369"/>
                    </a:lnTo>
                    <a:lnTo>
                      <a:pt x="56" y="4519"/>
                    </a:lnTo>
                    <a:lnTo>
                      <a:pt x="137" y="4656"/>
                    </a:lnTo>
                    <a:lnTo>
                      <a:pt x="233" y="4779"/>
                    </a:lnTo>
                    <a:lnTo>
                      <a:pt x="356" y="4888"/>
                    </a:lnTo>
                    <a:lnTo>
                      <a:pt x="506" y="4956"/>
                    </a:lnTo>
                    <a:lnTo>
                      <a:pt x="656" y="5011"/>
                    </a:lnTo>
                    <a:lnTo>
                      <a:pt x="738" y="5024"/>
                    </a:lnTo>
                    <a:lnTo>
                      <a:pt x="929" y="5024"/>
                    </a:lnTo>
                    <a:lnTo>
                      <a:pt x="1011" y="5011"/>
                    </a:lnTo>
                    <a:lnTo>
                      <a:pt x="1161" y="4956"/>
                    </a:lnTo>
                    <a:lnTo>
                      <a:pt x="1298" y="4888"/>
                    </a:lnTo>
                    <a:lnTo>
                      <a:pt x="1421" y="4779"/>
                    </a:lnTo>
                    <a:lnTo>
                      <a:pt x="1530" y="4656"/>
                    </a:lnTo>
                    <a:lnTo>
                      <a:pt x="1598" y="4519"/>
                    </a:lnTo>
                    <a:lnTo>
                      <a:pt x="1653" y="4369"/>
                    </a:lnTo>
                    <a:lnTo>
                      <a:pt x="1667" y="4287"/>
                    </a:lnTo>
                    <a:lnTo>
                      <a:pt x="1667" y="4205"/>
                    </a:lnTo>
                    <a:lnTo>
                      <a:pt x="1667" y="833"/>
                    </a:lnTo>
                    <a:lnTo>
                      <a:pt x="1667" y="751"/>
                    </a:lnTo>
                    <a:lnTo>
                      <a:pt x="1653" y="669"/>
                    </a:lnTo>
                    <a:lnTo>
                      <a:pt x="1598" y="505"/>
                    </a:lnTo>
                    <a:lnTo>
                      <a:pt x="1530" y="369"/>
                    </a:lnTo>
                    <a:lnTo>
                      <a:pt x="1421" y="246"/>
                    </a:lnTo>
                    <a:lnTo>
                      <a:pt x="1298" y="150"/>
                    </a:lnTo>
                    <a:lnTo>
                      <a:pt x="1161" y="68"/>
                    </a:lnTo>
                    <a:lnTo>
                      <a:pt x="1011" y="27"/>
                    </a:lnTo>
                    <a:lnTo>
                      <a:pt x="929" y="14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7" name="Google Shape;848;p24">
                <a:extLst>
                  <a:ext uri="{FF2B5EF4-FFF2-40B4-BE49-F238E27FC236}">
                    <a16:creationId xmlns:a16="http://schemas.microsoft.com/office/drawing/2014/main" id="{591009F0-F717-2E24-3841-F37EDB14B7C0}"/>
                  </a:ext>
                </a:extLst>
              </p:cNvPr>
              <p:cNvSpPr/>
              <p:nvPr/>
            </p:nvSpPr>
            <p:spPr>
              <a:xfrm>
                <a:off x="8190525" y="2045376"/>
                <a:ext cx="308925" cy="440650"/>
              </a:xfrm>
              <a:custGeom>
                <a:avLst/>
                <a:gdLst/>
                <a:ahLst/>
                <a:cxnLst/>
                <a:rect l="l" t="t" r="r" b="b"/>
                <a:pathLst>
                  <a:path w="12357" h="17626" extrusionOk="0">
                    <a:moveTo>
                      <a:pt x="5448" y="0"/>
                    </a:moveTo>
                    <a:lnTo>
                      <a:pt x="5162" y="28"/>
                    </a:lnTo>
                    <a:lnTo>
                      <a:pt x="4875" y="69"/>
                    </a:lnTo>
                    <a:lnTo>
                      <a:pt x="4588" y="110"/>
                    </a:lnTo>
                    <a:lnTo>
                      <a:pt x="4315" y="178"/>
                    </a:lnTo>
                    <a:lnTo>
                      <a:pt x="4042" y="260"/>
                    </a:lnTo>
                    <a:lnTo>
                      <a:pt x="3769" y="342"/>
                    </a:lnTo>
                    <a:lnTo>
                      <a:pt x="3510" y="451"/>
                    </a:lnTo>
                    <a:lnTo>
                      <a:pt x="3264" y="560"/>
                    </a:lnTo>
                    <a:lnTo>
                      <a:pt x="3004" y="697"/>
                    </a:lnTo>
                    <a:lnTo>
                      <a:pt x="2772" y="833"/>
                    </a:lnTo>
                    <a:lnTo>
                      <a:pt x="2540" y="983"/>
                    </a:lnTo>
                    <a:lnTo>
                      <a:pt x="2308" y="1134"/>
                    </a:lnTo>
                    <a:lnTo>
                      <a:pt x="2090" y="1311"/>
                    </a:lnTo>
                    <a:lnTo>
                      <a:pt x="1885" y="1489"/>
                    </a:lnTo>
                    <a:lnTo>
                      <a:pt x="1680" y="1680"/>
                    </a:lnTo>
                    <a:lnTo>
                      <a:pt x="1503" y="1884"/>
                    </a:lnTo>
                    <a:lnTo>
                      <a:pt x="1312" y="2089"/>
                    </a:lnTo>
                    <a:lnTo>
                      <a:pt x="1148" y="2308"/>
                    </a:lnTo>
                    <a:lnTo>
                      <a:pt x="984" y="2526"/>
                    </a:lnTo>
                    <a:lnTo>
                      <a:pt x="834" y="2772"/>
                    </a:lnTo>
                    <a:lnTo>
                      <a:pt x="697" y="3004"/>
                    </a:lnTo>
                    <a:lnTo>
                      <a:pt x="574" y="3250"/>
                    </a:lnTo>
                    <a:lnTo>
                      <a:pt x="451" y="3509"/>
                    </a:lnTo>
                    <a:lnTo>
                      <a:pt x="356" y="3768"/>
                    </a:lnTo>
                    <a:lnTo>
                      <a:pt x="260" y="4042"/>
                    </a:lnTo>
                    <a:lnTo>
                      <a:pt x="178" y="4315"/>
                    </a:lnTo>
                    <a:lnTo>
                      <a:pt x="124" y="4588"/>
                    </a:lnTo>
                    <a:lnTo>
                      <a:pt x="69" y="4874"/>
                    </a:lnTo>
                    <a:lnTo>
                      <a:pt x="28" y="5161"/>
                    </a:lnTo>
                    <a:lnTo>
                      <a:pt x="15" y="5448"/>
                    </a:lnTo>
                    <a:lnTo>
                      <a:pt x="1" y="5748"/>
                    </a:lnTo>
                    <a:lnTo>
                      <a:pt x="1" y="13926"/>
                    </a:lnTo>
                    <a:lnTo>
                      <a:pt x="1" y="14172"/>
                    </a:lnTo>
                    <a:lnTo>
                      <a:pt x="28" y="14418"/>
                    </a:lnTo>
                    <a:lnTo>
                      <a:pt x="42" y="14650"/>
                    </a:lnTo>
                    <a:lnTo>
                      <a:pt x="83" y="14882"/>
                    </a:lnTo>
                    <a:lnTo>
                      <a:pt x="124" y="15127"/>
                    </a:lnTo>
                    <a:lnTo>
                      <a:pt x="178" y="15360"/>
                    </a:lnTo>
                    <a:lnTo>
                      <a:pt x="247" y="15592"/>
                    </a:lnTo>
                    <a:lnTo>
                      <a:pt x="315" y="15810"/>
                    </a:lnTo>
                    <a:lnTo>
                      <a:pt x="397" y="16029"/>
                    </a:lnTo>
                    <a:lnTo>
                      <a:pt x="492" y="16261"/>
                    </a:lnTo>
                    <a:lnTo>
                      <a:pt x="588" y="16465"/>
                    </a:lnTo>
                    <a:lnTo>
                      <a:pt x="697" y="16684"/>
                    </a:lnTo>
                    <a:lnTo>
                      <a:pt x="820" y="16889"/>
                    </a:lnTo>
                    <a:lnTo>
                      <a:pt x="957" y="17093"/>
                    </a:lnTo>
                    <a:lnTo>
                      <a:pt x="1093" y="17298"/>
                    </a:lnTo>
                    <a:lnTo>
                      <a:pt x="1243" y="17489"/>
                    </a:lnTo>
                    <a:lnTo>
                      <a:pt x="1721" y="17107"/>
                    </a:lnTo>
                    <a:lnTo>
                      <a:pt x="1585" y="16930"/>
                    </a:lnTo>
                    <a:lnTo>
                      <a:pt x="1462" y="16752"/>
                    </a:lnTo>
                    <a:lnTo>
                      <a:pt x="1353" y="16575"/>
                    </a:lnTo>
                    <a:lnTo>
                      <a:pt x="1243" y="16384"/>
                    </a:lnTo>
                    <a:lnTo>
                      <a:pt x="1148" y="16192"/>
                    </a:lnTo>
                    <a:lnTo>
                      <a:pt x="1052" y="16001"/>
                    </a:lnTo>
                    <a:lnTo>
                      <a:pt x="970" y="15810"/>
                    </a:lnTo>
                    <a:lnTo>
                      <a:pt x="888" y="15605"/>
                    </a:lnTo>
                    <a:lnTo>
                      <a:pt x="834" y="15414"/>
                    </a:lnTo>
                    <a:lnTo>
                      <a:pt x="779" y="15209"/>
                    </a:lnTo>
                    <a:lnTo>
                      <a:pt x="725" y="14991"/>
                    </a:lnTo>
                    <a:lnTo>
                      <a:pt x="684" y="14786"/>
                    </a:lnTo>
                    <a:lnTo>
                      <a:pt x="656" y="14568"/>
                    </a:lnTo>
                    <a:lnTo>
                      <a:pt x="629" y="14363"/>
                    </a:lnTo>
                    <a:lnTo>
                      <a:pt x="615" y="14144"/>
                    </a:lnTo>
                    <a:lnTo>
                      <a:pt x="615" y="13926"/>
                    </a:lnTo>
                    <a:lnTo>
                      <a:pt x="615" y="5748"/>
                    </a:lnTo>
                    <a:lnTo>
                      <a:pt x="615" y="5475"/>
                    </a:lnTo>
                    <a:lnTo>
                      <a:pt x="643" y="5216"/>
                    </a:lnTo>
                    <a:lnTo>
                      <a:pt x="670" y="4956"/>
                    </a:lnTo>
                    <a:lnTo>
                      <a:pt x="725" y="4711"/>
                    </a:lnTo>
                    <a:lnTo>
                      <a:pt x="779" y="4465"/>
                    </a:lnTo>
                    <a:lnTo>
                      <a:pt x="847" y="4219"/>
                    </a:lnTo>
                    <a:lnTo>
                      <a:pt x="929" y="3973"/>
                    </a:lnTo>
                    <a:lnTo>
                      <a:pt x="1011" y="3741"/>
                    </a:lnTo>
                    <a:lnTo>
                      <a:pt x="1120" y="3523"/>
                    </a:lnTo>
                    <a:lnTo>
                      <a:pt x="1230" y="3291"/>
                    </a:lnTo>
                    <a:lnTo>
                      <a:pt x="1353" y="3086"/>
                    </a:lnTo>
                    <a:lnTo>
                      <a:pt x="1489" y="2867"/>
                    </a:lnTo>
                    <a:lnTo>
                      <a:pt x="1639" y="2676"/>
                    </a:lnTo>
                    <a:lnTo>
                      <a:pt x="1789" y="2485"/>
                    </a:lnTo>
                    <a:lnTo>
                      <a:pt x="1953" y="2294"/>
                    </a:lnTo>
                    <a:lnTo>
                      <a:pt x="2117" y="2117"/>
                    </a:lnTo>
                    <a:lnTo>
                      <a:pt x="2295" y="1939"/>
                    </a:lnTo>
                    <a:lnTo>
                      <a:pt x="2486" y="1789"/>
                    </a:lnTo>
                    <a:lnTo>
                      <a:pt x="2677" y="1625"/>
                    </a:lnTo>
                    <a:lnTo>
                      <a:pt x="2882" y="1489"/>
                    </a:lnTo>
                    <a:lnTo>
                      <a:pt x="3086" y="1352"/>
                    </a:lnTo>
                    <a:lnTo>
                      <a:pt x="3305" y="1229"/>
                    </a:lnTo>
                    <a:lnTo>
                      <a:pt x="3523" y="1120"/>
                    </a:lnTo>
                    <a:lnTo>
                      <a:pt x="3755" y="1011"/>
                    </a:lnTo>
                    <a:lnTo>
                      <a:pt x="3987" y="915"/>
                    </a:lnTo>
                    <a:lnTo>
                      <a:pt x="4220" y="833"/>
                    </a:lnTo>
                    <a:lnTo>
                      <a:pt x="4465" y="765"/>
                    </a:lnTo>
                    <a:lnTo>
                      <a:pt x="4711" y="710"/>
                    </a:lnTo>
                    <a:lnTo>
                      <a:pt x="4970" y="669"/>
                    </a:lnTo>
                    <a:lnTo>
                      <a:pt x="5230" y="628"/>
                    </a:lnTo>
                    <a:lnTo>
                      <a:pt x="5489" y="615"/>
                    </a:lnTo>
                    <a:lnTo>
                      <a:pt x="6868" y="615"/>
                    </a:lnTo>
                    <a:lnTo>
                      <a:pt x="7141" y="628"/>
                    </a:lnTo>
                    <a:lnTo>
                      <a:pt x="7387" y="669"/>
                    </a:lnTo>
                    <a:lnTo>
                      <a:pt x="7646" y="710"/>
                    </a:lnTo>
                    <a:lnTo>
                      <a:pt x="7892" y="765"/>
                    </a:lnTo>
                    <a:lnTo>
                      <a:pt x="8138" y="833"/>
                    </a:lnTo>
                    <a:lnTo>
                      <a:pt x="8370" y="915"/>
                    </a:lnTo>
                    <a:lnTo>
                      <a:pt x="8602" y="1011"/>
                    </a:lnTo>
                    <a:lnTo>
                      <a:pt x="8834" y="1120"/>
                    </a:lnTo>
                    <a:lnTo>
                      <a:pt x="9053" y="1229"/>
                    </a:lnTo>
                    <a:lnTo>
                      <a:pt x="9271" y="1352"/>
                    </a:lnTo>
                    <a:lnTo>
                      <a:pt x="9476" y="1489"/>
                    </a:lnTo>
                    <a:lnTo>
                      <a:pt x="9681" y="1625"/>
                    </a:lnTo>
                    <a:lnTo>
                      <a:pt x="9872" y="1789"/>
                    </a:lnTo>
                    <a:lnTo>
                      <a:pt x="10063" y="1939"/>
                    </a:lnTo>
                    <a:lnTo>
                      <a:pt x="10240" y="2117"/>
                    </a:lnTo>
                    <a:lnTo>
                      <a:pt x="10404" y="2294"/>
                    </a:lnTo>
                    <a:lnTo>
                      <a:pt x="10568" y="2485"/>
                    </a:lnTo>
                    <a:lnTo>
                      <a:pt x="10718" y="2676"/>
                    </a:lnTo>
                    <a:lnTo>
                      <a:pt x="10868" y="2867"/>
                    </a:lnTo>
                    <a:lnTo>
                      <a:pt x="11005" y="3086"/>
                    </a:lnTo>
                    <a:lnTo>
                      <a:pt x="11128" y="3291"/>
                    </a:lnTo>
                    <a:lnTo>
                      <a:pt x="11237" y="3523"/>
                    </a:lnTo>
                    <a:lnTo>
                      <a:pt x="11346" y="3741"/>
                    </a:lnTo>
                    <a:lnTo>
                      <a:pt x="11428" y="3973"/>
                    </a:lnTo>
                    <a:lnTo>
                      <a:pt x="11510" y="4219"/>
                    </a:lnTo>
                    <a:lnTo>
                      <a:pt x="11578" y="4465"/>
                    </a:lnTo>
                    <a:lnTo>
                      <a:pt x="11647" y="4711"/>
                    </a:lnTo>
                    <a:lnTo>
                      <a:pt x="11688" y="4956"/>
                    </a:lnTo>
                    <a:lnTo>
                      <a:pt x="11715" y="5216"/>
                    </a:lnTo>
                    <a:lnTo>
                      <a:pt x="11742" y="5475"/>
                    </a:lnTo>
                    <a:lnTo>
                      <a:pt x="11742" y="5748"/>
                    </a:lnTo>
                    <a:lnTo>
                      <a:pt x="11742" y="13926"/>
                    </a:lnTo>
                    <a:lnTo>
                      <a:pt x="11742" y="14144"/>
                    </a:lnTo>
                    <a:lnTo>
                      <a:pt x="11729" y="14377"/>
                    </a:lnTo>
                    <a:lnTo>
                      <a:pt x="11701" y="14595"/>
                    </a:lnTo>
                    <a:lnTo>
                      <a:pt x="11660" y="14827"/>
                    </a:lnTo>
                    <a:lnTo>
                      <a:pt x="11619" y="15046"/>
                    </a:lnTo>
                    <a:lnTo>
                      <a:pt x="11565" y="15264"/>
                    </a:lnTo>
                    <a:lnTo>
                      <a:pt x="11510" y="15469"/>
                    </a:lnTo>
                    <a:lnTo>
                      <a:pt x="11428" y="15687"/>
                    </a:lnTo>
                    <a:lnTo>
                      <a:pt x="11346" y="15892"/>
                    </a:lnTo>
                    <a:lnTo>
                      <a:pt x="11264" y="16097"/>
                    </a:lnTo>
                    <a:lnTo>
                      <a:pt x="11169" y="16302"/>
                    </a:lnTo>
                    <a:lnTo>
                      <a:pt x="11060" y="16493"/>
                    </a:lnTo>
                    <a:lnTo>
                      <a:pt x="10937" y="16684"/>
                    </a:lnTo>
                    <a:lnTo>
                      <a:pt x="10814" y="16875"/>
                    </a:lnTo>
                    <a:lnTo>
                      <a:pt x="10677" y="17052"/>
                    </a:lnTo>
                    <a:lnTo>
                      <a:pt x="10541" y="17230"/>
                    </a:lnTo>
                    <a:lnTo>
                      <a:pt x="11005" y="17626"/>
                    </a:lnTo>
                    <a:lnTo>
                      <a:pt x="11169" y="17435"/>
                    </a:lnTo>
                    <a:lnTo>
                      <a:pt x="11319" y="17230"/>
                    </a:lnTo>
                    <a:lnTo>
                      <a:pt x="11455" y="17012"/>
                    </a:lnTo>
                    <a:lnTo>
                      <a:pt x="11578" y="16807"/>
                    </a:lnTo>
                    <a:lnTo>
                      <a:pt x="11701" y="16588"/>
                    </a:lnTo>
                    <a:lnTo>
                      <a:pt x="11810" y="16356"/>
                    </a:lnTo>
                    <a:lnTo>
                      <a:pt x="11920" y="16124"/>
                    </a:lnTo>
                    <a:lnTo>
                      <a:pt x="12002" y="15892"/>
                    </a:lnTo>
                    <a:lnTo>
                      <a:pt x="12084" y="15660"/>
                    </a:lnTo>
                    <a:lnTo>
                      <a:pt x="12165" y="15414"/>
                    </a:lnTo>
                    <a:lnTo>
                      <a:pt x="12220" y="15168"/>
                    </a:lnTo>
                    <a:lnTo>
                      <a:pt x="12275" y="14923"/>
                    </a:lnTo>
                    <a:lnTo>
                      <a:pt x="12302" y="14677"/>
                    </a:lnTo>
                    <a:lnTo>
                      <a:pt x="12329" y="14431"/>
                    </a:lnTo>
                    <a:lnTo>
                      <a:pt x="12357" y="14172"/>
                    </a:lnTo>
                    <a:lnTo>
                      <a:pt x="12357" y="13926"/>
                    </a:lnTo>
                    <a:lnTo>
                      <a:pt x="12357" y="5748"/>
                    </a:lnTo>
                    <a:lnTo>
                      <a:pt x="12343" y="5448"/>
                    </a:lnTo>
                    <a:lnTo>
                      <a:pt x="12329" y="5161"/>
                    </a:lnTo>
                    <a:lnTo>
                      <a:pt x="12288" y="4874"/>
                    </a:lnTo>
                    <a:lnTo>
                      <a:pt x="12234" y="4588"/>
                    </a:lnTo>
                    <a:lnTo>
                      <a:pt x="12179" y="4315"/>
                    </a:lnTo>
                    <a:lnTo>
                      <a:pt x="12097" y="4042"/>
                    </a:lnTo>
                    <a:lnTo>
                      <a:pt x="12002" y="3768"/>
                    </a:lnTo>
                    <a:lnTo>
                      <a:pt x="11906" y="3509"/>
                    </a:lnTo>
                    <a:lnTo>
                      <a:pt x="11783" y="3250"/>
                    </a:lnTo>
                    <a:lnTo>
                      <a:pt x="11660" y="3004"/>
                    </a:lnTo>
                    <a:lnTo>
                      <a:pt x="11524" y="2772"/>
                    </a:lnTo>
                    <a:lnTo>
                      <a:pt x="11374" y="2526"/>
                    </a:lnTo>
                    <a:lnTo>
                      <a:pt x="11210" y="2308"/>
                    </a:lnTo>
                    <a:lnTo>
                      <a:pt x="11046" y="2089"/>
                    </a:lnTo>
                    <a:lnTo>
                      <a:pt x="10868" y="1884"/>
                    </a:lnTo>
                    <a:lnTo>
                      <a:pt x="10677" y="1680"/>
                    </a:lnTo>
                    <a:lnTo>
                      <a:pt x="10472" y="1489"/>
                    </a:lnTo>
                    <a:lnTo>
                      <a:pt x="10268" y="1311"/>
                    </a:lnTo>
                    <a:lnTo>
                      <a:pt x="10049" y="1134"/>
                    </a:lnTo>
                    <a:lnTo>
                      <a:pt x="9817" y="983"/>
                    </a:lnTo>
                    <a:lnTo>
                      <a:pt x="9585" y="833"/>
                    </a:lnTo>
                    <a:lnTo>
                      <a:pt x="9353" y="697"/>
                    </a:lnTo>
                    <a:lnTo>
                      <a:pt x="9094" y="560"/>
                    </a:lnTo>
                    <a:lnTo>
                      <a:pt x="8848" y="451"/>
                    </a:lnTo>
                    <a:lnTo>
                      <a:pt x="8588" y="342"/>
                    </a:lnTo>
                    <a:lnTo>
                      <a:pt x="8315" y="260"/>
                    </a:lnTo>
                    <a:lnTo>
                      <a:pt x="8042" y="178"/>
                    </a:lnTo>
                    <a:lnTo>
                      <a:pt x="7769" y="110"/>
                    </a:lnTo>
                    <a:lnTo>
                      <a:pt x="7483" y="69"/>
                    </a:lnTo>
                    <a:lnTo>
                      <a:pt x="7196" y="28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8" name="Google Shape;849;p24">
                <a:extLst>
                  <a:ext uri="{FF2B5EF4-FFF2-40B4-BE49-F238E27FC236}">
                    <a16:creationId xmlns:a16="http://schemas.microsoft.com/office/drawing/2014/main" id="{5E378B62-CEE9-43A0-05CE-A381BE78741E}"/>
                  </a:ext>
                </a:extLst>
              </p:cNvPr>
              <p:cNvSpPr/>
              <p:nvPr/>
            </p:nvSpPr>
            <p:spPr>
              <a:xfrm>
                <a:off x="8211700" y="2453926"/>
                <a:ext cx="4950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94" extrusionOk="0">
                    <a:moveTo>
                      <a:pt x="1243" y="1"/>
                    </a:moveTo>
                    <a:lnTo>
                      <a:pt x="1106" y="28"/>
                    </a:lnTo>
                    <a:lnTo>
                      <a:pt x="997" y="82"/>
                    </a:lnTo>
                    <a:lnTo>
                      <a:pt x="328" y="465"/>
                    </a:lnTo>
                    <a:lnTo>
                      <a:pt x="219" y="533"/>
                    </a:lnTo>
                    <a:lnTo>
                      <a:pt x="137" y="629"/>
                    </a:lnTo>
                    <a:lnTo>
                      <a:pt x="69" y="738"/>
                    </a:lnTo>
                    <a:lnTo>
                      <a:pt x="28" y="861"/>
                    </a:lnTo>
                    <a:lnTo>
                      <a:pt x="0" y="984"/>
                    </a:lnTo>
                    <a:lnTo>
                      <a:pt x="14" y="1106"/>
                    </a:lnTo>
                    <a:lnTo>
                      <a:pt x="41" y="1229"/>
                    </a:lnTo>
                    <a:lnTo>
                      <a:pt x="96" y="1352"/>
                    </a:lnTo>
                    <a:lnTo>
                      <a:pt x="96" y="1366"/>
                    </a:lnTo>
                    <a:lnTo>
                      <a:pt x="178" y="1475"/>
                    </a:lnTo>
                    <a:lnTo>
                      <a:pt x="273" y="1557"/>
                    </a:lnTo>
                    <a:lnTo>
                      <a:pt x="383" y="1625"/>
                    </a:lnTo>
                    <a:lnTo>
                      <a:pt x="492" y="1666"/>
                    </a:lnTo>
                    <a:lnTo>
                      <a:pt x="615" y="1693"/>
                    </a:lnTo>
                    <a:lnTo>
                      <a:pt x="738" y="1693"/>
                    </a:lnTo>
                    <a:lnTo>
                      <a:pt x="874" y="1666"/>
                    </a:lnTo>
                    <a:lnTo>
                      <a:pt x="997" y="1612"/>
                    </a:lnTo>
                    <a:lnTo>
                      <a:pt x="1652" y="1229"/>
                    </a:lnTo>
                    <a:lnTo>
                      <a:pt x="1762" y="1147"/>
                    </a:lnTo>
                    <a:lnTo>
                      <a:pt x="1843" y="1065"/>
                    </a:lnTo>
                    <a:lnTo>
                      <a:pt x="1912" y="956"/>
                    </a:lnTo>
                    <a:lnTo>
                      <a:pt x="1953" y="833"/>
                    </a:lnTo>
                    <a:lnTo>
                      <a:pt x="1980" y="710"/>
                    </a:lnTo>
                    <a:lnTo>
                      <a:pt x="1966" y="588"/>
                    </a:lnTo>
                    <a:lnTo>
                      <a:pt x="1939" y="465"/>
                    </a:lnTo>
                    <a:lnTo>
                      <a:pt x="1884" y="342"/>
                    </a:lnTo>
                    <a:lnTo>
                      <a:pt x="1884" y="328"/>
                    </a:lnTo>
                    <a:lnTo>
                      <a:pt x="1803" y="219"/>
                    </a:lnTo>
                    <a:lnTo>
                      <a:pt x="1707" y="123"/>
                    </a:lnTo>
                    <a:lnTo>
                      <a:pt x="1611" y="69"/>
                    </a:lnTo>
                    <a:lnTo>
                      <a:pt x="1489" y="14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9" name="Google Shape;850;p24">
                <a:extLst>
                  <a:ext uri="{FF2B5EF4-FFF2-40B4-BE49-F238E27FC236}">
                    <a16:creationId xmlns:a16="http://schemas.microsoft.com/office/drawing/2014/main" id="{F2749956-A54A-6F4F-F754-005A5F9976D4}"/>
                  </a:ext>
                </a:extLst>
              </p:cNvPr>
              <p:cNvSpPr/>
              <p:nvPr/>
            </p:nvSpPr>
            <p:spPr>
              <a:xfrm>
                <a:off x="8429450" y="2450526"/>
                <a:ext cx="42350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966" extrusionOk="0">
                    <a:moveTo>
                      <a:pt x="588" y="0"/>
                    </a:moveTo>
                    <a:lnTo>
                      <a:pt x="465" y="27"/>
                    </a:lnTo>
                    <a:lnTo>
                      <a:pt x="342" y="82"/>
                    </a:lnTo>
                    <a:lnTo>
                      <a:pt x="328" y="82"/>
                    </a:lnTo>
                    <a:lnTo>
                      <a:pt x="219" y="164"/>
                    </a:lnTo>
                    <a:lnTo>
                      <a:pt x="124" y="259"/>
                    </a:lnTo>
                    <a:lnTo>
                      <a:pt x="69" y="369"/>
                    </a:lnTo>
                    <a:lnTo>
                      <a:pt x="14" y="478"/>
                    </a:lnTo>
                    <a:lnTo>
                      <a:pt x="1" y="614"/>
                    </a:lnTo>
                    <a:lnTo>
                      <a:pt x="1" y="737"/>
                    </a:lnTo>
                    <a:lnTo>
                      <a:pt x="28" y="860"/>
                    </a:lnTo>
                    <a:lnTo>
                      <a:pt x="83" y="983"/>
                    </a:lnTo>
                    <a:lnTo>
                      <a:pt x="465" y="1638"/>
                    </a:lnTo>
                    <a:lnTo>
                      <a:pt x="533" y="1748"/>
                    </a:lnTo>
                    <a:lnTo>
                      <a:pt x="629" y="1829"/>
                    </a:lnTo>
                    <a:lnTo>
                      <a:pt x="738" y="1898"/>
                    </a:lnTo>
                    <a:lnTo>
                      <a:pt x="861" y="1939"/>
                    </a:lnTo>
                    <a:lnTo>
                      <a:pt x="984" y="1966"/>
                    </a:lnTo>
                    <a:lnTo>
                      <a:pt x="1107" y="1966"/>
                    </a:lnTo>
                    <a:lnTo>
                      <a:pt x="1230" y="1939"/>
                    </a:lnTo>
                    <a:lnTo>
                      <a:pt x="1352" y="1884"/>
                    </a:lnTo>
                    <a:lnTo>
                      <a:pt x="1366" y="1870"/>
                    </a:lnTo>
                    <a:lnTo>
                      <a:pt x="1475" y="1802"/>
                    </a:lnTo>
                    <a:lnTo>
                      <a:pt x="1557" y="1707"/>
                    </a:lnTo>
                    <a:lnTo>
                      <a:pt x="1625" y="1597"/>
                    </a:lnTo>
                    <a:lnTo>
                      <a:pt x="1666" y="1474"/>
                    </a:lnTo>
                    <a:lnTo>
                      <a:pt x="1694" y="1352"/>
                    </a:lnTo>
                    <a:lnTo>
                      <a:pt x="1694" y="1229"/>
                    </a:lnTo>
                    <a:lnTo>
                      <a:pt x="1666" y="1106"/>
                    </a:lnTo>
                    <a:lnTo>
                      <a:pt x="1612" y="983"/>
                    </a:lnTo>
                    <a:lnTo>
                      <a:pt x="1230" y="328"/>
                    </a:lnTo>
                    <a:lnTo>
                      <a:pt x="1148" y="218"/>
                    </a:lnTo>
                    <a:lnTo>
                      <a:pt x="1066" y="123"/>
                    </a:lnTo>
                    <a:lnTo>
                      <a:pt x="956" y="55"/>
                    </a:lnTo>
                    <a:lnTo>
                      <a:pt x="834" y="14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0" name="Google Shape;851;p24">
                <a:extLst>
                  <a:ext uri="{FF2B5EF4-FFF2-40B4-BE49-F238E27FC236}">
                    <a16:creationId xmlns:a16="http://schemas.microsoft.com/office/drawing/2014/main" id="{22F3FA38-DEF4-5957-DEC2-2FC3BF68A92A}"/>
                  </a:ext>
                </a:extLst>
              </p:cNvPr>
              <p:cNvSpPr/>
              <p:nvPr/>
            </p:nvSpPr>
            <p:spPr>
              <a:xfrm>
                <a:off x="8424325" y="1577076"/>
                <a:ext cx="21985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8794" h="14774" extrusionOk="0">
                    <a:moveTo>
                      <a:pt x="4124" y="1"/>
                    </a:moveTo>
                    <a:lnTo>
                      <a:pt x="3906" y="28"/>
                    </a:lnTo>
                    <a:lnTo>
                      <a:pt x="3687" y="56"/>
                    </a:lnTo>
                    <a:lnTo>
                      <a:pt x="3482" y="83"/>
                    </a:lnTo>
                    <a:lnTo>
                      <a:pt x="3264" y="138"/>
                    </a:lnTo>
                    <a:lnTo>
                      <a:pt x="3059" y="192"/>
                    </a:lnTo>
                    <a:lnTo>
                      <a:pt x="2854" y="260"/>
                    </a:lnTo>
                    <a:lnTo>
                      <a:pt x="2663" y="342"/>
                    </a:lnTo>
                    <a:lnTo>
                      <a:pt x="2472" y="424"/>
                    </a:lnTo>
                    <a:lnTo>
                      <a:pt x="2281" y="533"/>
                    </a:lnTo>
                    <a:lnTo>
                      <a:pt x="2090" y="629"/>
                    </a:lnTo>
                    <a:lnTo>
                      <a:pt x="1912" y="738"/>
                    </a:lnTo>
                    <a:lnTo>
                      <a:pt x="1749" y="861"/>
                    </a:lnTo>
                    <a:lnTo>
                      <a:pt x="1585" y="998"/>
                    </a:lnTo>
                    <a:lnTo>
                      <a:pt x="1421" y="1134"/>
                    </a:lnTo>
                    <a:lnTo>
                      <a:pt x="1271" y="1271"/>
                    </a:lnTo>
                    <a:lnTo>
                      <a:pt x="1134" y="1435"/>
                    </a:lnTo>
                    <a:lnTo>
                      <a:pt x="998" y="1585"/>
                    </a:lnTo>
                    <a:lnTo>
                      <a:pt x="861" y="1749"/>
                    </a:lnTo>
                    <a:lnTo>
                      <a:pt x="738" y="1926"/>
                    </a:lnTo>
                    <a:lnTo>
                      <a:pt x="629" y="2103"/>
                    </a:lnTo>
                    <a:lnTo>
                      <a:pt x="520" y="2281"/>
                    </a:lnTo>
                    <a:lnTo>
                      <a:pt x="424" y="2472"/>
                    </a:lnTo>
                    <a:lnTo>
                      <a:pt x="342" y="2663"/>
                    </a:lnTo>
                    <a:lnTo>
                      <a:pt x="260" y="2854"/>
                    </a:lnTo>
                    <a:lnTo>
                      <a:pt x="192" y="3059"/>
                    </a:lnTo>
                    <a:lnTo>
                      <a:pt x="138" y="3264"/>
                    </a:lnTo>
                    <a:lnTo>
                      <a:pt x="83" y="3482"/>
                    </a:lnTo>
                    <a:lnTo>
                      <a:pt x="42" y="3687"/>
                    </a:lnTo>
                    <a:lnTo>
                      <a:pt x="15" y="3906"/>
                    </a:lnTo>
                    <a:lnTo>
                      <a:pt x="1" y="4138"/>
                    </a:lnTo>
                    <a:lnTo>
                      <a:pt x="1" y="4356"/>
                    </a:lnTo>
                    <a:lnTo>
                      <a:pt x="1" y="9312"/>
                    </a:lnTo>
                    <a:lnTo>
                      <a:pt x="1" y="9626"/>
                    </a:lnTo>
                    <a:lnTo>
                      <a:pt x="28" y="9940"/>
                    </a:lnTo>
                    <a:lnTo>
                      <a:pt x="69" y="10254"/>
                    </a:lnTo>
                    <a:lnTo>
                      <a:pt x="110" y="10568"/>
                    </a:lnTo>
                    <a:lnTo>
                      <a:pt x="178" y="10868"/>
                    </a:lnTo>
                    <a:lnTo>
                      <a:pt x="260" y="11182"/>
                    </a:lnTo>
                    <a:lnTo>
                      <a:pt x="356" y="11483"/>
                    </a:lnTo>
                    <a:lnTo>
                      <a:pt x="452" y="11783"/>
                    </a:lnTo>
                    <a:lnTo>
                      <a:pt x="602" y="12138"/>
                    </a:lnTo>
                    <a:lnTo>
                      <a:pt x="738" y="12466"/>
                    </a:lnTo>
                    <a:lnTo>
                      <a:pt x="888" y="12766"/>
                    </a:lnTo>
                    <a:lnTo>
                      <a:pt x="1066" y="13053"/>
                    </a:lnTo>
                    <a:lnTo>
                      <a:pt x="1271" y="13312"/>
                    </a:lnTo>
                    <a:lnTo>
                      <a:pt x="1475" y="13544"/>
                    </a:lnTo>
                    <a:lnTo>
                      <a:pt x="1708" y="13763"/>
                    </a:lnTo>
                    <a:lnTo>
                      <a:pt x="1940" y="13968"/>
                    </a:lnTo>
                    <a:lnTo>
                      <a:pt x="2199" y="14131"/>
                    </a:lnTo>
                    <a:lnTo>
                      <a:pt x="2458" y="14295"/>
                    </a:lnTo>
                    <a:lnTo>
                      <a:pt x="2732" y="14418"/>
                    </a:lnTo>
                    <a:lnTo>
                      <a:pt x="3018" y="14527"/>
                    </a:lnTo>
                    <a:lnTo>
                      <a:pt x="3305" y="14623"/>
                    </a:lnTo>
                    <a:lnTo>
                      <a:pt x="3592" y="14691"/>
                    </a:lnTo>
                    <a:lnTo>
                      <a:pt x="3892" y="14746"/>
                    </a:lnTo>
                    <a:lnTo>
                      <a:pt x="4179" y="14773"/>
                    </a:lnTo>
                    <a:lnTo>
                      <a:pt x="4479" y="14773"/>
                    </a:lnTo>
                    <a:lnTo>
                      <a:pt x="4779" y="14759"/>
                    </a:lnTo>
                    <a:lnTo>
                      <a:pt x="5080" y="14719"/>
                    </a:lnTo>
                    <a:lnTo>
                      <a:pt x="5380" y="14664"/>
                    </a:lnTo>
                    <a:lnTo>
                      <a:pt x="5667" y="14596"/>
                    </a:lnTo>
                    <a:lnTo>
                      <a:pt x="5954" y="14486"/>
                    </a:lnTo>
                    <a:lnTo>
                      <a:pt x="6227" y="14377"/>
                    </a:lnTo>
                    <a:lnTo>
                      <a:pt x="6486" y="14227"/>
                    </a:lnTo>
                    <a:lnTo>
                      <a:pt x="6745" y="14063"/>
                    </a:lnTo>
                    <a:lnTo>
                      <a:pt x="6991" y="13886"/>
                    </a:lnTo>
                    <a:lnTo>
                      <a:pt x="7237" y="13681"/>
                    </a:lnTo>
                    <a:lnTo>
                      <a:pt x="7455" y="13462"/>
                    </a:lnTo>
                    <a:lnTo>
                      <a:pt x="7660" y="13217"/>
                    </a:lnTo>
                    <a:lnTo>
                      <a:pt x="7838" y="12944"/>
                    </a:lnTo>
                    <a:lnTo>
                      <a:pt x="8015" y="12671"/>
                    </a:lnTo>
                    <a:lnTo>
                      <a:pt x="8165" y="12357"/>
                    </a:lnTo>
                    <a:lnTo>
                      <a:pt x="8288" y="12029"/>
                    </a:lnTo>
                    <a:lnTo>
                      <a:pt x="8575" y="11223"/>
                    </a:lnTo>
                    <a:lnTo>
                      <a:pt x="8670" y="10896"/>
                    </a:lnTo>
                    <a:lnTo>
                      <a:pt x="8739" y="10582"/>
                    </a:lnTo>
                    <a:lnTo>
                      <a:pt x="8780" y="10254"/>
                    </a:lnTo>
                    <a:lnTo>
                      <a:pt x="8793" y="9913"/>
                    </a:lnTo>
                    <a:lnTo>
                      <a:pt x="8793" y="4356"/>
                    </a:lnTo>
                    <a:lnTo>
                      <a:pt x="8793" y="4138"/>
                    </a:lnTo>
                    <a:lnTo>
                      <a:pt x="8780" y="3906"/>
                    </a:lnTo>
                    <a:lnTo>
                      <a:pt x="8752" y="3687"/>
                    </a:lnTo>
                    <a:lnTo>
                      <a:pt x="8711" y="3482"/>
                    </a:lnTo>
                    <a:lnTo>
                      <a:pt x="8657" y="3264"/>
                    </a:lnTo>
                    <a:lnTo>
                      <a:pt x="8602" y="3059"/>
                    </a:lnTo>
                    <a:lnTo>
                      <a:pt x="8534" y="2854"/>
                    </a:lnTo>
                    <a:lnTo>
                      <a:pt x="8452" y="2663"/>
                    </a:lnTo>
                    <a:lnTo>
                      <a:pt x="8370" y="2472"/>
                    </a:lnTo>
                    <a:lnTo>
                      <a:pt x="8274" y="2281"/>
                    </a:lnTo>
                    <a:lnTo>
                      <a:pt x="8165" y="2103"/>
                    </a:lnTo>
                    <a:lnTo>
                      <a:pt x="8056" y="1926"/>
                    </a:lnTo>
                    <a:lnTo>
                      <a:pt x="7933" y="1749"/>
                    </a:lnTo>
                    <a:lnTo>
                      <a:pt x="7797" y="1585"/>
                    </a:lnTo>
                    <a:lnTo>
                      <a:pt x="7660" y="1435"/>
                    </a:lnTo>
                    <a:lnTo>
                      <a:pt x="7524" y="1271"/>
                    </a:lnTo>
                    <a:lnTo>
                      <a:pt x="7373" y="1134"/>
                    </a:lnTo>
                    <a:lnTo>
                      <a:pt x="7210" y="998"/>
                    </a:lnTo>
                    <a:lnTo>
                      <a:pt x="7046" y="861"/>
                    </a:lnTo>
                    <a:lnTo>
                      <a:pt x="6882" y="738"/>
                    </a:lnTo>
                    <a:lnTo>
                      <a:pt x="6704" y="629"/>
                    </a:lnTo>
                    <a:lnTo>
                      <a:pt x="6513" y="533"/>
                    </a:lnTo>
                    <a:lnTo>
                      <a:pt x="6336" y="424"/>
                    </a:lnTo>
                    <a:lnTo>
                      <a:pt x="6131" y="342"/>
                    </a:lnTo>
                    <a:lnTo>
                      <a:pt x="5940" y="260"/>
                    </a:lnTo>
                    <a:lnTo>
                      <a:pt x="5735" y="192"/>
                    </a:lnTo>
                    <a:lnTo>
                      <a:pt x="5530" y="138"/>
                    </a:lnTo>
                    <a:lnTo>
                      <a:pt x="5326" y="83"/>
                    </a:lnTo>
                    <a:lnTo>
                      <a:pt x="5107" y="56"/>
                    </a:lnTo>
                    <a:lnTo>
                      <a:pt x="4889" y="28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1" name="Google Shape;852;p24">
                <a:extLst>
                  <a:ext uri="{FF2B5EF4-FFF2-40B4-BE49-F238E27FC236}">
                    <a16:creationId xmlns:a16="http://schemas.microsoft.com/office/drawing/2014/main" id="{9C24CD31-5EE4-8429-6D98-ABBBB748C2FE}"/>
                  </a:ext>
                </a:extLst>
              </p:cNvPr>
              <p:cNvSpPr/>
              <p:nvPr/>
            </p:nvSpPr>
            <p:spPr>
              <a:xfrm>
                <a:off x="8225350" y="995476"/>
                <a:ext cx="612675" cy="788125"/>
              </a:xfrm>
              <a:custGeom>
                <a:avLst/>
                <a:gdLst/>
                <a:ahLst/>
                <a:cxnLst/>
                <a:rect l="l" t="t" r="r" b="b"/>
                <a:pathLst>
                  <a:path w="24507" h="31525" extrusionOk="0">
                    <a:moveTo>
                      <a:pt x="10841" y="1"/>
                    </a:moveTo>
                    <a:lnTo>
                      <a:pt x="10281" y="15"/>
                    </a:lnTo>
                    <a:lnTo>
                      <a:pt x="9735" y="56"/>
                    </a:lnTo>
                    <a:lnTo>
                      <a:pt x="9189" y="124"/>
                    </a:lnTo>
                    <a:lnTo>
                      <a:pt x="8656" y="219"/>
                    </a:lnTo>
                    <a:lnTo>
                      <a:pt x="8137" y="342"/>
                    </a:lnTo>
                    <a:lnTo>
                      <a:pt x="7619" y="492"/>
                    </a:lnTo>
                    <a:lnTo>
                      <a:pt x="7114" y="656"/>
                    </a:lnTo>
                    <a:lnTo>
                      <a:pt x="6622" y="861"/>
                    </a:lnTo>
                    <a:lnTo>
                      <a:pt x="6144" y="1066"/>
                    </a:lnTo>
                    <a:lnTo>
                      <a:pt x="5680" y="1312"/>
                    </a:lnTo>
                    <a:lnTo>
                      <a:pt x="5216" y="1571"/>
                    </a:lnTo>
                    <a:lnTo>
                      <a:pt x="4779" y="1858"/>
                    </a:lnTo>
                    <a:lnTo>
                      <a:pt x="4356" y="2158"/>
                    </a:lnTo>
                    <a:lnTo>
                      <a:pt x="3946" y="2486"/>
                    </a:lnTo>
                    <a:lnTo>
                      <a:pt x="3550" y="2827"/>
                    </a:lnTo>
                    <a:lnTo>
                      <a:pt x="3182" y="3182"/>
                    </a:lnTo>
                    <a:lnTo>
                      <a:pt x="2813" y="3551"/>
                    </a:lnTo>
                    <a:lnTo>
                      <a:pt x="2472" y="3947"/>
                    </a:lnTo>
                    <a:lnTo>
                      <a:pt x="2158" y="4356"/>
                    </a:lnTo>
                    <a:lnTo>
                      <a:pt x="1857" y="4779"/>
                    </a:lnTo>
                    <a:lnTo>
                      <a:pt x="1571" y="5230"/>
                    </a:lnTo>
                    <a:lnTo>
                      <a:pt x="1311" y="5680"/>
                    </a:lnTo>
                    <a:lnTo>
                      <a:pt x="1065" y="6145"/>
                    </a:lnTo>
                    <a:lnTo>
                      <a:pt x="861" y="6622"/>
                    </a:lnTo>
                    <a:lnTo>
                      <a:pt x="656" y="7128"/>
                    </a:lnTo>
                    <a:lnTo>
                      <a:pt x="492" y="7619"/>
                    </a:lnTo>
                    <a:lnTo>
                      <a:pt x="342" y="8138"/>
                    </a:lnTo>
                    <a:lnTo>
                      <a:pt x="219" y="8670"/>
                    </a:lnTo>
                    <a:lnTo>
                      <a:pt x="123" y="9203"/>
                    </a:lnTo>
                    <a:lnTo>
                      <a:pt x="55" y="9735"/>
                    </a:lnTo>
                    <a:lnTo>
                      <a:pt x="14" y="10295"/>
                    </a:lnTo>
                    <a:lnTo>
                      <a:pt x="0" y="10855"/>
                    </a:lnTo>
                    <a:lnTo>
                      <a:pt x="274" y="19538"/>
                    </a:lnTo>
                    <a:lnTo>
                      <a:pt x="301" y="20152"/>
                    </a:lnTo>
                    <a:lnTo>
                      <a:pt x="342" y="20767"/>
                    </a:lnTo>
                    <a:lnTo>
                      <a:pt x="424" y="21367"/>
                    </a:lnTo>
                    <a:lnTo>
                      <a:pt x="519" y="21954"/>
                    </a:lnTo>
                    <a:lnTo>
                      <a:pt x="656" y="22541"/>
                    </a:lnTo>
                    <a:lnTo>
                      <a:pt x="820" y="23101"/>
                    </a:lnTo>
                    <a:lnTo>
                      <a:pt x="1011" y="23661"/>
                    </a:lnTo>
                    <a:lnTo>
                      <a:pt x="1229" y="24207"/>
                    </a:lnTo>
                    <a:lnTo>
                      <a:pt x="1461" y="24739"/>
                    </a:lnTo>
                    <a:lnTo>
                      <a:pt x="1734" y="25258"/>
                    </a:lnTo>
                    <a:lnTo>
                      <a:pt x="2021" y="25763"/>
                    </a:lnTo>
                    <a:lnTo>
                      <a:pt x="2335" y="26241"/>
                    </a:lnTo>
                    <a:lnTo>
                      <a:pt x="2663" y="26719"/>
                    </a:lnTo>
                    <a:lnTo>
                      <a:pt x="3018" y="27170"/>
                    </a:lnTo>
                    <a:lnTo>
                      <a:pt x="3400" y="27607"/>
                    </a:lnTo>
                    <a:lnTo>
                      <a:pt x="3796" y="28016"/>
                    </a:lnTo>
                    <a:lnTo>
                      <a:pt x="4219" y="28412"/>
                    </a:lnTo>
                    <a:lnTo>
                      <a:pt x="4642" y="28794"/>
                    </a:lnTo>
                    <a:lnTo>
                      <a:pt x="5107" y="29149"/>
                    </a:lnTo>
                    <a:lnTo>
                      <a:pt x="5571" y="29477"/>
                    </a:lnTo>
                    <a:lnTo>
                      <a:pt x="6062" y="29791"/>
                    </a:lnTo>
                    <a:lnTo>
                      <a:pt x="6567" y="30078"/>
                    </a:lnTo>
                    <a:lnTo>
                      <a:pt x="7086" y="30351"/>
                    </a:lnTo>
                    <a:lnTo>
                      <a:pt x="7605" y="30583"/>
                    </a:lnTo>
                    <a:lnTo>
                      <a:pt x="8151" y="30801"/>
                    </a:lnTo>
                    <a:lnTo>
                      <a:pt x="8711" y="30992"/>
                    </a:lnTo>
                    <a:lnTo>
                      <a:pt x="9284" y="31156"/>
                    </a:lnTo>
                    <a:lnTo>
                      <a:pt x="9858" y="31279"/>
                    </a:lnTo>
                    <a:lnTo>
                      <a:pt x="10458" y="31388"/>
                    </a:lnTo>
                    <a:lnTo>
                      <a:pt x="11059" y="31470"/>
                    </a:lnTo>
                    <a:lnTo>
                      <a:pt x="11660" y="31511"/>
                    </a:lnTo>
                    <a:lnTo>
                      <a:pt x="12274" y="31525"/>
                    </a:lnTo>
                    <a:lnTo>
                      <a:pt x="12520" y="31525"/>
                    </a:lnTo>
                    <a:lnTo>
                      <a:pt x="13134" y="31511"/>
                    </a:lnTo>
                    <a:lnTo>
                      <a:pt x="13749" y="31457"/>
                    </a:lnTo>
                    <a:lnTo>
                      <a:pt x="14349" y="31388"/>
                    </a:lnTo>
                    <a:lnTo>
                      <a:pt x="14936" y="31279"/>
                    </a:lnTo>
                    <a:lnTo>
                      <a:pt x="15524" y="31143"/>
                    </a:lnTo>
                    <a:lnTo>
                      <a:pt x="16083" y="30979"/>
                    </a:lnTo>
                    <a:lnTo>
                      <a:pt x="16643" y="30801"/>
                    </a:lnTo>
                    <a:lnTo>
                      <a:pt x="17189" y="30583"/>
                    </a:lnTo>
                    <a:lnTo>
                      <a:pt x="17722" y="30337"/>
                    </a:lnTo>
                    <a:lnTo>
                      <a:pt x="18240" y="30078"/>
                    </a:lnTo>
                    <a:lnTo>
                      <a:pt x="18746" y="29791"/>
                    </a:lnTo>
                    <a:lnTo>
                      <a:pt x="19223" y="29477"/>
                    </a:lnTo>
                    <a:lnTo>
                      <a:pt x="19701" y="29136"/>
                    </a:lnTo>
                    <a:lnTo>
                      <a:pt x="20152" y="28781"/>
                    </a:lnTo>
                    <a:lnTo>
                      <a:pt x="20589" y="28412"/>
                    </a:lnTo>
                    <a:lnTo>
                      <a:pt x="20998" y="28002"/>
                    </a:lnTo>
                    <a:lnTo>
                      <a:pt x="21394" y="27593"/>
                    </a:lnTo>
                    <a:lnTo>
                      <a:pt x="21776" y="27156"/>
                    </a:lnTo>
                    <a:lnTo>
                      <a:pt x="22131" y="26705"/>
                    </a:lnTo>
                    <a:lnTo>
                      <a:pt x="22459" y="26228"/>
                    </a:lnTo>
                    <a:lnTo>
                      <a:pt x="22773" y="25750"/>
                    </a:lnTo>
                    <a:lnTo>
                      <a:pt x="23060" y="25245"/>
                    </a:lnTo>
                    <a:lnTo>
                      <a:pt x="23333" y="24726"/>
                    </a:lnTo>
                    <a:lnTo>
                      <a:pt x="23565" y="24193"/>
                    </a:lnTo>
                    <a:lnTo>
                      <a:pt x="23783" y="23647"/>
                    </a:lnTo>
                    <a:lnTo>
                      <a:pt x="23975" y="23088"/>
                    </a:lnTo>
                    <a:lnTo>
                      <a:pt x="24138" y="22528"/>
                    </a:lnTo>
                    <a:lnTo>
                      <a:pt x="24261" y="21941"/>
                    </a:lnTo>
                    <a:lnTo>
                      <a:pt x="24370" y="21354"/>
                    </a:lnTo>
                    <a:lnTo>
                      <a:pt x="24452" y="20753"/>
                    </a:lnTo>
                    <a:lnTo>
                      <a:pt x="24493" y="20139"/>
                    </a:lnTo>
                    <a:lnTo>
                      <a:pt x="24507" y="19524"/>
                    </a:lnTo>
                    <a:lnTo>
                      <a:pt x="24234" y="10841"/>
                    </a:lnTo>
                    <a:lnTo>
                      <a:pt x="24220" y="10281"/>
                    </a:lnTo>
                    <a:lnTo>
                      <a:pt x="24179" y="9722"/>
                    </a:lnTo>
                    <a:lnTo>
                      <a:pt x="24111" y="9189"/>
                    </a:lnTo>
                    <a:lnTo>
                      <a:pt x="24016" y="8657"/>
                    </a:lnTo>
                    <a:lnTo>
                      <a:pt x="23893" y="8124"/>
                    </a:lnTo>
                    <a:lnTo>
                      <a:pt x="23742" y="7605"/>
                    </a:lnTo>
                    <a:lnTo>
                      <a:pt x="23579" y="7114"/>
                    </a:lnTo>
                    <a:lnTo>
                      <a:pt x="23387" y="6609"/>
                    </a:lnTo>
                    <a:lnTo>
                      <a:pt x="23169" y="6131"/>
                    </a:lnTo>
                    <a:lnTo>
                      <a:pt x="22923" y="5667"/>
                    </a:lnTo>
                    <a:lnTo>
                      <a:pt x="22664" y="5216"/>
                    </a:lnTo>
                    <a:lnTo>
                      <a:pt x="22377" y="4779"/>
                    </a:lnTo>
                    <a:lnTo>
                      <a:pt x="22077" y="4342"/>
                    </a:lnTo>
                    <a:lnTo>
                      <a:pt x="21763" y="3933"/>
                    </a:lnTo>
                    <a:lnTo>
                      <a:pt x="21422" y="3551"/>
                    </a:lnTo>
                    <a:lnTo>
                      <a:pt x="21053" y="3168"/>
                    </a:lnTo>
                    <a:lnTo>
                      <a:pt x="20684" y="2813"/>
                    </a:lnTo>
                    <a:lnTo>
                      <a:pt x="20288" y="2472"/>
                    </a:lnTo>
                    <a:lnTo>
                      <a:pt x="19879" y="2144"/>
                    </a:lnTo>
                    <a:lnTo>
                      <a:pt x="19456" y="1844"/>
                    </a:lnTo>
                    <a:lnTo>
                      <a:pt x="19005" y="1571"/>
                    </a:lnTo>
                    <a:lnTo>
                      <a:pt x="18554" y="1298"/>
                    </a:lnTo>
                    <a:lnTo>
                      <a:pt x="18090" y="1066"/>
                    </a:lnTo>
                    <a:lnTo>
                      <a:pt x="17612" y="847"/>
                    </a:lnTo>
                    <a:lnTo>
                      <a:pt x="17121" y="656"/>
                    </a:lnTo>
                    <a:lnTo>
                      <a:pt x="16616" y="479"/>
                    </a:lnTo>
                    <a:lnTo>
                      <a:pt x="16097" y="342"/>
                    </a:lnTo>
                    <a:lnTo>
                      <a:pt x="15578" y="219"/>
                    </a:lnTo>
                    <a:lnTo>
                      <a:pt x="15032" y="124"/>
                    </a:lnTo>
                    <a:lnTo>
                      <a:pt x="14500" y="56"/>
                    </a:lnTo>
                    <a:lnTo>
                      <a:pt x="13940" y="15"/>
                    </a:lnTo>
                    <a:lnTo>
                      <a:pt x="13380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2" name="Google Shape;853;p24">
                <a:extLst>
                  <a:ext uri="{FF2B5EF4-FFF2-40B4-BE49-F238E27FC236}">
                    <a16:creationId xmlns:a16="http://schemas.microsoft.com/office/drawing/2014/main" id="{ADE92825-83E8-1FA3-B074-0421DE9C2399}"/>
                  </a:ext>
                </a:extLst>
              </p:cNvPr>
              <p:cNvSpPr/>
              <p:nvPr/>
            </p:nvSpPr>
            <p:spPr>
              <a:xfrm>
                <a:off x="8229450" y="1517351"/>
                <a:ext cx="60960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24384" h="13968" extrusionOk="0">
                    <a:moveTo>
                      <a:pt x="0" y="1"/>
                    </a:moveTo>
                    <a:lnTo>
                      <a:pt x="0" y="3236"/>
                    </a:lnTo>
                    <a:lnTo>
                      <a:pt x="28" y="3796"/>
                    </a:lnTo>
                    <a:lnTo>
                      <a:pt x="69" y="4342"/>
                    </a:lnTo>
                    <a:lnTo>
                      <a:pt x="150" y="4875"/>
                    </a:lnTo>
                    <a:lnTo>
                      <a:pt x="246" y="5407"/>
                    </a:lnTo>
                    <a:lnTo>
                      <a:pt x="383" y="5926"/>
                    </a:lnTo>
                    <a:lnTo>
                      <a:pt x="546" y="6431"/>
                    </a:lnTo>
                    <a:lnTo>
                      <a:pt x="738" y="6936"/>
                    </a:lnTo>
                    <a:lnTo>
                      <a:pt x="956" y="7414"/>
                    </a:lnTo>
                    <a:lnTo>
                      <a:pt x="1202" y="7892"/>
                    </a:lnTo>
                    <a:lnTo>
                      <a:pt x="1461" y="8356"/>
                    </a:lnTo>
                    <a:lnTo>
                      <a:pt x="1748" y="8807"/>
                    </a:lnTo>
                    <a:lnTo>
                      <a:pt x="2062" y="9244"/>
                    </a:lnTo>
                    <a:lnTo>
                      <a:pt x="2403" y="9653"/>
                    </a:lnTo>
                    <a:lnTo>
                      <a:pt x="2758" y="10063"/>
                    </a:lnTo>
                    <a:lnTo>
                      <a:pt x="3140" y="10459"/>
                    </a:lnTo>
                    <a:lnTo>
                      <a:pt x="3536" y="10827"/>
                    </a:lnTo>
                    <a:lnTo>
                      <a:pt x="3960" y="11182"/>
                    </a:lnTo>
                    <a:lnTo>
                      <a:pt x="4396" y="11524"/>
                    </a:lnTo>
                    <a:lnTo>
                      <a:pt x="4847" y="11838"/>
                    </a:lnTo>
                    <a:lnTo>
                      <a:pt x="5325" y="12138"/>
                    </a:lnTo>
                    <a:lnTo>
                      <a:pt x="5816" y="12411"/>
                    </a:lnTo>
                    <a:lnTo>
                      <a:pt x="6321" y="12670"/>
                    </a:lnTo>
                    <a:lnTo>
                      <a:pt x="6840" y="12916"/>
                    </a:lnTo>
                    <a:lnTo>
                      <a:pt x="7373" y="13121"/>
                    </a:lnTo>
                    <a:lnTo>
                      <a:pt x="7919" y="13312"/>
                    </a:lnTo>
                    <a:lnTo>
                      <a:pt x="8492" y="13490"/>
                    </a:lnTo>
                    <a:lnTo>
                      <a:pt x="9052" y="13626"/>
                    </a:lnTo>
                    <a:lnTo>
                      <a:pt x="9639" y="13749"/>
                    </a:lnTo>
                    <a:lnTo>
                      <a:pt x="10240" y="13845"/>
                    </a:lnTo>
                    <a:lnTo>
                      <a:pt x="10841" y="13913"/>
                    </a:lnTo>
                    <a:lnTo>
                      <a:pt x="11455" y="13954"/>
                    </a:lnTo>
                    <a:lnTo>
                      <a:pt x="12069" y="13967"/>
                    </a:lnTo>
                    <a:lnTo>
                      <a:pt x="12315" y="13967"/>
                    </a:lnTo>
                    <a:lnTo>
                      <a:pt x="12943" y="13954"/>
                    </a:lnTo>
                    <a:lnTo>
                      <a:pt x="13557" y="13913"/>
                    </a:lnTo>
                    <a:lnTo>
                      <a:pt x="14158" y="13845"/>
                    </a:lnTo>
                    <a:lnTo>
                      <a:pt x="14745" y="13749"/>
                    </a:lnTo>
                    <a:lnTo>
                      <a:pt x="15332" y="13626"/>
                    </a:lnTo>
                    <a:lnTo>
                      <a:pt x="15906" y="13490"/>
                    </a:lnTo>
                    <a:lnTo>
                      <a:pt x="16465" y="13312"/>
                    </a:lnTo>
                    <a:lnTo>
                      <a:pt x="17012" y="13121"/>
                    </a:lnTo>
                    <a:lnTo>
                      <a:pt x="17558" y="12916"/>
                    </a:lnTo>
                    <a:lnTo>
                      <a:pt x="18076" y="12670"/>
                    </a:lnTo>
                    <a:lnTo>
                      <a:pt x="18582" y="12411"/>
                    </a:lnTo>
                    <a:lnTo>
                      <a:pt x="19073" y="12138"/>
                    </a:lnTo>
                    <a:lnTo>
                      <a:pt x="19537" y="11838"/>
                    </a:lnTo>
                    <a:lnTo>
                      <a:pt x="20001" y="11524"/>
                    </a:lnTo>
                    <a:lnTo>
                      <a:pt x="20438" y="11182"/>
                    </a:lnTo>
                    <a:lnTo>
                      <a:pt x="20848" y="10827"/>
                    </a:lnTo>
                    <a:lnTo>
                      <a:pt x="21258" y="10459"/>
                    </a:lnTo>
                    <a:lnTo>
                      <a:pt x="21626" y="10063"/>
                    </a:lnTo>
                    <a:lnTo>
                      <a:pt x="21995" y="9653"/>
                    </a:lnTo>
                    <a:lnTo>
                      <a:pt x="22322" y="9244"/>
                    </a:lnTo>
                    <a:lnTo>
                      <a:pt x="22636" y="8807"/>
                    </a:lnTo>
                    <a:lnTo>
                      <a:pt x="22937" y="8356"/>
                    </a:lnTo>
                    <a:lnTo>
                      <a:pt x="23196" y="7892"/>
                    </a:lnTo>
                    <a:lnTo>
                      <a:pt x="23442" y="7414"/>
                    </a:lnTo>
                    <a:lnTo>
                      <a:pt x="23660" y="6936"/>
                    </a:lnTo>
                    <a:lnTo>
                      <a:pt x="23852" y="6431"/>
                    </a:lnTo>
                    <a:lnTo>
                      <a:pt x="24002" y="5926"/>
                    </a:lnTo>
                    <a:lnTo>
                      <a:pt x="24138" y="5407"/>
                    </a:lnTo>
                    <a:lnTo>
                      <a:pt x="24247" y="4875"/>
                    </a:lnTo>
                    <a:lnTo>
                      <a:pt x="24329" y="4342"/>
                    </a:lnTo>
                    <a:lnTo>
                      <a:pt x="24370" y="3796"/>
                    </a:lnTo>
                    <a:lnTo>
                      <a:pt x="24384" y="3236"/>
                    </a:lnTo>
                    <a:lnTo>
                      <a:pt x="24384" y="1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3" name="Google Shape;854;p24">
                <a:extLst>
                  <a:ext uri="{FF2B5EF4-FFF2-40B4-BE49-F238E27FC236}">
                    <a16:creationId xmlns:a16="http://schemas.microsoft.com/office/drawing/2014/main" id="{19D3F8AA-66EC-0BD1-9291-A8715CDD5559}"/>
                  </a:ext>
                </a:extLst>
              </p:cNvPr>
              <p:cNvSpPr/>
              <p:nvPr/>
            </p:nvSpPr>
            <p:spPr>
              <a:xfrm>
                <a:off x="8225350" y="1072276"/>
                <a:ext cx="86025" cy="324975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12999" extrusionOk="0">
                    <a:moveTo>
                      <a:pt x="3304" y="1"/>
                    </a:moveTo>
                    <a:lnTo>
                      <a:pt x="2922" y="369"/>
                    </a:lnTo>
                    <a:lnTo>
                      <a:pt x="2581" y="765"/>
                    </a:lnTo>
                    <a:lnTo>
                      <a:pt x="2240" y="1189"/>
                    </a:lnTo>
                    <a:lnTo>
                      <a:pt x="1926" y="1612"/>
                    </a:lnTo>
                    <a:lnTo>
                      <a:pt x="1639" y="2062"/>
                    </a:lnTo>
                    <a:lnTo>
                      <a:pt x="1366" y="2513"/>
                    </a:lnTo>
                    <a:lnTo>
                      <a:pt x="1120" y="2991"/>
                    </a:lnTo>
                    <a:lnTo>
                      <a:pt x="888" y="3482"/>
                    </a:lnTo>
                    <a:lnTo>
                      <a:pt x="683" y="3987"/>
                    </a:lnTo>
                    <a:lnTo>
                      <a:pt x="506" y="4492"/>
                    </a:lnTo>
                    <a:lnTo>
                      <a:pt x="355" y="5011"/>
                    </a:lnTo>
                    <a:lnTo>
                      <a:pt x="233" y="5544"/>
                    </a:lnTo>
                    <a:lnTo>
                      <a:pt x="137" y="6090"/>
                    </a:lnTo>
                    <a:lnTo>
                      <a:pt x="69" y="6650"/>
                    </a:lnTo>
                    <a:lnTo>
                      <a:pt x="14" y="7209"/>
                    </a:lnTo>
                    <a:lnTo>
                      <a:pt x="0" y="7783"/>
                    </a:lnTo>
                    <a:lnTo>
                      <a:pt x="164" y="12998"/>
                    </a:lnTo>
                    <a:lnTo>
                      <a:pt x="1762" y="12998"/>
                    </a:lnTo>
                    <a:lnTo>
                      <a:pt x="1762" y="8015"/>
                    </a:lnTo>
                    <a:lnTo>
                      <a:pt x="1762" y="7851"/>
                    </a:lnTo>
                    <a:lnTo>
                      <a:pt x="1775" y="7701"/>
                    </a:lnTo>
                    <a:lnTo>
                      <a:pt x="1803" y="7551"/>
                    </a:lnTo>
                    <a:lnTo>
                      <a:pt x="1844" y="7400"/>
                    </a:lnTo>
                    <a:lnTo>
                      <a:pt x="1885" y="7264"/>
                    </a:lnTo>
                    <a:lnTo>
                      <a:pt x="1939" y="7127"/>
                    </a:lnTo>
                    <a:lnTo>
                      <a:pt x="2007" y="6991"/>
                    </a:lnTo>
                    <a:lnTo>
                      <a:pt x="2076" y="6868"/>
                    </a:lnTo>
                    <a:lnTo>
                      <a:pt x="2253" y="6540"/>
                    </a:lnTo>
                    <a:lnTo>
                      <a:pt x="2417" y="6213"/>
                    </a:lnTo>
                    <a:lnTo>
                      <a:pt x="2581" y="5871"/>
                    </a:lnTo>
                    <a:lnTo>
                      <a:pt x="2717" y="5530"/>
                    </a:lnTo>
                    <a:lnTo>
                      <a:pt x="2840" y="5189"/>
                    </a:lnTo>
                    <a:lnTo>
                      <a:pt x="2949" y="4834"/>
                    </a:lnTo>
                    <a:lnTo>
                      <a:pt x="3045" y="4479"/>
                    </a:lnTo>
                    <a:lnTo>
                      <a:pt x="3141" y="4110"/>
                    </a:lnTo>
                    <a:lnTo>
                      <a:pt x="3209" y="3755"/>
                    </a:lnTo>
                    <a:lnTo>
                      <a:pt x="3277" y="3387"/>
                    </a:lnTo>
                    <a:lnTo>
                      <a:pt x="3332" y="3018"/>
                    </a:lnTo>
                    <a:lnTo>
                      <a:pt x="3373" y="2649"/>
                    </a:lnTo>
                    <a:lnTo>
                      <a:pt x="3400" y="2267"/>
                    </a:lnTo>
                    <a:lnTo>
                      <a:pt x="3427" y="1898"/>
                    </a:lnTo>
                    <a:lnTo>
                      <a:pt x="3441" y="1530"/>
                    </a:lnTo>
                    <a:lnTo>
                      <a:pt x="3441" y="1161"/>
                    </a:lnTo>
                    <a:lnTo>
                      <a:pt x="3441" y="1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4" name="Google Shape;855;p24">
                <a:extLst>
                  <a:ext uri="{FF2B5EF4-FFF2-40B4-BE49-F238E27FC236}">
                    <a16:creationId xmlns:a16="http://schemas.microsoft.com/office/drawing/2014/main" id="{AB94F951-C17B-6E68-1AD7-1609D9A79A37}"/>
                  </a:ext>
                </a:extLst>
              </p:cNvPr>
              <p:cNvSpPr/>
              <p:nvPr/>
            </p:nvSpPr>
            <p:spPr>
              <a:xfrm>
                <a:off x="8748250" y="1073651"/>
                <a:ext cx="90800" cy="323600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12944" extrusionOk="0">
                    <a:moveTo>
                      <a:pt x="96" y="0"/>
                    </a:moveTo>
                    <a:lnTo>
                      <a:pt x="14" y="915"/>
                    </a:lnTo>
                    <a:lnTo>
                      <a:pt x="0" y="1161"/>
                    </a:lnTo>
                    <a:lnTo>
                      <a:pt x="0" y="1407"/>
                    </a:lnTo>
                    <a:lnTo>
                      <a:pt x="14" y="1762"/>
                    </a:lnTo>
                    <a:lnTo>
                      <a:pt x="55" y="2117"/>
                    </a:lnTo>
                    <a:lnTo>
                      <a:pt x="82" y="2472"/>
                    </a:lnTo>
                    <a:lnTo>
                      <a:pt x="137" y="2826"/>
                    </a:lnTo>
                    <a:lnTo>
                      <a:pt x="191" y="3181"/>
                    </a:lnTo>
                    <a:lnTo>
                      <a:pt x="260" y="3536"/>
                    </a:lnTo>
                    <a:lnTo>
                      <a:pt x="328" y="3878"/>
                    </a:lnTo>
                    <a:lnTo>
                      <a:pt x="424" y="4219"/>
                    </a:lnTo>
                    <a:lnTo>
                      <a:pt x="519" y="4560"/>
                    </a:lnTo>
                    <a:lnTo>
                      <a:pt x="628" y="4902"/>
                    </a:lnTo>
                    <a:lnTo>
                      <a:pt x="751" y="5229"/>
                    </a:lnTo>
                    <a:lnTo>
                      <a:pt x="874" y="5571"/>
                    </a:lnTo>
                    <a:lnTo>
                      <a:pt x="1024" y="5885"/>
                    </a:lnTo>
                    <a:lnTo>
                      <a:pt x="1188" y="6199"/>
                    </a:lnTo>
                    <a:lnTo>
                      <a:pt x="1352" y="6513"/>
                    </a:lnTo>
                    <a:lnTo>
                      <a:pt x="1543" y="6813"/>
                    </a:lnTo>
                    <a:lnTo>
                      <a:pt x="1611" y="6950"/>
                    </a:lnTo>
                    <a:lnTo>
                      <a:pt x="1680" y="7072"/>
                    </a:lnTo>
                    <a:lnTo>
                      <a:pt x="1734" y="7209"/>
                    </a:lnTo>
                    <a:lnTo>
                      <a:pt x="1789" y="7359"/>
                    </a:lnTo>
                    <a:lnTo>
                      <a:pt x="1830" y="7496"/>
                    </a:lnTo>
                    <a:lnTo>
                      <a:pt x="1857" y="7646"/>
                    </a:lnTo>
                    <a:lnTo>
                      <a:pt x="1884" y="7796"/>
                    </a:lnTo>
                    <a:lnTo>
                      <a:pt x="1884" y="7960"/>
                    </a:lnTo>
                    <a:lnTo>
                      <a:pt x="2048" y="12943"/>
                    </a:lnTo>
                    <a:lnTo>
                      <a:pt x="3632" y="12888"/>
                    </a:lnTo>
                    <a:lnTo>
                      <a:pt x="3632" y="7673"/>
                    </a:lnTo>
                    <a:lnTo>
                      <a:pt x="3605" y="7100"/>
                    </a:lnTo>
                    <a:lnTo>
                      <a:pt x="3536" y="6540"/>
                    </a:lnTo>
                    <a:lnTo>
                      <a:pt x="3454" y="5994"/>
                    </a:lnTo>
                    <a:lnTo>
                      <a:pt x="3332" y="5448"/>
                    </a:lnTo>
                    <a:lnTo>
                      <a:pt x="3195" y="4915"/>
                    </a:lnTo>
                    <a:lnTo>
                      <a:pt x="3018" y="4397"/>
                    </a:lnTo>
                    <a:lnTo>
                      <a:pt x="2826" y="3891"/>
                    </a:lnTo>
                    <a:lnTo>
                      <a:pt x="2608" y="3400"/>
                    </a:lnTo>
                    <a:lnTo>
                      <a:pt x="2376" y="2922"/>
                    </a:lnTo>
                    <a:lnTo>
                      <a:pt x="2103" y="2458"/>
                    </a:lnTo>
                    <a:lnTo>
                      <a:pt x="1816" y="2007"/>
                    </a:lnTo>
                    <a:lnTo>
                      <a:pt x="1516" y="1570"/>
                    </a:lnTo>
                    <a:lnTo>
                      <a:pt x="1188" y="1147"/>
                    </a:lnTo>
                    <a:lnTo>
                      <a:pt x="847" y="751"/>
                    </a:lnTo>
                    <a:lnTo>
                      <a:pt x="478" y="35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5" name="Google Shape;856;p24">
                <a:extLst>
                  <a:ext uri="{FF2B5EF4-FFF2-40B4-BE49-F238E27FC236}">
                    <a16:creationId xmlns:a16="http://schemas.microsoft.com/office/drawing/2014/main" id="{B1DB5643-21CE-CFDE-8BBD-A591A9FE78FE}"/>
                  </a:ext>
                </a:extLst>
              </p:cNvPr>
              <p:cNvSpPr/>
              <p:nvPr/>
            </p:nvSpPr>
            <p:spPr>
              <a:xfrm>
                <a:off x="8123300" y="1371626"/>
                <a:ext cx="146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5844" h="5830" extrusionOk="0">
                    <a:moveTo>
                      <a:pt x="2758" y="0"/>
                    </a:moveTo>
                    <a:lnTo>
                      <a:pt x="2485" y="27"/>
                    </a:lnTo>
                    <a:lnTo>
                      <a:pt x="2212" y="82"/>
                    </a:lnTo>
                    <a:lnTo>
                      <a:pt x="1939" y="164"/>
                    </a:lnTo>
                    <a:lnTo>
                      <a:pt x="1680" y="273"/>
                    </a:lnTo>
                    <a:lnTo>
                      <a:pt x="1434" y="396"/>
                    </a:lnTo>
                    <a:lnTo>
                      <a:pt x="1188" y="560"/>
                    </a:lnTo>
                    <a:lnTo>
                      <a:pt x="970" y="737"/>
                    </a:lnTo>
                    <a:lnTo>
                      <a:pt x="751" y="942"/>
                    </a:lnTo>
                    <a:lnTo>
                      <a:pt x="574" y="1174"/>
                    </a:lnTo>
                    <a:lnTo>
                      <a:pt x="410" y="1434"/>
                    </a:lnTo>
                    <a:lnTo>
                      <a:pt x="260" y="1693"/>
                    </a:lnTo>
                    <a:lnTo>
                      <a:pt x="164" y="1952"/>
                    </a:lnTo>
                    <a:lnTo>
                      <a:pt x="82" y="2225"/>
                    </a:lnTo>
                    <a:lnTo>
                      <a:pt x="28" y="2512"/>
                    </a:lnTo>
                    <a:lnTo>
                      <a:pt x="0" y="2785"/>
                    </a:lnTo>
                    <a:lnTo>
                      <a:pt x="0" y="3072"/>
                    </a:lnTo>
                    <a:lnTo>
                      <a:pt x="28" y="3345"/>
                    </a:lnTo>
                    <a:lnTo>
                      <a:pt x="82" y="3618"/>
                    </a:lnTo>
                    <a:lnTo>
                      <a:pt x="164" y="3891"/>
                    </a:lnTo>
                    <a:lnTo>
                      <a:pt x="273" y="4151"/>
                    </a:lnTo>
                    <a:lnTo>
                      <a:pt x="410" y="4410"/>
                    </a:lnTo>
                    <a:lnTo>
                      <a:pt x="560" y="4642"/>
                    </a:lnTo>
                    <a:lnTo>
                      <a:pt x="751" y="4860"/>
                    </a:lnTo>
                    <a:lnTo>
                      <a:pt x="956" y="5079"/>
                    </a:lnTo>
                    <a:lnTo>
                      <a:pt x="1188" y="5270"/>
                    </a:lnTo>
                    <a:lnTo>
                      <a:pt x="1434" y="5434"/>
                    </a:lnTo>
                    <a:lnTo>
                      <a:pt x="1693" y="5570"/>
                    </a:lnTo>
                    <a:lnTo>
                      <a:pt x="1966" y="5680"/>
                    </a:lnTo>
                    <a:lnTo>
                      <a:pt x="2239" y="5762"/>
                    </a:lnTo>
                    <a:lnTo>
                      <a:pt x="2512" y="5802"/>
                    </a:lnTo>
                    <a:lnTo>
                      <a:pt x="2799" y="5830"/>
                    </a:lnTo>
                    <a:lnTo>
                      <a:pt x="3072" y="5830"/>
                    </a:lnTo>
                    <a:lnTo>
                      <a:pt x="3359" y="5802"/>
                    </a:lnTo>
                    <a:lnTo>
                      <a:pt x="3632" y="5748"/>
                    </a:lnTo>
                    <a:lnTo>
                      <a:pt x="3891" y="5666"/>
                    </a:lnTo>
                    <a:lnTo>
                      <a:pt x="4164" y="5557"/>
                    </a:lnTo>
                    <a:lnTo>
                      <a:pt x="4410" y="5434"/>
                    </a:lnTo>
                    <a:lnTo>
                      <a:pt x="4642" y="5270"/>
                    </a:lnTo>
                    <a:lnTo>
                      <a:pt x="4874" y="5093"/>
                    </a:lnTo>
                    <a:lnTo>
                      <a:pt x="5079" y="4874"/>
                    </a:lnTo>
                    <a:lnTo>
                      <a:pt x="5270" y="4642"/>
                    </a:lnTo>
                    <a:lnTo>
                      <a:pt x="5434" y="4396"/>
                    </a:lnTo>
                    <a:lnTo>
                      <a:pt x="5571" y="4137"/>
                    </a:lnTo>
                    <a:lnTo>
                      <a:pt x="5680" y="3877"/>
                    </a:lnTo>
                    <a:lnTo>
                      <a:pt x="5762" y="3604"/>
                    </a:lnTo>
                    <a:lnTo>
                      <a:pt x="5816" y="3318"/>
                    </a:lnTo>
                    <a:lnTo>
                      <a:pt x="5844" y="3045"/>
                    </a:lnTo>
                    <a:lnTo>
                      <a:pt x="5830" y="2758"/>
                    </a:lnTo>
                    <a:lnTo>
                      <a:pt x="5803" y="2485"/>
                    </a:lnTo>
                    <a:lnTo>
                      <a:pt x="5748" y="2198"/>
                    </a:lnTo>
                    <a:lnTo>
                      <a:pt x="5666" y="1939"/>
                    </a:lnTo>
                    <a:lnTo>
                      <a:pt x="5557" y="1679"/>
                    </a:lnTo>
                    <a:lnTo>
                      <a:pt x="5434" y="1420"/>
                    </a:lnTo>
                    <a:lnTo>
                      <a:pt x="5270" y="1188"/>
                    </a:lnTo>
                    <a:lnTo>
                      <a:pt x="5093" y="956"/>
                    </a:lnTo>
                    <a:lnTo>
                      <a:pt x="4888" y="751"/>
                    </a:lnTo>
                    <a:lnTo>
                      <a:pt x="4656" y="560"/>
                    </a:lnTo>
                    <a:lnTo>
                      <a:pt x="4410" y="396"/>
                    </a:lnTo>
                    <a:lnTo>
                      <a:pt x="4151" y="260"/>
                    </a:lnTo>
                    <a:lnTo>
                      <a:pt x="3878" y="150"/>
                    </a:lnTo>
                    <a:lnTo>
                      <a:pt x="3605" y="68"/>
                    </a:lnTo>
                    <a:lnTo>
                      <a:pt x="3318" y="27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6" name="Google Shape;857;p24">
                <a:extLst>
                  <a:ext uri="{FF2B5EF4-FFF2-40B4-BE49-F238E27FC236}">
                    <a16:creationId xmlns:a16="http://schemas.microsoft.com/office/drawing/2014/main" id="{5FC18A64-A8B2-4179-4CE7-7C55B35616A2}"/>
                  </a:ext>
                </a:extLst>
              </p:cNvPr>
              <p:cNvSpPr/>
              <p:nvPr/>
            </p:nvSpPr>
            <p:spPr>
              <a:xfrm>
                <a:off x="8193275" y="1397226"/>
                <a:ext cx="52225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823" extrusionOk="0">
                    <a:moveTo>
                      <a:pt x="123" y="0"/>
                    </a:moveTo>
                    <a:lnTo>
                      <a:pt x="68" y="14"/>
                    </a:lnTo>
                    <a:lnTo>
                      <a:pt x="27" y="41"/>
                    </a:lnTo>
                    <a:lnTo>
                      <a:pt x="14" y="82"/>
                    </a:lnTo>
                    <a:lnTo>
                      <a:pt x="0" y="123"/>
                    </a:lnTo>
                    <a:lnTo>
                      <a:pt x="14" y="178"/>
                    </a:lnTo>
                    <a:lnTo>
                      <a:pt x="41" y="219"/>
                    </a:lnTo>
                    <a:lnTo>
                      <a:pt x="82" y="232"/>
                    </a:lnTo>
                    <a:lnTo>
                      <a:pt x="123" y="246"/>
                    </a:lnTo>
                    <a:lnTo>
                      <a:pt x="287" y="246"/>
                    </a:lnTo>
                    <a:lnTo>
                      <a:pt x="451" y="273"/>
                    </a:lnTo>
                    <a:lnTo>
                      <a:pt x="615" y="300"/>
                    </a:lnTo>
                    <a:lnTo>
                      <a:pt x="765" y="355"/>
                    </a:lnTo>
                    <a:lnTo>
                      <a:pt x="915" y="423"/>
                    </a:lnTo>
                    <a:lnTo>
                      <a:pt x="1065" y="505"/>
                    </a:lnTo>
                    <a:lnTo>
                      <a:pt x="1188" y="587"/>
                    </a:lnTo>
                    <a:lnTo>
                      <a:pt x="1324" y="696"/>
                    </a:lnTo>
                    <a:lnTo>
                      <a:pt x="1434" y="819"/>
                    </a:lnTo>
                    <a:lnTo>
                      <a:pt x="1529" y="956"/>
                    </a:lnTo>
                    <a:lnTo>
                      <a:pt x="1625" y="1092"/>
                    </a:lnTo>
                    <a:lnTo>
                      <a:pt x="1693" y="1229"/>
                    </a:lnTo>
                    <a:lnTo>
                      <a:pt x="1761" y="1379"/>
                    </a:lnTo>
                    <a:lnTo>
                      <a:pt x="1802" y="1543"/>
                    </a:lnTo>
                    <a:lnTo>
                      <a:pt x="1830" y="1707"/>
                    </a:lnTo>
                    <a:lnTo>
                      <a:pt x="1843" y="1870"/>
                    </a:lnTo>
                    <a:lnTo>
                      <a:pt x="1843" y="2034"/>
                    </a:lnTo>
                    <a:lnTo>
                      <a:pt x="1816" y="2198"/>
                    </a:lnTo>
                    <a:lnTo>
                      <a:pt x="1775" y="2362"/>
                    </a:lnTo>
                    <a:lnTo>
                      <a:pt x="1734" y="2526"/>
                    </a:lnTo>
                    <a:lnTo>
                      <a:pt x="1666" y="2662"/>
                    </a:lnTo>
                    <a:lnTo>
                      <a:pt x="1584" y="2812"/>
                    </a:lnTo>
                    <a:lnTo>
                      <a:pt x="1488" y="2935"/>
                    </a:lnTo>
                    <a:lnTo>
                      <a:pt x="1379" y="3058"/>
                    </a:lnTo>
                    <a:lnTo>
                      <a:pt x="1270" y="3167"/>
                    </a:lnTo>
                    <a:lnTo>
                      <a:pt x="1147" y="3277"/>
                    </a:lnTo>
                    <a:lnTo>
                      <a:pt x="1010" y="3359"/>
                    </a:lnTo>
                    <a:lnTo>
                      <a:pt x="860" y="3441"/>
                    </a:lnTo>
                    <a:lnTo>
                      <a:pt x="710" y="3495"/>
                    </a:lnTo>
                    <a:lnTo>
                      <a:pt x="546" y="3536"/>
                    </a:lnTo>
                    <a:lnTo>
                      <a:pt x="382" y="3563"/>
                    </a:lnTo>
                    <a:lnTo>
                      <a:pt x="219" y="3577"/>
                    </a:lnTo>
                    <a:lnTo>
                      <a:pt x="164" y="3591"/>
                    </a:lnTo>
                    <a:lnTo>
                      <a:pt x="137" y="3618"/>
                    </a:lnTo>
                    <a:lnTo>
                      <a:pt x="109" y="3659"/>
                    </a:lnTo>
                    <a:lnTo>
                      <a:pt x="96" y="3714"/>
                    </a:lnTo>
                    <a:lnTo>
                      <a:pt x="109" y="3741"/>
                    </a:lnTo>
                    <a:lnTo>
                      <a:pt x="123" y="3782"/>
                    </a:lnTo>
                    <a:lnTo>
                      <a:pt x="150" y="3809"/>
                    </a:lnTo>
                    <a:lnTo>
                      <a:pt x="178" y="3823"/>
                    </a:lnTo>
                    <a:lnTo>
                      <a:pt x="219" y="3823"/>
                    </a:lnTo>
                    <a:lnTo>
                      <a:pt x="423" y="3809"/>
                    </a:lnTo>
                    <a:lnTo>
                      <a:pt x="615" y="3782"/>
                    </a:lnTo>
                    <a:lnTo>
                      <a:pt x="792" y="3727"/>
                    </a:lnTo>
                    <a:lnTo>
                      <a:pt x="969" y="3659"/>
                    </a:lnTo>
                    <a:lnTo>
                      <a:pt x="1133" y="3563"/>
                    </a:lnTo>
                    <a:lnTo>
                      <a:pt x="1283" y="3468"/>
                    </a:lnTo>
                    <a:lnTo>
                      <a:pt x="1434" y="3359"/>
                    </a:lnTo>
                    <a:lnTo>
                      <a:pt x="1557" y="3222"/>
                    </a:lnTo>
                    <a:lnTo>
                      <a:pt x="1679" y="3086"/>
                    </a:lnTo>
                    <a:lnTo>
                      <a:pt x="1789" y="2935"/>
                    </a:lnTo>
                    <a:lnTo>
                      <a:pt x="1884" y="2772"/>
                    </a:lnTo>
                    <a:lnTo>
                      <a:pt x="1952" y="2608"/>
                    </a:lnTo>
                    <a:lnTo>
                      <a:pt x="2007" y="2430"/>
                    </a:lnTo>
                    <a:lnTo>
                      <a:pt x="2062" y="2253"/>
                    </a:lnTo>
                    <a:lnTo>
                      <a:pt x="2075" y="2062"/>
                    </a:lnTo>
                    <a:lnTo>
                      <a:pt x="2089" y="1857"/>
                    </a:lnTo>
                    <a:lnTo>
                      <a:pt x="2075" y="1666"/>
                    </a:lnTo>
                    <a:lnTo>
                      <a:pt x="2034" y="1488"/>
                    </a:lnTo>
                    <a:lnTo>
                      <a:pt x="1980" y="1311"/>
                    </a:lnTo>
                    <a:lnTo>
                      <a:pt x="1925" y="1133"/>
                    </a:lnTo>
                    <a:lnTo>
                      <a:pt x="1830" y="969"/>
                    </a:lnTo>
                    <a:lnTo>
                      <a:pt x="1734" y="806"/>
                    </a:lnTo>
                    <a:lnTo>
                      <a:pt x="1625" y="655"/>
                    </a:lnTo>
                    <a:lnTo>
                      <a:pt x="1488" y="519"/>
                    </a:lnTo>
                    <a:lnTo>
                      <a:pt x="1338" y="396"/>
                    </a:lnTo>
                    <a:lnTo>
                      <a:pt x="1188" y="287"/>
                    </a:lnTo>
                    <a:lnTo>
                      <a:pt x="1024" y="205"/>
                    </a:lnTo>
                    <a:lnTo>
                      <a:pt x="860" y="123"/>
                    </a:lnTo>
                    <a:lnTo>
                      <a:pt x="683" y="68"/>
                    </a:lnTo>
                    <a:lnTo>
                      <a:pt x="492" y="27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7" name="Google Shape;858;p24">
                <a:extLst>
                  <a:ext uri="{FF2B5EF4-FFF2-40B4-BE49-F238E27FC236}">
                    <a16:creationId xmlns:a16="http://schemas.microsoft.com/office/drawing/2014/main" id="{22077B20-A812-9A63-8EFA-345AE69FD1CA}"/>
                  </a:ext>
                </a:extLst>
              </p:cNvPr>
              <p:cNvSpPr/>
              <p:nvPr/>
            </p:nvSpPr>
            <p:spPr>
              <a:xfrm>
                <a:off x="8194300" y="1439201"/>
                <a:ext cx="4780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506" extrusionOk="0">
                    <a:moveTo>
                      <a:pt x="751" y="0"/>
                    </a:moveTo>
                    <a:lnTo>
                      <a:pt x="519" y="28"/>
                    </a:lnTo>
                    <a:lnTo>
                      <a:pt x="287" y="69"/>
                    </a:lnTo>
                    <a:lnTo>
                      <a:pt x="68" y="151"/>
                    </a:lnTo>
                    <a:lnTo>
                      <a:pt x="27" y="178"/>
                    </a:lnTo>
                    <a:lnTo>
                      <a:pt x="0" y="219"/>
                    </a:lnTo>
                    <a:lnTo>
                      <a:pt x="0" y="273"/>
                    </a:lnTo>
                    <a:lnTo>
                      <a:pt x="0" y="314"/>
                    </a:lnTo>
                    <a:lnTo>
                      <a:pt x="41" y="355"/>
                    </a:lnTo>
                    <a:lnTo>
                      <a:pt x="82" y="383"/>
                    </a:lnTo>
                    <a:lnTo>
                      <a:pt x="123" y="396"/>
                    </a:lnTo>
                    <a:lnTo>
                      <a:pt x="164" y="383"/>
                    </a:lnTo>
                    <a:lnTo>
                      <a:pt x="355" y="314"/>
                    </a:lnTo>
                    <a:lnTo>
                      <a:pt x="560" y="260"/>
                    </a:lnTo>
                    <a:lnTo>
                      <a:pt x="765" y="232"/>
                    </a:lnTo>
                    <a:lnTo>
                      <a:pt x="956" y="246"/>
                    </a:lnTo>
                    <a:lnTo>
                      <a:pt x="1161" y="273"/>
                    </a:lnTo>
                    <a:lnTo>
                      <a:pt x="1352" y="314"/>
                    </a:lnTo>
                    <a:lnTo>
                      <a:pt x="1543" y="396"/>
                    </a:lnTo>
                    <a:lnTo>
                      <a:pt x="1734" y="492"/>
                    </a:lnTo>
                    <a:lnTo>
                      <a:pt x="1775" y="505"/>
                    </a:lnTo>
                    <a:lnTo>
                      <a:pt x="1816" y="505"/>
                    </a:lnTo>
                    <a:lnTo>
                      <a:pt x="1871" y="492"/>
                    </a:lnTo>
                    <a:lnTo>
                      <a:pt x="1898" y="451"/>
                    </a:lnTo>
                    <a:lnTo>
                      <a:pt x="1911" y="410"/>
                    </a:lnTo>
                    <a:lnTo>
                      <a:pt x="1911" y="369"/>
                    </a:lnTo>
                    <a:lnTo>
                      <a:pt x="1898" y="328"/>
                    </a:lnTo>
                    <a:lnTo>
                      <a:pt x="1857" y="287"/>
                    </a:lnTo>
                    <a:lnTo>
                      <a:pt x="1652" y="178"/>
                    </a:lnTo>
                    <a:lnTo>
                      <a:pt x="1434" y="82"/>
                    </a:lnTo>
                    <a:lnTo>
                      <a:pt x="1215" y="28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8" name="Google Shape;859;p24">
                <a:extLst>
                  <a:ext uri="{FF2B5EF4-FFF2-40B4-BE49-F238E27FC236}">
                    <a16:creationId xmlns:a16="http://schemas.microsoft.com/office/drawing/2014/main" id="{912DC123-B5B3-AEF7-02C7-6E1BB4875B7E}"/>
                  </a:ext>
                </a:extLst>
              </p:cNvPr>
              <p:cNvSpPr/>
              <p:nvPr/>
            </p:nvSpPr>
            <p:spPr>
              <a:xfrm>
                <a:off x="8785100" y="1371626"/>
                <a:ext cx="145775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5830" extrusionOk="0">
                    <a:moveTo>
                      <a:pt x="2759" y="0"/>
                    </a:moveTo>
                    <a:lnTo>
                      <a:pt x="2486" y="27"/>
                    </a:lnTo>
                    <a:lnTo>
                      <a:pt x="2213" y="82"/>
                    </a:lnTo>
                    <a:lnTo>
                      <a:pt x="1940" y="164"/>
                    </a:lnTo>
                    <a:lnTo>
                      <a:pt x="1680" y="273"/>
                    </a:lnTo>
                    <a:lnTo>
                      <a:pt x="1421" y="396"/>
                    </a:lnTo>
                    <a:lnTo>
                      <a:pt x="1189" y="560"/>
                    </a:lnTo>
                    <a:lnTo>
                      <a:pt x="970" y="737"/>
                    </a:lnTo>
                    <a:lnTo>
                      <a:pt x="752" y="942"/>
                    </a:lnTo>
                    <a:lnTo>
                      <a:pt x="561" y="1174"/>
                    </a:lnTo>
                    <a:lnTo>
                      <a:pt x="397" y="1434"/>
                    </a:lnTo>
                    <a:lnTo>
                      <a:pt x="260" y="1693"/>
                    </a:lnTo>
                    <a:lnTo>
                      <a:pt x="151" y="1952"/>
                    </a:lnTo>
                    <a:lnTo>
                      <a:pt x="69" y="2225"/>
                    </a:lnTo>
                    <a:lnTo>
                      <a:pt x="28" y="2512"/>
                    </a:lnTo>
                    <a:lnTo>
                      <a:pt x="1" y="2785"/>
                    </a:lnTo>
                    <a:lnTo>
                      <a:pt x="1" y="3072"/>
                    </a:lnTo>
                    <a:lnTo>
                      <a:pt x="28" y="3345"/>
                    </a:lnTo>
                    <a:lnTo>
                      <a:pt x="83" y="3618"/>
                    </a:lnTo>
                    <a:lnTo>
                      <a:pt x="165" y="3891"/>
                    </a:lnTo>
                    <a:lnTo>
                      <a:pt x="274" y="4151"/>
                    </a:lnTo>
                    <a:lnTo>
                      <a:pt x="397" y="4410"/>
                    </a:lnTo>
                    <a:lnTo>
                      <a:pt x="561" y="4642"/>
                    </a:lnTo>
                    <a:lnTo>
                      <a:pt x="738" y="4860"/>
                    </a:lnTo>
                    <a:lnTo>
                      <a:pt x="957" y="5079"/>
                    </a:lnTo>
                    <a:lnTo>
                      <a:pt x="1175" y="5270"/>
                    </a:lnTo>
                    <a:lnTo>
                      <a:pt x="1434" y="5434"/>
                    </a:lnTo>
                    <a:lnTo>
                      <a:pt x="1694" y="5570"/>
                    </a:lnTo>
                    <a:lnTo>
                      <a:pt x="1953" y="5680"/>
                    </a:lnTo>
                    <a:lnTo>
                      <a:pt x="2226" y="5762"/>
                    </a:lnTo>
                    <a:lnTo>
                      <a:pt x="2513" y="5802"/>
                    </a:lnTo>
                    <a:lnTo>
                      <a:pt x="2786" y="5830"/>
                    </a:lnTo>
                    <a:lnTo>
                      <a:pt x="3073" y="5830"/>
                    </a:lnTo>
                    <a:lnTo>
                      <a:pt x="3346" y="5802"/>
                    </a:lnTo>
                    <a:lnTo>
                      <a:pt x="3632" y="5748"/>
                    </a:lnTo>
                    <a:lnTo>
                      <a:pt x="3892" y="5666"/>
                    </a:lnTo>
                    <a:lnTo>
                      <a:pt x="4151" y="5557"/>
                    </a:lnTo>
                    <a:lnTo>
                      <a:pt x="4411" y="5434"/>
                    </a:lnTo>
                    <a:lnTo>
                      <a:pt x="4643" y="5270"/>
                    </a:lnTo>
                    <a:lnTo>
                      <a:pt x="4875" y="5093"/>
                    </a:lnTo>
                    <a:lnTo>
                      <a:pt x="5080" y="4874"/>
                    </a:lnTo>
                    <a:lnTo>
                      <a:pt x="5271" y="4642"/>
                    </a:lnTo>
                    <a:lnTo>
                      <a:pt x="5435" y="4396"/>
                    </a:lnTo>
                    <a:lnTo>
                      <a:pt x="5571" y="4137"/>
                    </a:lnTo>
                    <a:lnTo>
                      <a:pt x="5680" y="3877"/>
                    </a:lnTo>
                    <a:lnTo>
                      <a:pt x="5762" y="3604"/>
                    </a:lnTo>
                    <a:lnTo>
                      <a:pt x="5803" y="3318"/>
                    </a:lnTo>
                    <a:lnTo>
                      <a:pt x="5831" y="3045"/>
                    </a:lnTo>
                    <a:lnTo>
                      <a:pt x="5831" y="2758"/>
                    </a:lnTo>
                    <a:lnTo>
                      <a:pt x="5803" y="2485"/>
                    </a:lnTo>
                    <a:lnTo>
                      <a:pt x="5749" y="2198"/>
                    </a:lnTo>
                    <a:lnTo>
                      <a:pt x="5667" y="1939"/>
                    </a:lnTo>
                    <a:lnTo>
                      <a:pt x="5557" y="1679"/>
                    </a:lnTo>
                    <a:lnTo>
                      <a:pt x="5435" y="1420"/>
                    </a:lnTo>
                    <a:lnTo>
                      <a:pt x="5271" y="1188"/>
                    </a:lnTo>
                    <a:lnTo>
                      <a:pt x="5093" y="956"/>
                    </a:lnTo>
                    <a:lnTo>
                      <a:pt x="4888" y="751"/>
                    </a:lnTo>
                    <a:lnTo>
                      <a:pt x="4656" y="560"/>
                    </a:lnTo>
                    <a:lnTo>
                      <a:pt x="4397" y="396"/>
                    </a:lnTo>
                    <a:lnTo>
                      <a:pt x="4138" y="260"/>
                    </a:lnTo>
                    <a:lnTo>
                      <a:pt x="3878" y="150"/>
                    </a:lnTo>
                    <a:lnTo>
                      <a:pt x="3605" y="68"/>
                    </a:lnTo>
                    <a:lnTo>
                      <a:pt x="3318" y="27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9" name="Google Shape;860;p24">
                <a:extLst>
                  <a:ext uri="{FF2B5EF4-FFF2-40B4-BE49-F238E27FC236}">
                    <a16:creationId xmlns:a16="http://schemas.microsoft.com/office/drawing/2014/main" id="{2285742F-6E11-F89B-BE27-89F688EEB830}"/>
                  </a:ext>
                </a:extLst>
              </p:cNvPr>
              <p:cNvSpPr/>
              <p:nvPr/>
            </p:nvSpPr>
            <p:spPr>
              <a:xfrm>
                <a:off x="8809000" y="1396201"/>
                <a:ext cx="5190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3823" extrusionOk="0">
                    <a:moveTo>
                      <a:pt x="1857" y="0"/>
                    </a:moveTo>
                    <a:lnTo>
                      <a:pt x="1666" y="14"/>
                    </a:lnTo>
                    <a:lnTo>
                      <a:pt x="1475" y="41"/>
                    </a:lnTo>
                    <a:lnTo>
                      <a:pt x="1284" y="96"/>
                    </a:lnTo>
                    <a:lnTo>
                      <a:pt x="1120" y="164"/>
                    </a:lnTo>
                    <a:lnTo>
                      <a:pt x="956" y="246"/>
                    </a:lnTo>
                    <a:lnTo>
                      <a:pt x="792" y="355"/>
                    </a:lnTo>
                    <a:lnTo>
                      <a:pt x="656" y="464"/>
                    </a:lnTo>
                    <a:lnTo>
                      <a:pt x="519" y="587"/>
                    </a:lnTo>
                    <a:lnTo>
                      <a:pt x="396" y="737"/>
                    </a:lnTo>
                    <a:lnTo>
                      <a:pt x="287" y="888"/>
                    </a:lnTo>
                    <a:lnTo>
                      <a:pt x="205" y="1038"/>
                    </a:lnTo>
                    <a:lnTo>
                      <a:pt x="123" y="1215"/>
                    </a:lnTo>
                    <a:lnTo>
                      <a:pt x="69" y="1393"/>
                    </a:lnTo>
                    <a:lnTo>
                      <a:pt x="28" y="1570"/>
                    </a:lnTo>
                    <a:lnTo>
                      <a:pt x="1" y="1761"/>
                    </a:lnTo>
                    <a:lnTo>
                      <a:pt x="1" y="1966"/>
                    </a:lnTo>
                    <a:lnTo>
                      <a:pt x="14" y="2144"/>
                    </a:lnTo>
                    <a:lnTo>
                      <a:pt x="41" y="2335"/>
                    </a:lnTo>
                    <a:lnTo>
                      <a:pt x="96" y="2512"/>
                    </a:lnTo>
                    <a:lnTo>
                      <a:pt x="164" y="2690"/>
                    </a:lnTo>
                    <a:lnTo>
                      <a:pt x="246" y="2853"/>
                    </a:lnTo>
                    <a:lnTo>
                      <a:pt x="342" y="3017"/>
                    </a:lnTo>
                    <a:lnTo>
                      <a:pt x="465" y="3154"/>
                    </a:lnTo>
                    <a:lnTo>
                      <a:pt x="588" y="3290"/>
                    </a:lnTo>
                    <a:lnTo>
                      <a:pt x="738" y="3427"/>
                    </a:lnTo>
                    <a:lnTo>
                      <a:pt x="888" y="3522"/>
                    </a:lnTo>
                    <a:lnTo>
                      <a:pt x="1052" y="3618"/>
                    </a:lnTo>
                    <a:lnTo>
                      <a:pt x="1229" y="3700"/>
                    </a:lnTo>
                    <a:lnTo>
                      <a:pt x="1407" y="3755"/>
                    </a:lnTo>
                    <a:lnTo>
                      <a:pt x="1584" y="3796"/>
                    </a:lnTo>
                    <a:lnTo>
                      <a:pt x="1775" y="3809"/>
                    </a:lnTo>
                    <a:lnTo>
                      <a:pt x="1967" y="3823"/>
                    </a:lnTo>
                    <a:lnTo>
                      <a:pt x="2007" y="3809"/>
                    </a:lnTo>
                    <a:lnTo>
                      <a:pt x="2048" y="3782"/>
                    </a:lnTo>
                    <a:lnTo>
                      <a:pt x="2076" y="3741"/>
                    </a:lnTo>
                    <a:lnTo>
                      <a:pt x="2076" y="3700"/>
                    </a:lnTo>
                    <a:lnTo>
                      <a:pt x="2062" y="3645"/>
                    </a:lnTo>
                    <a:lnTo>
                      <a:pt x="2048" y="3604"/>
                    </a:lnTo>
                    <a:lnTo>
                      <a:pt x="2007" y="3591"/>
                    </a:lnTo>
                    <a:lnTo>
                      <a:pt x="1953" y="3577"/>
                    </a:lnTo>
                    <a:lnTo>
                      <a:pt x="1789" y="3577"/>
                    </a:lnTo>
                    <a:lnTo>
                      <a:pt x="1625" y="3550"/>
                    </a:lnTo>
                    <a:lnTo>
                      <a:pt x="1461" y="3522"/>
                    </a:lnTo>
                    <a:lnTo>
                      <a:pt x="1311" y="3468"/>
                    </a:lnTo>
                    <a:lnTo>
                      <a:pt x="1161" y="3400"/>
                    </a:lnTo>
                    <a:lnTo>
                      <a:pt x="1024" y="3318"/>
                    </a:lnTo>
                    <a:lnTo>
                      <a:pt x="888" y="3222"/>
                    </a:lnTo>
                    <a:lnTo>
                      <a:pt x="765" y="3127"/>
                    </a:lnTo>
                    <a:lnTo>
                      <a:pt x="642" y="3004"/>
                    </a:lnTo>
                    <a:lnTo>
                      <a:pt x="547" y="2867"/>
                    </a:lnTo>
                    <a:lnTo>
                      <a:pt x="451" y="2731"/>
                    </a:lnTo>
                    <a:lnTo>
                      <a:pt x="383" y="2594"/>
                    </a:lnTo>
                    <a:lnTo>
                      <a:pt x="328" y="2444"/>
                    </a:lnTo>
                    <a:lnTo>
                      <a:pt x="274" y="2280"/>
                    </a:lnTo>
                    <a:lnTo>
                      <a:pt x="246" y="2116"/>
                    </a:lnTo>
                    <a:lnTo>
                      <a:pt x="233" y="1952"/>
                    </a:lnTo>
                    <a:lnTo>
                      <a:pt x="246" y="1789"/>
                    </a:lnTo>
                    <a:lnTo>
                      <a:pt x="260" y="1611"/>
                    </a:lnTo>
                    <a:lnTo>
                      <a:pt x="301" y="1461"/>
                    </a:lnTo>
                    <a:lnTo>
                      <a:pt x="355" y="1297"/>
                    </a:lnTo>
                    <a:lnTo>
                      <a:pt x="424" y="1147"/>
                    </a:lnTo>
                    <a:lnTo>
                      <a:pt x="492" y="1010"/>
                    </a:lnTo>
                    <a:lnTo>
                      <a:pt x="588" y="888"/>
                    </a:lnTo>
                    <a:lnTo>
                      <a:pt x="697" y="765"/>
                    </a:lnTo>
                    <a:lnTo>
                      <a:pt x="806" y="655"/>
                    </a:lnTo>
                    <a:lnTo>
                      <a:pt x="943" y="546"/>
                    </a:lnTo>
                    <a:lnTo>
                      <a:pt x="1079" y="464"/>
                    </a:lnTo>
                    <a:lnTo>
                      <a:pt x="1216" y="382"/>
                    </a:lnTo>
                    <a:lnTo>
                      <a:pt x="1366" y="328"/>
                    </a:lnTo>
                    <a:lnTo>
                      <a:pt x="1530" y="287"/>
                    </a:lnTo>
                    <a:lnTo>
                      <a:pt x="1693" y="246"/>
                    </a:lnTo>
                    <a:lnTo>
                      <a:pt x="1857" y="232"/>
                    </a:lnTo>
                    <a:lnTo>
                      <a:pt x="1912" y="232"/>
                    </a:lnTo>
                    <a:lnTo>
                      <a:pt x="1953" y="205"/>
                    </a:lnTo>
                    <a:lnTo>
                      <a:pt x="1967" y="164"/>
                    </a:lnTo>
                    <a:lnTo>
                      <a:pt x="1980" y="109"/>
                    </a:lnTo>
                    <a:lnTo>
                      <a:pt x="1980" y="82"/>
                    </a:lnTo>
                    <a:lnTo>
                      <a:pt x="1953" y="41"/>
                    </a:lnTo>
                    <a:lnTo>
                      <a:pt x="1926" y="14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0" name="Google Shape;861;p24">
                <a:extLst>
                  <a:ext uri="{FF2B5EF4-FFF2-40B4-BE49-F238E27FC236}">
                    <a16:creationId xmlns:a16="http://schemas.microsoft.com/office/drawing/2014/main" id="{7824898E-6350-E9F5-CCB2-73B6BE51A01D}"/>
                  </a:ext>
                </a:extLst>
              </p:cNvPr>
              <p:cNvSpPr/>
              <p:nvPr/>
            </p:nvSpPr>
            <p:spPr>
              <a:xfrm>
                <a:off x="8812075" y="1436801"/>
                <a:ext cx="48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520" extrusionOk="0">
                    <a:moveTo>
                      <a:pt x="1161" y="1"/>
                    </a:moveTo>
                    <a:lnTo>
                      <a:pt x="942" y="14"/>
                    </a:lnTo>
                    <a:lnTo>
                      <a:pt x="710" y="42"/>
                    </a:lnTo>
                    <a:lnTo>
                      <a:pt x="478" y="96"/>
                    </a:lnTo>
                    <a:lnTo>
                      <a:pt x="260" y="192"/>
                    </a:lnTo>
                    <a:lnTo>
                      <a:pt x="55" y="301"/>
                    </a:lnTo>
                    <a:lnTo>
                      <a:pt x="28" y="328"/>
                    </a:lnTo>
                    <a:lnTo>
                      <a:pt x="0" y="369"/>
                    </a:lnTo>
                    <a:lnTo>
                      <a:pt x="0" y="424"/>
                    </a:lnTo>
                    <a:lnTo>
                      <a:pt x="14" y="465"/>
                    </a:lnTo>
                    <a:lnTo>
                      <a:pt x="55" y="506"/>
                    </a:lnTo>
                    <a:lnTo>
                      <a:pt x="96" y="520"/>
                    </a:lnTo>
                    <a:lnTo>
                      <a:pt x="137" y="520"/>
                    </a:lnTo>
                    <a:lnTo>
                      <a:pt x="192" y="506"/>
                    </a:lnTo>
                    <a:lnTo>
                      <a:pt x="369" y="410"/>
                    </a:lnTo>
                    <a:lnTo>
                      <a:pt x="560" y="328"/>
                    </a:lnTo>
                    <a:lnTo>
                      <a:pt x="751" y="274"/>
                    </a:lnTo>
                    <a:lnTo>
                      <a:pt x="956" y="247"/>
                    </a:lnTo>
                    <a:lnTo>
                      <a:pt x="1161" y="247"/>
                    </a:lnTo>
                    <a:lnTo>
                      <a:pt x="1352" y="274"/>
                    </a:lnTo>
                    <a:lnTo>
                      <a:pt x="1557" y="315"/>
                    </a:lnTo>
                    <a:lnTo>
                      <a:pt x="1748" y="397"/>
                    </a:lnTo>
                    <a:lnTo>
                      <a:pt x="1844" y="397"/>
                    </a:lnTo>
                    <a:lnTo>
                      <a:pt x="1884" y="369"/>
                    </a:lnTo>
                    <a:lnTo>
                      <a:pt x="1912" y="328"/>
                    </a:lnTo>
                    <a:lnTo>
                      <a:pt x="1925" y="287"/>
                    </a:lnTo>
                    <a:lnTo>
                      <a:pt x="1912" y="233"/>
                    </a:lnTo>
                    <a:lnTo>
                      <a:pt x="1884" y="192"/>
                    </a:lnTo>
                    <a:lnTo>
                      <a:pt x="1844" y="165"/>
                    </a:lnTo>
                    <a:lnTo>
                      <a:pt x="1625" y="83"/>
                    </a:lnTo>
                    <a:lnTo>
                      <a:pt x="1393" y="28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1" name="Google Shape;862;p24">
                <a:extLst>
                  <a:ext uri="{FF2B5EF4-FFF2-40B4-BE49-F238E27FC236}">
                    <a16:creationId xmlns:a16="http://schemas.microsoft.com/office/drawing/2014/main" id="{2B476AF0-B642-6106-B5DE-86F65F54981E}"/>
                  </a:ext>
                </a:extLst>
              </p:cNvPr>
              <p:cNvSpPr/>
              <p:nvPr/>
            </p:nvSpPr>
            <p:spPr>
              <a:xfrm>
                <a:off x="8436275" y="1348751"/>
                <a:ext cx="45425" cy="45425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817" extrusionOk="0">
                    <a:moveTo>
                      <a:pt x="820" y="0"/>
                    </a:moveTo>
                    <a:lnTo>
                      <a:pt x="724" y="14"/>
                    </a:lnTo>
                    <a:lnTo>
                      <a:pt x="642" y="41"/>
                    </a:lnTo>
                    <a:lnTo>
                      <a:pt x="561" y="69"/>
                    </a:lnTo>
                    <a:lnTo>
                      <a:pt x="479" y="110"/>
                    </a:lnTo>
                    <a:lnTo>
                      <a:pt x="410" y="151"/>
                    </a:lnTo>
                    <a:lnTo>
                      <a:pt x="328" y="205"/>
                    </a:lnTo>
                    <a:lnTo>
                      <a:pt x="274" y="260"/>
                    </a:lnTo>
                    <a:lnTo>
                      <a:pt x="206" y="328"/>
                    </a:lnTo>
                    <a:lnTo>
                      <a:pt x="165" y="396"/>
                    </a:lnTo>
                    <a:lnTo>
                      <a:pt x="110" y="478"/>
                    </a:lnTo>
                    <a:lnTo>
                      <a:pt x="69" y="560"/>
                    </a:lnTo>
                    <a:lnTo>
                      <a:pt x="42" y="642"/>
                    </a:lnTo>
                    <a:lnTo>
                      <a:pt x="28" y="724"/>
                    </a:lnTo>
                    <a:lnTo>
                      <a:pt x="14" y="820"/>
                    </a:lnTo>
                    <a:lnTo>
                      <a:pt x="1" y="901"/>
                    </a:lnTo>
                    <a:lnTo>
                      <a:pt x="14" y="997"/>
                    </a:lnTo>
                    <a:lnTo>
                      <a:pt x="28" y="1093"/>
                    </a:lnTo>
                    <a:lnTo>
                      <a:pt x="42" y="1175"/>
                    </a:lnTo>
                    <a:lnTo>
                      <a:pt x="69" y="1256"/>
                    </a:lnTo>
                    <a:lnTo>
                      <a:pt x="110" y="1338"/>
                    </a:lnTo>
                    <a:lnTo>
                      <a:pt x="165" y="1420"/>
                    </a:lnTo>
                    <a:lnTo>
                      <a:pt x="206" y="1489"/>
                    </a:lnTo>
                    <a:lnTo>
                      <a:pt x="274" y="1557"/>
                    </a:lnTo>
                    <a:lnTo>
                      <a:pt x="328" y="1611"/>
                    </a:lnTo>
                    <a:lnTo>
                      <a:pt x="410" y="1666"/>
                    </a:lnTo>
                    <a:lnTo>
                      <a:pt x="479" y="1707"/>
                    </a:lnTo>
                    <a:lnTo>
                      <a:pt x="561" y="1748"/>
                    </a:lnTo>
                    <a:lnTo>
                      <a:pt x="642" y="1775"/>
                    </a:lnTo>
                    <a:lnTo>
                      <a:pt x="724" y="1803"/>
                    </a:lnTo>
                    <a:lnTo>
                      <a:pt x="820" y="1816"/>
                    </a:lnTo>
                    <a:lnTo>
                      <a:pt x="1011" y="1816"/>
                    </a:lnTo>
                    <a:lnTo>
                      <a:pt x="1093" y="1803"/>
                    </a:lnTo>
                    <a:lnTo>
                      <a:pt x="1189" y="1775"/>
                    </a:lnTo>
                    <a:lnTo>
                      <a:pt x="1271" y="1748"/>
                    </a:lnTo>
                    <a:lnTo>
                      <a:pt x="1352" y="1707"/>
                    </a:lnTo>
                    <a:lnTo>
                      <a:pt x="1421" y="1666"/>
                    </a:lnTo>
                    <a:lnTo>
                      <a:pt x="1489" y="1611"/>
                    </a:lnTo>
                    <a:lnTo>
                      <a:pt x="1557" y="1557"/>
                    </a:lnTo>
                    <a:lnTo>
                      <a:pt x="1612" y="1489"/>
                    </a:lnTo>
                    <a:lnTo>
                      <a:pt x="1666" y="1420"/>
                    </a:lnTo>
                    <a:lnTo>
                      <a:pt x="1707" y="1338"/>
                    </a:lnTo>
                    <a:lnTo>
                      <a:pt x="1748" y="1256"/>
                    </a:lnTo>
                    <a:lnTo>
                      <a:pt x="1776" y="1175"/>
                    </a:lnTo>
                    <a:lnTo>
                      <a:pt x="1803" y="1093"/>
                    </a:lnTo>
                    <a:lnTo>
                      <a:pt x="1817" y="997"/>
                    </a:lnTo>
                    <a:lnTo>
                      <a:pt x="1817" y="901"/>
                    </a:lnTo>
                    <a:lnTo>
                      <a:pt x="1817" y="820"/>
                    </a:lnTo>
                    <a:lnTo>
                      <a:pt x="1803" y="724"/>
                    </a:lnTo>
                    <a:lnTo>
                      <a:pt x="1776" y="642"/>
                    </a:lnTo>
                    <a:lnTo>
                      <a:pt x="1748" y="560"/>
                    </a:lnTo>
                    <a:lnTo>
                      <a:pt x="1707" y="478"/>
                    </a:lnTo>
                    <a:lnTo>
                      <a:pt x="1666" y="396"/>
                    </a:lnTo>
                    <a:lnTo>
                      <a:pt x="1612" y="328"/>
                    </a:lnTo>
                    <a:lnTo>
                      <a:pt x="1557" y="260"/>
                    </a:lnTo>
                    <a:lnTo>
                      <a:pt x="1489" y="205"/>
                    </a:lnTo>
                    <a:lnTo>
                      <a:pt x="1421" y="151"/>
                    </a:lnTo>
                    <a:lnTo>
                      <a:pt x="1352" y="110"/>
                    </a:lnTo>
                    <a:lnTo>
                      <a:pt x="1271" y="69"/>
                    </a:lnTo>
                    <a:lnTo>
                      <a:pt x="1189" y="41"/>
                    </a:lnTo>
                    <a:lnTo>
                      <a:pt x="1093" y="14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2" name="Google Shape;863;p24">
                <a:extLst>
                  <a:ext uri="{FF2B5EF4-FFF2-40B4-BE49-F238E27FC236}">
                    <a16:creationId xmlns:a16="http://schemas.microsoft.com/office/drawing/2014/main" id="{8D5B2217-8723-F7FC-2D3D-C6CE94BF68DC}"/>
                  </a:ext>
                </a:extLst>
              </p:cNvPr>
              <p:cNvSpPr/>
              <p:nvPr/>
            </p:nvSpPr>
            <p:spPr>
              <a:xfrm>
                <a:off x="8597375" y="1348751"/>
                <a:ext cx="45425" cy="45425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817" extrusionOk="0">
                    <a:moveTo>
                      <a:pt x="820" y="0"/>
                    </a:moveTo>
                    <a:lnTo>
                      <a:pt x="724" y="14"/>
                    </a:lnTo>
                    <a:lnTo>
                      <a:pt x="643" y="41"/>
                    </a:lnTo>
                    <a:lnTo>
                      <a:pt x="561" y="69"/>
                    </a:lnTo>
                    <a:lnTo>
                      <a:pt x="479" y="110"/>
                    </a:lnTo>
                    <a:lnTo>
                      <a:pt x="397" y="151"/>
                    </a:lnTo>
                    <a:lnTo>
                      <a:pt x="329" y="205"/>
                    </a:lnTo>
                    <a:lnTo>
                      <a:pt x="274" y="260"/>
                    </a:lnTo>
                    <a:lnTo>
                      <a:pt x="206" y="328"/>
                    </a:lnTo>
                    <a:lnTo>
                      <a:pt x="151" y="396"/>
                    </a:lnTo>
                    <a:lnTo>
                      <a:pt x="110" y="478"/>
                    </a:lnTo>
                    <a:lnTo>
                      <a:pt x="69" y="560"/>
                    </a:lnTo>
                    <a:lnTo>
                      <a:pt x="42" y="642"/>
                    </a:lnTo>
                    <a:lnTo>
                      <a:pt x="15" y="724"/>
                    </a:lnTo>
                    <a:lnTo>
                      <a:pt x="1" y="820"/>
                    </a:lnTo>
                    <a:lnTo>
                      <a:pt x="1" y="901"/>
                    </a:lnTo>
                    <a:lnTo>
                      <a:pt x="1" y="997"/>
                    </a:lnTo>
                    <a:lnTo>
                      <a:pt x="15" y="1093"/>
                    </a:lnTo>
                    <a:lnTo>
                      <a:pt x="42" y="1175"/>
                    </a:lnTo>
                    <a:lnTo>
                      <a:pt x="69" y="1256"/>
                    </a:lnTo>
                    <a:lnTo>
                      <a:pt x="110" y="1338"/>
                    </a:lnTo>
                    <a:lnTo>
                      <a:pt x="151" y="1420"/>
                    </a:lnTo>
                    <a:lnTo>
                      <a:pt x="206" y="1489"/>
                    </a:lnTo>
                    <a:lnTo>
                      <a:pt x="274" y="1557"/>
                    </a:lnTo>
                    <a:lnTo>
                      <a:pt x="329" y="1611"/>
                    </a:lnTo>
                    <a:lnTo>
                      <a:pt x="397" y="1666"/>
                    </a:lnTo>
                    <a:lnTo>
                      <a:pt x="479" y="1707"/>
                    </a:lnTo>
                    <a:lnTo>
                      <a:pt x="561" y="1748"/>
                    </a:lnTo>
                    <a:lnTo>
                      <a:pt x="643" y="1775"/>
                    </a:lnTo>
                    <a:lnTo>
                      <a:pt x="724" y="1803"/>
                    </a:lnTo>
                    <a:lnTo>
                      <a:pt x="820" y="1816"/>
                    </a:lnTo>
                    <a:lnTo>
                      <a:pt x="998" y="1816"/>
                    </a:lnTo>
                    <a:lnTo>
                      <a:pt x="1093" y="1803"/>
                    </a:lnTo>
                    <a:lnTo>
                      <a:pt x="1175" y="1775"/>
                    </a:lnTo>
                    <a:lnTo>
                      <a:pt x="1271" y="1748"/>
                    </a:lnTo>
                    <a:lnTo>
                      <a:pt x="1339" y="1707"/>
                    </a:lnTo>
                    <a:lnTo>
                      <a:pt x="1421" y="1666"/>
                    </a:lnTo>
                    <a:lnTo>
                      <a:pt x="1489" y="1611"/>
                    </a:lnTo>
                    <a:lnTo>
                      <a:pt x="1557" y="1557"/>
                    </a:lnTo>
                    <a:lnTo>
                      <a:pt x="1612" y="1489"/>
                    </a:lnTo>
                    <a:lnTo>
                      <a:pt x="1667" y="1420"/>
                    </a:lnTo>
                    <a:lnTo>
                      <a:pt x="1707" y="1338"/>
                    </a:lnTo>
                    <a:lnTo>
                      <a:pt x="1748" y="1256"/>
                    </a:lnTo>
                    <a:lnTo>
                      <a:pt x="1776" y="1175"/>
                    </a:lnTo>
                    <a:lnTo>
                      <a:pt x="1803" y="1093"/>
                    </a:lnTo>
                    <a:lnTo>
                      <a:pt x="1817" y="997"/>
                    </a:lnTo>
                    <a:lnTo>
                      <a:pt x="1817" y="901"/>
                    </a:lnTo>
                    <a:lnTo>
                      <a:pt x="1817" y="820"/>
                    </a:lnTo>
                    <a:lnTo>
                      <a:pt x="1803" y="724"/>
                    </a:lnTo>
                    <a:lnTo>
                      <a:pt x="1776" y="642"/>
                    </a:lnTo>
                    <a:lnTo>
                      <a:pt x="1748" y="560"/>
                    </a:lnTo>
                    <a:lnTo>
                      <a:pt x="1707" y="478"/>
                    </a:lnTo>
                    <a:lnTo>
                      <a:pt x="1667" y="396"/>
                    </a:lnTo>
                    <a:lnTo>
                      <a:pt x="1612" y="328"/>
                    </a:lnTo>
                    <a:lnTo>
                      <a:pt x="1557" y="260"/>
                    </a:lnTo>
                    <a:lnTo>
                      <a:pt x="1489" y="205"/>
                    </a:lnTo>
                    <a:lnTo>
                      <a:pt x="1421" y="151"/>
                    </a:lnTo>
                    <a:lnTo>
                      <a:pt x="1339" y="110"/>
                    </a:lnTo>
                    <a:lnTo>
                      <a:pt x="1271" y="69"/>
                    </a:lnTo>
                    <a:lnTo>
                      <a:pt x="1175" y="41"/>
                    </a:lnTo>
                    <a:lnTo>
                      <a:pt x="1093" y="14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3" name="Google Shape;864;p24">
                <a:extLst>
                  <a:ext uri="{FF2B5EF4-FFF2-40B4-BE49-F238E27FC236}">
                    <a16:creationId xmlns:a16="http://schemas.microsoft.com/office/drawing/2014/main" id="{D3A3FA82-30E8-6BC0-31A0-0064E327DE25}"/>
                  </a:ext>
                </a:extLst>
              </p:cNvPr>
              <p:cNvSpPr/>
              <p:nvPr/>
            </p:nvSpPr>
            <p:spPr>
              <a:xfrm>
                <a:off x="8434575" y="1517351"/>
                <a:ext cx="209600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3578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14" y="219"/>
                    </a:lnTo>
                    <a:lnTo>
                      <a:pt x="28" y="410"/>
                    </a:lnTo>
                    <a:lnTo>
                      <a:pt x="42" y="588"/>
                    </a:lnTo>
                    <a:lnTo>
                      <a:pt x="82" y="752"/>
                    </a:lnTo>
                    <a:lnTo>
                      <a:pt x="123" y="929"/>
                    </a:lnTo>
                    <a:lnTo>
                      <a:pt x="164" y="1093"/>
                    </a:lnTo>
                    <a:lnTo>
                      <a:pt x="219" y="1257"/>
                    </a:lnTo>
                    <a:lnTo>
                      <a:pt x="287" y="1421"/>
                    </a:lnTo>
                    <a:lnTo>
                      <a:pt x="356" y="1571"/>
                    </a:lnTo>
                    <a:lnTo>
                      <a:pt x="437" y="1735"/>
                    </a:lnTo>
                    <a:lnTo>
                      <a:pt x="519" y="1885"/>
                    </a:lnTo>
                    <a:lnTo>
                      <a:pt x="615" y="2021"/>
                    </a:lnTo>
                    <a:lnTo>
                      <a:pt x="820" y="2294"/>
                    </a:lnTo>
                    <a:lnTo>
                      <a:pt x="1038" y="2540"/>
                    </a:lnTo>
                    <a:lnTo>
                      <a:pt x="1298" y="2772"/>
                    </a:lnTo>
                    <a:lnTo>
                      <a:pt x="1571" y="2977"/>
                    </a:lnTo>
                    <a:lnTo>
                      <a:pt x="1707" y="3073"/>
                    </a:lnTo>
                    <a:lnTo>
                      <a:pt x="1857" y="3155"/>
                    </a:lnTo>
                    <a:lnTo>
                      <a:pt x="2008" y="3236"/>
                    </a:lnTo>
                    <a:lnTo>
                      <a:pt x="2171" y="3305"/>
                    </a:lnTo>
                    <a:lnTo>
                      <a:pt x="2335" y="3373"/>
                    </a:lnTo>
                    <a:lnTo>
                      <a:pt x="2499" y="3428"/>
                    </a:lnTo>
                    <a:lnTo>
                      <a:pt x="2663" y="3469"/>
                    </a:lnTo>
                    <a:lnTo>
                      <a:pt x="2827" y="3510"/>
                    </a:lnTo>
                    <a:lnTo>
                      <a:pt x="3004" y="3537"/>
                    </a:lnTo>
                    <a:lnTo>
                      <a:pt x="3182" y="3564"/>
                    </a:lnTo>
                    <a:lnTo>
                      <a:pt x="3359" y="3578"/>
                    </a:lnTo>
                    <a:lnTo>
                      <a:pt x="5025" y="3578"/>
                    </a:lnTo>
                    <a:lnTo>
                      <a:pt x="5202" y="3564"/>
                    </a:lnTo>
                    <a:lnTo>
                      <a:pt x="5380" y="3537"/>
                    </a:lnTo>
                    <a:lnTo>
                      <a:pt x="5557" y="3510"/>
                    </a:lnTo>
                    <a:lnTo>
                      <a:pt x="5735" y="3469"/>
                    </a:lnTo>
                    <a:lnTo>
                      <a:pt x="5899" y="3428"/>
                    </a:lnTo>
                    <a:lnTo>
                      <a:pt x="6062" y="3373"/>
                    </a:lnTo>
                    <a:lnTo>
                      <a:pt x="6226" y="3305"/>
                    </a:lnTo>
                    <a:lnTo>
                      <a:pt x="6376" y="3236"/>
                    </a:lnTo>
                    <a:lnTo>
                      <a:pt x="6540" y="3155"/>
                    </a:lnTo>
                    <a:lnTo>
                      <a:pt x="6677" y="3073"/>
                    </a:lnTo>
                    <a:lnTo>
                      <a:pt x="6827" y="2977"/>
                    </a:lnTo>
                    <a:lnTo>
                      <a:pt x="7100" y="2772"/>
                    </a:lnTo>
                    <a:lnTo>
                      <a:pt x="7346" y="2540"/>
                    </a:lnTo>
                    <a:lnTo>
                      <a:pt x="7578" y="2294"/>
                    </a:lnTo>
                    <a:lnTo>
                      <a:pt x="7783" y="2021"/>
                    </a:lnTo>
                    <a:lnTo>
                      <a:pt x="7878" y="1885"/>
                    </a:lnTo>
                    <a:lnTo>
                      <a:pt x="7960" y="1735"/>
                    </a:lnTo>
                    <a:lnTo>
                      <a:pt x="8042" y="1571"/>
                    </a:lnTo>
                    <a:lnTo>
                      <a:pt x="8110" y="1421"/>
                    </a:lnTo>
                    <a:lnTo>
                      <a:pt x="8179" y="1257"/>
                    </a:lnTo>
                    <a:lnTo>
                      <a:pt x="8233" y="1093"/>
                    </a:lnTo>
                    <a:lnTo>
                      <a:pt x="8274" y="929"/>
                    </a:lnTo>
                    <a:lnTo>
                      <a:pt x="8315" y="752"/>
                    </a:lnTo>
                    <a:lnTo>
                      <a:pt x="8342" y="588"/>
                    </a:lnTo>
                    <a:lnTo>
                      <a:pt x="8370" y="410"/>
                    </a:lnTo>
                    <a:lnTo>
                      <a:pt x="8383" y="219"/>
                    </a:lnTo>
                    <a:lnTo>
                      <a:pt x="8383" y="42"/>
                    </a:lnTo>
                    <a:lnTo>
                      <a:pt x="83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4" name="Google Shape;865;p24">
                <a:extLst>
                  <a:ext uri="{FF2B5EF4-FFF2-40B4-BE49-F238E27FC236}">
                    <a16:creationId xmlns:a16="http://schemas.microsoft.com/office/drawing/2014/main" id="{332FE67D-33B0-77A0-B277-528D220FEDD9}"/>
                  </a:ext>
                </a:extLst>
              </p:cNvPr>
              <p:cNvSpPr/>
              <p:nvPr/>
            </p:nvSpPr>
            <p:spPr>
              <a:xfrm>
                <a:off x="8345150" y="995476"/>
                <a:ext cx="366600" cy="112325"/>
              </a:xfrm>
              <a:custGeom>
                <a:avLst/>
                <a:gdLst/>
                <a:ahLst/>
                <a:cxnLst/>
                <a:rect l="l" t="t" r="r" b="b"/>
                <a:pathLst>
                  <a:path w="14664" h="4493" extrusionOk="0">
                    <a:moveTo>
                      <a:pt x="6049" y="1"/>
                    </a:moveTo>
                    <a:lnTo>
                      <a:pt x="5625" y="15"/>
                    </a:lnTo>
                    <a:lnTo>
                      <a:pt x="5216" y="28"/>
                    </a:lnTo>
                    <a:lnTo>
                      <a:pt x="4806" y="69"/>
                    </a:lnTo>
                    <a:lnTo>
                      <a:pt x="4397" y="124"/>
                    </a:lnTo>
                    <a:lnTo>
                      <a:pt x="4001" y="192"/>
                    </a:lnTo>
                    <a:lnTo>
                      <a:pt x="3605" y="274"/>
                    </a:lnTo>
                    <a:lnTo>
                      <a:pt x="3223" y="370"/>
                    </a:lnTo>
                    <a:lnTo>
                      <a:pt x="2840" y="492"/>
                    </a:lnTo>
                    <a:lnTo>
                      <a:pt x="2458" y="615"/>
                    </a:lnTo>
                    <a:lnTo>
                      <a:pt x="2089" y="752"/>
                    </a:lnTo>
                    <a:lnTo>
                      <a:pt x="1721" y="902"/>
                    </a:lnTo>
                    <a:lnTo>
                      <a:pt x="1366" y="1066"/>
                    </a:lnTo>
                    <a:lnTo>
                      <a:pt x="1011" y="1243"/>
                    </a:lnTo>
                    <a:lnTo>
                      <a:pt x="670" y="1434"/>
                    </a:lnTo>
                    <a:lnTo>
                      <a:pt x="328" y="1639"/>
                    </a:lnTo>
                    <a:lnTo>
                      <a:pt x="1" y="1844"/>
                    </a:lnTo>
                    <a:lnTo>
                      <a:pt x="137" y="2131"/>
                    </a:lnTo>
                    <a:lnTo>
                      <a:pt x="301" y="2404"/>
                    </a:lnTo>
                    <a:lnTo>
                      <a:pt x="478" y="2663"/>
                    </a:lnTo>
                    <a:lnTo>
                      <a:pt x="670" y="2909"/>
                    </a:lnTo>
                    <a:lnTo>
                      <a:pt x="874" y="3155"/>
                    </a:lnTo>
                    <a:lnTo>
                      <a:pt x="1106" y="3359"/>
                    </a:lnTo>
                    <a:lnTo>
                      <a:pt x="1352" y="3564"/>
                    </a:lnTo>
                    <a:lnTo>
                      <a:pt x="1598" y="3755"/>
                    </a:lnTo>
                    <a:lnTo>
                      <a:pt x="1871" y="3919"/>
                    </a:lnTo>
                    <a:lnTo>
                      <a:pt x="2158" y="4069"/>
                    </a:lnTo>
                    <a:lnTo>
                      <a:pt x="2444" y="4192"/>
                    </a:lnTo>
                    <a:lnTo>
                      <a:pt x="2745" y="4302"/>
                    </a:lnTo>
                    <a:lnTo>
                      <a:pt x="3059" y="4383"/>
                    </a:lnTo>
                    <a:lnTo>
                      <a:pt x="3386" y="4438"/>
                    </a:lnTo>
                    <a:lnTo>
                      <a:pt x="3714" y="4479"/>
                    </a:lnTo>
                    <a:lnTo>
                      <a:pt x="4042" y="4493"/>
                    </a:lnTo>
                    <a:lnTo>
                      <a:pt x="10622" y="4493"/>
                    </a:lnTo>
                    <a:lnTo>
                      <a:pt x="10950" y="4479"/>
                    </a:lnTo>
                    <a:lnTo>
                      <a:pt x="11278" y="4438"/>
                    </a:lnTo>
                    <a:lnTo>
                      <a:pt x="11605" y="4383"/>
                    </a:lnTo>
                    <a:lnTo>
                      <a:pt x="11919" y="4302"/>
                    </a:lnTo>
                    <a:lnTo>
                      <a:pt x="12220" y="4192"/>
                    </a:lnTo>
                    <a:lnTo>
                      <a:pt x="12506" y="4069"/>
                    </a:lnTo>
                    <a:lnTo>
                      <a:pt x="12793" y="3919"/>
                    </a:lnTo>
                    <a:lnTo>
                      <a:pt x="13066" y="3755"/>
                    </a:lnTo>
                    <a:lnTo>
                      <a:pt x="13312" y="3564"/>
                    </a:lnTo>
                    <a:lnTo>
                      <a:pt x="13558" y="3373"/>
                    </a:lnTo>
                    <a:lnTo>
                      <a:pt x="13790" y="3155"/>
                    </a:lnTo>
                    <a:lnTo>
                      <a:pt x="13995" y="2923"/>
                    </a:lnTo>
                    <a:lnTo>
                      <a:pt x="14186" y="2663"/>
                    </a:lnTo>
                    <a:lnTo>
                      <a:pt x="14363" y="2404"/>
                    </a:lnTo>
                    <a:lnTo>
                      <a:pt x="14513" y="2131"/>
                    </a:lnTo>
                    <a:lnTo>
                      <a:pt x="14664" y="1844"/>
                    </a:lnTo>
                    <a:lnTo>
                      <a:pt x="14336" y="1639"/>
                    </a:lnTo>
                    <a:lnTo>
                      <a:pt x="13995" y="1434"/>
                    </a:lnTo>
                    <a:lnTo>
                      <a:pt x="13653" y="1243"/>
                    </a:lnTo>
                    <a:lnTo>
                      <a:pt x="13298" y="1066"/>
                    </a:lnTo>
                    <a:lnTo>
                      <a:pt x="12943" y="902"/>
                    </a:lnTo>
                    <a:lnTo>
                      <a:pt x="12575" y="752"/>
                    </a:lnTo>
                    <a:lnTo>
                      <a:pt x="12192" y="615"/>
                    </a:lnTo>
                    <a:lnTo>
                      <a:pt x="11824" y="479"/>
                    </a:lnTo>
                    <a:lnTo>
                      <a:pt x="11428" y="370"/>
                    </a:lnTo>
                    <a:lnTo>
                      <a:pt x="11046" y="274"/>
                    </a:lnTo>
                    <a:lnTo>
                      <a:pt x="10650" y="192"/>
                    </a:lnTo>
                    <a:lnTo>
                      <a:pt x="10240" y="124"/>
                    </a:lnTo>
                    <a:lnTo>
                      <a:pt x="9844" y="69"/>
                    </a:lnTo>
                    <a:lnTo>
                      <a:pt x="9435" y="28"/>
                    </a:lnTo>
                    <a:lnTo>
                      <a:pt x="9011" y="1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5" name="Google Shape;866;p24">
                <a:extLst>
                  <a:ext uri="{FF2B5EF4-FFF2-40B4-BE49-F238E27FC236}">
                    <a16:creationId xmlns:a16="http://schemas.microsoft.com/office/drawing/2014/main" id="{0000B4F5-552E-211E-4623-F90DDA82FD91}"/>
                  </a:ext>
                </a:extLst>
              </p:cNvPr>
              <p:cNvSpPr/>
              <p:nvPr/>
            </p:nvSpPr>
            <p:spPr>
              <a:xfrm>
                <a:off x="8347875" y="1445001"/>
                <a:ext cx="193225" cy="723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2895" extrusionOk="0">
                    <a:moveTo>
                      <a:pt x="2868" y="0"/>
                    </a:moveTo>
                    <a:lnTo>
                      <a:pt x="2567" y="14"/>
                    </a:lnTo>
                    <a:lnTo>
                      <a:pt x="2294" y="55"/>
                    </a:lnTo>
                    <a:lnTo>
                      <a:pt x="2008" y="137"/>
                    </a:lnTo>
                    <a:lnTo>
                      <a:pt x="1748" y="233"/>
                    </a:lnTo>
                    <a:lnTo>
                      <a:pt x="1503" y="355"/>
                    </a:lnTo>
                    <a:lnTo>
                      <a:pt x="1257" y="492"/>
                    </a:lnTo>
                    <a:lnTo>
                      <a:pt x="1038" y="656"/>
                    </a:lnTo>
                    <a:lnTo>
                      <a:pt x="834" y="847"/>
                    </a:lnTo>
                    <a:lnTo>
                      <a:pt x="656" y="1052"/>
                    </a:lnTo>
                    <a:lnTo>
                      <a:pt x="492" y="1270"/>
                    </a:lnTo>
                    <a:lnTo>
                      <a:pt x="342" y="1502"/>
                    </a:lnTo>
                    <a:lnTo>
                      <a:pt x="219" y="1748"/>
                    </a:lnTo>
                    <a:lnTo>
                      <a:pt x="124" y="2021"/>
                    </a:lnTo>
                    <a:lnTo>
                      <a:pt x="55" y="2294"/>
                    </a:lnTo>
                    <a:lnTo>
                      <a:pt x="14" y="2581"/>
                    </a:lnTo>
                    <a:lnTo>
                      <a:pt x="1" y="2867"/>
                    </a:lnTo>
                    <a:lnTo>
                      <a:pt x="1" y="2895"/>
                    </a:lnTo>
                    <a:lnTo>
                      <a:pt x="7728" y="2895"/>
                    </a:lnTo>
                    <a:lnTo>
                      <a:pt x="7728" y="1898"/>
                    </a:lnTo>
                    <a:lnTo>
                      <a:pt x="7715" y="1707"/>
                    </a:lnTo>
                    <a:lnTo>
                      <a:pt x="7687" y="1516"/>
                    </a:lnTo>
                    <a:lnTo>
                      <a:pt x="7633" y="1338"/>
                    </a:lnTo>
                    <a:lnTo>
                      <a:pt x="7578" y="1161"/>
                    </a:lnTo>
                    <a:lnTo>
                      <a:pt x="7496" y="997"/>
                    </a:lnTo>
                    <a:lnTo>
                      <a:pt x="7401" y="833"/>
                    </a:lnTo>
                    <a:lnTo>
                      <a:pt x="7291" y="697"/>
                    </a:lnTo>
                    <a:lnTo>
                      <a:pt x="7168" y="560"/>
                    </a:lnTo>
                    <a:lnTo>
                      <a:pt x="7032" y="437"/>
                    </a:lnTo>
                    <a:lnTo>
                      <a:pt x="6882" y="328"/>
                    </a:lnTo>
                    <a:lnTo>
                      <a:pt x="6732" y="233"/>
                    </a:lnTo>
                    <a:lnTo>
                      <a:pt x="6568" y="151"/>
                    </a:lnTo>
                    <a:lnTo>
                      <a:pt x="6390" y="82"/>
                    </a:lnTo>
                    <a:lnTo>
                      <a:pt x="6213" y="41"/>
                    </a:lnTo>
                    <a:lnTo>
                      <a:pt x="6022" y="14"/>
                    </a:lnTo>
                    <a:lnTo>
                      <a:pt x="5830" y="0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6" name="Google Shape;867;p24">
                <a:extLst>
                  <a:ext uri="{FF2B5EF4-FFF2-40B4-BE49-F238E27FC236}">
                    <a16:creationId xmlns:a16="http://schemas.microsoft.com/office/drawing/2014/main" id="{8C5D8E43-8DCD-3292-00F2-B77C9AFE5503}"/>
                  </a:ext>
                </a:extLst>
              </p:cNvPr>
              <p:cNvSpPr/>
              <p:nvPr/>
            </p:nvSpPr>
            <p:spPr>
              <a:xfrm>
                <a:off x="8536625" y="1445001"/>
                <a:ext cx="193225" cy="723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2895" extrusionOk="0">
                    <a:moveTo>
                      <a:pt x="1898" y="0"/>
                    </a:moveTo>
                    <a:lnTo>
                      <a:pt x="1707" y="14"/>
                    </a:lnTo>
                    <a:lnTo>
                      <a:pt x="1516" y="41"/>
                    </a:lnTo>
                    <a:lnTo>
                      <a:pt x="1339" y="82"/>
                    </a:lnTo>
                    <a:lnTo>
                      <a:pt x="1161" y="151"/>
                    </a:lnTo>
                    <a:lnTo>
                      <a:pt x="997" y="233"/>
                    </a:lnTo>
                    <a:lnTo>
                      <a:pt x="847" y="328"/>
                    </a:lnTo>
                    <a:lnTo>
                      <a:pt x="697" y="437"/>
                    </a:lnTo>
                    <a:lnTo>
                      <a:pt x="560" y="560"/>
                    </a:lnTo>
                    <a:lnTo>
                      <a:pt x="438" y="697"/>
                    </a:lnTo>
                    <a:lnTo>
                      <a:pt x="328" y="833"/>
                    </a:lnTo>
                    <a:lnTo>
                      <a:pt x="233" y="997"/>
                    </a:lnTo>
                    <a:lnTo>
                      <a:pt x="151" y="1161"/>
                    </a:lnTo>
                    <a:lnTo>
                      <a:pt x="96" y="1338"/>
                    </a:lnTo>
                    <a:lnTo>
                      <a:pt x="42" y="1516"/>
                    </a:lnTo>
                    <a:lnTo>
                      <a:pt x="14" y="1707"/>
                    </a:lnTo>
                    <a:lnTo>
                      <a:pt x="1" y="1898"/>
                    </a:lnTo>
                    <a:lnTo>
                      <a:pt x="1" y="2895"/>
                    </a:lnTo>
                    <a:lnTo>
                      <a:pt x="7728" y="2895"/>
                    </a:lnTo>
                    <a:lnTo>
                      <a:pt x="7728" y="2867"/>
                    </a:lnTo>
                    <a:lnTo>
                      <a:pt x="7714" y="2581"/>
                    </a:lnTo>
                    <a:lnTo>
                      <a:pt x="7673" y="2294"/>
                    </a:lnTo>
                    <a:lnTo>
                      <a:pt x="7605" y="2021"/>
                    </a:lnTo>
                    <a:lnTo>
                      <a:pt x="7510" y="1748"/>
                    </a:lnTo>
                    <a:lnTo>
                      <a:pt x="7387" y="1502"/>
                    </a:lnTo>
                    <a:lnTo>
                      <a:pt x="7237" y="1270"/>
                    </a:lnTo>
                    <a:lnTo>
                      <a:pt x="7073" y="1052"/>
                    </a:lnTo>
                    <a:lnTo>
                      <a:pt x="6895" y="847"/>
                    </a:lnTo>
                    <a:lnTo>
                      <a:pt x="6691" y="656"/>
                    </a:lnTo>
                    <a:lnTo>
                      <a:pt x="6458" y="492"/>
                    </a:lnTo>
                    <a:lnTo>
                      <a:pt x="6226" y="355"/>
                    </a:lnTo>
                    <a:lnTo>
                      <a:pt x="5981" y="233"/>
                    </a:lnTo>
                    <a:lnTo>
                      <a:pt x="5721" y="137"/>
                    </a:lnTo>
                    <a:lnTo>
                      <a:pt x="5434" y="55"/>
                    </a:lnTo>
                    <a:lnTo>
                      <a:pt x="5161" y="14"/>
                    </a:lnTo>
                    <a:lnTo>
                      <a:pt x="4861" y="0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7" name="Google Shape;868;p24">
                <a:extLst>
                  <a:ext uri="{FF2B5EF4-FFF2-40B4-BE49-F238E27FC236}">
                    <a16:creationId xmlns:a16="http://schemas.microsoft.com/office/drawing/2014/main" id="{0CA6E0C6-2D9D-E80E-6256-643A636C17BF}"/>
                  </a:ext>
                </a:extLst>
              </p:cNvPr>
              <p:cNvSpPr/>
              <p:nvPr/>
            </p:nvSpPr>
            <p:spPr>
              <a:xfrm>
                <a:off x="8497725" y="1386976"/>
                <a:ext cx="867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4452" extrusionOk="0">
                    <a:moveTo>
                      <a:pt x="1529" y="0"/>
                    </a:moveTo>
                    <a:lnTo>
                      <a:pt x="1366" y="28"/>
                    </a:lnTo>
                    <a:lnTo>
                      <a:pt x="1202" y="69"/>
                    </a:lnTo>
                    <a:lnTo>
                      <a:pt x="1038" y="123"/>
                    </a:lnTo>
                    <a:lnTo>
                      <a:pt x="888" y="205"/>
                    </a:lnTo>
                    <a:lnTo>
                      <a:pt x="751" y="287"/>
                    </a:lnTo>
                    <a:lnTo>
                      <a:pt x="615" y="383"/>
                    </a:lnTo>
                    <a:lnTo>
                      <a:pt x="492" y="492"/>
                    </a:lnTo>
                    <a:lnTo>
                      <a:pt x="383" y="615"/>
                    </a:lnTo>
                    <a:lnTo>
                      <a:pt x="287" y="751"/>
                    </a:lnTo>
                    <a:lnTo>
                      <a:pt x="205" y="888"/>
                    </a:lnTo>
                    <a:lnTo>
                      <a:pt x="123" y="1038"/>
                    </a:lnTo>
                    <a:lnTo>
                      <a:pt x="69" y="1202"/>
                    </a:lnTo>
                    <a:lnTo>
                      <a:pt x="28" y="1366"/>
                    </a:lnTo>
                    <a:lnTo>
                      <a:pt x="0" y="1530"/>
                    </a:lnTo>
                    <a:lnTo>
                      <a:pt x="0" y="1707"/>
                    </a:lnTo>
                    <a:lnTo>
                      <a:pt x="0" y="2745"/>
                    </a:lnTo>
                    <a:lnTo>
                      <a:pt x="0" y="2922"/>
                    </a:lnTo>
                    <a:lnTo>
                      <a:pt x="28" y="3086"/>
                    </a:lnTo>
                    <a:lnTo>
                      <a:pt x="69" y="3250"/>
                    </a:lnTo>
                    <a:lnTo>
                      <a:pt x="123" y="3414"/>
                    </a:lnTo>
                    <a:lnTo>
                      <a:pt x="205" y="3564"/>
                    </a:lnTo>
                    <a:lnTo>
                      <a:pt x="287" y="3700"/>
                    </a:lnTo>
                    <a:lnTo>
                      <a:pt x="383" y="3837"/>
                    </a:lnTo>
                    <a:lnTo>
                      <a:pt x="492" y="3960"/>
                    </a:lnTo>
                    <a:lnTo>
                      <a:pt x="615" y="4069"/>
                    </a:lnTo>
                    <a:lnTo>
                      <a:pt x="751" y="4165"/>
                    </a:lnTo>
                    <a:lnTo>
                      <a:pt x="888" y="4246"/>
                    </a:lnTo>
                    <a:lnTo>
                      <a:pt x="1038" y="4328"/>
                    </a:lnTo>
                    <a:lnTo>
                      <a:pt x="1202" y="4383"/>
                    </a:lnTo>
                    <a:lnTo>
                      <a:pt x="1366" y="4424"/>
                    </a:lnTo>
                    <a:lnTo>
                      <a:pt x="1529" y="4451"/>
                    </a:lnTo>
                    <a:lnTo>
                      <a:pt x="1925" y="4451"/>
                    </a:lnTo>
                    <a:lnTo>
                      <a:pt x="2089" y="4424"/>
                    </a:lnTo>
                    <a:lnTo>
                      <a:pt x="2253" y="4383"/>
                    </a:lnTo>
                    <a:lnTo>
                      <a:pt x="2417" y="4328"/>
                    </a:lnTo>
                    <a:lnTo>
                      <a:pt x="2567" y="4246"/>
                    </a:lnTo>
                    <a:lnTo>
                      <a:pt x="2704" y="4165"/>
                    </a:lnTo>
                    <a:lnTo>
                      <a:pt x="2840" y="4069"/>
                    </a:lnTo>
                    <a:lnTo>
                      <a:pt x="2963" y="3960"/>
                    </a:lnTo>
                    <a:lnTo>
                      <a:pt x="3072" y="3837"/>
                    </a:lnTo>
                    <a:lnTo>
                      <a:pt x="3168" y="3700"/>
                    </a:lnTo>
                    <a:lnTo>
                      <a:pt x="3250" y="3564"/>
                    </a:lnTo>
                    <a:lnTo>
                      <a:pt x="3332" y="3414"/>
                    </a:lnTo>
                    <a:lnTo>
                      <a:pt x="3386" y="3250"/>
                    </a:lnTo>
                    <a:lnTo>
                      <a:pt x="3427" y="3086"/>
                    </a:lnTo>
                    <a:lnTo>
                      <a:pt x="3454" y="2922"/>
                    </a:lnTo>
                    <a:lnTo>
                      <a:pt x="3468" y="2745"/>
                    </a:lnTo>
                    <a:lnTo>
                      <a:pt x="3468" y="1707"/>
                    </a:lnTo>
                    <a:lnTo>
                      <a:pt x="3454" y="1530"/>
                    </a:lnTo>
                    <a:lnTo>
                      <a:pt x="3427" y="1366"/>
                    </a:lnTo>
                    <a:lnTo>
                      <a:pt x="3386" y="1202"/>
                    </a:lnTo>
                    <a:lnTo>
                      <a:pt x="3332" y="1038"/>
                    </a:lnTo>
                    <a:lnTo>
                      <a:pt x="3250" y="888"/>
                    </a:lnTo>
                    <a:lnTo>
                      <a:pt x="3168" y="751"/>
                    </a:lnTo>
                    <a:lnTo>
                      <a:pt x="3072" y="615"/>
                    </a:lnTo>
                    <a:lnTo>
                      <a:pt x="2963" y="492"/>
                    </a:lnTo>
                    <a:lnTo>
                      <a:pt x="2840" y="383"/>
                    </a:lnTo>
                    <a:lnTo>
                      <a:pt x="2704" y="287"/>
                    </a:lnTo>
                    <a:lnTo>
                      <a:pt x="2567" y="205"/>
                    </a:lnTo>
                    <a:lnTo>
                      <a:pt x="2417" y="123"/>
                    </a:lnTo>
                    <a:lnTo>
                      <a:pt x="2253" y="69"/>
                    </a:lnTo>
                    <a:lnTo>
                      <a:pt x="2089" y="28"/>
                    </a:lnTo>
                    <a:lnTo>
                      <a:pt x="192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548" name="Bocadillo: rectángulo con esquinas redondeadas 2547">
            <a:extLst>
              <a:ext uri="{FF2B5EF4-FFF2-40B4-BE49-F238E27FC236}">
                <a16:creationId xmlns:a16="http://schemas.microsoft.com/office/drawing/2014/main" id="{50EA3FDA-A812-15BF-943D-A390C042A5E7}"/>
              </a:ext>
            </a:extLst>
          </p:cNvPr>
          <p:cNvSpPr/>
          <p:nvPr/>
        </p:nvSpPr>
        <p:spPr>
          <a:xfrm>
            <a:off x="4043291" y="2323347"/>
            <a:ext cx="3447206" cy="1559944"/>
          </a:xfrm>
          <a:prstGeom prst="wedgeRoundRectCallout">
            <a:avLst>
              <a:gd name="adj1" fmla="val 70331"/>
              <a:gd name="adj2" fmla="val -32921"/>
              <a:gd name="adj3" fmla="val 16667"/>
            </a:avLst>
          </a:prstGeom>
          <a:solidFill>
            <a:srgbClr val="218AAB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47" name="Google Shape;2247;p35"/>
          <p:cNvSpPr txBox="1">
            <a:spLocks noGrp="1"/>
          </p:cNvSpPr>
          <p:nvPr>
            <p:ph type="subTitle" idx="1"/>
          </p:nvPr>
        </p:nvSpPr>
        <p:spPr>
          <a:xfrm>
            <a:off x="4171793" y="3149720"/>
            <a:ext cx="3244401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i="1" dirty="0">
                <a:solidFill>
                  <a:srgbClr val="000000"/>
                </a:solidFill>
              </a:rPr>
              <a:t>El proyecto es realizable dentro del período del semestre desde agosto hasta noviembre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251" name="Google Shape;2251;p35"/>
          <p:cNvSpPr txBox="1">
            <a:spLocks noGrp="1"/>
          </p:cNvSpPr>
          <p:nvPr>
            <p:ph type="subTitle" idx="5"/>
          </p:nvPr>
        </p:nvSpPr>
        <p:spPr>
          <a:xfrm>
            <a:off x="4055181" y="2561513"/>
            <a:ext cx="3357634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BADC"/>
                </a:solidFill>
              </a:rPr>
              <a:t>Duración del proyecto</a:t>
            </a:r>
            <a:endParaRPr b="1" dirty="0">
              <a:solidFill>
                <a:srgbClr val="4CBADC"/>
              </a:solidFill>
            </a:endParaRP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6A6D21A3-A1B0-A9AE-2C5F-91DA82815771}"/>
              </a:ext>
            </a:extLst>
          </p:cNvPr>
          <p:cNvGrpSpPr/>
          <p:nvPr/>
        </p:nvGrpSpPr>
        <p:grpSpPr>
          <a:xfrm rot="1823285">
            <a:off x="536985" y="1552575"/>
            <a:ext cx="2914650" cy="2914650"/>
            <a:chOff x="2998381" y="685800"/>
            <a:chExt cx="3886200" cy="38862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96A81070-0B03-70C7-AA33-C8251CE5F3C7}"/>
                </a:ext>
              </a:extLst>
            </p:cNvPr>
            <p:cNvGrpSpPr/>
            <p:nvPr/>
          </p:nvGrpSpPr>
          <p:grpSpPr>
            <a:xfrm>
              <a:off x="2998381" y="685800"/>
              <a:ext cx="3886200" cy="3886200"/>
              <a:chOff x="2998382" y="685800"/>
              <a:chExt cx="5486399" cy="5493600"/>
            </a:xfrm>
          </p:grpSpPr>
          <p:sp>
            <p:nvSpPr>
              <p:cNvPr id="60" name="Forma libre: forma 59">
                <a:extLst>
                  <a:ext uri="{FF2B5EF4-FFF2-40B4-BE49-F238E27FC236}">
                    <a16:creationId xmlns:a16="http://schemas.microsoft.com/office/drawing/2014/main" id="{EBF71A3E-024C-5C4A-70C9-2E091639384F}"/>
                  </a:ext>
                </a:extLst>
              </p:cNvPr>
              <p:cNvSpPr/>
              <p:nvPr/>
            </p:nvSpPr>
            <p:spPr>
              <a:xfrm>
                <a:off x="5745181" y="1402678"/>
                <a:ext cx="2739600" cy="4759074"/>
              </a:xfrm>
              <a:custGeom>
                <a:avLst/>
                <a:gdLst>
                  <a:gd name="connsiteX0" fmla="*/ 1274400 w 2739600"/>
                  <a:gd name="connsiteY0" fmla="*/ 0 h 4759074"/>
                  <a:gd name="connsiteX1" fmla="*/ 2180628 w 2739600"/>
                  <a:gd name="connsiteY1" fmla="*/ 375372 h 4759074"/>
                  <a:gd name="connsiteX2" fmla="*/ 2196629 w 2739600"/>
                  <a:gd name="connsiteY2" fmla="*/ 392977 h 4759074"/>
                  <a:gd name="connsiteX3" fmla="*/ 2271105 w 2739600"/>
                  <a:gd name="connsiteY3" fmla="*/ 492573 h 4759074"/>
                  <a:gd name="connsiteX4" fmla="*/ 2408511 w 2739600"/>
                  <a:gd name="connsiteY4" fmla="*/ 718750 h 4759074"/>
                  <a:gd name="connsiteX5" fmla="*/ 2501040 w 2739600"/>
                  <a:gd name="connsiteY5" fmla="*/ 910829 h 4759074"/>
                  <a:gd name="connsiteX6" fmla="*/ 2524026 w 2739600"/>
                  <a:gd name="connsiteY6" fmla="*/ 958545 h 4759074"/>
                  <a:gd name="connsiteX7" fmla="*/ 2739600 w 2739600"/>
                  <a:gd name="connsiteY7" fmla="*/ 2026322 h 4759074"/>
                  <a:gd name="connsiteX8" fmla="*/ 276876 w 2739600"/>
                  <a:gd name="connsiteY8" fmla="*/ 4755359 h 4759074"/>
                  <a:gd name="connsiteX9" fmla="*/ 203318 w 2739600"/>
                  <a:gd name="connsiteY9" fmla="*/ 4759074 h 4759074"/>
                  <a:gd name="connsiteX10" fmla="*/ 258287 w 2739600"/>
                  <a:gd name="connsiteY10" fmla="*/ 4750684 h 4759074"/>
                  <a:gd name="connsiteX11" fmla="*/ 1281600 w 2739600"/>
                  <a:gd name="connsiteY11" fmla="*/ 3495122 h 4759074"/>
                  <a:gd name="connsiteX12" fmla="*/ 815217 w 2739600"/>
                  <a:gd name="connsiteY12" fmla="*/ 2506177 h 4759074"/>
                  <a:gd name="connsiteX13" fmla="*/ 722834 w 2739600"/>
                  <a:gd name="connsiteY13" fmla="*/ 2437094 h 4759074"/>
                  <a:gd name="connsiteX14" fmla="*/ 716555 w 2739600"/>
                  <a:gd name="connsiteY14" fmla="*/ 2432399 h 4759074"/>
                  <a:gd name="connsiteX15" fmla="*/ 610887 w 2739600"/>
                  <a:gd name="connsiteY15" fmla="*/ 2368204 h 4759074"/>
                  <a:gd name="connsiteX16" fmla="*/ 551567 w 2739600"/>
                  <a:gd name="connsiteY16" fmla="*/ 2339629 h 4759074"/>
                  <a:gd name="connsiteX17" fmla="*/ 459183 w 2739600"/>
                  <a:gd name="connsiteY17" fmla="*/ 2270545 h 4759074"/>
                  <a:gd name="connsiteX18" fmla="*/ 18838 w 2739600"/>
                  <a:gd name="connsiteY18" fmla="*/ 1539887 h 4759074"/>
                  <a:gd name="connsiteX19" fmla="*/ 0 w 2739600"/>
                  <a:gd name="connsiteY19" fmla="*/ 1416456 h 4759074"/>
                  <a:gd name="connsiteX20" fmla="*/ 583 w 2739600"/>
                  <a:gd name="connsiteY20" fmla="*/ 1412636 h 4759074"/>
                  <a:gd name="connsiteX21" fmla="*/ 7200 w 2739600"/>
                  <a:gd name="connsiteY21" fmla="*/ 1281600 h 4759074"/>
                  <a:gd name="connsiteX22" fmla="*/ 583 w 2739600"/>
                  <a:gd name="connsiteY22" fmla="*/ 1150564 h 4759074"/>
                  <a:gd name="connsiteX23" fmla="*/ 0 w 2739600"/>
                  <a:gd name="connsiteY23" fmla="*/ 1146744 h 4759074"/>
                  <a:gd name="connsiteX24" fmla="*/ 18838 w 2739600"/>
                  <a:gd name="connsiteY24" fmla="*/ 1023313 h 4759074"/>
                  <a:gd name="connsiteX25" fmla="*/ 1274400 w 2739600"/>
                  <a:gd name="connsiteY25" fmla="*/ 0 h 475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739600" h="4759074">
                    <a:moveTo>
                      <a:pt x="1274400" y="0"/>
                    </a:moveTo>
                    <a:cubicBezTo>
                      <a:pt x="1628304" y="0"/>
                      <a:pt x="1948704" y="143448"/>
                      <a:pt x="2180628" y="375372"/>
                    </a:cubicBezTo>
                    <a:lnTo>
                      <a:pt x="2196629" y="392977"/>
                    </a:lnTo>
                    <a:lnTo>
                      <a:pt x="2271105" y="492573"/>
                    </a:lnTo>
                    <a:cubicBezTo>
                      <a:pt x="2320402" y="565542"/>
                      <a:pt x="2366281" y="641011"/>
                      <a:pt x="2408511" y="718750"/>
                    </a:cubicBezTo>
                    <a:lnTo>
                      <a:pt x="2501040" y="910829"/>
                    </a:lnTo>
                    <a:lnTo>
                      <a:pt x="2524026" y="958545"/>
                    </a:lnTo>
                    <a:cubicBezTo>
                      <a:pt x="2662839" y="1286736"/>
                      <a:pt x="2739600" y="1647565"/>
                      <a:pt x="2739600" y="2026322"/>
                    </a:cubicBezTo>
                    <a:cubicBezTo>
                      <a:pt x="2739600" y="3446661"/>
                      <a:pt x="1660152" y="4614880"/>
                      <a:pt x="276876" y="4755359"/>
                    </a:cubicBezTo>
                    <a:lnTo>
                      <a:pt x="203318" y="4759074"/>
                    </a:lnTo>
                    <a:lnTo>
                      <a:pt x="258287" y="4750684"/>
                    </a:lnTo>
                    <a:cubicBezTo>
                      <a:pt x="842291" y="4631180"/>
                      <a:pt x="1281600" y="4114454"/>
                      <a:pt x="1281600" y="3495122"/>
                    </a:cubicBezTo>
                    <a:cubicBezTo>
                      <a:pt x="1281600" y="3096980"/>
                      <a:pt x="1100049" y="2741242"/>
                      <a:pt x="815217" y="2506177"/>
                    </a:cubicBezTo>
                    <a:lnTo>
                      <a:pt x="722834" y="2437094"/>
                    </a:lnTo>
                    <a:lnTo>
                      <a:pt x="716555" y="2432399"/>
                    </a:lnTo>
                    <a:cubicBezTo>
                      <a:pt x="682464" y="2409368"/>
                      <a:pt x="647206" y="2387934"/>
                      <a:pt x="610887" y="2368204"/>
                    </a:cubicBezTo>
                    <a:lnTo>
                      <a:pt x="551567" y="2339629"/>
                    </a:lnTo>
                    <a:lnTo>
                      <a:pt x="459183" y="2270545"/>
                    </a:lnTo>
                    <a:cubicBezTo>
                      <a:pt x="237648" y="2087717"/>
                      <a:pt x="78590" y="1831889"/>
                      <a:pt x="18838" y="1539887"/>
                    </a:cubicBezTo>
                    <a:lnTo>
                      <a:pt x="0" y="1416456"/>
                    </a:lnTo>
                    <a:lnTo>
                      <a:pt x="583" y="1412636"/>
                    </a:lnTo>
                    <a:cubicBezTo>
                      <a:pt x="4959" y="1369552"/>
                      <a:pt x="7200" y="1325838"/>
                      <a:pt x="7200" y="1281600"/>
                    </a:cubicBezTo>
                    <a:cubicBezTo>
                      <a:pt x="7200" y="1237362"/>
                      <a:pt x="4959" y="1193647"/>
                      <a:pt x="583" y="1150564"/>
                    </a:cubicBezTo>
                    <a:lnTo>
                      <a:pt x="0" y="1146744"/>
                    </a:lnTo>
                    <a:lnTo>
                      <a:pt x="18838" y="1023313"/>
                    </a:lnTo>
                    <a:cubicBezTo>
                      <a:pt x="138342" y="439309"/>
                      <a:pt x="655068" y="0"/>
                      <a:pt x="12744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rgbClr val="4CBADC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 dirty="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61" name="Forma libre: forma 60">
                <a:extLst>
                  <a:ext uri="{FF2B5EF4-FFF2-40B4-BE49-F238E27FC236}">
                    <a16:creationId xmlns:a16="http://schemas.microsoft.com/office/drawing/2014/main" id="{36105903-6DAA-B2B7-76DE-8C37EA1F2730}"/>
                  </a:ext>
                </a:extLst>
              </p:cNvPr>
              <p:cNvSpPr/>
              <p:nvPr/>
            </p:nvSpPr>
            <p:spPr>
              <a:xfrm>
                <a:off x="3189181" y="685800"/>
                <a:ext cx="4752629" cy="3280078"/>
              </a:xfrm>
              <a:custGeom>
                <a:avLst/>
                <a:gdLst>
                  <a:gd name="connsiteX0" fmla="*/ 2552400 w 4752629"/>
                  <a:gd name="connsiteY0" fmla="*/ 0 h 3280078"/>
                  <a:gd name="connsiteX1" fmla="*/ 4669187 w 4752629"/>
                  <a:gd name="connsiteY1" fmla="*/ 998270 h 3280078"/>
                  <a:gd name="connsiteX2" fmla="*/ 4752629 w 4752629"/>
                  <a:gd name="connsiteY2" fmla="*/ 1109855 h 3280078"/>
                  <a:gd name="connsiteX3" fmla="*/ 4736628 w 4752629"/>
                  <a:gd name="connsiteY3" fmla="*/ 1092250 h 3280078"/>
                  <a:gd name="connsiteX4" fmla="*/ 3830400 w 4752629"/>
                  <a:gd name="connsiteY4" fmla="*/ 716878 h 3280078"/>
                  <a:gd name="connsiteX5" fmla="*/ 2574838 w 4752629"/>
                  <a:gd name="connsiteY5" fmla="*/ 1740191 h 3280078"/>
                  <a:gd name="connsiteX6" fmla="*/ 2556000 w 4752629"/>
                  <a:gd name="connsiteY6" fmla="*/ 1863622 h 3280078"/>
                  <a:gd name="connsiteX7" fmla="*/ 2555417 w 4752629"/>
                  <a:gd name="connsiteY7" fmla="*/ 1867442 h 3280078"/>
                  <a:gd name="connsiteX8" fmla="*/ 2548800 w 4752629"/>
                  <a:gd name="connsiteY8" fmla="*/ 1998478 h 3280078"/>
                  <a:gd name="connsiteX9" fmla="*/ 2555417 w 4752629"/>
                  <a:gd name="connsiteY9" fmla="*/ 2129514 h 3280078"/>
                  <a:gd name="connsiteX10" fmla="*/ 2556000 w 4752629"/>
                  <a:gd name="connsiteY10" fmla="*/ 2133334 h 3280078"/>
                  <a:gd name="connsiteX11" fmla="*/ 2537162 w 4752629"/>
                  <a:gd name="connsiteY11" fmla="*/ 2256765 h 3280078"/>
                  <a:gd name="connsiteX12" fmla="*/ 2096817 w 4752629"/>
                  <a:gd name="connsiteY12" fmla="*/ 2987423 h 3280078"/>
                  <a:gd name="connsiteX13" fmla="*/ 2004432 w 4752629"/>
                  <a:gd name="connsiteY13" fmla="*/ 3056507 h 3280078"/>
                  <a:gd name="connsiteX14" fmla="*/ 1945113 w 4752629"/>
                  <a:gd name="connsiteY14" fmla="*/ 3085082 h 3280078"/>
                  <a:gd name="connsiteX15" fmla="*/ 1839445 w 4752629"/>
                  <a:gd name="connsiteY15" fmla="*/ 3149277 h 3280078"/>
                  <a:gd name="connsiteX16" fmla="*/ 1833165 w 4752629"/>
                  <a:gd name="connsiteY16" fmla="*/ 3153973 h 3280078"/>
                  <a:gd name="connsiteX17" fmla="*/ 1780457 w 4752629"/>
                  <a:gd name="connsiteY17" fmla="*/ 3179364 h 3280078"/>
                  <a:gd name="connsiteX18" fmla="*/ 1281600 w 4752629"/>
                  <a:gd name="connsiteY18" fmla="*/ 3280078 h 3280078"/>
                  <a:gd name="connsiteX19" fmla="*/ 0 w 4752629"/>
                  <a:gd name="connsiteY19" fmla="*/ 1998478 h 3280078"/>
                  <a:gd name="connsiteX20" fmla="*/ 57618 w 4752629"/>
                  <a:gd name="connsiteY20" fmla="*/ 1617369 h 3280078"/>
                  <a:gd name="connsiteX21" fmla="*/ 73048 w 4752629"/>
                  <a:gd name="connsiteY21" fmla="*/ 1575212 h 3280078"/>
                  <a:gd name="connsiteX22" fmla="*/ 140289 w 4752629"/>
                  <a:gd name="connsiteY22" fmla="*/ 1435628 h 3280078"/>
                  <a:gd name="connsiteX23" fmla="*/ 277695 w 4752629"/>
                  <a:gd name="connsiteY23" fmla="*/ 1209451 h 3280078"/>
                  <a:gd name="connsiteX24" fmla="*/ 318747 w 4752629"/>
                  <a:gd name="connsiteY24" fmla="*/ 1154552 h 3280078"/>
                  <a:gd name="connsiteX25" fmla="*/ 435613 w 4752629"/>
                  <a:gd name="connsiteY25" fmla="*/ 998270 h 3280078"/>
                  <a:gd name="connsiteX26" fmla="*/ 2552400 w 4752629"/>
                  <a:gd name="connsiteY26" fmla="*/ 0 h 328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52629" h="3280078">
                    <a:moveTo>
                      <a:pt x="2552400" y="0"/>
                    </a:moveTo>
                    <a:cubicBezTo>
                      <a:pt x="3404603" y="0"/>
                      <a:pt x="4166044" y="388601"/>
                      <a:pt x="4669187" y="998270"/>
                    </a:cubicBezTo>
                    <a:lnTo>
                      <a:pt x="4752629" y="1109855"/>
                    </a:lnTo>
                    <a:lnTo>
                      <a:pt x="4736628" y="1092250"/>
                    </a:lnTo>
                    <a:cubicBezTo>
                      <a:pt x="4504704" y="860326"/>
                      <a:pt x="4184304" y="716878"/>
                      <a:pt x="3830400" y="716878"/>
                    </a:cubicBezTo>
                    <a:cubicBezTo>
                      <a:pt x="3211068" y="716878"/>
                      <a:pt x="2694342" y="1156187"/>
                      <a:pt x="2574838" y="1740191"/>
                    </a:cubicBezTo>
                    <a:lnTo>
                      <a:pt x="2556000" y="1863622"/>
                    </a:lnTo>
                    <a:lnTo>
                      <a:pt x="2555417" y="1867442"/>
                    </a:lnTo>
                    <a:cubicBezTo>
                      <a:pt x="2551042" y="1910525"/>
                      <a:pt x="2548800" y="1954240"/>
                      <a:pt x="2548800" y="1998478"/>
                    </a:cubicBezTo>
                    <a:cubicBezTo>
                      <a:pt x="2548800" y="2042716"/>
                      <a:pt x="2551042" y="2086430"/>
                      <a:pt x="2555417" y="2129514"/>
                    </a:cubicBezTo>
                    <a:lnTo>
                      <a:pt x="2556000" y="2133334"/>
                    </a:lnTo>
                    <a:lnTo>
                      <a:pt x="2537162" y="2256765"/>
                    </a:lnTo>
                    <a:cubicBezTo>
                      <a:pt x="2477410" y="2548767"/>
                      <a:pt x="2318353" y="2804595"/>
                      <a:pt x="2096817" y="2987423"/>
                    </a:cubicBezTo>
                    <a:lnTo>
                      <a:pt x="2004432" y="3056507"/>
                    </a:lnTo>
                    <a:lnTo>
                      <a:pt x="1945113" y="3085082"/>
                    </a:lnTo>
                    <a:cubicBezTo>
                      <a:pt x="1908795" y="3104812"/>
                      <a:pt x="1873536" y="3126246"/>
                      <a:pt x="1839445" y="3149277"/>
                    </a:cubicBezTo>
                    <a:lnTo>
                      <a:pt x="1833165" y="3153973"/>
                    </a:lnTo>
                    <a:lnTo>
                      <a:pt x="1780457" y="3179364"/>
                    </a:lnTo>
                    <a:cubicBezTo>
                      <a:pt x="1627128" y="3244216"/>
                      <a:pt x="1458552" y="3280078"/>
                      <a:pt x="1281600" y="3280078"/>
                    </a:cubicBezTo>
                    <a:cubicBezTo>
                      <a:pt x="573792" y="3280078"/>
                      <a:pt x="0" y="2706286"/>
                      <a:pt x="0" y="1998478"/>
                    </a:cubicBezTo>
                    <a:cubicBezTo>
                      <a:pt x="0" y="1865764"/>
                      <a:pt x="20172" y="1737761"/>
                      <a:pt x="57618" y="1617369"/>
                    </a:cubicBezTo>
                    <a:lnTo>
                      <a:pt x="73048" y="1575212"/>
                    </a:lnTo>
                    <a:lnTo>
                      <a:pt x="140289" y="1435628"/>
                    </a:lnTo>
                    <a:cubicBezTo>
                      <a:pt x="182519" y="1357889"/>
                      <a:pt x="228398" y="1282420"/>
                      <a:pt x="277695" y="1209451"/>
                    </a:cubicBezTo>
                    <a:lnTo>
                      <a:pt x="318747" y="1154552"/>
                    </a:lnTo>
                    <a:lnTo>
                      <a:pt x="435613" y="998270"/>
                    </a:lnTo>
                    <a:cubicBezTo>
                      <a:pt x="938756" y="388601"/>
                      <a:pt x="1700197" y="0"/>
                      <a:pt x="25524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rgbClr val="7030A0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62" name="Forma libre: forma 61">
                <a:extLst>
                  <a:ext uri="{FF2B5EF4-FFF2-40B4-BE49-F238E27FC236}">
                    <a16:creationId xmlns:a16="http://schemas.microsoft.com/office/drawing/2014/main" id="{1FD0921A-F104-D746-C8A4-5CDE49EE1C4B}"/>
                  </a:ext>
                </a:extLst>
              </p:cNvPr>
              <p:cNvSpPr/>
              <p:nvPr/>
            </p:nvSpPr>
            <p:spPr>
              <a:xfrm>
                <a:off x="2998382" y="2261011"/>
                <a:ext cx="4028399" cy="3911188"/>
              </a:xfrm>
              <a:custGeom>
                <a:avLst/>
                <a:gdLst>
                  <a:gd name="connsiteX0" fmla="*/ 263848 w 4028399"/>
                  <a:gd name="connsiteY0" fmla="*/ 0 h 3911188"/>
                  <a:gd name="connsiteX1" fmla="*/ 248418 w 4028399"/>
                  <a:gd name="connsiteY1" fmla="*/ 42157 h 3911188"/>
                  <a:gd name="connsiteX2" fmla="*/ 190800 w 4028399"/>
                  <a:gd name="connsiteY2" fmla="*/ 423266 h 3911188"/>
                  <a:gd name="connsiteX3" fmla="*/ 1472400 w 4028399"/>
                  <a:gd name="connsiteY3" fmla="*/ 1704866 h 3911188"/>
                  <a:gd name="connsiteX4" fmla="*/ 1971257 w 4028399"/>
                  <a:gd name="connsiteY4" fmla="*/ 1604152 h 3911188"/>
                  <a:gd name="connsiteX5" fmla="*/ 2023962 w 4028399"/>
                  <a:gd name="connsiteY5" fmla="*/ 1578763 h 3911188"/>
                  <a:gd name="connsiteX6" fmla="*/ 2023964 w 4028399"/>
                  <a:gd name="connsiteY6" fmla="*/ 1578761 h 3911188"/>
                  <a:gd name="connsiteX7" fmla="*/ 2083286 w 4028399"/>
                  <a:gd name="connsiteY7" fmla="*/ 1550184 h 3911188"/>
                  <a:gd name="connsiteX8" fmla="*/ 2188954 w 4028399"/>
                  <a:gd name="connsiteY8" fmla="*/ 1485989 h 3911188"/>
                  <a:gd name="connsiteX9" fmla="*/ 2195231 w 4028399"/>
                  <a:gd name="connsiteY9" fmla="*/ 1481295 h 3911188"/>
                  <a:gd name="connsiteX10" fmla="*/ 2247943 w 4028399"/>
                  <a:gd name="connsiteY10" fmla="*/ 1455903 h 3911188"/>
                  <a:gd name="connsiteX11" fmla="*/ 2746799 w 4028399"/>
                  <a:gd name="connsiteY11" fmla="*/ 1355188 h 3911188"/>
                  <a:gd name="connsiteX12" fmla="*/ 3245656 w 4028399"/>
                  <a:gd name="connsiteY12" fmla="*/ 1455903 h 3911188"/>
                  <a:gd name="connsiteX13" fmla="*/ 3298366 w 4028399"/>
                  <a:gd name="connsiteY13" fmla="*/ 1481295 h 3911188"/>
                  <a:gd name="connsiteX14" fmla="*/ 3304644 w 4028399"/>
                  <a:gd name="connsiteY14" fmla="*/ 1485989 h 3911188"/>
                  <a:gd name="connsiteX15" fmla="*/ 3410312 w 4028399"/>
                  <a:gd name="connsiteY15" fmla="*/ 1550184 h 3911188"/>
                  <a:gd name="connsiteX16" fmla="*/ 3469633 w 4028399"/>
                  <a:gd name="connsiteY16" fmla="*/ 1578760 h 3911188"/>
                  <a:gd name="connsiteX17" fmla="*/ 3562016 w 4028399"/>
                  <a:gd name="connsiteY17" fmla="*/ 1647843 h 3911188"/>
                  <a:gd name="connsiteX18" fmla="*/ 4028399 w 4028399"/>
                  <a:gd name="connsiteY18" fmla="*/ 2636788 h 3911188"/>
                  <a:gd name="connsiteX19" fmla="*/ 3005086 w 4028399"/>
                  <a:gd name="connsiteY19" fmla="*/ 3892350 h 3911188"/>
                  <a:gd name="connsiteX20" fmla="*/ 2950117 w 4028399"/>
                  <a:gd name="connsiteY20" fmla="*/ 3900740 h 3911188"/>
                  <a:gd name="connsiteX21" fmla="*/ 2743199 w 4028399"/>
                  <a:gd name="connsiteY21" fmla="*/ 3911188 h 3911188"/>
                  <a:gd name="connsiteX22" fmla="*/ 2547042 w 4028399"/>
                  <a:gd name="connsiteY22" fmla="*/ 3901283 h 3911188"/>
                  <a:gd name="connsiteX23" fmla="*/ 2547042 w 4028399"/>
                  <a:gd name="connsiteY23" fmla="*/ 3901283 h 3911188"/>
                  <a:gd name="connsiteX24" fmla="*/ 2462724 w 4028399"/>
                  <a:gd name="connsiteY24" fmla="*/ 3897025 h 3911188"/>
                  <a:gd name="connsiteX25" fmla="*/ 0 w 4028399"/>
                  <a:gd name="connsiteY25" fmla="*/ 1167988 h 3911188"/>
                  <a:gd name="connsiteX26" fmla="*/ 215574 w 4028399"/>
                  <a:gd name="connsiteY26" fmla="*/ 100211 h 3911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028399" h="3911188">
                    <a:moveTo>
                      <a:pt x="263848" y="0"/>
                    </a:moveTo>
                    <a:lnTo>
                      <a:pt x="248418" y="42157"/>
                    </a:lnTo>
                    <a:cubicBezTo>
                      <a:pt x="210972" y="162549"/>
                      <a:pt x="190800" y="290552"/>
                      <a:pt x="190800" y="423266"/>
                    </a:cubicBezTo>
                    <a:cubicBezTo>
                      <a:pt x="190800" y="1131074"/>
                      <a:pt x="764592" y="1704866"/>
                      <a:pt x="1472400" y="1704866"/>
                    </a:cubicBezTo>
                    <a:cubicBezTo>
                      <a:pt x="1649352" y="1704866"/>
                      <a:pt x="1817928" y="1669004"/>
                      <a:pt x="1971257" y="1604152"/>
                    </a:cubicBezTo>
                    <a:lnTo>
                      <a:pt x="2023962" y="1578763"/>
                    </a:lnTo>
                    <a:lnTo>
                      <a:pt x="2023964" y="1578761"/>
                    </a:lnTo>
                    <a:lnTo>
                      <a:pt x="2083286" y="1550184"/>
                    </a:lnTo>
                    <a:cubicBezTo>
                      <a:pt x="2119605" y="1530454"/>
                      <a:pt x="2154863" y="1509020"/>
                      <a:pt x="2188954" y="1485989"/>
                    </a:cubicBezTo>
                    <a:lnTo>
                      <a:pt x="2195231" y="1481295"/>
                    </a:lnTo>
                    <a:lnTo>
                      <a:pt x="2247943" y="1455903"/>
                    </a:lnTo>
                    <a:cubicBezTo>
                      <a:pt x="2401271" y="1391050"/>
                      <a:pt x="2569847" y="1355188"/>
                      <a:pt x="2746799" y="1355188"/>
                    </a:cubicBezTo>
                    <a:cubicBezTo>
                      <a:pt x="2923751" y="1355188"/>
                      <a:pt x="3092327" y="1391050"/>
                      <a:pt x="3245656" y="1455903"/>
                    </a:cubicBezTo>
                    <a:lnTo>
                      <a:pt x="3298366" y="1481295"/>
                    </a:lnTo>
                    <a:lnTo>
                      <a:pt x="3304644" y="1485989"/>
                    </a:lnTo>
                    <a:cubicBezTo>
                      <a:pt x="3338735" y="1509020"/>
                      <a:pt x="3373994" y="1530454"/>
                      <a:pt x="3410312" y="1550184"/>
                    </a:cubicBezTo>
                    <a:lnTo>
                      <a:pt x="3469633" y="1578760"/>
                    </a:lnTo>
                    <a:lnTo>
                      <a:pt x="3562016" y="1647843"/>
                    </a:lnTo>
                    <a:cubicBezTo>
                      <a:pt x="3846848" y="1882908"/>
                      <a:pt x="4028399" y="2238646"/>
                      <a:pt x="4028399" y="2636788"/>
                    </a:cubicBezTo>
                    <a:cubicBezTo>
                      <a:pt x="4028399" y="3256120"/>
                      <a:pt x="3589090" y="3772846"/>
                      <a:pt x="3005086" y="3892350"/>
                    </a:cubicBezTo>
                    <a:lnTo>
                      <a:pt x="2950117" y="3900740"/>
                    </a:lnTo>
                    <a:lnTo>
                      <a:pt x="2743199" y="3911188"/>
                    </a:lnTo>
                    <a:lnTo>
                      <a:pt x="2547042" y="3901283"/>
                    </a:lnTo>
                    <a:lnTo>
                      <a:pt x="2547042" y="3901283"/>
                    </a:lnTo>
                    <a:lnTo>
                      <a:pt x="2462724" y="3897025"/>
                    </a:lnTo>
                    <a:cubicBezTo>
                      <a:pt x="1079448" y="3756546"/>
                      <a:pt x="0" y="2588327"/>
                      <a:pt x="0" y="1167988"/>
                    </a:cubicBezTo>
                    <a:cubicBezTo>
                      <a:pt x="0" y="789231"/>
                      <a:pt x="76761" y="428402"/>
                      <a:pt x="215574" y="100211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rgbClr val="0070C0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 dirty="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63" name="Forma libre: forma 62">
                <a:extLst>
                  <a:ext uri="{FF2B5EF4-FFF2-40B4-BE49-F238E27FC236}">
                    <a16:creationId xmlns:a16="http://schemas.microsoft.com/office/drawing/2014/main" id="{A1DFB66E-78E9-8ADC-94EB-1D6113D178E8}"/>
                  </a:ext>
                </a:extLst>
              </p:cNvPr>
              <p:cNvSpPr/>
              <p:nvPr/>
            </p:nvSpPr>
            <p:spPr>
              <a:xfrm>
                <a:off x="6296749" y="3742308"/>
                <a:ext cx="171267" cy="97465"/>
              </a:xfrm>
              <a:custGeom>
                <a:avLst/>
                <a:gdLst>
                  <a:gd name="connsiteX0" fmla="*/ 0 w 171267"/>
                  <a:gd name="connsiteY0" fmla="*/ 0 h 97465"/>
                  <a:gd name="connsiteX1" fmla="*/ 59320 w 171267"/>
                  <a:gd name="connsiteY1" fmla="*/ 28575 h 97465"/>
                  <a:gd name="connsiteX2" fmla="*/ 164988 w 171267"/>
                  <a:gd name="connsiteY2" fmla="*/ 92770 h 97465"/>
                  <a:gd name="connsiteX3" fmla="*/ 171267 w 171267"/>
                  <a:gd name="connsiteY3" fmla="*/ 97465 h 97465"/>
                  <a:gd name="connsiteX4" fmla="*/ 111946 w 171267"/>
                  <a:gd name="connsiteY4" fmla="*/ 68889 h 97465"/>
                  <a:gd name="connsiteX5" fmla="*/ 6278 w 171267"/>
                  <a:gd name="connsiteY5" fmla="*/ 4694 h 97465"/>
                  <a:gd name="connsiteX6" fmla="*/ 0 w 171267"/>
                  <a:gd name="connsiteY6" fmla="*/ 0 h 97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267" h="97465">
                    <a:moveTo>
                      <a:pt x="0" y="0"/>
                    </a:moveTo>
                    <a:lnTo>
                      <a:pt x="59320" y="28575"/>
                    </a:lnTo>
                    <a:cubicBezTo>
                      <a:pt x="95639" y="48305"/>
                      <a:pt x="130897" y="69739"/>
                      <a:pt x="164988" y="92770"/>
                    </a:cubicBezTo>
                    <a:lnTo>
                      <a:pt x="171267" y="97465"/>
                    </a:lnTo>
                    <a:lnTo>
                      <a:pt x="111946" y="68889"/>
                    </a:lnTo>
                    <a:cubicBezTo>
                      <a:pt x="75628" y="49159"/>
                      <a:pt x="40369" y="27725"/>
                      <a:pt x="6278" y="46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chemeClr val="tx2">
                    <a:lumMod val="75000"/>
                    <a:lumOff val="25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2240" name="Forma libre: forma 2239">
                <a:extLst>
                  <a:ext uri="{FF2B5EF4-FFF2-40B4-BE49-F238E27FC236}">
                    <a16:creationId xmlns:a16="http://schemas.microsoft.com/office/drawing/2014/main" id="{0C7A18B9-92A2-1939-8F57-847652BBEAA5}"/>
                  </a:ext>
                </a:extLst>
              </p:cNvPr>
              <p:cNvSpPr/>
              <p:nvPr/>
            </p:nvSpPr>
            <p:spPr>
              <a:xfrm>
                <a:off x="5545425" y="6161752"/>
                <a:ext cx="403075" cy="17648"/>
              </a:xfrm>
              <a:custGeom>
                <a:avLst/>
                <a:gdLst>
                  <a:gd name="connsiteX0" fmla="*/ 403075 w 403075"/>
                  <a:gd name="connsiteY0" fmla="*/ 0 h 17648"/>
                  <a:gd name="connsiteX1" fmla="*/ 330793 w 403075"/>
                  <a:gd name="connsiteY1" fmla="*/ 11031 h 17648"/>
                  <a:gd name="connsiteX2" fmla="*/ 199757 w 403075"/>
                  <a:gd name="connsiteY2" fmla="*/ 17648 h 17648"/>
                  <a:gd name="connsiteX3" fmla="*/ 68721 w 403075"/>
                  <a:gd name="connsiteY3" fmla="*/ 11031 h 17648"/>
                  <a:gd name="connsiteX4" fmla="*/ 0 w 403075"/>
                  <a:gd name="connsiteY4" fmla="*/ 543 h 17648"/>
                  <a:gd name="connsiteX5" fmla="*/ 196157 w 403075"/>
                  <a:gd name="connsiteY5" fmla="*/ 10448 h 17648"/>
                  <a:gd name="connsiteX6" fmla="*/ 403075 w 403075"/>
                  <a:gd name="connsiteY6" fmla="*/ 0 h 1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3075" h="17648">
                    <a:moveTo>
                      <a:pt x="403075" y="0"/>
                    </a:moveTo>
                    <a:lnTo>
                      <a:pt x="330793" y="11031"/>
                    </a:lnTo>
                    <a:cubicBezTo>
                      <a:pt x="287710" y="15407"/>
                      <a:pt x="243995" y="17648"/>
                      <a:pt x="199757" y="17648"/>
                    </a:cubicBezTo>
                    <a:cubicBezTo>
                      <a:pt x="155519" y="17648"/>
                      <a:pt x="111805" y="15407"/>
                      <a:pt x="68721" y="11031"/>
                    </a:cubicBezTo>
                    <a:lnTo>
                      <a:pt x="0" y="543"/>
                    </a:lnTo>
                    <a:lnTo>
                      <a:pt x="196157" y="10448"/>
                    </a:lnTo>
                    <a:lnTo>
                      <a:pt x="403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chemeClr val="tx2">
                    <a:lumMod val="75000"/>
                    <a:lumOff val="25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</p:grpSp>
        <p:pic>
          <p:nvPicPr>
            <p:cNvPr id="51" name="Gráfico 50" descr="Insignia 3 con relleno sólido">
              <a:extLst>
                <a:ext uri="{FF2B5EF4-FFF2-40B4-BE49-F238E27FC236}">
                  <a16:creationId xmlns:a16="http://schemas.microsoft.com/office/drawing/2014/main" id="{7DACB635-B247-D5E8-6DBF-875FEC58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1739756">
              <a:off x="3471244" y="1923779"/>
              <a:ext cx="914400" cy="914400"/>
            </a:xfrm>
            <a:prstGeom prst="rect">
              <a:avLst/>
            </a:prstGeom>
          </p:spPr>
        </p:pic>
        <p:pic>
          <p:nvPicPr>
            <p:cNvPr id="52" name="Gráfico 51" descr="Insignia 1 con relleno sólido">
              <a:extLst>
                <a:ext uri="{FF2B5EF4-FFF2-40B4-BE49-F238E27FC236}">
                  <a16:creationId xmlns:a16="http://schemas.microsoft.com/office/drawing/2014/main" id="{D59E783D-6F24-88F2-58F5-E5D1ED593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 rot="19776715">
              <a:off x="5280428" y="1397341"/>
              <a:ext cx="914400" cy="914400"/>
            </a:xfrm>
            <a:prstGeom prst="rect">
              <a:avLst/>
            </a:prstGeom>
          </p:spPr>
        </p:pic>
        <p:pic>
          <p:nvPicPr>
            <p:cNvPr id="53" name="Gráfico 52" descr="Insignia con relleno sólido">
              <a:extLst>
                <a:ext uri="{FF2B5EF4-FFF2-40B4-BE49-F238E27FC236}">
                  <a16:creationId xmlns:a16="http://schemas.microsoft.com/office/drawing/2014/main" id="{31354DFF-D8FE-3BED-3695-77DF0ACBF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5569994">
              <a:off x="4759792" y="3313941"/>
              <a:ext cx="914400" cy="914400"/>
            </a:xfrm>
            <a:prstGeom prst="rect">
              <a:avLst/>
            </a:prstGeom>
          </p:spPr>
        </p:pic>
      </p:grpSp>
      <p:pic>
        <p:nvPicPr>
          <p:cNvPr id="2242" name="Gráfico 2241" descr="Cronómetro 75% con relleno sólido">
            <a:extLst>
              <a:ext uri="{FF2B5EF4-FFF2-40B4-BE49-F238E27FC236}">
                <a16:creationId xmlns:a16="http://schemas.microsoft.com/office/drawing/2014/main" id="{AA234F3D-257E-6BC4-5093-6FC8D2DDBC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6187" y="3215193"/>
            <a:ext cx="779886" cy="779886"/>
          </a:xfrm>
          <a:prstGeom prst="rect">
            <a:avLst/>
          </a:prstGeom>
        </p:spPr>
      </p:pic>
      <p:pic>
        <p:nvPicPr>
          <p:cNvPr id="2243" name="Gráfico 2242" descr="Reloj con relleno sólido">
            <a:extLst>
              <a:ext uri="{FF2B5EF4-FFF2-40B4-BE49-F238E27FC236}">
                <a16:creationId xmlns:a16="http://schemas.microsoft.com/office/drawing/2014/main" id="{E48A5336-EE4C-0121-315E-1C6F585DB3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 rot="8566055">
            <a:off x="717627" y="2946945"/>
            <a:ext cx="779886" cy="779886"/>
          </a:xfrm>
          <a:prstGeom prst="rect">
            <a:avLst/>
          </a:prstGeom>
        </p:spPr>
      </p:pic>
      <p:pic>
        <p:nvPicPr>
          <p:cNvPr id="2244" name="Gráfico 2243" descr="Ordenador con relleno sólido">
            <a:extLst>
              <a:ext uri="{FF2B5EF4-FFF2-40B4-BE49-F238E27FC236}">
                <a16:creationId xmlns:a16="http://schemas.microsoft.com/office/drawing/2014/main" id="{CFF64567-D23B-FFD1-2526-E6A9D4BBF3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 rot="13961879">
            <a:off x="1648220" y="1641135"/>
            <a:ext cx="779886" cy="779886"/>
          </a:xfrm>
          <a:prstGeom prst="rect">
            <a:avLst/>
          </a:prstGeom>
        </p:spPr>
      </p:pic>
      <p:sp>
        <p:nvSpPr>
          <p:cNvPr id="2260" name="Google Shape;2246;p35">
            <a:extLst>
              <a:ext uri="{FF2B5EF4-FFF2-40B4-BE49-F238E27FC236}">
                <a16:creationId xmlns:a16="http://schemas.microsoft.com/office/drawing/2014/main" id="{62C76C1C-B2BA-62A7-A5CD-65072F299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582" y="460844"/>
            <a:ext cx="80836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BADC"/>
                </a:solidFill>
              </a:rPr>
              <a:t>Características de </a:t>
            </a:r>
            <a:r>
              <a:rPr lang="en" dirty="0">
                <a:solidFill>
                  <a:srgbClr val="7030A0"/>
                </a:solidFill>
              </a:rPr>
              <a:t>nuestro proyecto</a:t>
            </a:r>
            <a:endParaRPr dirty="0">
              <a:solidFill>
                <a:srgbClr val="7030A0"/>
              </a:solidFill>
            </a:endParaRPr>
          </a:p>
        </p:txBody>
      </p:sp>
      <p:grpSp>
        <p:nvGrpSpPr>
          <p:cNvPr id="2261" name="Google Shape;2254;p35">
            <a:extLst>
              <a:ext uri="{FF2B5EF4-FFF2-40B4-BE49-F238E27FC236}">
                <a16:creationId xmlns:a16="http://schemas.microsoft.com/office/drawing/2014/main" id="{F1465C39-4382-7F55-A770-60E4429F2D7B}"/>
              </a:ext>
            </a:extLst>
          </p:cNvPr>
          <p:cNvGrpSpPr/>
          <p:nvPr/>
        </p:nvGrpSpPr>
        <p:grpSpPr>
          <a:xfrm>
            <a:off x="112240" y="3652416"/>
            <a:ext cx="467476" cy="443789"/>
            <a:chOff x="4733471" y="1796460"/>
            <a:chExt cx="190484" cy="168755"/>
          </a:xfrm>
        </p:grpSpPr>
        <p:sp>
          <p:nvSpPr>
            <p:cNvPr id="2262" name="Google Shape;2255;p35">
              <a:extLst>
                <a:ext uri="{FF2B5EF4-FFF2-40B4-BE49-F238E27FC236}">
                  <a16:creationId xmlns:a16="http://schemas.microsoft.com/office/drawing/2014/main" id="{0D304DE2-3448-6010-4781-6750440A8344}"/>
                </a:ext>
              </a:extLst>
            </p:cNvPr>
            <p:cNvSpPr/>
            <p:nvPr/>
          </p:nvSpPr>
          <p:spPr>
            <a:xfrm>
              <a:off x="4786546" y="1867742"/>
              <a:ext cx="89573" cy="97474"/>
            </a:xfrm>
            <a:custGeom>
              <a:avLst/>
              <a:gdLst/>
              <a:ahLst/>
              <a:cxnLst/>
              <a:rect l="l" t="t" r="r" b="b"/>
              <a:pathLst>
                <a:path w="1043" h="1135" extrusionOk="0">
                  <a:moveTo>
                    <a:pt x="545" y="0"/>
                  </a:moveTo>
                  <a:cubicBezTo>
                    <a:pt x="455" y="0"/>
                    <a:pt x="364" y="29"/>
                    <a:pt x="292" y="81"/>
                  </a:cubicBezTo>
                  <a:cubicBezTo>
                    <a:pt x="39" y="260"/>
                    <a:pt x="0" y="651"/>
                    <a:pt x="149" y="908"/>
                  </a:cubicBezTo>
                  <a:cubicBezTo>
                    <a:pt x="209" y="1015"/>
                    <a:pt x="294" y="1081"/>
                    <a:pt x="389" y="1112"/>
                  </a:cubicBezTo>
                  <a:cubicBezTo>
                    <a:pt x="433" y="1127"/>
                    <a:pt x="480" y="1135"/>
                    <a:pt x="527" y="1135"/>
                  </a:cubicBezTo>
                  <a:cubicBezTo>
                    <a:pt x="718" y="1135"/>
                    <a:pt x="910" y="1012"/>
                    <a:pt x="981" y="791"/>
                  </a:cubicBezTo>
                  <a:cubicBezTo>
                    <a:pt x="1043" y="608"/>
                    <a:pt x="1000" y="401"/>
                    <a:pt x="901" y="233"/>
                  </a:cubicBezTo>
                  <a:cubicBezTo>
                    <a:pt x="863" y="167"/>
                    <a:pt x="814" y="103"/>
                    <a:pt x="750" y="60"/>
                  </a:cubicBezTo>
                  <a:cubicBezTo>
                    <a:pt x="689" y="19"/>
                    <a:pt x="618" y="0"/>
                    <a:pt x="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56;p35">
              <a:extLst>
                <a:ext uri="{FF2B5EF4-FFF2-40B4-BE49-F238E27FC236}">
                  <a16:creationId xmlns:a16="http://schemas.microsoft.com/office/drawing/2014/main" id="{F07D7D85-B6EC-9F67-AAFB-8442CF30C406}"/>
                </a:ext>
              </a:extLst>
            </p:cNvPr>
            <p:cNvSpPr/>
            <p:nvPr/>
          </p:nvSpPr>
          <p:spPr>
            <a:xfrm>
              <a:off x="4733471" y="1853657"/>
              <a:ext cx="52387" cy="53847"/>
            </a:xfrm>
            <a:custGeom>
              <a:avLst/>
              <a:gdLst/>
              <a:ahLst/>
              <a:cxnLst/>
              <a:rect l="l" t="t" r="r" b="b"/>
              <a:pathLst>
                <a:path w="610" h="627" extrusionOk="0">
                  <a:moveTo>
                    <a:pt x="264" y="0"/>
                  </a:moveTo>
                  <a:cubicBezTo>
                    <a:pt x="244" y="0"/>
                    <a:pt x="223" y="5"/>
                    <a:pt x="206" y="10"/>
                  </a:cubicBezTo>
                  <a:cubicBezTo>
                    <a:pt x="157" y="23"/>
                    <a:pt x="124" y="45"/>
                    <a:pt x="89" y="75"/>
                  </a:cubicBezTo>
                  <a:cubicBezTo>
                    <a:pt x="69" y="91"/>
                    <a:pt x="54" y="112"/>
                    <a:pt x="41" y="134"/>
                  </a:cubicBezTo>
                  <a:cubicBezTo>
                    <a:pt x="29" y="158"/>
                    <a:pt x="17" y="182"/>
                    <a:pt x="11" y="210"/>
                  </a:cubicBezTo>
                  <a:cubicBezTo>
                    <a:pt x="6" y="237"/>
                    <a:pt x="0" y="265"/>
                    <a:pt x="3" y="291"/>
                  </a:cubicBezTo>
                  <a:cubicBezTo>
                    <a:pt x="3" y="320"/>
                    <a:pt x="7" y="347"/>
                    <a:pt x="13" y="375"/>
                  </a:cubicBezTo>
                  <a:cubicBezTo>
                    <a:pt x="20" y="412"/>
                    <a:pt x="36" y="452"/>
                    <a:pt x="53" y="485"/>
                  </a:cubicBezTo>
                  <a:cubicBezTo>
                    <a:pt x="76" y="528"/>
                    <a:pt x="110" y="561"/>
                    <a:pt x="149" y="588"/>
                  </a:cubicBezTo>
                  <a:cubicBezTo>
                    <a:pt x="169" y="599"/>
                    <a:pt x="190" y="609"/>
                    <a:pt x="213" y="614"/>
                  </a:cubicBezTo>
                  <a:cubicBezTo>
                    <a:pt x="236" y="619"/>
                    <a:pt x="261" y="621"/>
                    <a:pt x="284" y="621"/>
                  </a:cubicBezTo>
                  <a:cubicBezTo>
                    <a:pt x="296" y="624"/>
                    <a:pt x="309" y="627"/>
                    <a:pt x="322" y="627"/>
                  </a:cubicBezTo>
                  <a:cubicBezTo>
                    <a:pt x="325" y="627"/>
                    <a:pt x="328" y="627"/>
                    <a:pt x="331" y="627"/>
                  </a:cubicBezTo>
                  <a:cubicBezTo>
                    <a:pt x="381" y="627"/>
                    <a:pt x="420" y="615"/>
                    <a:pt x="464" y="591"/>
                  </a:cubicBezTo>
                  <a:cubicBezTo>
                    <a:pt x="475" y="585"/>
                    <a:pt x="488" y="575"/>
                    <a:pt x="497" y="568"/>
                  </a:cubicBezTo>
                  <a:cubicBezTo>
                    <a:pt x="505" y="561"/>
                    <a:pt x="518" y="552"/>
                    <a:pt x="527" y="542"/>
                  </a:cubicBezTo>
                  <a:cubicBezTo>
                    <a:pt x="563" y="504"/>
                    <a:pt x="578" y="475"/>
                    <a:pt x="597" y="425"/>
                  </a:cubicBezTo>
                  <a:cubicBezTo>
                    <a:pt x="604" y="404"/>
                    <a:pt x="605" y="374"/>
                    <a:pt x="607" y="355"/>
                  </a:cubicBezTo>
                  <a:cubicBezTo>
                    <a:pt x="607" y="350"/>
                    <a:pt x="610" y="345"/>
                    <a:pt x="607" y="340"/>
                  </a:cubicBezTo>
                  <a:cubicBezTo>
                    <a:pt x="604" y="311"/>
                    <a:pt x="603" y="280"/>
                    <a:pt x="591" y="251"/>
                  </a:cubicBezTo>
                  <a:cubicBezTo>
                    <a:pt x="581" y="224"/>
                    <a:pt x="570" y="194"/>
                    <a:pt x="554" y="170"/>
                  </a:cubicBezTo>
                  <a:cubicBezTo>
                    <a:pt x="535" y="147"/>
                    <a:pt x="520" y="122"/>
                    <a:pt x="498" y="101"/>
                  </a:cubicBezTo>
                  <a:cubicBezTo>
                    <a:pt x="477" y="80"/>
                    <a:pt x="454" y="61"/>
                    <a:pt x="428" y="45"/>
                  </a:cubicBezTo>
                  <a:cubicBezTo>
                    <a:pt x="424" y="41"/>
                    <a:pt x="418" y="40"/>
                    <a:pt x="413" y="37"/>
                  </a:cubicBezTo>
                  <a:cubicBezTo>
                    <a:pt x="391" y="27"/>
                    <a:pt x="368" y="15"/>
                    <a:pt x="346" y="10"/>
                  </a:cubicBezTo>
                  <a:cubicBezTo>
                    <a:pt x="334" y="8"/>
                    <a:pt x="320" y="5"/>
                    <a:pt x="311" y="4"/>
                  </a:cubicBezTo>
                  <a:cubicBezTo>
                    <a:pt x="303" y="3"/>
                    <a:pt x="288" y="1"/>
                    <a:pt x="277" y="1"/>
                  </a:cubicBezTo>
                  <a:cubicBezTo>
                    <a:pt x="273" y="1"/>
                    <a:pt x="268" y="0"/>
                    <a:pt x="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57;p35">
              <a:extLst>
                <a:ext uri="{FF2B5EF4-FFF2-40B4-BE49-F238E27FC236}">
                  <a16:creationId xmlns:a16="http://schemas.microsoft.com/office/drawing/2014/main" id="{D625CCE3-6FC9-4F04-DCBA-2FE1DDCCC664}"/>
                </a:ext>
              </a:extLst>
            </p:cNvPr>
            <p:cNvSpPr/>
            <p:nvPr/>
          </p:nvSpPr>
          <p:spPr>
            <a:xfrm>
              <a:off x="4772461" y="1800669"/>
              <a:ext cx="59687" cy="62435"/>
            </a:xfrm>
            <a:custGeom>
              <a:avLst/>
              <a:gdLst/>
              <a:ahLst/>
              <a:cxnLst/>
              <a:rect l="l" t="t" r="r" b="b"/>
              <a:pathLst>
                <a:path w="695" h="727" extrusionOk="0">
                  <a:moveTo>
                    <a:pt x="296" y="1"/>
                  </a:moveTo>
                  <a:cubicBezTo>
                    <a:pt x="272" y="1"/>
                    <a:pt x="247" y="6"/>
                    <a:pt x="224" y="8"/>
                  </a:cubicBezTo>
                  <a:cubicBezTo>
                    <a:pt x="93" y="34"/>
                    <a:pt x="0" y="163"/>
                    <a:pt x="7" y="294"/>
                  </a:cubicBezTo>
                  <a:cubicBezTo>
                    <a:pt x="10" y="380"/>
                    <a:pt x="46" y="462"/>
                    <a:pt x="87" y="537"/>
                  </a:cubicBezTo>
                  <a:cubicBezTo>
                    <a:pt x="123" y="604"/>
                    <a:pt x="166" y="672"/>
                    <a:pt x="236" y="704"/>
                  </a:cubicBezTo>
                  <a:cubicBezTo>
                    <a:pt x="272" y="720"/>
                    <a:pt x="308" y="727"/>
                    <a:pt x="344" y="727"/>
                  </a:cubicBezTo>
                  <a:cubicBezTo>
                    <a:pt x="527" y="727"/>
                    <a:pt x="694" y="539"/>
                    <a:pt x="665" y="354"/>
                  </a:cubicBezTo>
                  <a:cubicBezTo>
                    <a:pt x="664" y="351"/>
                    <a:pt x="664" y="347"/>
                    <a:pt x="663" y="341"/>
                  </a:cubicBezTo>
                  <a:cubicBezTo>
                    <a:pt x="628" y="170"/>
                    <a:pt x="484" y="23"/>
                    <a:pt x="310" y="1"/>
                  </a:cubicBezTo>
                  <a:cubicBezTo>
                    <a:pt x="305" y="1"/>
                    <a:pt x="301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58;p35">
              <a:extLst>
                <a:ext uri="{FF2B5EF4-FFF2-40B4-BE49-F238E27FC236}">
                  <a16:creationId xmlns:a16="http://schemas.microsoft.com/office/drawing/2014/main" id="{F1366F72-574D-B9B9-921B-DB3652D9BBC9}"/>
                </a:ext>
              </a:extLst>
            </p:cNvPr>
            <p:cNvSpPr/>
            <p:nvPr/>
          </p:nvSpPr>
          <p:spPr>
            <a:xfrm>
              <a:off x="4839363" y="1796460"/>
              <a:ext cx="52988" cy="64668"/>
            </a:xfrm>
            <a:custGeom>
              <a:avLst/>
              <a:gdLst/>
              <a:ahLst/>
              <a:cxnLst/>
              <a:rect l="l" t="t" r="r" b="b"/>
              <a:pathLst>
                <a:path w="617" h="753" extrusionOk="0">
                  <a:moveTo>
                    <a:pt x="306" y="1"/>
                  </a:moveTo>
                  <a:cubicBezTo>
                    <a:pt x="280" y="1"/>
                    <a:pt x="254" y="5"/>
                    <a:pt x="228" y="15"/>
                  </a:cubicBezTo>
                  <a:cubicBezTo>
                    <a:pt x="63" y="76"/>
                    <a:pt x="1" y="332"/>
                    <a:pt x="21" y="484"/>
                  </a:cubicBezTo>
                  <a:cubicBezTo>
                    <a:pt x="29" y="553"/>
                    <a:pt x="52" y="620"/>
                    <a:pt x="98" y="671"/>
                  </a:cubicBezTo>
                  <a:cubicBezTo>
                    <a:pt x="149" y="728"/>
                    <a:pt x="205" y="752"/>
                    <a:pt x="260" y="752"/>
                  </a:cubicBezTo>
                  <a:cubicBezTo>
                    <a:pt x="437" y="752"/>
                    <a:pt x="610" y="512"/>
                    <a:pt x="615" y="346"/>
                  </a:cubicBezTo>
                  <a:cubicBezTo>
                    <a:pt x="616" y="313"/>
                    <a:pt x="612" y="282"/>
                    <a:pt x="600" y="249"/>
                  </a:cubicBezTo>
                  <a:cubicBezTo>
                    <a:pt x="560" y="118"/>
                    <a:pt x="440" y="1"/>
                    <a:pt x="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59;p35">
              <a:extLst>
                <a:ext uri="{FF2B5EF4-FFF2-40B4-BE49-F238E27FC236}">
                  <a16:creationId xmlns:a16="http://schemas.microsoft.com/office/drawing/2014/main" id="{CDC102B1-0411-69A5-7690-F26B794DB36E}"/>
                </a:ext>
              </a:extLst>
            </p:cNvPr>
            <p:cNvSpPr/>
            <p:nvPr/>
          </p:nvSpPr>
          <p:spPr>
            <a:xfrm>
              <a:off x="4870538" y="1853056"/>
              <a:ext cx="53417" cy="55221"/>
            </a:xfrm>
            <a:custGeom>
              <a:avLst/>
              <a:gdLst/>
              <a:ahLst/>
              <a:cxnLst/>
              <a:rect l="l" t="t" r="r" b="b"/>
              <a:pathLst>
                <a:path w="622" h="643" extrusionOk="0">
                  <a:moveTo>
                    <a:pt x="377" y="1"/>
                  </a:moveTo>
                  <a:cubicBezTo>
                    <a:pt x="362" y="1"/>
                    <a:pt x="347" y="2"/>
                    <a:pt x="332" y="5"/>
                  </a:cubicBezTo>
                  <a:cubicBezTo>
                    <a:pt x="203" y="51"/>
                    <a:pt x="82" y="191"/>
                    <a:pt x="45" y="321"/>
                  </a:cubicBezTo>
                  <a:cubicBezTo>
                    <a:pt x="0" y="479"/>
                    <a:pt x="109" y="624"/>
                    <a:pt x="264" y="641"/>
                  </a:cubicBezTo>
                  <a:cubicBezTo>
                    <a:pt x="273" y="642"/>
                    <a:pt x="282" y="642"/>
                    <a:pt x="291" y="642"/>
                  </a:cubicBezTo>
                  <a:cubicBezTo>
                    <a:pt x="438" y="642"/>
                    <a:pt x="582" y="504"/>
                    <a:pt x="611" y="368"/>
                  </a:cubicBezTo>
                  <a:cubicBezTo>
                    <a:pt x="620" y="337"/>
                    <a:pt x="621" y="304"/>
                    <a:pt x="617" y="269"/>
                  </a:cubicBezTo>
                  <a:cubicBezTo>
                    <a:pt x="607" y="136"/>
                    <a:pt x="516" y="1"/>
                    <a:pt x="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Bocadillo: rectángulo con esquinas redondeadas 2269">
            <a:extLst>
              <a:ext uri="{FF2B5EF4-FFF2-40B4-BE49-F238E27FC236}">
                <a16:creationId xmlns:a16="http://schemas.microsoft.com/office/drawing/2014/main" id="{286EE243-8E51-B705-0B00-DA4C06549343}"/>
              </a:ext>
            </a:extLst>
          </p:cNvPr>
          <p:cNvSpPr/>
          <p:nvPr/>
        </p:nvSpPr>
        <p:spPr>
          <a:xfrm>
            <a:off x="4569664" y="2250591"/>
            <a:ext cx="3262717" cy="2214983"/>
          </a:xfrm>
          <a:prstGeom prst="wedgeRoundRectCallout">
            <a:avLst>
              <a:gd name="adj1" fmla="val 60955"/>
              <a:gd name="adj2" fmla="val -30466"/>
              <a:gd name="adj3" fmla="val 16667"/>
            </a:avLst>
          </a:prstGeom>
          <a:solidFill>
            <a:srgbClr val="0070C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47" name="Google Shape;2247;p35"/>
          <p:cNvSpPr txBox="1">
            <a:spLocks noGrp="1"/>
          </p:cNvSpPr>
          <p:nvPr>
            <p:ph type="subTitle" idx="1"/>
          </p:nvPr>
        </p:nvSpPr>
        <p:spPr>
          <a:xfrm>
            <a:off x="4572000" y="3080673"/>
            <a:ext cx="3267073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i="1" dirty="0">
                <a:solidFill>
                  <a:srgbClr val="000000"/>
                </a:solidFill>
              </a:rPr>
              <a:t>Deberíamos comenzar en la semana 8 (semana del 07 de octubre hasta a mediados de noviembre)</a:t>
            </a:r>
            <a:endParaRPr lang="en-US" i="1" dirty="0">
              <a:solidFill>
                <a:srgbClr val="000000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03ADF04-86AA-A13E-377F-964ABC3791FD}"/>
              </a:ext>
            </a:extLst>
          </p:cNvPr>
          <p:cNvGrpSpPr/>
          <p:nvPr/>
        </p:nvGrpSpPr>
        <p:grpSpPr>
          <a:xfrm rot="16200000">
            <a:off x="553725" y="1476029"/>
            <a:ext cx="2914651" cy="2914650"/>
            <a:chOff x="2998381" y="685800"/>
            <a:chExt cx="3886201" cy="38862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2539FD7C-978E-41DA-85BD-811C0E40A178}"/>
                </a:ext>
              </a:extLst>
            </p:cNvPr>
            <p:cNvGrpSpPr/>
            <p:nvPr/>
          </p:nvGrpSpPr>
          <p:grpSpPr>
            <a:xfrm>
              <a:off x="2998381" y="685800"/>
              <a:ext cx="3886201" cy="3886200"/>
              <a:chOff x="2998381" y="685800"/>
              <a:chExt cx="5486400" cy="5493600"/>
            </a:xfrm>
          </p:grpSpPr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7ADB496D-F921-FDF2-E671-27F6A5457D5D}"/>
                  </a:ext>
                </a:extLst>
              </p:cNvPr>
              <p:cNvSpPr/>
              <p:nvPr/>
            </p:nvSpPr>
            <p:spPr>
              <a:xfrm>
                <a:off x="5745181" y="1402678"/>
                <a:ext cx="2739600" cy="4759074"/>
              </a:xfrm>
              <a:custGeom>
                <a:avLst/>
                <a:gdLst>
                  <a:gd name="connsiteX0" fmla="*/ 1274400 w 2739600"/>
                  <a:gd name="connsiteY0" fmla="*/ 0 h 4759074"/>
                  <a:gd name="connsiteX1" fmla="*/ 2180628 w 2739600"/>
                  <a:gd name="connsiteY1" fmla="*/ 375372 h 4759074"/>
                  <a:gd name="connsiteX2" fmla="*/ 2196629 w 2739600"/>
                  <a:gd name="connsiteY2" fmla="*/ 392977 h 4759074"/>
                  <a:gd name="connsiteX3" fmla="*/ 2271105 w 2739600"/>
                  <a:gd name="connsiteY3" fmla="*/ 492573 h 4759074"/>
                  <a:gd name="connsiteX4" fmla="*/ 2408511 w 2739600"/>
                  <a:gd name="connsiteY4" fmla="*/ 718750 h 4759074"/>
                  <a:gd name="connsiteX5" fmla="*/ 2501040 w 2739600"/>
                  <a:gd name="connsiteY5" fmla="*/ 910829 h 4759074"/>
                  <a:gd name="connsiteX6" fmla="*/ 2524026 w 2739600"/>
                  <a:gd name="connsiteY6" fmla="*/ 958545 h 4759074"/>
                  <a:gd name="connsiteX7" fmla="*/ 2739600 w 2739600"/>
                  <a:gd name="connsiteY7" fmla="*/ 2026322 h 4759074"/>
                  <a:gd name="connsiteX8" fmla="*/ 276876 w 2739600"/>
                  <a:gd name="connsiteY8" fmla="*/ 4755359 h 4759074"/>
                  <a:gd name="connsiteX9" fmla="*/ 203318 w 2739600"/>
                  <a:gd name="connsiteY9" fmla="*/ 4759074 h 4759074"/>
                  <a:gd name="connsiteX10" fmla="*/ 258287 w 2739600"/>
                  <a:gd name="connsiteY10" fmla="*/ 4750684 h 4759074"/>
                  <a:gd name="connsiteX11" fmla="*/ 1281600 w 2739600"/>
                  <a:gd name="connsiteY11" fmla="*/ 3495122 h 4759074"/>
                  <a:gd name="connsiteX12" fmla="*/ 815217 w 2739600"/>
                  <a:gd name="connsiteY12" fmla="*/ 2506177 h 4759074"/>
                  <a:gd name="connsiteX13" fmla="*/ 722834 w 2739600"/>
                  <a:gd name="connsiteY13" fmla="*/ 2437094 h 4759074"/>
                  <a:gd name="connsiteX14" fmla="*/ 716555 w 2739600"/>
                  <a:gd name="connsiteY14" fmla="*/ 2432399 h 4759074"/>
                  <a:gd name="connsiteX15" fmla="*/ 610887 w 2739600"/>
                  <a:gd name="connsiteY15" fmla="*/ 2368204 h 4759074"/>
                  <a:gd name="connsiteX16" fmla="*/ 551567 w 2739600"/>
                  <a:gd name="connsiteY16" fmla="*/ 2339629 h 4759074"/>
                  <a:gd name="connsiteX17" fmla="*/ 459183 w 2739600"/>
                  <a:gd name="connsiteY17" fmla="*/ 2270545 h 4759074"/>
                  <a:gd name="connsiteX18" fmla="*/ 18838 w 2739600"/>
                  <a:gd name="connsiteY18" fmla="*/ 1539887 h 4759074"/>
                  <a:gd name="connsiteX19" fmla="*/ 0 w 2739600"/>
                  <a:gd name="connsiteY19" fmla="*/ 1416456 h 4759074"/>
                  <a:gd name="connsiteX20" fmla="*/ 583 w 2739600"/>
                  <a:gd name="connsiteY20" fmla="*/ 1412636 h 4759074"/>
                  <a:gd name="connsiteX21" fmla="*/ 7200 w 2739600"/>
                  <a:gd name="connsiteY21" fmla="*/ 1281600 h 4759074"/>
                  <a:gd name="connsiteX22" fmla="*/ 583 w 2739600"/>
                  <a:gd name="connsiteY22" fmla="*/ 1150564 h 4759074"/>
                  <a:gd name="connsiteX23" fmla="*/ 0 w 2739600"/>
                  <a:gd name="connsiteY23" fmla="*/ 1146744 h 4759074"/>
                  <a:gd name="connsiteX24" fmla="*/ 18838 w 2739600"/>
                  <a:gd name="connsiteY24" fmla="*/ 1023313 h 4759074"/>
                  <a:gd name="connsiteX25" fmla="*/ 1274400 w 2739600"/>
                  <a:gd name="connsiteY25" fmla="*/ 0 h 475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739600" h="4759074">
                    <a:moveTo>
                      <a:pt x="1274400" y="0"/>
                    </a:moveTo>
                    <a:cubicBezTo>
                      <a:pt x="1628304" y="0"/>
                      <a:pt x="1948704" y="143448"/>
                      <a:pt x="2180628" y="375372"/>
                    </a:cubicBezTo>
                    <a:lnTo>
                      <a:pt x="2196629" y="392977"/>
                    </a:lnTo>
                    <a:lnTo>
                      <a:pt x="2271105" y="492573"/>
                    </a:lnTo>
                    <a:cubicBezTo>
                      <a:pt x="2320402" y="565542"/>
                      <a:pt x="2366281" y="641011"/>
                      <a:pt x="2408511" y="718750"/>
                    </a:cubicBezTo>
                    <a:lnTo>
                      <a:pt x="2501040" y="910829"/>
                    </a:lnTo>
                    <a:lnTo>
                      <a:pt x="2524026" y="958545"/>
                    </a:lnTo>
                    <a:cubicBezTo>
                      <a:pt x="2662839" y="1286736"/>
                      <a:pt x="2739600" y="1647565"/>
                      <a:pt x="2739600" y="2026322"/>
                    </a:cubicBezTo>
                    <a:cubicBezTo>
                      <a:pt x="2739600" y="3446661"/>
                      <a:pt x="1660152" y="4614880"/>
                      <a:pt x="276876" y="4755359"/>
                    </a:cubicBezTo>
                    <a:lnTo>
                      <a:pt x="203318" y="4759074"/>
                    </a:lnTo>
                    <a:lnTo>
                      <a:pt x="258287" y="4750684"/>
                    </a:lnTo>
                    <a:cubicBezTo>
                      <a:pt x="842291" y="4631180"/>
                      <a:pt x="1281600" y="4114454"/>
                      <a:pt x="1281600" y="3495122"/>
                    </a:cubicBezTo>
                    <a:cubicBezTo>
                      <a:pt x="1281600" y="3096980"/>
                      <a:pt x="1100049" y="2741242"/>
                      <a:pt x="815217" y="2506177"/>
                    </a:cubicBezTo>
                    <a:lnTo>
                      <a:pt x="722834" y="2437094"/>
                    </a:lnTo>
                    <a:lnTo>
                      <a:pt x="716555" y="2432399"/>
                    </a:lnTo>
                    <a:cubicBezTo>
                      <a:pt x="682464" y="2409368"/>
                      <a:pt x="647206" y="2387934"/>
                      <a:pt x="610887" y="2368204"/>
                    </a:cubicBezTo>
                    <a:lnTo>
                      <a:pt x="551567" y="2339629"/>
                    </a:lnTo>
                    <a:lnTo>
                      <a:pt x="459183" y="2270545"/>
                    </a:lnTo>
                    <a:cubicBezTo>
                      <a:pt x="237648" y="2087717"/>
                      <a:pt x="78590" y="1831889"/>
                      <a:pt x="18838" y="1539887"/>
                    </a:cubicBezTo>
                    <a:lnTo>
                      <a:pt x="0" y="1416456"/>
                    </a:lnTo>
                    <a:lnTo>
                      <a:pt x="583" y="1412636"/>
                    </a:lnTo>
                    <a:cubicBezTo>
                      <a:pt x="4959" y="1369552"/>
                      <a:pt x="7200" y="1325838"/>
                      <a:pt x="7200" y="1281600"/>
                    </a:cubicBezTo>
                    <a:cubicBezTo>
                      <a:pt x="7200" y="1237362"/>
                      <a:pt x="4959" y="1193647"/>
                      <a:pt x="583" y="1150564"/>
                    </a:cubicBezTo>
                    <a:lnTo>
                      <a:pt x="0" y="1146744"/>
                    </a:lnTo>
                    <a:lnTo>
                      <a:pt x="18838" y="1023313"/>
                    </a:lnTo>
                    <a:cubicBezTo>
                      <a:pt x="138342" y="439309"/>
                      <a:pt x="655068" y="0"/>
                      <a:pt x="12744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rgbClr val="4CBADC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 dirty="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4913B560-240A-DEA3-D6C9-C6A5EFD1354A}"/>
                  </a:ext>
                </a:extLst>
              </p:cNvPr>
              <p:cNvSpPr/>
              <p:nvPr/>
            </p:nvSpPr>
            <p:spPr>
              <a:xfrm>
                <a:off x="3189181" y="685800"/>
                <a:ext cx="4752629" cy="3280078"/>
              </a:xfrm>
              <a:custGeom>
                <a:avLst/>
                <a:gdLst>
                  <a:gd name="connsiteX0" fmla="*/ 2552400 w 4752629"/>
                  <a:gd name="connsiteY0" fmla="*/ 0 h 3280078"/>
                  <a:gd name="connsiteX1" fmla="*/ 4669187 w 4752629"/>
                  <a:gd name="connsiteY1" fmla="*/ 998270 h 3280078"/>
                  <a:gd name="connsiteX2" fmla="*/ 4752629 w 4752629"/>
                  <a:gd name="connsiteY2" fmla="*/ 1109855 h 3280078"/>
                  <a:gd name="connsiteX3" fmla="*/ 4736628 w 4752629"/>
                  <a:gd name="connsiteY3" fmla="*/ 1092250 h 3280078"/>
                  <a:gd name="connsiteX4" fmla="*/ 3830400 w 4752629"/>
                  <a:gd name="connsiteY4" fmla="*/ 716878 h 3280078"/>
                  <a:gd name="connsiteX5" fmla="*/ 2574838 w 4752629"/>
                  <a:gd name="connsiteY5" fmla="*/ 1740191 h 3280078"/>
                  <a:gd name="connsiteX6" fmla="*/ 2556000 w 4752629"/>
                  <a:gd name="connsiteY6" fmla="*/ 1863622 h 3280078"/>
                  <a:gd name="connsiteX7" fmla="*/ 2555417 w 4752629"/>
                  <a:gd name="connsiteY7" fmla="*/ 1867442 h 3280078"/>
                  <a:gd name="connsiteX8" fmla="*/ 2548800 w 4752629"/>
                  <a:gd name="connsiteY8" fmla="*/ 1998478 h 3280078"/>
                  <a:gd name="connsiteX9" fmla="*/ 2555417 w 4752629"/>
                  <a:gd name="connsiteY9" fmla="*/ 2129514 h 3280078"/>
                  <a:gd name="connsiteX10" fmla="*/ 2556000 w 4752629"/>
                  <a:gd name="connsiteY10" fmla="*/ 2133334 h 3280078"/>
                  <a:gd name="connsiteX11" fmla="*/ 2537162 w 4752629"/>
                  <a:gd name="connsiteY11" fmla="*/ 2256765 h 3280078"/>
                  <a:gd name="connsiteX12" fmla="*/ 2096817 w 4752629"/>
                  <a:gd name="connsiteY12" fmla="*/ 2987423 h 3280078"/>
                  <a:gd name="connsiteX13" fmla="*/ 2004432 w 4752629"/>
                  <a:gd name="connsiteY13" fmla="*/ 3056507 h 3280078"/>
                  <a:gd name="connsiteX14" fmla="*/ 1945113 w 4752629"/>
                  <a:gd name="connsiteY14" fmla="*/ 3085082 h 3280078"/>
                  <a:gd name="connsiteX15" fmla="*/ 1839445 w 4752629"/>
                  <a:gd name="connsiteY15" fmla="*/ 3149277 h 3280078"/>
                  <a:gd name="connsiteX16" fmla="*/ 1833165 w 4752629"/>
                  <a:gd name="connsiteY16" fmla="*/ 3153973 h 3280078"/>
                  <a:gd name="connsiteX17" fmla="*/ 1780457 w 4752629"/>
                  <a:gd name="connsiteY17" fmla="*/ 3179364 h 3280078"/>
                  <a:gd name="connsiteX18" fmla="*/ 1281600 w 4752629"/>
                  <a:gd name="connsiteY18" fmla="*/ 3280078 h 3280078"/>
                  <a:gd name="connsiteX19" fmla="*/ 0 w 4752629"/>
                  <a:gd name="connsiteY19" fmla="*/ 1998478 h 3280078"/>
                  <a:gd name="connsiteX20" fmla="*/ 57618 w 4752629"/>
                  <a:gd name="connsiteY20" fmla="*/ 1617369 h 3280078"/>
                  <a:gd name="connsiteX21" fmla="*/ 73048 w 4752629"/>
                  <a:gd name="connsiteY21" fmla="*/ 1575212 h 3280078"/>
                  <a:gd name="connsiteX22" fmla="*/ 140289 w 4752629"/>
                  <a:gd name="connsiteY22" fmla="*/ 1435628 h 3280078"/>
                  <a:gd name="connsiteX23" fmla="*/ 277695 w 4752629"/>
                  <a:gd name="connsiteY23" fmla="*/ 1209451 h 3280078"/>
                  <a:gd name="connsiteX24" fmla="*/ 318747 w 4752629"/>
                  <a:gd name="connsiteY24" fmla="*/ 1154552 h 3280078"/>
                  <a:gd name="connsiteX25" fmla="*/ 435613 w 4752629"/>
                  <a:gd name="connsiteY25" fmla="*/ 998270 h 3280078"/>
                  <a:gd name="connsiteX26" fmla="*/ 2552400 w 4752629"/>
                  <a:gd name="connsiteY26" fmla="*/ 0 h 328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52629" h="3280078">
                    <a:moveTo>
                      <a:pt x="2552400" y="0"/>
                    </a:moveTo>
                    <a:cubicBezTo>
                      <a:pt x="3404603" y="0"/>
                      <a:pt x="4166044" y="388601"/>
                      <a:pt x="4669187" y="998270"/>
                    </a:cubicBezTo>
                    <a:lnTo>
                      <a:pt x="4752629" y="1109855"/>
                    </a:lnTo>
                    <a:lnTo>
                      <a:pt x="4736628" y="1092250"/>
                    </a:lnTo>
                    <a:cubicBezTo>
                      <a:pt x="4504704" y="860326"/>
                      <a:pt x="4184304" y="716878"/>
                      <a:pt x="3830400" y="716878"/>
                    </a:cubicBezTo>
                    <a:cubicBezTo>
                      <a:pt x="3211068" y="716878"/>
                      <a:pt x="2694342" y="1156187"/>
                      <a:pt x="2574838" y="1740191"/>
                    </a:cubicBezTo>
                    <a:lnTo>
                      <a:pt x="2556000" y="1863622"/>
                    </a:lnTo>
                    <a:lnTo>
                      <a:pt x="2555417" y="1867442"/>
                    </a:lnTo>
                    <a:cubicBezTo>
                      <a:pt x="2551042" y="1910525"/>
                      <a:pt x="2548800" y="1954240"/>
                      <a:pt x="2548800" y="1998478"/>
                    </a:cubicBezTo>
                    <a:cubicBezTo>
                      <a:pt x="2548800" y="2042716"/>
                      <a:pt x="2551042" y="2086430"/>
                      <a:pt x="2555417" y="2129514"/>
                    </a:cubicBezTo>
                    <a:lnTo>
                      <a:pt x="2556000" y="2133334"/>
                    </a:lnTo>
                    <a:lnTo>
                      <a:pt x="2537162" y="2256765"/>
                    </a:lnTo>
                    <a:cubicBezTo>
                      <a:pt x="2477410" y="2548767"/>
                      <a:pt x="2318353" y="2804595"/>
                      <a:pt x="2096817" y="2987423"/>
                    </a:cubicBezTo>
                    <a:lnTo>
                      <a:pt x="2004432" y="3056507"/>
                    </a:lnTo>
                    <a:lnTo>
                      <a:pt x="1945113" y="3085082"/>
                    </a:lnTo>
                    <a:cubicBezTo>
                      <a:pt x="1908795" y="3104812"/>
                      <a:pt x="1873536" y="3126246"/>
                      <a:pt x="1839445" y="3149277"/>
                    </a:cubicBezTo>
                    <a:lnTo>
                      <a:pt x="1833165" y="3153973"/>
                    </a:lnTo>
                    <a:lnTo>
                      <a:pt x="1780457" y="3179364"/>
                    </a:lnTo>
                    <a:cubicBezTo>
                      <a:pt x="1627128" y="3244216"/>
                      <a:pt x="1458552" y="3280078"/>
                      <a:pt x="1281600" y="3280078"/>
                    </a:cubicBezTo>
                    <a:cubicBezTo>
                      <a:pt x="573792" y="3280078"/>
                      <a:pt x="0" y="2706286"/>
                      <a:pt x="0" y="1998478"/>
                    </a:cubicBezTo>
                    <a:cubicBezTo>
                      <a:pt x="0" y="1865764"/>
                      <a:pt x="20172" y="1737761"/>
                      <a:pt x="57618" y="1617369"/>
                    </a:cubicBezTo>
                    <a:lnTo>
                      <a:pt x="73048" y="1575212"/>
                    </a:lnTo>
                    <a:lnTo>
                      <a:pt x="140289" y="1435628"/>
                    </a:lnTo>
                    <a:cubicBezTo>
                      <a:pt x="182519" y="1357889"/>
                      <a:pt x="228398" y="1282420"/>
                      <a:pt x="277695" y="1209451"/>
                    </a:cubicBezTo>
                    <a:lnTo>
                      <a:pt x="318747" y="1154552"/>
                    </a:lnTo>
                    <a:lnTo>
                      <a:pt x="435613" y="998270"/>
                    </a:lnTo>
                    <a:cubicBezTo>
                      <a:pt x="938756" y="388601"/>
                      <a:pt x="1700197" y="0"/>
                      <a:pt x="25524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rgbClr val="7030A0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 dirty="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04FAE680-EE52-20A9-BFB5-A18427A550A3}"/>
                  </a:ext>
                </a:extLst>
              </p:cNvPr>
              <p:cNvSpPr/>
              <p:nvPr/>
            </p:nvSpPr>
            <p:spPr>
              <a:xfrm>
                <a:off x="2998381" y="2261010"/>
                <a:ext cx="4028398" cy="3911187"/>
              </a:xfrm>
              <a:custGeom>
                <a:avLst/>
                <a:gdLst>
                  <a:gd name="connsiteX0" fmla="*/ 263848 w 4028399"/>
                  <a:gd name="connsiteY0" fmla="*/ 0 h 3911188"/>
                  <a:gd name="connsiteX1" fmla="*/ 248418 w 4028399"/>
                  <a:gd name="connsiteY1" fmla="*/ 42157 h 3911188"/>
                  <a:gd name="connsiteX2" fmla="*/ 190800 w 4028399"/>
                  <a:gd name="connsiteY2" fmla="*/ 423266 h 3911188"/>
                  <a:gd name="connsiteX3" fmla="*/ 1472400 w 4028399"/>
                  <a:gd name="connsiteY3" fmla="*/ 1704866 h 3911188"/>
                  <a:gd name="connsiteX4" fmla="*/ 1971257 w 4028399"/>
                  <a:gd name="connsiteY4" fmla="*/ 1604152 h 3911188"/>
                  <a:gd name="connsiteX5" fmla="*/ 2023962 w 4028399"/>
                  <a:gd name="connsiteY5" fmla="*/ 1578763 h 3911188"/>
                  <a:gd name="connsiteX6" fmla="*/ 2023964 w 4028399"/>
                  <a:gd name="connsiteY6" fmla="*/ 1578761 h 3911188"/>
                  <a:gd name="connsiteX7" fmla="*/ 2083286 w 4028399"/>
                  <a:gd name="connsiteY7" fmla="*/ 1550184 h 3911188"/>
                  <a:gd name="connsiteX8" fmla="*/ 2188954 w 4028399"/>
                  <a:gd name="connsiteY8" fmla="*/ 1485989 h 3911188"/>
                  <a:gd name="connsiteX9" fmla="*/ 2195231 w 4028399"/>
                  <a:gd name="connsiteY9" fmla="*/ 1481295 h 3911188"/>
                  <a:gd name="connsiteX10" fmla="*/ 2247943 w 4028399"/>
                  <a:gd name="connsiteY10" fmla="*/ 1455903 h 3911188"/>
                  <a:gd name="connsiteX11" fmla="*/ 2746799 w 4028399"/>
                  <a:gd name="connsiteY11" fmla="*/ 1355188 h 3911188"/>
                  <a:gd name="connsiteX12" fmla="*/ 3245656 w 4028399"/>
                  <a:gd name="connsiteY12" fmla="*/ 1455903 h 3911188"/>
                  <a:gd name="connsiteX13" fmla="*/ 3298366 w 4028399"/>
                  <a:gd name="connsiteY13" fmla="*/ 1481295 h 3911188"/>
                  <a:gd name="connsiteX14" fmla="*/ 3304644 w 4028399"/>
                  <a:gd name="connsiteY14" fmla="*/ 1485989 h 3911188"/>
                  <a:gd name="connsiteX15" fmla="*/ 3410312 w 4028399"/>
                  <a:gd name="connsiteY15" fmla="*/ 1550184 h 3911188"/>
                  <a:gd name="connsiteX16" fmla="*/ 3469633 w 4028399"/>
                  <a:gd name="connsiteY16" fmla="*/ 1578760 h 3911188"/>
                  <a:gd name="connsiteX17" fmla="*/ 3562016 w 4028399"/>
                  <a:gd name="connsiteY17" fmla="*/ 1647843 h 3911188"/>
                  <a:gd name="connsiteX18" fmla="*/ 4028399 w 4028399"/>
                  <a:gd name="connsiteY18" fmla="*/ 2636788 h 3911188"/>
                  <a:gd name="connsiteX19" fmla="*/ 3005086 w 4028399"/>
                  <a:gd name="connsiteY19" fmla="*/ 3892350 h 3911188"/>
                  <a:gd name="connsiteX20" fmla="*/ 2950117 w 4028399"/>
                  <a:gd name="connsiteY20" fmla="*/ 3900740 h 3911188"/>
                  <a:gd name="connsiteX21" fmla="*/ 2743199 w 4028399"/>
                  <a:gd name="connsiteY21" fmla="*/ 3911188 h 3911188"/>
                  <a:gd name="connsiteX22" fmla="*/ 2547042 w 4028399"/>
                  <a:gd name="connsiteY22" fmla="*/ 3901283 h 3911188"/>
                  <a:gd name="connsiteX23" fmla="*/ 2547042 w 4028399"/>
                  <a:gd name="connsiteY23" fmla="*/ 3901283 h 3911188"/>
                  <a:gd name="connsiteX24" fmla="*/ 2462724 w 4028399"/>
                  <a:gd name="connsiteY24" fmla="*/ 3897025 h 3911188"/>
                  <a:gd name="connsiteX25" fmla="*/ 0 w 4028399"/>
                  <a:gd name="connsiteY25" fmla="*/ 1167988 h 3911188"/>
                  <a:gd name="connsiteX26" fmla="*/ 215574 w 4028399"/>
                  <a:gd name="connsiteY26" fmla="*/ 100211 h 3911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028399" h="3911188">
                    <a:moveTo>
                      <a:pt x="263848" y="0"/>
                    </a:moveTo>
                    <a:lnTo>
                      <a:pt x="248418" y="42157"/>
                    </a:lnTo>
                    <a:cubicBezTo>
                      <a:pt x="210972" y="162549"/>
                      <a:pt x="190800" y="290552"/>
                      <a:pt x="190800" y="423266"/>
                    </a:cubicBezTo>
                    <a:cubicBezTo>
                      <a:pt x="190800" y="1131074"/>
                      <a:pt x="764592" y="1704866"/>
                      <a:pt x="1472400" y="1704866"/>
                    </a:cubicBezTo>
                    <a:cubicBezTo>
                      <a:pt x="1649352" y="1704866"/>
                      <a:pt x="1817928" y="1669004"/>
                      <a:pt x="1971257" y="1604152"/>
                    </a:cubicBezTo>
                    <a:lnTo>
                      <a:pt x="2023962" y="1578763"/>
                    </a:lnTo>
                    <a:lnTo>
                      <a:pt x="2023964" y="1578761"/>
                    </a:lnTo>
                    <a:lnTo>
                      <a:pt x="2083286" y="1550184"/>
                    </a:lnTo>
                    <a:cubicBezTo>
                      <a:pt x="2119605" y="1530454"/>
                      <a:pt x="2154863" y="1509020"/>
                      <a:pt x="2188954" y="1485989"/>
                    </a:cubicBezTo>
                    <a:lnTo>
                      <a:pt x="2195231" y="1481295"/>
                    </a:lnTo>
                    <a:lnTo>
                      <a:pt x="2247943" y="1455903"/>
                    </a:lnTo>
                    <a:cubicBezTo>
                      <a:pt x="2401271" y="1391050"/>
                      <a:pt x="2569847" y="1355188"/>
                      <a:pt x="2746799" y="1355188"/>
                    </a:cubicBezTo>
                    <a:cubicBezTo>
                      <a:pt x="2923751" y="1355188"/>
                      <a:pt x="3092327" y="1391050"/>
                      <a:pt x="3245656" y="1455903"/>
                    </a:cubicBezTo>
                    <a:lnTo>
                      <a:pt x="3298366" y="1481295"/>
                    </a:lnTo>
                    <a:lnTo>
                      <a:pt x="3304644" y="1485989"/>
                    </a:lnTo>
                    <a:cubicBezTo>
                      <a:pt x="3338735" y="1509020"/>
                      <a:pt x="3373994" y="1530454"/>
                      <a:pt x="3410312" y="1550184"/>
                    </a:cubicBezTo>
                    <a:lnTo>
                      <a:pt x="3469633" y="1578760"/>
                    </a:lnTo>
                    <a:lnTo>
                      <a:pt x="3562016" y="1647843"/>
                    </a:lnTo>
                    <a:cubicBezTo>
                      <a:pt x="3846848" y="1882908"/>
                      <a:pt x="4028399" y="2238646"/>
                      <a:pt x="4028399" y="2636788"/>
                    </a:cubicBezTo>
                    <a:cubicBezTo>
                      <a:pt x="4028399" y="3256120"/>
                      <a:pt x="3589090" y="3772846"/>
                      <a:pt x="3005086" y="3892350"/>
                    </a:cubicBezTo>
                    <a:lnTo>
                      <a:pt x="2950117" y="3900740"/>
                    </a:lnTo>
                    <a:lnTo>
                      <a:pt x="2743199" y="3911188"/>
                    </a:lnTo>
                    <a:lnTo>
                      <a:pt x="2547042" y="3901283"/>
                    </a:lnTo>
                    <a:lnTo>
                      <a:pt x="2547042" y="3901283"/>
                    </a:lnTo>
                    <a:lnTo>
                      <a:pt x="2462724" y="3897025"/>
                    </a:lnTo>
                    <a:cubicBezTo>
                      <a:pt x="1079448" y="3756546"/>
                      <a:pt x="0" y="2588327"/>
                      <a:pt x="0" y="1167988"/>
                    </a:cubicBezTo>
                    <a:cubicBezTo>
                      <a:pt x="0" y="789231"/>
                      <a:pt x="76761" y="428402"/>
                      <a:pt x="215574" y="100211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rgbClr val="0070C0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 dirty="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3BE8E207-E1ED-9D94-426A-E6131A7ED723}"/>
                  </a:ext>
                </a:extLst>
              </p:cNvPr>
              <p:cNvSpPr/>
              <p:nvPr/>
            </p:nvSpPr>
            <p:spPr>
              <a:xfrm>
                <a:off x="6296749" y="3742308"/>
                <a:ext cx="171267" cy="97465"/>
              </a:xfrm>
              <a:custGeom>
                <a:avLst/>
                <a:gdLst>
                  <a:gd name="connsiteX0" fmla="*/ 0 w 171267"/>
                  <a:gd name="connsiteY0" fmla="*/ 0 h 97465"/>
                  <a:gd name="connsiteX1" fmla="*/ 59320 w 171267"/>
                  <a:gd name="connsiteY1" fmla="*/ 28575 h 97465"/>
                  <a:gd name="connsiteX2" fmla="*/ 164988 w 171267"/>
                  <a:gd name="connsiteY2" fmla="*/ 92770 h 97465"/>
                  <a:gd name="connsiteX3" fmla="*/ 171267 w 171267"/>
                  <a:gd name="connsiteY3" fmla="*/ 97465 h 97465"/>
                  <a:gd name="connsiteX4" fmla="*/ 111946 w 171267"/>
                  <a:gd name="connsiteY4" fmla="*/ 68889 h 97465"/>
                  <a:gd name="connsiteX5" fmla="*/ 6278 w 171267"/>
                  <a:gd name="connsiteY5" fmla="*/ 4694 h 97465"/>
                  <a:gd name="connsiteX6" fmla="*/ 0 w 171267"/>
                  <a:gd name="connsiteY6" fmla="*/ 0 h 97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267" h="97465">
                    <a:moveTo>
                      <a:pt x="0" y="0"/>
                    </a:moveTo>
                    <a:lnTo>
                      <a:pt x="59320" y="28575"/>
                    </a:lnTo>
                    <a:cubicBezTo>
                      <a:pt x="95639" y="48305"/>
                      <a:pt x="130897" y="69739"/>
                      <a:pt x="164988" y="92770"/>
                    </a:cubicBezTo>
                    <a:lnTo>
                      <a:pt x="171267" y="97465"/>
                    </a:lnTo>
                    <a:lnTo>
                      <a:pt x="111946" y="68889"/>
                    </a:lnTo>
                    <a:cubicBezTo>
                      <a:pt x="75628" y="49159"/>
                      <a:pt x="40369" y="27725"/>
                      <a:pt x="6278" y="46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chemeClr val="tx2">
                    <a:lumMod val="75000"/>
                    <a:lumOff val="25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91F898DB-B539-DA3B-DC04-6D9A3235F657}"/>
                  </a:ext>
                </a:extLst>
              </p:cNvPr>
              <p:cNvSpPr/>
              <p:nvPr/>
            </p:nvSpPr>
            <p:spPr>
              <a:xfrm>
                <a:off x="5545425" y="6161752"/>
                <a:ext cx="403075" cy="17648"/>
              </a:xfrm>
              <a:custGeom>
                <a:avLst/>
                <a:gdLst>
                  <a:gd name="connsiteX0" fmla="*/ 403075 w 403075"/>
                  <a:gd name="connsiteY0" fmla="*/ 0 h 17648"/>
                  <a:gd name="connsiteX1" fmla="*/ 330793 w 403075"/>
                  <a:gd name="connsiteY1" fmla="*/ 11031 h 17648"/>
                  <a:gd name="connsiteX2" fmla="*/ 199757 w 403075"/>
                  <a:gd name="connsiteY2" fmla="*/ 17648 h 17648"/>
                  <a:gd name="connsiteX3" fmla="*/ 68721 w 403075"/>
                  <a:gd name="connsiteY3" fmla="*/ 11031 h 17648"/>
                  <a:gd name="connsiteX4" fmla="*/ 0 w 403075"/>
                  <a:gd name="connsiteY4" fmla="*/ 543 h 17648"/>
                  <a:gd name="connsiteX5" fmla="*/ 196157 w 403075"/>
                  <a:gd name="connsiteY5" fmla="*/ 10448 h 17648"/>
                  <a:gd name="connsiteX6" fmla="*/ 403075 w 403075"/>
                  <a:gd name="connsiteY6" fmla="*/ 0 h 1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3075" h="17648">
                    <a:moveTo>
                      <a:pt x="403075" y="0"/>
                    </a:moveTo>
                    <a:lnTo>
                      <a:pt x="330793" y="11031"/>
                    </a:lnTo>
                    <a:cubicBezTo>
                      <a:pt x="287710" y="15407"/>
                      <a:pt x="243995" y="17648"/>
                      <a:pt x="199757" y="17648"/>
                    </a:cubicBezTo>
                    <a:cubicBezTo>
                      <a:pt x="155519" y="17648"/>
                      <a:pt x="111805" y="15407"/>
                      <a:pt x="68721" y="11031"/>
                    </a:cubicBezTo>
                    <a:lnTo>
                      <a:pt x="0" y="543"/>
                    </a:lnTo>
                    <a:lnTo>
                      <a:pt x="196157" y="10448"/>
                    </a:lnTo>
                    <a:lnTo>
                      <a:pt x="403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chemeClr val="tx2">
                    <a:lumMod val="75000"/>
                    <a:lumOff val="25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</p:grpSp>
        <p:pic>
          <p:nvPicPr>
            <p:cNvPr id="4" name="Gráfico 3" descr="Insignia 3 con relleno sólido">
              <a:extLst>
                <a:ext uri="{FF2B5EF4-FFF2-40B4-BE49-F238E27FC236}">
                  <a16:creationId xmlns:a16="http://schemas.microsoft.com/office/drawing/2014/main" id="{FE9A9F4A-7932-A728-1BEF-3B45469EA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2094293">
              <a:off x="3398006" y="1819587"/>
              <a:ext cx="914400" cy="914400"/>
            </a:xfrm>
            <a:prstGeom prst="rect">
              <a:avLst/>
            </a:prstGeom>
          </p:spPr>
        </p:pic>
        <p:pic>
          <p:nvPicPr>
            <p:cNvPr id="5" name="Gráfico 4" descr="Insignia 1 con relleno sólido">
              <a:extLst>
                <a:ext uri="{FF2B5EF4-FFF2-40B4-BE49-F238E27FC236}">
                  <a16:creationId xmlns:a16="http://schemas.microsoft.com/office/drawing/2014/main" id="{53A4751C-71D1-C811-A54B-D56F668AB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 rot="18774216">
              <a:off x="5259699" y="1414727"/>
              <a:ext cx="914400" cy="914400"/>
            </a:xfrm>
            <a:prstGeom prst="rect">
              <a:avLst/>
            </a:prstGeom>
          </p:spPr>
        </p:pic>
        <p:pic>
          <p:nvPicPr>
            <p:cNvPr id="6" name="Gráfico 5" descr="Insignia con relleno sólido">
              <a:extLst>
                <a:ext uri="{FF2B5EF4-FFF2-40B4-BE49-F238E27FC236}">
                  <a16:creationId xmlns:a16="http://schemas.microsoft.com/office/drawing/2014/main" id="{08EF9D34-4B00-BFE0-C177-DACC5E66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5400000">
              <a:off x="4756602" y="3208603"/>
              <a:ext cx="914400" cy="914400"/>
            </a:xfrm>
            <a:prstGeom prst="rect">
              <a:avLst/>
            </a:prstGeom>
          </p:spPr>
        </p:pic>
      </p:grpSp>
      <p:pic>
        <p:nvPicPr>
          <p:cNvPr id="34" name="Gráfico 33" descr="Cronómetro 75% con relleno sólido">
            <a:extLst>
              <a:ext uri="{FF2B5EF4-FFF2-40B4-BE49-F238E27FC236}">
                <a16:creationId xmlns:a16="http://schemas.microsoft.com/office/drawing/2014/main" id="{17E8F9F2-2AE4-0E6E-46C6-AD748FF900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4606125">
            <a:off x="1785425" y="1559116"/>
            <a:ext cx="779886" cy="779886"/>
          </a:xfrm>
          <a:prstGeom prst="rect">
            <a:avLst/>
          </a:prstGeom>
        </p:spPr>
      </p:pic>
      <p:pic>
        <p:nvPicPr>
          <p:cNvPr id="35" name="Gráfico 34" descr="Reloj con relleno sólido">
            <a:extLst>
              <a:ext uri="{FF2B5EF4-FFF2-40B4-BE49-F238E27FC236}">
                <a16:creationId xmlns:a16="http://schemas.microsoft.com/office/drawing/2014/main" id="{D97DB562-227F-391D-7126-F1EFCFD37F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314158" y="3168180"/>
            <a:ext cx="779886" cy="779886"/>
          </a:xfrm>
          <a:prstGeom prst="rect">
            <a:avLst/>
          </a:prstGeom>
        </p:spPr>
      </p:pic>
      <p:pic>
        <p:nvPicPr>
          <p:cNvPr id="36" name="Gráfico 35" descr="Ordenador con relleno sólido">
            <a:extLst>
              <a:ext uri="{FF2B5EF4-FFF2-40B4-BE49-F238E27FC236}">
                <a16:creationId xmlns:a16="http://schemas.microsoft.com/office/drawing/2014/main" id="{9932339D-FD4B-F29B-D50E-A18F4661BD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 rot="8672891">
            <a:off x="804548" y="2942676"/>
            <a:ext cx="779886" cy="779886"/>
          </a:xfrm>
          <a:prstGeom prst="rect">
            <a:avLst/>
          </a:prstGeom>
        </p:spPr>
      </p:pic>
      <p:grpSp>
        <p:nvGrpSpPr>
          <p:cNvPr id="39" name="Google Shape;2254;p35">
            <a:extLst>
              <a:ext uri="{FF2B5EF4-FFF2-40B4-BE49-F238E27FC236}">
                <a16:creationId xmlns:a16="http://schemas.microsoft.com/office/drawing/2014/main" id="{660D6C5E-F404-435D-3312-6C6365D61B22}"/>
              </a:ext>
            </a:extLst>
          </p:cNvPr>
          <p:cNvGrpSpPr/>
          <p:nvPr/>
        </p:nvGrpSpPr>
        <p:grpSpPr>
          <a:xfrm>
            <a:off x="112240" y="3676650"/>
            <a:ext cx="436365" cy="358923"/>
            <a:chOff x="4733471" y="1796460"/>
            <a:chExt cx="190484" cy="168755"/>
          </a:xfrm>
        </p:grpSpPr>
        <p:sp>
          <p:nvSpPr>
            <p:cNvPr id="40" name="Google Shape;2255;p35">
              <a:extLst>
                <a:ext uri="{FF2B5EF4-FFF2-40B4-BE49-F238E27FC236}">
                  <a16:creationId xmlns:a16="http://schemas.microsoft.com/office/drawing/2014/main" id="{A842F686-592C-EC8E-A118-77B5266ACCF1}"/>
                </a:ext>
              </a:extLst>
            </p:cNvPr>
            <p:cNvSpPr/>
            <p:nvPr/>
          </p:nvSpPr>
          <p:spPr>
            <a:xfrm>
              <a:off x="4786546" y="1867742"/>
              <a:ext cx="89573" cy="97474"/>
            </a:xfrm>
            <a:custGeom>
              <a:avLst/>
              <a:gdLst/>
              <a:ahLst/>
              <a:cxnLst/>
              <a:rect l="l" t="t" r="r" b="b"/>
              <a:pathLst>
                <a:path w="1043" h="1135" extrusionOk="0">
                  <a:moveTo>
                    <a:pt x="545" y="0"/>
                  </a:moveTo>
                  <a:cubicBezTo>
                    <a:pt x="455" y="0"/>
                    <a:pt x="364" y="29"/>
                    <a:pt x="292" y="81"/>
                  </a:cubicBezTo>
                  <a:cubicBezTo>
                    <a:pt x="39" y="260"/>
                    <a:pt x="0" y="651"/>
                    <a:pt x="149" y="908"/>
                  </a:cubicBezTo>
                  <a:cubicBezTo>
                    <a:pt x="209" y="1015"/>
                    <a:pt x="294" y="1081"/>
                    <a:pt x="389" y="1112"/>
                  </a:cubicBezTo>
                  <a:cubicBezTo>
                    <a:pt x="433" y="1127"/>
                    <a:pt x="480" y="1135"/>
                    <a:pt x="527" y="1135"/>
                  </a:cubicBezTo>
                  <a:cubicBezTo>
                    <a:pt x="718" y="1135"/>
                    <a:pt x="910" y="1012"/>
                    <a:pt x="981" y="791"/>
                  </a:cubicBezTo>
                  <a:cubicBezTo>
                    <a:pt x="1043" y="608"/>
                    <a:pt x="1000" y="401"/>
                    <a:pt x="901" y="233"/>
                  </a:cubicBezTo>
                  <a:cubicBezTo>
                    <a:pt x="863" y="167"/>
                    <a:pt x="814" y="103"/>
                    <a:pt x="750" y="60"/>
                  </a:cubicBezTo>
                  <a:cubicBezTo>
                    <a:pt x="689" y="19"/>
                    <a:pt x="618" y="0"/>
                    <a:pt x="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56;p35">
              <a:extLst>
                <a:ext uri="{FF2B5EF4-FFF2-40B4-BE49-F238E27FC236}">
                  <a16:creationId xmlns:a16="http://schemas.microsoft.com/office/drawing/2014/main" id="{D009EDC8-D64B-5833-4899-51E2F0D69DFE}"/>
                </a:ext>
              </a:extLst>
            </p:cNvPr>
            <p:cNvSpPr/>
            <p:nvPr/>
          </p:nvSpPr>
          <p:spPr>
            <a:xfrm>
              <a:off x="4733471" y="1853657"/>
              <a:ext cx="52387" cy="53847"/>
            </a:xfrm>
            <a:custGeom>
              <a:avLst/>
              <a:gdLst/>
              <a:ahLst/>
              <a:cxnLst/>
              <a:rect l="l" t="t" r="r" b="b"/>
              <a:pathLst>
                <a:path w="610" h="627" extrusionOk="0">
                  <a:moveTo>
                    <a:pt x="264" y="0"/>
                  </a:moveTo>
                  <a:cubicBezTo>
                    <a:pt x="244" y="0"/>
                    <a:pt x="223" y="5"/>
                    <a:pt x="206" y="10"/>
                  </a:cubicBezTo>
                  <a:cubicBezTo>
                    <a:pt x="157" y="23"/>
                    <a:pt x="124" y="45"/>
                    <a:pt x="89" y="75"/>
                  </a:cubicBezTo>
                  <a:cubicBezTo>
                    <a:pt x="69" y="91"/>
                    <a:pt x="54" y="112"/>
                    <a:pt x="41" y="134"/>
                  </a:cubicBezTo>
                  <a:cubicBezTo>
                    <a:pt x="29" y="158"/>
                    <a:pt x="17" y="182"/>
                    <a:pt x="11" y="210"/>
                  </a:cubicBezTo>
                  <a:cubicBezTo>
                    <a:pt x="6" y="237"/>
                    <a:pt x="0" y="265"/>
                    <a:pt x="3" y="291"/>
                  </a:cubicBezTo>
                  <a:cubicBezTo>
                    <a:pt x="3" y="320"/>
                    <a:pt x="7" y="347"/>
                    <a:pt x="13" y="375"/>
                  </a:cubicBezTo>
                  <a:cubicBezTo>
                    <a:pt x="20" y="412"/>
                    <a:pt x="36" y="452"/>
                    <a:pt x="53" y="485"/>
                  </a:cubicBezTo>
                  <a:cubicBezTo>
                    <a:pt x="76" y="528"/>
                    <a:pt x="110" y="561"/>
                    <a:pt x="149" y="588"/>
                  </a:cubicBezTo>
                  <a:cubicBezTo>
                    <a:pt x="169" y="599"/>
                    <a:pt x="190" y="609"/>
                    <a:pt x="213" y="614"/>
                  </a:cubicBezTo>
                  <a:cubicBezTo>
                    <a:pt x="236" y="619"/>
                    <a:pt x="261" y="621"/>
                    <a:pt x="284" y="621"/>
                  </a:cubicBezTo>
                  <a:cubicBezTo>
                    <a:pt x="296" y="624"/>
                    <a:pt x="309" y="627"/>
                    <a:pt x="322" y="627"/>
                  </a:cubicBezTo>
                  <a:cubicBezTo>
                    <a:pt x="325" y="627"/>
                    <a:pt x="328" y="627"/>
                    <a:pt x="331" y="627"/>
                  </a:cubicBezTo>
                  <a:cubicBezTo>
                    <a:pt x="381" y="627"/>
                    <a:pt x="420" y="615"/>
                    <a:pt x="464" y="591"/>
                  </a:cubicBezTo>
                  <a:cubicBezTo>
                    <a:pt x="475" y="585"/>
                    <a:pt x="488" y="575"/>
                    <a:pt x="497" y="568"/>
                  </a:cubicBezTo>
                  <a:cubicBezTo>
                    <a:pt x="505" y="561"/>
                    <a:pt x="518" y="552"/>
                    <a:pt x="527" y="542"/>
                  </a:cubicBezTo>
                  <a:cubicBezTo>
                    <a:pt x="563" y="504"/>
                    <a:pt x="578" y="475"/>
                    <a:pt x="597" y="425"/>
                  </a:cubicBezTo>
                  <a:cubicBezTo>
                    <a:pt x="604" y="404"/>
                    <a:pt x="605" y="374"/>
                    <a:pt x="607" y="355"/>
                  </a:cubicBezTo>
                  <a:cubicBezTo>
                    <a:pt x="607" y="350"/>
                    <a:pt x="610" y="345"/>
                    <a:pt x="607" y="340"/>
                  </a:cubicBezTo>
                  <a:cubicBezTo>
                    <a:pt x="604" y="311"/>
                    <a:pt x="603" y="280"/>
                    <a:pt x="591" y="251"/>
                  </a:cubicBezTo>
                  <a:cubicBezTo>
                    <a:pt x="581" y="224"/>
                    <a:pt x="570" y="194"/>
                    <a:pt x="554" y="170"/>
                  </a:cubicBezTo>
                  <a:cubicBezTo>
                    <a:pt x="535" y="147"/>
                    <a:pt x="520" y="122"/>
                    <a:pt x="498" y="101"/>
                  </a:cubicBezTo>
                  <a:cubicBezTo>
                    <a:pt x="477" y="80"/>
                    <a:pt x="454" y="61"/>
                    <a:pt x="428" y="45"/>
                  </a:cubicBezTo>
                  <a:cubicBezTo>
                    <a:pt x="424" y="41"/>
                    <a:pt x="418" y="40"/>
                    <a:pt x="413" y="37"/>
                  </a:cubicBezTo>
                  <a:cubicBezTo>
                    <a:pt x="391" y="27"/>
                    <a:pt x="368" y="15"/>
                    <a:pt x="346" y="10"/>
                  </a:cubicBezTo>
                  <a:cubicBezTo>
                    <a:pt x="334" y="8"/>
                    <a:pt x="320" y="5"/>
                    <a:pt x="311" y="4"/>
                  </a:cubicBezTo>
                  <a:cubicBezTo>
                    <a:pt x="303" y="3"/>
                    <a:pt x="288" y="1"/>
                    <a:pt x="277" y="1"/>
                  </a:cubicBezTo>
                  <a:cubicBezTo>
                    <a:pt x="273" y="1"/>
                    <a:pt x="268" y="0"/>
                    <a:pt x="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57;p35">
              <a:extLst>
                <a:ext uri="{FF2B5EF4-FFF2-40B4-BE49-F238E27FC236}">
                  <a16:creationId xmlns:a16="http://schemas.microsoft.com/office/drawing/2014/main" id="{917DA091-F329-F7A8-03F6-9C370E7A82B4}"/>
                </a:ext>
              </a:extLst>
            </p:cNvPr>
            <p:cNvSpPr/>
            <p:nvPr/>
          </p:nvSpPr>
          <p:spPr>
            <a:xfrm>
              <a:off x="4772461" y="1800669"/>
              <a:ext cx="59687" cy="62435"/>
            </a:xfrm>
            <a:custGeom>
              <a:avLst/>
              <a:gdLst/>
              <a:ahLst/>
              <a:cxnLst/>
              <a:rect l="l" t="t" r="r" b="b"/>
              <a:pathLst>
                <a:path w="695" h="727" extrusionOk="0">
                  <a:moveTo>
                    <a:pt x="296" y="1"/>
                  </a:moveTo>
                  <a:cubicBezTo>
                    <a:pt x="272" y="1"/>
                    <a:pt x="247" y="6"/>
                    <a:pt x="224" y="8"/>
                  </a:cubicBezTo>
                  <a:cubicBezTo>
                    <a:pt x="93" y="34"/>
                    <a:pt x="0" y="163"/>
                    <a:pt x="7" y="294"/>
                  </a:cubicBezTo>
                  <a:cubicBezTo>
                    <a:pt x="10" y="380"/>
                    <a:pt x="46" y="462"/>
                    <a:pt x="87" y="537"/>
                  </a:cubicBezTo>
                  <a:cubicBezTo>
                    <a:pt x="123" y="604"/>
                    <a:pt x="166" y="672"/>
                    <a:pt x="236" y="704"/>
                  </a:cubicBezTo>
                  <a:cubicBezTo>
                    <a:pt x="272" y="720"/>
                    <a:pt x="308" y="727"/>
                    <a:pt x="344" y="727"/>
                  </a:cubicBezTo>
                  <a:cubicBezTo>
                    <a:pt x="527" y="727"/>
                    <a:pt x="694" y="539"/>
                    <a:pt x="665" y="354"/>
                  </a:cubicBezTo>
                  <a:cubicBezTo>
                    <a:pt x="664" y="351"/>
                    <a:pt x="664" y="347"/>
                    <a:pt x="663" y="341"/>
                  </a:cubicBezTo>
                  <a:cubicBezTo>
                    <a:pt x="628" y="170"/>
                    <a:pt x="484" y="23"/>
                    <a:pt x="310" y="1"/>
                  </a:cubicBezTo>
                  <a:cubicBezTo>
                    <a:pt x="305" y="1"/>
                    <a:pt x="301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58;p35">
              <a:extLst>
                <a:ext uri="{FF2B5EF4-FFF2-40B4-BE49-F238E27FC236}">
                  <a16:creationId xmlns:a16="http://schemas.microsoft.com/office/drawing/2014/main" id="{C05E99BB-D6C4-B380-4EDD-232BE26EE4FB}"/>
                </a:ext>
              </a:extLst>
            </p:cNvPr>
            <p:cNvSpPr/>
            <p:nvPr/>
          </p:nvSpPr>
          <p:spPr>
            <a:xfrm>
              <a:off x="4839363" y="1796460"/>
              <a:ext cx="52988" cy="64668"/>
            </a:xfrm>
            <a:custGeom>
              <a:avLst/>
              <a:gdLst/>
              <a:ahLst/>
              <a:cxnLst/>
              <a:rect l="l" t="t" r="r" b="b"/>
              <a:pathLst>
                <a:path w="617" h="753" extrusionOk="0">
                  <a:moveTo>
                    <a:pt x="306" y="1"/>
                  </a:moveTo>
                  <a:cubicBezTo>
                    <a:pt x="280" y="1"/>
                    <a:pt x="254" y="5"/>
                    <a:pt x="228" y="15"/>
                  </a:cubicBezTo>
                  <a:cubicBezTo>
                    <a:pt x="63" y="76"/>
                    <a:pt x="1" y="332"/>
                    <a:pt x="21" y="484"/>
                  </a:cubicBezTo>
                  <a:cubicBezTo>
                    <a:pt x="29" y="553"/>
                    <a:pt x="52" y="620"/>
                    <a:pt x="98" y="671"/>
                  </a:cubicBezTo>
                  <a:cubicBezTo>
                    <a:pt x="149" y="728"/>
                    <a:pt x="205" y="752"/>
                    <a:pt x="260" y="752"/>
                  </a:cubicBezTo>
                  <a:cubicBezTo>
                    <a:pt x="437" y="752"/>
                    <a:pt x="610" y="512"/>
                    <a:pt x="615" y="346"/>
                  </a:cubicBezTo>
                  <a:cubicBezTo>
                    <a:pt x="616" y="313"/>
                    <a:pt x="612" y="282"/>
                    <a:pt x="600" y="249"/>
                  </a:cubicBezTo>
                  <a:cubicBezTo>
                    <a:pt x="560" y="118"/>
                    <a:pt x="440" y="1"/>
                    <a:pt x="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59;p35">
              <a:extLst>
                <a:ext uri="{FF2B5EF4-FFF2-40B4-BE49-F238E27FC236}">
                  <a16:creationId xmlns:a16="http://schemas.microsoft.com/office/drawing/2014/main" id="{40B5E0EE-C646-1DB5-FC21-481980237BB4}"/>
                </a:ext>
              </a:extLst>
            </p:cNvPr>
            <p:cNvSpPr/>
            <p:nvPr/>
          </p:nvSpPr>
          <p:spPr>
            <a:xfrm>
              <a:off x="4870538" y="1853056"/>
              <a:ext cx="53417" cy="55221"/>
            </a:xfrm>
            <a:custGeom>
              <a:avLst/>
              <a:gdLst/>
              <a:ahLst/>
              <a:cxnLst/>
              <a:rect l="l" t="t" r="r" b="b"/>
              <a:pathLst>
                <a:path w="622" h="643" extrusionOk="0">
                  <a:moveTo>
                    <a:pt x="377" y="1"/>
                  </a:moveTo>
                  <a:cubicBezTo>
                    <a:pt x="362" y="1"/>
                    <a:pt x="347" y="2"/>
                    <a:pt x="332" y="5"/>
                  </a:cubicBezTo>
                  <a:cubicBezTo>
                    <a:pt x="203" y="51"/>
                    <a:pt x="82" y="191"/>
                    <a:pt x="45" y="321"/>
                  </a:cubicBezTo>
                  <a:cubicBezTo>
                    <a:pt x="0" y="479"/>
                    <a:pt x="109" y="624"/>
                    <a:pt x="264" y="641"/>
                  </a:cubicBezTo>
                  <a:cubicBezTo>
                    <a:pt x="273" y="642"/>
                    <a:pt x="282" y="642"/>
                    <a:pt x="291" y="642"/>
                  </a:cubicBezTo>
                  <a:cubicBezTo>
                    <a:pt x="438" y="642"/>
                    <a:pt x="582" y="504"/>
                    <a:pt x="611" y="368"/>
                  </a:cubicBezTo>
                  <a:cubicBezTo>
                    <a:pt x="620" y="337"/>
                    <a:pt x="621" y="304"/>
                    <a:pt x="617" y="269"/>
                  </a:cubicBezTo>
                  <a:cubicBezTo>
                    <a:pt x="607" y="136"/>
                    <a:pt x="516" y="1"/>
                    <a:pt x="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828;p24">
            <a:extLst>
              <a:ext uri="{FF2B5EF4-FFF2-40B4-BE49-F238E27FC236}">
                <a16:creationId xmlns:a16="http://schemas.microsoft.com/office/drawing/2014/main" id="{03CCF8D6-4127-0823-357C-C2B572695991}"/>
              </a:ext>
            </a:extLst>
          </p:cNvPr>
          <p:cNvGrpSpPr/>
          <p:nvPr/>
        </p:nvGrpSpPr>
        <p:grpSpPr>
          <a:xfrm>
            <a:off x="8004901" y="2060568"/>
            <a:ext cx="1026859" cy="2596076"/>
            <a:chOff x="7788806" y="896621"/>
            <a:chExt cx="1534951" cy="3909429"/>
          </a:xfrm>
        </p:grpSpPr>
        <p:sp>
          <p:nvSpPr>
            <p:cNvPr id="46" name="Google Shape;829;p24">
              <a:extLst>
                <a:ext uri="{FF2B5EF4-FFF2-40B4-BE49-F238E27FC236}">
                  <a16:creationId xmlns:a16="http://schemas.microsoft.com/office/drawing/2014/main" id="{1DFEDC3A-930A-F1B7-117C-4FE06C8AE44A}"/>
                </a:ext>
              </a:extLst>
            </p:cNvPr>
            <p:cNvSpPr/>
            <p:nvPr/>
          </p:nvSpPr>
          <p:spPr>
            <a:xfrm>
              <a:off x="7876475" y="4579250"/>
              <a:ext cx="1359600" cy="226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7" name="Google Shape;830;p24">
              <a:extLst>
                <a:ext uri="{FF2B5EF4-FFF2-40B4-BE49-F238E27FC236}">
                  <a16:creationId xmlns:a16="http://schemas.microsoft.com/office/drawing/2014/main" id="{9CE71AE7-F424-DAE5-AB57-4D2F78545BA1}"/>
                </a:ext>
              </a:extLst>
            </p:cNvPr>
            <p:cNvGrpSpPr/>
            <p:nvPr/>
          </p:nvGrpSpPr>
          <p:grpSpPr>
            <a:xfrm>
              <a:off x="7788806" y="896621"/>
              <a:ext cx="1534951" cy="3828409"/>
              <a:chOff x="7788800" y="995476"/>
              <a:chExt cx="1495325" cy="3729575"/>
            </a:xfrm>
          </p:grpSpPr>
          <p:sp>
            <p:nvSpPr>
              <p:cNvPr id="48" name="Google Shape;831;p24">
                <a:extLst>
                  <a:ext uri="{FF2B5EF4-FFF2-40B4-BE49-F238E27FC236}">
                    <a16:creationId xmlns:a16="http://schemas.microsoft.com/office/drawing/2014/main" id="{235FA391-74E8-CDA0-1198-3A71775C949C}"/>
                  </a:ext>
                </a:extLst>
              </p:cNvPr>
              <p:cNvSpPr/>
              <p:nvPr/>
            </p:nvSpPr>
            <p:spPr>
              <a:xfrm>
                <a:off x="8553700" y="2358187"/>
                <a:ext cx="718500" cy="356700"/>
              </a:xfrm>
              <a:custGeom>
                <a:avLst/>
                <a:gdLst/>
                <a:ahLst/>
                <a:cxnLst/>
                <a:rect l="l" t="t" r="r" b="b"/>
                <a:pathLst>
                  <a:path w="28740" h="14268" extrusionOk="0">
                    <a:moveTo>
                      <a:pt x="23374" y="0"/>
                    </a:moveTo>
                    <a:lnTo>
                      <a:pt x="23114" y="28"/>
                    </a:lnTo>
                    <a:lnTo>
                      <a:pt x="22869" y="69"/>
                    </a:lnTo>
                    <a:lnTo>
                      <a:pt x="22609" y="110"/>
                    </a:lnTo>
                    <a:lnTo>
                      <a:pt x="3932" y="4260"/>
                    </a:lnTo>
                    <a:lnTo>
                      <a:pt x="3687" y="4315"/>
                    </a:lnTo>
                    <a:lnTo>
                      <a:pt x="3441" y="4396"/>
                    </a:lnTo>
                    <a:lnTo>
                      <a:pt x="3195" y="4478"/>
                    </a:lnTo>
                    <a:lnTo>
                      <a:pt x="2963" y="4574"/>
                    </a:lnTo>
                    <a:lnTo>
                      <a:pt x="2745" y="4683"/>
                    </a:lnTo>
                    <a:lnTo>
                      <a:pt x="2526" y="4792"/>
                    </a:lnTo>
                    <a:lnTo>
                      <a:pt x="2308" y="4929"/>
                    </a:lnTo>
                    <a:lnTo>
                      <a:pt x="2117" y="5065"/>
                    </a:lnTo>
                    <a:lnTo>
                      <a:pt x="1912" y="5216"/>
                    </a:lnTo>
                    <a:lnTo>
                      <a:pt x="1734" y="5366"/>
                    </a:lnTo>
                    <a:lnTo>
                      <a:pt x="1543" y="5530"/>
                    </a:lnTo>
                    <a:lnTo>
                      <a:pt x="1379" y="5693"/>
                    </a:lnTo>
                    <a:lnTo>
                      <a:pt x="1215" y="5871"/>
                    </a:lnTo>
                    <a:lnTo>
                      <a:pt x="1065" y="6062"/>
                    </a:lnTo>
                    <a:lnTo>
                      <a:pt x="915" y="6253"/>
                    </a:lnTo>
                    <a:lnTo>
                      <a:pt x="792" y="6458"/>
                    </a:lnTo>
                    <a:lnTo>
                      <a:pt x="669" y="6663"/>
                    </a:lnTo>
                    <a:lnTo>
                      <a:pt x="546" y="6881"/>
                    </a:lnTo>
                    <a:lnTo>
                      <a:pt x="437" y="7086"/>
                    </a:lnTo>
                    <a:lnTo>
                      <a:pt x="355" y="7318"/>
                    </a:lnTo>
                    <a:lnTo>
                      <a:pt x="260" y="7537"/>
                    </a:lnTo>
                    <a:lnTo>
                      <a:pt x="191" y="7769"/>
                    </a:lnTo>
                    <a:lnTo>
                      <a:pt x="137" y="8001"/>
                    </a:lnTo>
                    <a:lnTo>
                      <a:pt x="82" y="8246"/>
                    </a:lnTo>
                    <a:lnTo>
                      <a:pt x="41" y="8492"/>
                    </a:lnTo>
                    <a:lnTo>
                      <a:pt x="14" y="8738"/>
                    </a:lnTo>
                    <a:lnTo>
                      <a:pt x="0" y="8984"/>
                    </a:lnTo>
                    <a:lnTo>
                      <a:pt x="0" y="9229"/>
                    </a:lnTo>
                    <a:lnTo>
                      <a:pt x="14" y="9475"/>
                    </a:lnTo>
                    <a:lnTo>
                      <a:pt x="41" y="9735"/>
                    </a:lnTo>
                    <a:lnTo>
                      <a:pt x="69" y="9980"/>
                    </a:lnTo>
                    <a:lnTo>
                      <a:pt x="123" y="10240"/>
                    </a:lnTo>
                    <a:lnTo>
                      <a:pt x="137" y="10335"/>
                    </a:lnTo>
                    <a:lnTo>
                      <a:pt x="205" y="10581"/>
                    </a:lnTo>
                    <a:lnTo>
                      <a:pt x="273" y="10827"/>
                    </a:lnTo>
                    <a:lnTo>
                      <a:pt x="369" y="11073"/>
                    </a:lnTo>
                    <a:lnTo>
                      <a:pt x="465" y="11305"/>
                    </a:lnTo>
                    <a:lnTo>
                      <a:pt x="574" y="11523"/>
                    </a:lnTo>
                    <a:lnTo>
                      <a:pt x="683" y="11742"/>
                    </a:lnTo>
                    <a:lnTo>
                      <a:pt x="806" y="11960"/>
                    </a:lnTo>
                    <a:lnTo>
                      <a:pt x="956" y="12151"/>
                    </a:lnTo>
                    <a:lnTo>
                      <a:pt x="1093" y="12356"/>
                    </a:lnTo>
                    <a:lnTo>
                      <a:pt x="1256" y="12533"/>
                    </a:lnTo>
                    <a:lnTo>
                      <a:pt x="1420" y="12711"/>
                    </a:lnTo>
                    <a:lnTo>
                      <a:pt x="1584" y="12888"/>
                    </a:lnTo>
                    <a:lnTo>
                      <a:pt x="1762" y="13052"/>
                    </a:lnTo>
                    <a:lnTo>
                      <a:pt x="1953" y="13202"/>
                    </a:lnTo>
                    <a:lnTo>
                      <a:pt x="2144" y="13339"/>
                    </a:lnTo>
                    <a:lnTo>
                      <a:pt x="2349" y="13475"/>
                    </a:lnTo>
                    <a:lnTo>
                      <a:pt x="2553" y="13598"/>
                    </a:lnTo>
                    <a:lnTo>
                      <a:pt x="2758" y="13721"/>
                    </a:lnTo>
                    <a:lnTo>
                      <a:pt x="2977" y="13817"/>
                    </a:lnTo>
                    <a:lnTo>
                      <a:pt x="3195" y="13912"/>
                    </a:lnTo>
                    <a:lnTo>
                      <a:pt x="3427" y="13994"/>
                    </a:lnTo>
                    <a:lnTo>
                      <a:pt x="3659" y="14076"/>
                    </a:lnTo>
                    <a:lnTo>
                      <a:pt x="3891" y="14131"/>
                    </a:lnTo>
                    <a:lnTo>
                      <a:pt x="4137" y="14185"/>
                    </a:lnTo>
                    <a:lnTo>
                      <a:pt x="4369" y="14226"/>
                    </a:lnTo>
                    <a:lnTo>
                      <a:pt x="4615" y="14254"/>
                    </a:lnTo>
                    <a:lnTo>
                      <a:pt x="4861" y="14267"/>
                    </a:lnTo>
                    <a:lnTo>
                      <a:pt x="5120" y="14267"/>
                    </a:lnTo>
                    <a:lnTo>
                      <a:pt x="5366" y="14254"/>
                    </a:lnTo>
                    <a:lnTo>
                      <a:pt x="5612" y="14226"/>
                    </a:lnTo>
                    <a:lnTo>
                      <a:pt x="5871" y="14199"/>
                    </a:lnTo>
                    <a:lnTo>
                      <a:pt x="6117" y="14144"/>
                    </a:lnTo>
                    <a:lnTo>
                      <a:pt x="24807" y="10008"/>
                    </a:lnTo>
                    <a:lnTo>
                      <a:pt x="25053" y="9939"/>
                    </a:lnTo>
                    <a:lnTo>
                      <a:pt x="25299" y="9871"/>
                    </a:lnTo>
                    <a:lnTo>
                      <a:pt x="25531" y="9789"/>
                    </a:lnTo>
                    <a:lnTo>
                      <a:pt x="25763" y="9694"/>
                    </a:lnTo>
                    <a:lnTo>
                      <a:pt x="25995" y="9584"/>
                    </a:lnTo>
                    <a:lnTo>
                      <a:pt x="26213" y="9462"/>
                    </a:lnTo>
                    <a:lnTo>
                      <a:pt x="26418" y="9339"/>
                    </a:lnTo>
                    <a:lnTo>
                      <a:pt x="26623" y="9202"/>
                    </a:lnTo>
                    <a:lnTo>
                      <a:pt x="26814" y="9052"/>
                    </a:lnTo>
                    <a:lnTo>
                      <a:pt x="27005" y="8902"/>
                    </a:lnTo>
                    <a:lnTo>
                      <a:pt x="27183" y="8738"/>
                    </a:lnTo>
                    <a:lnTo>
                      <a:pt x="27360" y="8560"/>
                    </a:lnTo>
                    <a:lnTo>
                      <a:pt x="27524" y="8383"/>
                    </a:lnTo>
                    <a:lnTo>
                      <a:pt x="27674" y="8192"/>
                    </a:lnTo>
                    <a:lnTo>
                      <a:pt x="27811" y="8001"/>
                    </a:lnTo>
                    <a:lnTo>
                      <a:pt x="27947" y="7810"/>
                    </a:lnTo>
                    <a:lnTo>
                      <a:pt x="28070" y="7605"/>
                    </a:lnTo>
                    <a:lnTo>
                      <a:pt x="28193" y="7386"/>
                    </a:lnTo>
                    <a:lnTo>
                      <a:pt x="28289" y="7168"/>
                    </a:lnTo>
                    <a:lnTo>
                      <a:pt x="28384" y="6949"/>
                    </a:lnTo>
                    <a:lnTo>
                      <a:pt x="28466" y="6717"/>
                    </a:lnTo>
                    <a:lnTo>
                      <a:pt x="28534" y="6485"/>
                    </a:lnTo>
                    <a:lnTo>
                      <a:pt x="28603" y="6253"/>
                    </a:lnTo>
                    <a:lnTo>
                      <a:pt x="28657" y="6021"/>
                    </a:lnTo>
                    <a:lnTo>
                      <a:pt x="28685" y="5775"/>
                    </a:lnTo>
                    <a:lnTo>
                      <a:pt x="28712" y="5530"/>
                    </a:lnTo>
                    <a:lnTo>
                      <a:pt x="28726" y="5284"/>
                    </a:lnTo>
                    <a:lnTo>
                      <a:pt x="28739" y="5038"/>
                    </a:lnTo>
                    <a:lnTo>
                      <a:pt x="28726" y="4779"/>
                    </a:lnTo>
                    <a:lnTo>
                      <a:pt x="28698" y="4533"/>
                    </a:lnTo>
                    <a:lnTo>
                      <a:pt x="28671" y="4274"/>
                    </a:lnTo>
                    <a:lnTo>
                      <a:pt x="28616" y="4028"/>
                    </a:lnTo>
                    <a:lnTo>
                      <a:pt x="28589" y="3932"/>
                    </a:lnTo>
                    <a:lnTo>
                      <a:pt x="28534" y="3673"/>
                    </a:lnTo>
                    <a:lnTo>
                      <a:pt x="28452" y="3427"/>
                    </a:lnTo>
                    <a:lnTo>
                      <a:pt x="28371" y="3195"/>
                    </a:lnTo>
                    <a:lnTo>
                      <a:pt x="28275" y="2963"/>
                    </a:lnTo>
                    <a:lnTo>
                      <a:pt x="28166" y="2731"/>
                    </a:lnTo>
                    <a:lnTo>
                      <a:pt x="28057" y="2526"/>
                    </a:lnTo>
                    <a:lnTo>
                      <a:pt x="27920" y="2308"/>
                    </a:lnTo>
                    <a:lnTo>
                      <a:pt x="27783" y="2103"/>
                    </a:lnTo>
                    <a:lnTo>
                      <a:pt x="27633" y="1912"/>
                    </a:lnTo>
                    <a:lnTo>
                      <a:pt x="27483" y="1721"/>
                    </a:lnTo>
                    <a:lnTo>
                      <a:pt x="27319" y="1543"/>
                    </a:lnTo>
                    <a:lnTo>
                      <a:pt x="27155" y="1379"/>
                    </a:lnTo>
                    <a:lnTo>
                      <a:pt x="26964" y="1215"/>
                    </a:lnTo>
                    <a:lnTo>
                      <a:pt x="26787" y="1065"/>
                    </a:lnTo>
                    <a:lnTo>
                      <a:pt x="26596" y="915"/>
                    </a:lnTo>
                    <a:lnTo>
                      <a:pt x="26391" y="779"/>
                    </a:lnTo>
                    <a:lnTo>
                      <a:pt x="26186" y="656"/>
                    </a:lnTo>
                    <a:lnTo>
                      <a:pt x="25968" y="546"/>
                    </a:lnTo>
                    <a:lnTo>
                      <a:pt x="25763" y="437"/>
                    </a:lnTo>
                    <a:lnTo>
                      <a:pt x="25531" y="342"/>
                    </a:lnTo>
                    <a:lnTo>
                      <a:pt x="25312" y="260"/>
                    </a:lnTo>
                    <a:lnTo>
                      <a:pt x="25080" y="191"/>
                    </a:lnTo>
                    <a:lnTo>
                      <a:pt x="24848" y="123"/>
                    </a:lnTo>
                    <a:lnTo>
                      <a:pt x="24602" y="82"/>
                    </a:lnTo>
                    <a:lnTo>
                      <a:pt x="24357" y="41"/>
                    </a:lnTo>
                    <a:lnTo>
                      <a:pt x="24111" y="14"/>
                    </a:lnTo>
                    <a:lnTo>
                      <a:pt x="23865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Google Shape;832;p24">
                <a:extLst>
                  <a:ext uri="{FF2B5EF4-FFF2-40B4-BE49-F238E27FC236}">
                    <a16:creationId xmlns:a16="http://schemas.microsoft.com/office/drawing/2014/main" id="{EC2E627E-C798-C2C9-CBC1-51063BD285D9}"/>
                  </a:ext>
                </a:extLst>
              </p:cNvPr>
              <p:cNvSpPr/>
              <p:nvPr/>
            </p:nvSpPr>
            <p:spPr>
              <a:xfrm>
                <a:off x="8614100" y="1873162"/>
                <a:ext cx="670025" cy="738300"/>
              </a:xfrm>
              <a:custGeom>
                <a:avLst/>
                <a:gdLst/>
                <a:ahLst/>
                <a:cxnLst/>
                <a:rect l="l" t="t" r="r" b="b"/>
                <a:pathLst>
                  <a:path w="26801" h="29532" extrusionOk="0">
                    <a:moveTo>
                      <a:pt x="5353" y="1"/>
                    </a:moveTo>
                    <a:lnTo>
                      <a:pt x="5107" y="15"/>
                    </a:lnTo>
                    <a:lnTo>
                      <a:pt x="4861" y="42"/>
                    </a:lnTo>
                    <a:lnTo>
                      <a:pt x="4615" y="97"/>
                    </a:lnTo>
                    <a:lnTo>
                      <a:pt x="4383" y="137"/>
                    </a:lnTo>
                    <a:lnTo>
                      <a:pt x="4138" y="206"/>
                    </a:lnTo>
                    <a:lnTo>
                      <a:pt x="3906" y="288"/>
                    </a:lnTo>
                    <a:lnTo>
                      <a:pt x="3673" y="383"/>
                    </a:lnTo>
                    <a:lnTo>
                      <a:pt x="3441" y="479"/>
                    </a:lnTo>
                    <a:lnTo>
                      <a:pt x="3223" y="602"/>
                    </a:lnTo>
                    <a:lnTo>
                      <a:pt x="2991" y="725"/>
                    </a:lnTo>
                    <a:lnTo>
                      <a:pt x="2404" y="1080"/>
                    </a:lnTo>
                    <a:lnTo>
                      <a:pt x="2213" y="1202"/>
                    </a:lnTo>
                    <a:lnTo>
                      <a:pt x="2035" y="1339"/>
                    </a:lnTo>
                    <a:lnTo>
                      <a:pt x="1858" y="1475"/>
                    </a:lnTo>
                    <a:lnTo>
                      <a:pt x="1680" y="1626"/>
                    </a:lnTo>
                    <a:lnTo>
                      <a:pt x="1516" y="1776"/>
                    </a:lnTo>
                    <a:lnTo>
                      <a:pt x="1366" y="1926"/>
                    </a:lnTo>
                    <a:lnTo>
                      <a:pt x="1216" y="2090"/>
                    </a:lnTo>
                    <a:lnTo>
                      <a:pt x="1079" y="2267"/>
                    </a:lnTo>
                    <a:lnTo>
                      <a:pt x="943" y="2431"/>
                    </a:lnTo>
                    <a:lnTo>
                      <a:pt x="820" y="2609"/>
                    </a:lnTo>
                    <a:lnTo>
                      <a:pt x="711" y="2800"/>
                    </a:lnTo>
                    <a:lnTo>
                      <a:pt x="602" y="2977"/>
                    </a:lnTo>
                    <a:lnTo>
                      <a:pt x="506" y="3168"/>
                    </a:lnTo>
                    <a:lnTo>
                      <a:pt x="424" y="3373"/>
                    </a:lnTo>
                    <a:lnTo>
                      <a:pt x="342" y="3564"/>
                    </a:lnTo>
                    <a:lnTo>
                      <a:pt x="260" y="3769"/>
                    </a:lnTo>
                    <a:lnTo>
                      <a:pt x="206" y="3974"/>
                    </a:lnTo>
                    <a:lnTo>
                      <a:pt x="151" y="4179"/>
                    </a:lnTo>
                    <a:lnTo>
                      <a:pt x="96" y="4383"/>
                    </a:lnTo>
                    <a:lnTo>
                      <a:pt x="69" y="4602"/>
                    </a:lnTo>
                    <a:lnTo>
                      <a:pt x="42" y="4807"/>
                    </a:lnTo>
                    <a:lnTo>
                      <a:pt x="15" y="5025"/>
                    </a:lnTo>
                    <a:lnTo>
                      <a:pt x="1" y="5244"/>
                    </a:lnTo>
                    <a:lnTo>
                      <a:pt x="1" y="5448"/>
                    </a:lnTo>
                    <a:lnTo>
                      <a:pt x="15" y="5667"/>
                    </a:lnTo>
                    <a:lnTo>
                      <a:pt x="28" y="5885"/>
                    </a:lnTo>
                    <a:lnTo>
                      <a:pt x="55" y="6104"/>
                    </a:lnTo>
                    <a:lnTo>
                      <a:pt x="96" y="6308"/>
                    </a:lnTo>
                    <a:lnTo>
                      <a:pt x="137" y="6527"/>
                    </a:lnTo>
                    <a:lnTo>
                      <a:pt x="192" y="6732"/>
                    </a:lnTo>
                    <a:lnTo>
                      <a:pt x="260" y="6950"/>
                    </a:lnTo>
                    <a:lnTo>
                      <a:pt x="342" y="7155"/>
                    </a:lnTo>
                    <a:lnTo>
                      <a:pt x="410" y="7332"/>
                    </a:lnTo>
                    <a:lnTo>
                      <a:pt x="492" y="7496"/>
                    </a:lnTo>
                    <a:lnTo>
                      <a:pt x="670" y="7810"/>
                    </a:lnTo>
                    <a:lnTo>
                      <a:pt x="875" y="8124"/>
                    </a:lnTo>
                    <a:lnTo>
                      <a:pt x="1093" y="8425"/>
                    </a:lnTo>
                    <a:lnTo>
                      <a:pt x="16930" y="27129"/>
                    </a:lnTo>
                    <a:lnTo>
                      <a:pt x="17067" y="27347"/>
                    </a:lnTo>
                    <a:lnTo>
                      <a:pt x="17217" y="27552"/>
                    </a:lnTo>
                    <a:lnTo>
                      <a:pt x="17381" y="27757"/>
                    </a:lnTo>
                    <a:lnTo>
                      <a:pt x="17545" y="27948"/>
                    </a:lnTo>
                    <a:lnTo>
                      <a:pt x="17708" y="28125"/>
                    </a:lnTo>
                    <a:lnTo>
                      <a:pt x="17899" y="28289"/>
                    </a:lnTo>
                    <a:lnTo>
                      <a:pt x="18091" y="28439"/>
                    </a:lnTo>
                    <a:lnTo>
                      <a:pt x="18282" y="28590"/>
                    </a:lnTo>
                    <a:lnTo>
                      <a:pt x="18487" y="28726"/>
                    </a:lnTo>
                    <a:lnTo>
                      <a:pt x="18691" y="28863"/>
                    </a:lnTo>
                    <a:lnTo>
                      <a:pt x="18896" y="28972"/>
                    </a:lnTo>
                    <a:lnTo>
                      <a:pt x="19115" y="29081"/>
                    </a:lnTo>
                    <a:lnTo>
                      <a:pt x="19333" y="29177"/>
                    </a:lnTo>
                    <a:lnTo>
                      <a:pt x="19565" y="29258"/>
                    </a:lnTo>
                    <a:lnTo>
                      <a:pt x="19797" y="29327"/>
                    </a:lnTo>
                    <a:lnTo>
                      <a:pt x="20029" y="29395"/>
                    </a:lnTo>
                    <a:lnTo>
                      <a:pt x="20261" y="29450"/>
                    </a:lnTo>
                    <a:lnTo>
                      <a:pt x="20493" y="29491"/>
                    </a:lnTo>
                    <a:lnTo>
                      <a:pt x="20739" y="29518"/>
                    </a:lnTo>
                    <a:lnTo>
                      <a:pt x="20971" y="29532"/>
                    </a:lnTo>
                    <a:lnTo>
                      <a:pt x="21463" y="29532"/>
                    </a:lnTo>
                    <a:lnTo>
                      <a:pt x="21709" y="29518"/>
                    </a:lnTo>
                    <a:lnTo>
                      <a:pt x="21941" y="29477"/>
                    </a:lnTo>
                    <a:lnTo>
                      <a:pt x="22186" y="29436"/>
                    </a:lnTo>
                    <a:lnTo>
                      <a:pt x="22419" y="29381"/>
                    </a:lnTo>
                    <a:lnTo>
                      <a:pt x="22664" y="29313"/>
                    </a:lnTo>
                    <a:lnTo>
                      <a:pt x="22896" y="29245"/>
                    </a:lnTo>
                    <a:lnTo>
                      <a:pt x="23128" y="29149"/>
                    </a:lnTo>
                    <a:lnTo>
                      <a:pt x="23361" y="29054"/>
                    </a:lnTo>
                    <a:lnTo>
                      <a:pt x="23593" y="28931"/>
                    </a:lnTo>
                    <a:lnTo>
                      <a:pt x="23811" y="28808"/>
                    </a:lnTo>
                    <a:lnTo>
                      <a:pt x="24398" y="28453"/>
                    </a:lnTo>
                    <a:lnTo>
                      <a:pt x="24589" y="28316"/>
                    </a:lnTo>
                    <a:lnTo>
                      <a:pt x="24780" y="28194"/>
                    </a:lnTo>
                    <a:lnTo>
                      <a:pt x="24958" y="28057"/>
                    </a:lnTo>
                    <a:lnTo>
                      <a:pt x="25122" y="27907"/>
                    </a:lnTo>
                    <a:lnTo>
                      <a:pt x="25286" y="27757"/>
                    </a:lnTo>
                    <a:lnTo>
                      <a:pt x="25449" y="27607"/>
                    </a:lnTo>
                    <a:lnTo>
                      <a:pt x="25586" y="27443"/>
                    </a:lnTo>
                    <a:lnTo>
                      <a:pt x="25722" y="27265"/>
                    </a:lnTo>
                    <a:lnTo>
                      <a:pt x="25859" y="27101"/>
                    </a:lnTo>
                    <a:lnTo>
                      <a:pt x="25982" y="26910"/>
                    </a:lnTo>
                    <a:lnTo>
                      <a:pt x="26091" y="26733"/>
                    </a:lnTo>
                    <a:lnTo>
                      <a:pt x="26200" y="26542"/>
                    </a:lnTo>
                    <a:lnTo>
                      <a:pt x="26296" y="26350"/>
                    </a:lnTo>
                    <a:lnTo>
                      <a:pt x="26391" y="26159"/>
                    </a:lnTo>
                    <a:lnTo>
                      <a:pt x="26473" y="25968"/>
                    </a:lnTo>
                    <a:lnTo>
                      <a:pt x="26542" y="25763"/>
                    </a:lnTo>
                    <a:lnTo>
                      <a:pt x="26610" y="25559"/>
                    </a:lnTo>
                    <a:lnTo>
                      <a:pt x="26664" y="25354"/>
                    </a:lnTo>
                    <a:lnTo>
                      <a:pt x="26705" y="25135"/>
                    </a:lnTo>
                    <a:lnTo>
                      <a:pt x="26746" y="24931"/>
                    </a:lnTo>
                    <a:lnTo>
                      <a:pt x="26774" y="24712"/>
                    </a:lnTo>
                    <a:lnTo>
                      <a:pt x="26787" y="24507"/>
                    </a:lnTo>
                    <a:lnTo>
                      <a:pt x="26801" y="24289"/>
                    </a:lnTo>
                    <a:lnTo>
                      <a:pt x="26801" y="24071"/>
                    </a:lnTo>
                    <a:lnTo>
                      <a:pt x="26787" y="23866"/>
                    </a:lnTo>
                    <a:lnTo>
                      <a:pt x="26774" y="23647"/>
                    </a:lnTo>
                    <a:lnTo>
                      <a:pt x="26746" y="23429"/>
                    </a:lnTo>
                    <a:lnTo>
                      <a:pt x="26705" y="23224"/>
                    </a:lnTo>
                    <a:lnTo>
                      <a:pt x="26664" y="23006"/>
                    </a:lnTo>
                    <a:lnTo>
                      <a:pt x="26610" y="22787"/>
                    </a:lnTo>
                    <a:lnTo>
                      <a:pt x="26542" y="22582"/>
                    </a:lnTo>
                    <a:lnTo>
                      <a:pt x="26473" y="22378"/>
                    </a:lnTo>
                    <a:lnTo>
                      <a:pt x="26405" y="22200"/>
                    </a:lnTo>
                    <a:lnTo>
                      <a:pt x="26323" y="22036"/>
                    </a:lnTo>
                    <a:lnTo>
                      <a:pt x="26146" y="21709"/>
                    </a:lnTo>
                    <a:lnTo>
                      <a:pt x="25941" y="21408"/>
                    </a:lnTo>
                    <a:lnTo>
                      <a:pt x="25722" y="21108"/>
                    </a:lnTo>
                    <a:lnTo>
                      <a:pt x="9872" y="2404"/>
                    </a:lnTo>
                    <a:lnTo>
                      <a:pt x="9735" y="2185"/>
                    </a:lnTo>
                    <a:lnTo>
                      <a:pt x="9585" y="1981"/>
                    </a:lnTo>
                    <a:lnTo>
                      <a:pt x="9435" y="1776"/>
                    </a:lnTo>
                    <a:lnTo>
                      <a:pt x="9271" y="1585"/>
                    </a:lnTo>
                    <a:lnTo>
                      <a:pt x="9094" y="1407"/>
                    </a:lnTo>
                    <a:lnTo>
                      <a:pt x="8916" y="1243"/>
                    </a:lnTo>
                    <a:lnTo>
                      <a:pt x="8725" y="1080"/>
                    </a:lnTo>
                    <a:lnTo>
                      <a:pt x="8520" y="943"/>
                    </a:lnTo>
                    <a:lnTo>
                      <a:pt x="8329" y="806"/>
                    </a:lnTo>
                    <a:lnTo>
                      <a:pt x="8124" y="670"/>
                    </a:lnTo>
                    <a:lnTo>
                      <a:pt x="7906" y="561"/>
                    </a:lnTo>
                    <a:lnTo>
                      <a:pt x="7687" y="451"/>
                    </a:lnTo>
                    <a:lnTo>
                      <a:pt x="7469" y="356"/>
                    </a:lnTo>
                    <a:lnTo>
                      <a:pt x="7237" y="274"/>
                    </a:lnTo>
                    <a:lnTo>
                      <a:pt x="7018" y="192"/>
                    </a:lnTo>
                    <a:lnTo>
                      <a:pt x="6786" y="137"/>
                    </a:lnTo>
                    <a:lnTo>
                      <a:pt x="6540" y="83"/>
                    </a:lnTo>
                    <a:lnTo>
                      <a:pt x="6308" y="42"/>
                    </a:lnTo>
                    <a:lnTo>
                      <a:pt x="6076" y="15"/>
                    </a:lnTo>
                    <a:lnTo>
                      <a:pt x="583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Google Shape;833;p24">
                <a:extLst>
                  <a:ext uri="{FF2B5EF4-FFF2-40B4-BE49-F238E27FC236}">
                    <a16:creationId xmlns:a16="http://schemas.microsoft.com/office/drawing/2014/main" id="{EE9D9DEE-9F56-2222-5AEF-8A5E1CE8E0A2}"/>
                  </a:ext>
                </a:extLst>
              </p:cNvPr>
              <p:cNvSpPr/>
              <p:nvPr/>
            </p:nvSpPr>
            <p:spPr>
              <a:xfrm>
                <a:off x="7800750" y="2351526"/>
                <a:ext cx="718500" cy="356700"/>
              </a:xfrm>
              <a:custGeom>
                <a:avLst/>
                <a:gdLst/>
                <a:ahLst/>
                <a:cxnLst/>
                <a:rect l="l" t="t" r="r" b="b"/>
                <a:pathLst>
                  <a:path w="28740" h="14268" extrusionOk="0">
                    <a:moveTo>
                      <a:pt x="4861" y="1"/>
                    </a:moveTo>
                    <a:lnTo>
                      <a:pt x="4615" y="14"/>
                    </a:lnTo>
                    <a:lnTo>
                      <a:pt x="4369" y="42"/>
                    </a:lnTo>
                    <a:lnTo>
                      <a:pt x="4137" y="83"/>
                    </a:lnTo>
                    <a:lnTo>
                      <a:pt x="3892" y="137"/>
                    </a:lnTo>
                    <a:lnTo>
                      <a:pt x="3659" y="192"/>
                    </a:lnTo>
                    <a:lnTo>
                      <a:pt x="3427" y="274"/>
                    </a:lnTo>
                    <a:lnTo>
                      <a:pt x="3195" y="356"/>
                    </a:lnTo>
                    <a:lnTo>
                      <a:pt x="2977" y="451"/>
                    </a:lnTo>
                    <a:lnTo>
                      <a:pt x="2758" y="547"/>
                    </a:lnTo>
                    <a:lnTo>
                      <a:pt x="2554" y="670"/>
                    </a:lnTo>
                    <a:lnTo>
                      <a:pt x="2349" y="793"/>
                    </a:lnTo>
                    <a:lnTo>
                      <a:pt x="2144" y="929"/>
                    </a:lnTo>
                    <a:lnTo>
                      <a:pt x="1953" y="1066"/>
                    </a:lnTo>
                    <a:lnTo>
                      <a:pt x="1762" y="1216"/>
                    </a:lnTo>
                    <a:lnTo>
                      <a:pt x="1584" y="1380"/>
                    </a:lnTo>
                    <a:lnTo>
                      <a:pt x="1420" y="1557"/>
                    </a:lnTo>
                    <a:lnTo>
                      <a:pt x="1257" y="1735"/>
                    </a:lnTo>
                    <a:lnTo>
                      <a:pt x="1093" y="1912"/>
                    </a:lnTo>
                    <a:lnTo>
                      <a:pt x="956" y="2117"/>
                    </a:lnTo>
                    <a:lnTo>
                      <a:pt x="806" y="2322"/>
                    </a:lnTo>
                    <a:lnTo>
                      <a:pt x="683" y="2526"/>
                    </a:lnTo>
                    <a:lnTo>
                      <a:pt x="574" y="2745"/>
                    </a:lnTo>
                    <a:lnTo>
                      <a:pt x="465" y="2963"/>
                    </a:lnTo>
                    <a:lnTo>
                      <a:pt x="369" y="3195"/>
                    </a:lnTo>
                    <a:lnTo>
                      <a:pt x="274" y="3441"/>
                    </a:lnTo>
                    <a:lnTo>
                      <a:pt x="205" y="3687"/>
                    </a:lnTo>
                    <a:lnTo>
                      <a:pt x="137" y="3933"/>
                    </a:lnTo>
                    <a:lnTo>
                      <a:pt x="123" y="4028"/>
                    </a:lnTo>
                    <a:lnTo>
                      <a:pt x="69" y="4288"/>
                    </a:lnTo>
                    <a:lnTo>
                      <a:pt x="42" y="4533"/>
                    </a:lnTo>
                    <a:lnTo>
                      <a:pt x="14" y="4793"/>
                    </a:lnTo>
                    <a:lnTo>
                      <a:pt x="1" y="5039"/>
                    </a:lnTo>
                    <a:lnTo>
                      <a:pt x="1" y="5284"/>
                    </a:lnTo>
                    <a:lnTo>
                      <a:pt x="14" y="5544"/>
                    </a:lnTo>
                    <a:lnTo>
                      <a:pt x="42" y="5776"/>
                    </a:lnTo>
                    <a:lnTo>
                      <a:pt x="82" y="6022"/>
                    </a:lnTo>
                    <a:lnTo>
                      <a:pt x="137" y="6267"/>
                    </a:lnTo>
                    <a:lnTo>
                      <a:pt x="192" y="6499"/>
                    </a:lnTo>
                    <a:lnTo>
                      <a:pt x="260" y="6731"/>
                    </a:lnTo>
                    <a:lnTo>
                      <a:pt x="356" y="6950"/>
                    </a:lnTo>
                    <a:lnTo>
                      <a:pt x="437" y="7182"/>
                    </a:lnTo>
                    <a:lnTo>
                      <a:pt x="547" y="7400"/>
                    </a:lnTo>
                    <a:lnTo>
                      <a:pt x="670" y="7605"/>
                    </a:lnTo>
                    <a:lnTo>
                      <a:pt x="792" y="7810"/>
                    </a:lnTo>
                    <a:lnTo>
                      <a:pt x="915" y="8015"/>
                    </a:lnTo>
                    <a:lnTo>
                      <a:pt x="1065" y="8206"/>
                    </a:lnTo>
                    <a:lnTo>
                      <a:pt x="1216" y="8397"/>
                    </a:lnTo>
                    <a:lnTo>
                      <a:pt x="1380" y="8575"/>
                    </a:lnTo>
                    <a:lnTo>
                      <a:pt x="1543" y="8738"/>
                    </a:lnTo>
                    <a:lnTo>
                      <a:pt x="1734" y="8902"/>
                    </a:lnTo>
                    <a:lnTo>
                      <a:pt x="1912" y="9066"/>
                    </a:lnTo>
                    <a:lnTo>
                      <a:pt x="2117" y="9203"/>
                    </a:lnTo>
                    <a:lnTo>
                      <a:pt x="2308" y="9339"/>
                    </a:lnTo>
                    <a:lnTo>
                      <a:pt x="2526" y="9476"/>
                    </a:lnTo>
                    <a:lnTo>
                      <a:pt x="2745" y="9585"/>
                    </a:lnTo>
                    <a:lnTo>
                      <a:pt x="2963" y="9694"/>
                    </a:lnTo>
                    <a:lnTo>
                      <a:pt x="3195" y="9790"/>
                    </a:lnTo>
                    <a:lnTo>
                      <a:pt x="3441" y="9872"/>
                    </a:lnTo>
                    <a:lnTo>
                      <a:pt x="3687" y="9954"/>
                    </a:lnTo>
                    <a:lnTo>
                      <a:pt x="3933" y="10008"/>
                    </a:lnTo>
                    <a:lnTo>
                      <a:pt x="22609" y="14159"/>
                    </a:lnTo>
                    <a:lnTo>
                      <a:pt x="22869" y="14199"/>
                    </a:lnTo>
                    <a:lnTo>
                      <a:pt x="23115" y="14240"/>
                    </a:lnTo>
                    <a:lnTo>
                      <a:pt x="23374" y="14268"/>
                    </a:lnTo>
                    <a:lnTo>
                      <a:pt x="23865" y="14268"/>
                    </a:lnTo>
                    <a:lnTo>
                      <a:pt x="24111" y="14254"/>
                    </a:lnTo>
                    <a:lnTo>
                      <a:pt x="24357" y="14227"/>
                    </a:lnTo>
                    <a:lnTo>
                      <a:pt x="24603" y="14186"/>
                    </a:lnTo>
                    <a:lnTo>
                      <a:pt x="24835" y="14145"/>
                    </a:lnTo>
                    <a:lnTo>
                      <a:pt x="25081" y="14077"/>
                    </a:lnTo>
                    <a:lnTo>
                      <a:pt x="25313" y="14008"/>
                    </a:lnTo>
                    <a:lnTo>
                      <a:pt x="25531" y="13926"/>
                    </a:lnTo>
                    <a:lnTo>
                      <a:pt x="25763" y="13831"/>
                    </a:lnTo>
                    <a:lnTo>
                      <a:pt x="25968" y="13722"/>
                    </a:lnTo>
                    <a:lnTo>
                      <a:pt x="26186" y="13612"/>
                    </a:lnTo>
                    <a:lnTo>
                      <a:pt x="26391" y="13490"/>
                    </a:lnTo>
                    <a:lnTo>
                      <a:pt x="26596" y="13353"/>
                    </a:lnTo>
                    <a:lnTo>
                      <a:pt x="26787" y="13203"/>
                    </a:lnTo>
                    <a:lnTo>
                      <a:pt x="26965" y="13053"/>
                    </a:lnTo>
                    <a:lnTo>
                      <a:pt x="27156" y="12889"/>
                    </a:lnTo>
                    <a:lnTo>
                      <a:pt x="27320" y="12725"/>
                    </a:lnTo>
                    <a:lnTo>
                      <a:pt x="27483" y="12548"/>
                    </a:lnTo>
                    <a:lnTo>
                      <a:pt x="27634" y="12356"/>
                    </a:lnTo>
                    <a:lnTo>
                      <a:pt x="27784" y="12165"/>
                    </a:lnTo>
                    <a:lnTo>
                      <a:pt x="27920" y="11960"/>
                    </a:lnTo>
                    <a:lnTo>
                      <a:pt x="28057" y="11756"/>
                    </a:lnTo>
                    <a:lnTo>
                      <a:pt x="28166" y="11537"/>
                    </a:lnTo>
                    <a:lnTo>
                      <a:pt x="28275" y="11305"/>
                    </a:lnTo>
                    <a:lnTo>
                      <a:pt x="28371" y="11073"/>
                    </a:lnTo>
                    <a:lnTo>
                      <a:pt x="28453" y="10841"/>
                    </a:lnTo>
                    <a:lnTo>
                      <a:pt x="28535" y="10595"/>
                    </a:lnTo>
                    <a:lnTo>
                      <a:pt x="28589" y="10349"/>
                    </a:lnTo>
                    <a:lnTo>
                      <a:pt x="28617" y="10240"/>
                    </a:lnTo>
                    <a:lnTo>
                      <a:pt x="28658" y="9994"/>
                    </a:lnTo>
                    <a:lnTo>
                      <a:pt x="28698" y="9735"/>
                    </a:lnTo>
                    <a:lnTo>
                      <a:pt x="28726" y="9489"/>
                    </a:lnTo>
                    <a:lnTo>
                      <a:pt x="28739" y="9230"/>
                    </a:lnTo>
                    <a:lnTo>
                      <a:pt x="28726" y="8984"/>
                    </a:lnTo>
                    <a:lnTo>
                      <a:pt x="28712" y="8738"/>
                    </a:lnTo>
                    <a:lnTo>
                      <a:pt x="28685" y="8493"/>
                    </a:lnTo>
                    <a:lnTo>
                      <a:pt x="28658" y="8247"/>
                    </a:lnTo>
                    <a:lnTo>
                      <a:pt x="28603" y="8015"/>
                    </a:lnTo>
                    <a:lnTo>
                      <a:pt x="28535" y="7783"/>
                    </a:lnTo>
                    <a:lnTo>
                      <a:pt x="28466" y="7551"/>
                    </a:lnTo>
                    <a:lnTo>
                      <a:pt x="28384" y="7319"/>
                    </a:lnTo>
                    <a:lnTo>
                      <a:pt x="28289" y="7100"/>
                    </a:lnTo>
                    <a:lnTo>
                      <a:pt x="28193" y="6882"/>
                    </a:lnTo>
                    <a:lnTo>
                      <a:pt x="28070" y="6677"/>
                    </a:lnTo>
                    <a:lnTo>
                      <a:pt x="27948" y="6458"/>
                    </a:lnTo>
                    <a:lnTo>
                      <a:pt x="27811" y="6267"/>
                    </a:lnTo>
                    <a:lnTo>
                      <a:pt x="27675" y="6076"/>
                    </a:lnTo>
                    <a:lnTo>
                      <a:pt x="27524" y="5885"/>
                    </a:lnTo>
                    <a:lnTo>
                      <a:pt x="27361" y="5708"/>
                    </a:lnTo>
                    <a:lnTo>
                      <a:pt x="27183" y="5530"/>
                    </a:lnTo>
                    <a:lnTo>
                      <a:pt x="27006" y="5366"/>
                    </a:lnTo>
                    <a:lnTo>
                      <a:pt x="26814" y="5216"/>
                    </a:lnTo>
                    <a:lnTo>
                      <a:pt x="26623" y="5066"/>
                    </a:lnTo>
                    <a:lnTo>
                      <a:pt x="26418" y="4929"/>
                    </a:lnTo>
                    <a:lnTo>
                      <a:pt x="26214" y="4806"/>
                    </a:lnTo>
                    <a:lnTo>
                      <a:pt x="25995" y="4684"/>
                    </a:lnTo>
                    <a:lnTo>
                      <a:pt x="25763" y="4574"/>
                    </a:lnTo>
                    <a:lnTo>
                      <a:pt x="25531" y="4479"/>
                    </a:lnTo>
                    <a:lnTo>
                      <a:pt x="25299" y="4397"/>
                    </a:lnTo>
                    <a:lnTo>
                      <a:pt x="25053" y="4329"/>
                    </a:lnTo>
                    <a:lnTo>
                      <a:pt x="24807" y="4260"/>
                    </a:lnTo>
                    <a:lnTo>
                      <a:pt x="6117" y="124"/>
                    </a:lnTo>
                    <a:lnTo>
                      <a:pt x="5871" y="69"/>
                    </a:lnTo>
                    <a:lnTo>
                      <a:pt x="5612" y="42"/>
                    </a:lnTo>
                    <a:lnTo>
                      <a:pt x="5366" y="14"/>
                    </a:lnTo>
                    <a:lnTo>
                      <a:pt x="512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Google Shape;834;p24">
                <a:extLst>
                  <a:ext uri="{FF2B5EF4-FFF2-40B4-BE49-F238E27FC236}">
                    <a16:creationId xmlns:a16="http://schemas.microsoft.com/office/drawing/2014/main" id="{A7373FAA-CEC8-44B4-9FD8-E46FBBB3A7F5}"/>
                  </a:ext>
                </a:extLst>
              </p:cNvPr>
              <p:cNvSpPr/>
              <p:nvPr/>
            </p:nvSpPr>
            <p:spPr>
              <a:xfrm>
                <a:off x="8234900" y="3032801"/>
                <a:ext cx="227700" cy="16598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66393" extrusionOk="0">
                    <a:moveTo>
                      <a:pt x="1" y="0"/>
                    </a:moveTo>
                    <a:lnTo>
                      <a:pt x="1" y="66393"/>
                    </a:lnTo>
                    <a:lnTo>
                      <a:pt x="9107" y="66393"/>
                    </a:lnTo>
                    <a:lnTo>
                      <a:pt x="9107" y="0"/>
                    </a:lnTo>
                    <a:close/>
                  </a:path>
                </a:pathLst>
              </a:custGeom>
              <a:solidFill>
                <a:srgbClr val="2259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Google Shape;835;p24">
                <a:extLst>
                  <a:ext uri="{FF2B5EF4-FFF2-40B4-BE49-F238E27FC236}">
                    <a16:creationId xmlns:a16="http://schemas.microsoft.com/office/drawing/2014/main" id="{A845CAB8-32B9-43C8-57FD-78B8FA7861E3}"/>
                  </a:ext>
                </a:extLst>
              </p:cNvPr>
              <p:cNvSpPr/>
              <p:nvPr/>
            </p:nvSpPr>
            <p:spPr>
              <a:xfrm>
                <a:off x="7788800" y="1866526"/>
                <a:ext cx="669700" cy="738625"/>
              </a:xfrm>
              <a:custGeom>
                <a:avLst/>
                <a:gdLst/>
                <a:ahLst/>
                <a:cxnLst/>
                <a:rect l="l" t="t" r="r" b="b"/>
                <a:pathLst>
                  <a:path w="26788" h="29545" extrusionOk="0">
                    <a:moveTo>
                      <a:pt x="20971" y="0"/>
                    </a:moveTo>
                    <a:lnTo>
                      <a:pt x="20725" y="28"/>
                    </a:lnTo>
                    <a:lnTo>
                      <a:pt x="20493" y="55"/>
                    </a:lnTo>
                    <a:lnTo>
                      <a:pt x="20248" y="96"/>
                    </a:lnTo>
                    <a:lnTo>
                      <a:pt x="20016" y="137"/>
                    </a:lnTo>
                    <a:lnTo>
                      <a:pt x="19783" y="205"/>
                    </a:lnTo>
                    <a:lnTo>
                      <a:pt x="19551" y="273"/>
                    </a:lnTo>
                    <a:lnTo>
                      <a:pt x="19333" y="369"/>
                    </a:lnTo>
                    <a:lnTo>
                      <a:pt x="19114" y="451"/>
                    </a:lnTo>
                    <a:lnTo>
                      <a:pt x="18896" y="560"/>
                    </a:lnTo>
                    <a:lnTo>
                      <a:pt x="18678" y="683"/>
                    </a:lnTo>
                    <a:lnTo>
                      <a:pt x="18473" y="806"/>
                    </a:lnTo>
                    <a:lnTo>
                      <a:pt x="18268" y="942"/>
                    </a:lnTo>
                    <a:lnTo>
                      <a:pt x="18077" y="1093"/>
                    </a:lnTo>
                    <a:lnTo>
                      <a:pt x="17886" y="1243"/>
                    </a:lnTo>
                    <a:lnTo>
                      <a:pt x="17708" y="1420"/>
                    </a:lnTo>
                    <a:lnTo>
                      <a:pt x="17531" y="1598"/>
                    </a:lnTo>
                    <a:lnTo>
                      <a:pt x="17367" y="1789"/>
                    </a:lnTo>
                    <a:lnTo>
                      <a:pt x="17203" y="1980"/>
                    </a:lnTo>
                    <a:lnTo>
                      <a:pt x="17053" y="2185"/>
                    </a:lnTo>
                    <a:lnTo>
                      <a:pt x="16916" y="2403"/>
                    </a:lnTo>
                    <a:lnTo>
                      <a:pt x="1079" y="21121"/>
                    </a:lnTo>
                    <a:lnTo>
                      <a:pt x="861" y="21408"/>
                    </a:lnTo>
                    <a:lnTo>
                      <a:pt x="656" y="21722"/>
                    </a:lnTo>
                    <a:lnTo>
                      <a:pt x="479" y="22036"/>
                    </a:lnTo>
                    <a:lnTo>
                      <a:pt x="397" y="22213"/>
                    </a:lnTo>
                    <a:lnTo>
                      <a:pt x="328" y="22377"/>
                    </a:lnTo>
                    <a:lnTo>
                      <a:pt x="246" y="22582"/>
                    </a:lnTo>
                    <a:lnTo>
                      <a:pt x="192" y="22800"/>
                    </a:lnTo>
                    <a:lnTo>
                      <a:pt x="137" y="23005"/>
                    </a:lnTo>
                    <a:lnTo>
                      <a:pt x="83" y="23223"/>
                    </a:lnTo>
                    <a:lnTo>
                      <a:pt x="55" y="23442"/>
                    </a:lnTo>
                    <a:lnTo>
                      <a:pt x="28" y="23647"/>
                    </a:lnTo>
                    <a:lnTo>
                      <a:pt x="1" y="23865"/>
                    </a:lnTo>
                    <a:lnTo>
                      <a:pt x="1" y="24084"/>
                    </a:lnTo>
                    <a:lnTo>
                      <a:pt x="1" y="24302"/>
                    </a:lnTo>
                    <a:lnTo>
                      <a:pt x="1" y="24507"/>
                    </a:lnTo>
                    <a:lnTo>
                      <a:pt x="28" y="24725"/>
                    </a:lnTo>
                    <a:lnTo>
                      <a:pt x="55" y="24944"/>
                    </a:lnTo>
                    <a:lnTo>
                      <a:pt x="96" y="25149"/>
                    </a:lnTo>
                    <a:lnTo>
                      <a:pt x="137" y="25353"/>
                    </a:lnTo>
                    <a:lnTo>
                      <a:pt x="192" y="25558"/>
                    </a:lnTo>
                    <a:lnTo>
                      <a:pt x="260" y="25763"/>
                    </a:lnTo>
                    <a:lnTo>
                      <a:pt x="328" y="25968"/>
                    </a:lnTo>
                    <a:lnTo>
                      <a:pt x="410" y="26172"/>
                    </a:lnTo>
                    <a:lnTo>
                      <a:pt x="492" y="26364"/>
                    </a:lnTo>
                    <a:lnTo>
                      <a:pt x="601" y="26555"/>
                    </a:lnTo>
                    <a:lnTo>
                      <a:pt x="697" y="26746"/>
                    </a:lnTo>
                    <a:lnTo>
                      <a:pt x="820" y="26923"/>
                    </a:lnTo>
                    <a:lnTo>
                      <a:pt x="943" y="27101"/>
                    </a:lnTo>
                    <a:lnTo>
                      <a:pt x="1066" y="27278"/>
                    </a:lnTo>
                    <a:lnTo>
                      <a:pt x="1202" y="27442"/>
                    </a:lnTo>
                    <a:lnTo>
                      <a:pt x="1352" y="27606"/>
                    </a:lnTo>
                    <a:lnTo>
                      <a:pt x="1503" y="27770"/>
                    </a:lnTo>
                    <a:lnTo>
                      <a:pt x="1666" y="27920"/>
                    </a:lnTo>
                    <a:lnTo>
                      <a:pt x="1844" y="28057"/>
                    </a:lnTo>
                    <a:lnTo>
                      <a:pt x="2021" y="28193"/>
                    </a:lnTo>
                    <a:lnTo>
                      <a:pt x="2199" y="28330"/>
                    </a:lnTo>
                    <a:lnTo>
                      <a:pt x="2404" y="28452"/>
                    </a:lnTo>
                    <a:lnTo>
                      <a:pt x="2977" y="28807"/>
                    </a:lnTo>
                    <a:lnTo>
                      <a:pt x="3209" y="28944"/>
                    </a:lnTo>
                    <a:lnTo>
                      <a:pt x="3428" y="29053"/>
                    </a:lnTo>
                    <a:lnTo>
                      <a:pt x="3660" y="29162"/>
                    </a:lnTo>
                    <a:lnTo>
                      <a:pt x="3905" y="29244"/>
                    </a:lnTo>
                    <a:lnTo>
                      <a:pt x="4137" y="29326"/>
                    </a:lnTo>
                    <a:lnTo>
                      <a:pt x="4370" y="29394"/>
                    </a:lnTo>
                    <a:lnTo>
                      <a:pt x="4615" y="29449"/>
                    </a:lnTo>
                    <a:lnTo>
                      <a:pt x="4847" y="29490"/>
                    </a:lnTo>
                    <a:lnTo>
                      <a:pt x="5093" y="29517"/>
                    </a:lnTo>
                    <a:lnTo>
                      <a:pt x="5339" y="29531"/>
                    </a:lnTo>
                    <a:lnTo>
                      <a:pt x="5585" y="29545"/>
                    </a:lnTo>
                    <a:lnTo>
                      <a:pt x="5817" y="29531"/>
                    </a:lnTo>
                    <a:lnTo>
                      <a:pt x="6063" y="29517"/>
                    </a:lnTo>
                    <a:lnTo>
                      <a:pt x="6295" y="29490"/>
                    </a:lnTo>
                    <a:lnTo>
                      <a:pt x="6540" y="29449"/>
                    </a:lnTo>
                    <a:lnTo>
                      <a:pt x="6772" y="29394"/>
                    </a:lnTo>
                    <a:lnTo>
                      <a:pt x="7005" y="29340"/>
                    </a:lnTo>
                    <a:lnTo>
                      <a:pt x="7237" y="29258"/>
                    </a:lnTo>
                    <a:lnTo>
                      <a:pt x="7455" y="29176"/>
                    </a:lnTo>
                    <a:lnTo>
                      <a:pt x="7674" y="29080"/>
                    </a:lnTo>
                    <a:lnTo>
                      <a:pt x="7892" y="28985"/>
                    </a:lnTo>
                    <a:lnTo>
                      <a:pt x="8110" y="28862"/>
                    </a:lnTo>
                    <a:lnTo>
                      <a:pt x="8315" y="28739"/>
                    </a:lnTo>
                    <a:lnTo>
                      <a:pt x="8520" y="28603"/>
                    </a:lnTo>
                    <a:lnTo>
                      <a:pt x="8711" y="28452"/>
                    </a:lnTo>
                    <a:lnTo>
                      <a:pt x="8902" y="28289"/>
                    </a:lnTo>
                    <a:lnTo>
                      <a:pt x="9080" y="28125"/>
                    </a:lnTo>
                    <a:lnTo>
                      <a:pt x="9257" y="27947"/>
                    </a:lnTo>
                    <a:lnTo>
                      <a:pt x="9421" y="27756"/>
                    </a:lnTo>
                    <a:lnTo>
                      <a:pt x="9585" y="27565"/>
                    </a:lnTo>
                    <a:lnTo>
                      <a:pt x="9735" y="27360"/>
                    </a:lnTo>
                    <a:lnTo>
                      <a:pt x="9872" y="27142"/>
                    </a:lnTo>
                    <a:lnTo>
                      <a:pt x="25709" y="8424"/>
                    </a:lnTo>
                    <a:lnTo>
                      <a:pt x="25927" y="8124"/>
                    </a:lnTo>
                    <a:lnTo>
                      <a:pt x="26132" y="7823"/>
                    </a:lnTo>
                    <a:lnTo>
                      <a:pt x="26309" y="7496"/>
                    </a:lnTo>
                    <a:lnTo>
                      <a:pt x="26391" y="7332"/>
                    </a:lnTo>
                    <a:lnTo>
                      <a:pt x="26460" y="7168"/>
                    </a:lnTo>
                    <a:lnTo>
                      <a:pt x="26541" y="6950"/>
                    </a:lnTo>
                    <a:lnTo>
                      <a:pt x="26596" y="6745"/>
                    </a:lnTo>
                    <a:lnTo>
                      <a:pt x="26651" y="6526"/>
                    </a:lnTo>
                    <a:lnTo>
                      <a:pt x="26705" y="6322"/>
                    </a:lnTo>
                    <a:lnTo>
                      <a:pt x="26733" y="6103"/>
                    </a:lnTo>
                    <a:lnTo>
                      <a:pt x="26760" y="5885"/>
                    </a:lnTo>
                    <a:lnTo>
                      <a:pt x="26787" y="5680"/>
                    </a:lnTo>
                    <a:lnTo>
                      <a:pt x="26787" y="5461"/>
                    </a:lnTo>
                    <a:lnTo>
                      <a:pt x="26787" y="5243"/>
                    </a:lnTo>
                    <a:lnTo>
                      <a:pt x="26787" y="5025"/>
                    </a:lnTo>
                    <a:lnTo>
                      <a:pt x="26760" y="4820"/>
                    </a:lnTo>
                    <a:lnTo>
                      <a:pt x="26733" y="4601"/>
                    </a:lnTo>
                    <a:lnTo>
                      <a:pt x="26692" y="4397"/>
                    </a:lnTo>
                    <a:lnTo>
                      <a:pt x="26651" y="4192"/>
                    </a:lnTo>
                    <a:lnTo>
                      <a:pt x="26596" y="3973"/>
                    </a:lnTo>
                    <a:lnTo>
                      <a:pt x="26528" y="3769"/>
                    </a:lnTo>
                    <a:lnTo>
                      <a:pt x="26460" y="3577"/>
                    </a:lnTo>
                    <a:lnTo>
                      <a:pt x="26378" y="3373"/>
                    </a:lnTo>
                    <a:lnTo>
                      <a:pt x="26296" y="3181"/>
                    </a:lnTo>
                    <a:lnTo>
                      <a:pt x="26187" y="2990"/>
                    </a:lnTo>
                    <a:lnTo>
                      <a:pt x="26091" y="2799"/>
                    </a:lnTo>
                    <a:lnTo>
                      <a:pt x="25968" y="2622"/>
                    </a:lnTo>
                    <a:lnTo>
                      <a:pt x="25845" y="2444"/>
                    </a:lnTo>
                    <a:lnTo>
                      <a:pt x="25722" y="2267"/>
                    </a:lnTo>
                    <a:lnTo>
                      <a:pt x="25586" y="2103"/>
                    </a:lnTo>
                    <a:lnTo>
                      <a:pt x="25436" y="1939"/>
                    </a:lnTo>
                    <a:lnTo>
                      <a:pt x="25285" y="1775"/>
                    </a:lnTo>
                    <a:lnTo>
                      <a:pt x="25122" y="1625"/>
                    </a:lnTo>
                    <a:lnTo>
                      <a:pt x="24944" y="1489"/>
                    </a:lnTo>
                    <a:lnTo>
                      <a:pt x="24767" y="1338"/>
                    </a:lnTo>
                    <a:lnTo>
                      <a:pt x="24589" y="1215"/>
                    </a:lnTo>
                    <a:lnTo>
                      <a:pt x="24384" y="1093"/>
                    </a:lnTo>
                    <a:lnTo>
                      <a:pt x="23811" y="738"/>
                    </a:lnTo>
                    <a:lnTo>
                      <a:pt x="23579" y="601"/>
                    </a:lnTo>
                    <a:lnTo>
                      <a:pt x="23347" y="492"/>
                    </a:lnTo>
                    <a:lnTo>
                      <a:pt x="23128" y="383"/>
                    </a:lnTo>
                    <a:lnTo>
                      <a:pt x="22883" y="301"/>
                    </a:lnTo>
                    <a:lnTo>
                      <a:pt x="22650" y="219"/>
                    </a:lnTo>
                    <a:lnTo>
                      <a:pt x="22418" y="151"/>
                    </a:lnTo>
                    <a:lnTo>
                      <a:pt x="22173" y="96"/>
                    </a:lnTo>
                    <a:lnTo>
                      <a:pt x="21941" y="55"/>
                    </a:lnTo>
                    <a:lnTo>
                      <a:pt x="21695" y="28"/>
                    </a:lnTo>
                    <a:lnTo>
                      <a:pt x="21449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Google Shape;836;p24">
                <a:extLst>
                  <a:ext uri="{FF2B5EF4-FFF2-40B4-BE49-F238E27FC236}">
                    <a16:creationId xmlns:a16="http://schemas.microsoft.com/office/drawing/2014/main" id="{DFE0177C-1832-023B-0D45-F4A49C0F2A50}"/>
                  </a:ext>
                </a:extLst>
              </p:cNvPr>
              <p:cNvSpPr/>
              <p:nvPr/>
            </p:nvSpPr>
            <p:spPr>
              <a:xfrm>
                <a:off x="8575200" y="3032801"/>
                <a:ext cx="227350" cy="1659825"/>
              </a:xfrm>
              <a:custGeom>
                <a:avLst/>
                <a:gdLst/>
                <a:ahLst/>
                <a:cxnLst/>
                <a:rect l="l" t="t" r="r" b="b"/>
                <a:pathLst>
                  <a:path w="9094" h="66393" extrusionOk="0">
                    <a:moveTo>
                      <a:pt x="0" y="0"/>
                    </a:moveTo>
                    <a:lnTo>
                      <a:pt x="0" y="66393"/>
                    </a:lnTo>
                    <a:lnTo>
                      <a:pt x="9093" y="66393"/>
                    </a:lnTo>
                    <a:lnTo>
                      <a:pt x="9093" y="0"/>
                    </a:lnTo>
                    <a:close/>
                  </a:path>
                </a:pathLst>
              </a:custGeom>
              <a:solidFill>
                <a:srgbClr val="2259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Google Shape;837;p24">
                <a:extLst>
                  <a:ext uri="{FF2B5EF4-FFF2-40B4-BE49-F238E27FC236}">
                    <a16:creationId xmlns:a16="http://schemas.microsoft.com/office/drawing/2014/main" id="{E85D5D0E-A344-EBC7-2C5F-3C93E7322FD0}"/>
                  </a:ext>
                </a:extLst>
              </p:cNvPr>
              <p:cNvSpPr/>
              <p:nvPr/>
            </p:nvSpPr>
            <p:spPr>
              <a:xfrm>
                <a:off x="8379975" y="1801326"/>
                <a:ext cx="308900" cy="1179950"/>
              </a:xfrm>
              <a:custGeom>
                <a:avLst/>
                <a:gdLst/>
                <a:ahLst/>
                <a:cxnLst/>
                <a:rect l="l" t="t" r="r" b="b"/>
                <a:pathLst>
                  <a:path w="12356" h="47198" extrusionOk="0">
                    <a:moveTo>
                      <a:pt x="4301" y="1"/>
                    </a:moveTo>
                    <a:lnTo>
                      <a:pt x="3741" y="14"/>
                    </a:lnTo>
                    <a:lnTo>
                      <a:pt x="3181" y="55"/>
                    </a:lnTo>
                    <a:lnTo>
                      <a:pt x="2635" y="110"/>
                    </a:lnTo>
                    <a:lnTo>
                      <a:pt x="2089" y="178"/>
                    </a:lnTo>
                    <a:lnTo>
                      <a:pt x="1557" y="274"/>
                    </a:lnTo>
                    <a:lnTo>
                      <a:pt x="1024" y="369"/>
                    </a:lnTo>
                    <a:lnTo>
                      <a:pt x="0" y="588"/>
                    </a:lnTo>
                    <a:lnTo>
                      <a:pt x="0" y="47198"/>
                    </a:lnTo>
                    <a:lnTo>
                      <a:pt x="12356" y="47198"/>
                    </a:lnTo>
                    <a:lnTo>
                      <a:pt x="12356" y="287"/>
                    </a:lnTo>
                    <a:lnTo>
                      <a:pt x="11632" y="178"/>
                    </a:lnTo>
                    <a:lnTo>
                      <a:pt x="10895" y="96"/>
                    </a:lnTo>
                    <a:lnTo>
                      <a:pt x="10513" y="55"/>
                    </a:lnTo>
                    <a:lnTo>
                      <a:pt x="10144" y="28"/>
                    </a:lnTo>
                    <a:lnTo>
                      <a:pt x="9762" y="14"/>
                    </a:lnTo>
                    <a:lnTo>
                      <a:pt x="9366" y="1"/>
                    </a:lnTo>
                    <a:close/>
                  </a:path>
                </a:pathLst>
              </a:custGeom>
              <a:solidFill>
                <a:srgbClr val="FA2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Google Shape;838;p24">
                <a:extLst>
                  <a:ext uri="{FF2B5EF4-FFF2-40B4-BE49-F238E27FC236}">
                    <a16:creationId xmlns:a16="http://schemas.microsoft.com/office/drawing/2014/main" id="{7EE300DA-174D-F0D0-8AEB-DB66789CD81A}"/>
                  </a:ext>
                </a:extLst>
              </p:cNvPr>
              <p:cNvSpPr/>
              <p:nvPr/>
            </p:nvSpPr>
            <p:spPr>
              <a:xfrm>
                <a:off x="8379975" y="2981251"/>
                <a:ext cx="308900" cy="178875"/>
              </a:xfrm>
              <a:custGeom>
                <a:avLst/>
                <a:gdLst/>
                <a:ahLst/>
                <a:cxnLst/>
                <a:rect l="l" t="t" r="r" b="b"/>
                <a:pathLst>
                  <a:path w="12356" h="7155" extrusionOk="0">
                    <a:moveTo>
                      <a:pt x="3181" y="1"/>
                    </a:moveTo>
                    <a:lnTo>
                      <a:pt x="2089" y="14"/>
                    </a:lnTo>
                    <a:lnTo>
                      <a:pt x="1024" y="42"/>
                    </a:lnTo>
                    <a:lnTo>
                      <a:pt x="0" y="69"/>
                    </a:lnTo>
                    <a:lnTo>
                      <a:pt x="0" y="7155"/>
                    </a:lnTo>
                    <a:lnTo>
                      <a:pt x="12356" y="7155"/>
                    </a:lnTo>
                    <a:lnTo>
                      <a:pt x="12356" y="28"/>
                    </a:lnTo>
                    <a:lnTo>
                      <a:pt x="10895" y="14"/>
                    </a:lnTo>
                    <a:lnTo>
                      <a:pt x="9366" y="1"/>
                    </a:lnTo>
                    <a:close/>
                  </a:path>
                </a:pathLst>
              </a:custGeom>
              <a:solidFill>
                <a:srgbClr val="2259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Google Shape;839;p24">
                <a:extLst>
                  <a:ext uri="{FF2B5EF4-FFF2-40B4-BE49-F238E27FC236}">
                    <a16:creationId xmlns:a16="http://schemas.microsoft.com/office/drawing/2014/main" id="{1C36B4DA-8DA0-92DB-255C-685945ACBF05}"/>
                  </a:ext>
                </a:extLst>
              </p:cNvPr>
              <p:cNvSpPr/>
              <p:nvPr/>
            </p:nvSpPr>
            <p:spPr>
              <a:xfrm>
                <a:off x="8077225" y="4675901"/>
                <a:ext cx="38537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1966" extrusionOk="0">
                    <a:moveTo>
                      <a:pt x="0" y="0"/>
                    </a:moveTo>
                    <a:lnTo>
                      <a:pt x="0" y="1966"/>
                    </a:lnTo>
                    <a:lnTo>
                      <a:pt x="15414" y="1966"/>
                    </a:lnTo>
                    <a:lnTo>
                      <a:pt x="154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Google Shape;840;p24">
                <a:extLst>
                  <a:ext uri="{FF2B5EF4-FFF2-40B4-BE49-F238E27FC236}">
                    <a16:creationId xmlns:a16="http://schemas.microsoft.com/office/drawing/2014/main" id="{3FD0A246-CD1E-946F-54FF-61834281EB2C}"/>
                  </a:ext>
                </a:extLst>
              </p:cNvPr>
              <p:cNvSpPr/>
              <p:nvPr/>
            </p:nvSpPr>
            <p:spPr>
              <a:xfrm>
                <a:off x="8575200" y="4675901"/>
                <a:ext cx="3850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5401" h="1966" extrusionOk="0">
                    <a:moveTo>
                      <a:pt x="0" y="0"/>
                    </a:moveTo>
                    <a:lnTo>
                      <a:pt x="0" y="1966"/>
                    </a:lnTo>
                    <a:lnTo>
                      <a:pt x="15401" y="1966"/>
                    </a:lnTo>
                    <a:lnTo>
                      <a:pt x="15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Google Shape;841;p24">
                <a:extLst>
                  <a:ext uri="{FF2B5EF4-FFF2-40B4-BE49-F238E27FC236}">
                    <a16:creationId xmlns:a16="http://schemas.microsoft.com/office/drawing/2014/main" id="{3AA37FF9-0AB0-548A-7DC0-032DEACEAC61}"/>
                  </a:ext>
                </a:extLst>
              </p:cNvPr>
              <p:cNvSpPr/>
              <p:nvPr/>
            </p:nvSpPr>
            <p:spPr>
              <a:xfrm>
                <a:off x="8439025" y="1803051"/>
                <a:ext cx="181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2" extrusionOk="0">
                    <a:moveTo>
                      <a:pt x="0" y="82"/>
                    </a:moveTo>
                    <a:lnTo>
                      <a:pt x="0" y="82"/>
                    </a:lnTo>
                    <a:lnTo>
                      <a:pt x="355" y="41"/>
                    </a:lnTo>
                    <a:lnTo>
                      <a:pt x="724" y="0"/>
                    </a:lnTo>
                    <a:lnTo>
                      <a:pt x="724" y="0"/>
                    </a:lnTo>
                    <a:lnTo>
                      <a:pt x="355" y="41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Google Shape;842;p24">
                <a:extLst>
                  <a:ext uri="{FF2B5EF4-FFF2-40B4-BE49-F238E27FC236}">
                    <a16:creationId xmlns:a16="http://schemas.microsoft.com/office/drawing/2014/main" id="{5DF3424C-5E57-627F-94C3-A671A5F2396A}"/>
                  </a:ext>
                </a:extLst>
              </p:cNvPr>
              <p:cNvSpPr/>
              <p:nvPr/>
            </p:nvSpPr>
            <p:spPr>
              <a:xfrm>
                <a:off x="8135925" y="1819076"/>
                <a:ext cx="244075" cy="1742450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69698" extrusionOk="0">
                    <a:moveTo>
                      <a:pt x="8697" y="124"/>
                    </a:moveTo>
                    <a:lnTo>
                      <a:pt x="8533" y="151"/>
                    </a:lnTo>
                    <a:lnTo>
                      <a:pt x="8522" y="163"/>
                    </a:lnTo>
                    <a:lnTo>
                      <a:pt x="8525" y="162"/>
                    </a:lnTo>
                    <a:lnTo>
                      <a:pt x="8525" y="162"/>
                    </a:lnTo>
                    <a:lnTo>
                      <a:pt x="8547" y="151"/>
                    </a:lnTo>
                    <a:lnTo>
                      <a:pt x="8629" y="139"/>
                    </a:lnTo>
                    <a:lnTo>
                      <a:pt x="8697" y="124"/>
                    </a:lnTo>
                    <a:close/>
                    <a:moveTo>
                      <a:pt x="9639" y="1"/>
                    </a:moveTo>
                    <a:lnTo>
                      <a:pt x="9434" y="28"/>
                    </a:lnTo>
                    <a:lnTo>
                      <a:pt x="8916" y="96"/>
                    </a:lnTo>
                    <a:lnTo>
                      <a:pt x="8629" y="139"/>
                    </a:lnTo>
                    <a:lnTo>
                      <a:pt x="8525" y="162"/>
                    </a:lnTo>
                    <a:lnTo>
                      <a:pt x="8525" y="162"/>
                    </a:lnTo>
                    <a:lnTo>
                      <a:pt x="8520" y="165"/>
                    </a:lnTo>
                    <a:lnTo>
                      <a:pt x="8522" y="163"/>
                    </a:lnTo>
                    <a:lnTo>
                      <a:pt x="8329" y="205"/>
                    </a:lnTo>
                    <a:lnTo>
                      <a:pt x="7974" y="315"/>
                    </a:lnTo>
                    <a:lnTo>
                      <a:pt x="7605" y="451"/>
                    </a:lnTo>
                    <a:lnTo>
                      <a:pt x="7250" y="601"/>
                    </a:lnTo>
                    <a:lnTo>
                      <a:pt x="6881" y="793"/>
                    </a:lnTo>
                    <a:lnTo>
                      <a:pt x="6513" y="997"/>
                    </a:lnTo>
                    <a:lnTo>
                      <a:pt x="6158" y="1216"/>
                    </a:lnTo>
                    <a:lnTo>
                      <a:pt x="5789" y="1462"/>
                    </a:lnTo>
                    <a:lnTo>
                      <a:pt x="5434" y="1721"/>
                    </a:lnTo>
                    <a:lnTo>
                      <a:pt x="5093" y="2021"/>
                    </a:lnTo>
                    <a:lnTo>
                      <a:pt x="4738" y="2322"/>
                    </a:lnTo>
                    <a:lnTo>
                      <a:pt x="4397" y="2649"/>
                    </a:lnTo>
                    <a:lnTo>
                      <a:pt x="4069" y="2991"/>
                    </a:lnTo>
                    <a:lnTo>
                      <a:pt x="3755" y="3359"/>
                    </a:lnTo>
                    <a:lnTo>
                      <a:pt x="3441" y="3742"/>
                    </a:lnTo>
                    <a:lnTo>
                      <a:pt x="3127" y="4137"/>
                    </a:lnTo>
                    <a:lnTo>
                      <a:pt x="2840" y="4561"/>
                    </a:lnTo>
                    <a:lnTo>
                      <a:pt x="2554" y="4984"/>
                    </a:lnTo>
                    <a:lnTo>
                      <a:pt x="2294" y="5434"/>
                    </a:lnTo>
                    <a:lnTo>
                      <a:pt x="2035" y="5899"/>
                    </a:lnTo>
                    <a:lnTo>
                      <a:pt x="1803" y="6390"/>
                    </a:lnTo>
                    <a:lnTo>
                      <a:pt x="1584" y="6882"/>
                    </a:lnTo>
                    <a:lnTo>
                      <a:pt x="1379" y="7387"/>
                    </a:lnTo>
                    <a:lnTo>
                      <a:pt x="1188" y="7906"/>
                    </a:lnTo>
                    <a:lnTo>
                      <a:pt x="1011" y="8452"/>
                    </a:lnTo>
                    <a:lnTo>
                      <a:pt x="861" y="8998"/>
                    </a:lnTo>
                    <a:lnTo>
                      <a:pt x="738" y="9558"/>
                    </a:lnTo>
                    <a:lnTo>
                      <a:pt x="629" y="10131"/>
                    </a:lnTo>
                    <a:lnTo>
                      <a:pt x="547" y="10718"/>
                    </a:lnTo>
                    <a:lnTo>
                      <a:pt x="478" y="11305"/>
                    </a:lnTo>
                    <a:lnTo>
                      <a:pt x="437" y="11919"/>
                    </a:lnTo>
                    <a:lnTo>
                      <a:pt x="424" y="12534"/>
                    </a:lnTo>
                    <a:lnTo>
                      <a:pt x="0" y="69697"/>
                    </a:lnTo>
                    <a:lnTo>
                      <a:pt x="9762" y="69697"/>
                    </a:lnTo>
                    <a:lnTo>
                      <a:pt x="97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Google Shape;843;p24">
                <a:extLst>
                  <a:ext uri="{FF2B5EF4-FFF2-40B4-BE49-F238E27FC236}">
                    <a16:creationId xmlns:a16="http://schemas.microsoft.com/office/drawing/2014/main" id="{33B1FA8F-3D96-B2B8-87A1-F384004349CD}"/>
                  </a:ext>
                </a:extLst>
              </p:cNvPr>
              <p:cNvSpPr/>
              <p:nvPr/>
            </p:nvSpPr>
            <p:spPr>
              <a:xfrm>
                <a:off x="8688850" y="1808501"/>
                <a:ext cx="251250" cy="1753350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70134" extrusionOk="0">
                    <a:moveTo>
                      <a:pt x="1" y="0"/>
                    </a:moveTo>
                    <a:lnTo>
                      <a:pt x="1" y="70120"/>
                    </a:lnTo>
                    <a:lnTo>
                      <a:pt x="9626" y="70134"/>
                    </a:lnTo>
                    <a:lnTo>
                      <a:pt x="10049" y="12957"/>
                    </a:lnTo>
                    <a:lnTo>
                      <a:pt x="10035" y="12301"/>
                    </a:lnTo>
                    <a:lnTo>
                      <a:pt x="9981" y="11660"/>
                    </a:lnTo>
                    <a:lnTo>
                      <a:pt x="9899" y="11018"/>
                    </a:lnTo>
                    <a:lnTo>
                      <a:pt x="9803" y="10390"/>
                    </a:lnTo>
                    <a:lnTo>
                      <a:pt x="9667" y="9776"/>
                    </a:lnTo>
                    <a:lnTo>
                      <a:pt x="9503" y="9175"/>
                    </a:lnTo>
                    <a:lnTo>
                      <a:pt x="9312" y="8588"/>
                    </a:lnTo>
                    <a:lnTo>
                      <a:pt x="9107" y="8015"/>
                    </a:lnTo>
                    <a:lnTo>
                      <a:pt x="8875" y="7455"/>
                    </a:lnTo>
                    <a:lnTo>
                      <a:pt x="8616" y="6909"/>
                    </a:lnTo>
                    <a:lnTo>
                      <a:pt x="8343" y="6376"/>
                    </a:lnTo>
                    <a:lnTo>
                      <a:pt x="8056" y="5857"/>
                    </a:lnTo>
                    <a:lnTo>
                      <a:pt x="7742" y="5366"/>
                    </a:lnTo>
                    <a:lnTo>
                      <a:pt x="7414" y="4888"/>
                    </a:lnTo>
                    <a:lnTo>
                      <a:pt x="7073" y="4424"/>
                    </a:lnTo>
                    <a:lnTo>
                      <a:pt x="6704" y="3973"/>
                    </a:lnTo>
                    <a:lnTo>
                      <a:pt x="6336" y="3550"/>
                    </a:lnTo>
                    <a:lnTo>
                      <a:pt x="5953" y="3154"/>
                    </a:lnTo>
                    <a:lnTo>
                      <a:pt x="5557" y="2772"/>
                    </a:lnTo>
                    <a:lnTo>
                      <a:pt x="5148" y="2403"/>
                    </a:lnTo>
                    <a:lnTo>
                      <a:pt x="4738" y="2062"/>
                    </a:lnTo>
                    <a:lnTo>
                      <a:pt x="4315" y="1748"/>
                    </a:lnTo>
                    <a:lnTo>
                      <a:pt x="3892" y="1461"/>
                    </a:lnTo>
                    <a:lnTo>
                      <a:pt x="3469" y="1188"/>
                    </a:lnTo>
                    <a:lnTo>
                      <a:pt x="3032" y="942"/>
                    </a:lnTo>
                    <a:lnTo>
                      <a:pt x="2595" y="724"/>
                    </a:lnTo>
                    <a:lnTo>
                      <a:pt x="2158" y="533"/>
                    </a:lnTo>
                    <a:lnTo>
                      <a:pt x="1721" y="369"/>
                    </a:lnTo>
                    <a:lnTo>
                      <a:pt x="1284" y="233"/>
                    </a:lnTo>
                    <a:lnTo>
                      <a:pt x="861" y="123"/>
                    </a:lnTo>
                    <a:lnTo>
                      <a:pt x="42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Google Shape;844;p24">
                <a:extLst>
                  <a:ext uri="{FF2B5EF4-FFF2-40B4-BE49-F238E27FC236}">
                    <a16:creationId xmlns:a16="http://schemas.microsoft.com/office/drawing/2014/main" id="{32B35D9C-9D64-F216-B063-6B1DF26F0DD5}"/>
                  </a:ext>
                </a:extLst>
              </p:cNvPr>
              <p:cNvSpPr/>
              <p:nvPr/>
            </p:nvSpPr>
            <p:spPr>
              <a:xfrm>
                <a:off x="8340025" y="1795526"/>
                <a:ext cx="809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0295" extrusionOk="0">
                    <a:moveTo>
                      <a:pt x="3236" y="1"/>
                    </a:moveTo>
                    <a:lnTo>
                      <a:pt x="2800" y="14"/>
                    </a:lnTo>
                    <a:lnTo>
                      <a:pt x="2390" y="55"/>
                    </a:lnTo>
                    <a:lnTo>
                      <a:pt x="2008" y="124"/>
                    </a:lnTo>
                    <a:lnTo>
                      <a:pt x="1830" y="178"/>
                    </a:lnTo>
                    <a:lnTo>
                      <a:pt x="1653" y="233"/>
                    </a:lnTo>
                    <a:lnTo>
                      <a:pt x="1489" y="287"/>
                    </a:lnTo>
                    <a:lnTo>
                      <a:pt x="1339" y="356"/>
                    </a:lnTo>
                    <a:lnTo>
                      <a:pt x="1189" y="424"/>
                    </a:lnTo>
                    <a:lnTo>
                      <a:pt x="1052" y="506"/>
                    </a:lnTo>
                    <a:lnTo>
                      <a:pt x="916" y="588"/>
                    </a:lnTo>
                    <a:lnTo>
                      <a:pt x="793" y="683"/>
                    </a:lnTo>
                    <a:lnTo>
                      <a:pt x="670" y="779"/>
                    </a:lnTo>
                    <a:lnTo>
                      <a:pt x="561" y="888"/>
                    </a:lnTo>
                    <a:lnTo>
                      <a:pt x="465" y="1011"/>
                    </a:lnTo>
                    <a:lnTo>
                      <a:pt x="369" y="1134"/>
                    </a:lnTo>
                    <a:lnTo>
                      <a:pt x="287" y="1243"/>
                    </a:lnTo>
                    <a:lnTo>
                      <a:pt x="233" y="1366"/>
                    </a:lnTo>
                    <a:lnTo>
                      <a:pt x="124" y="1598"/>
                    </a:lnTo>
                    <a:lnTo>
                      <a:pt x="69" y="1803"/>
                    </a:lnTo>
                    <a:lnTo>
                      <a:pt x="28" y="1980"/>
                    </a:lnTo>
                    <a:lnTo>
                      <a:pt x="14" y="2117"/>
                    </a:lnTo>
                    <a:lnTo>
                      <a:pt x="1" y="2253"/>
                    </a:lnTo>
                    <a:lnTo>
                      <a:pt x="1" y="10295"/>
                    </a:lnTo>
                    <a:lnTo>
                      <a:pt x="615" y="10295"/>
                    </a:lnTo>
                    <a:lnTo>
                      <a:pt x="615" y="2240"/>
                    </a:lnTo>
                    <a:lnTo>
                      <a:pt x="615" y="2144"/>
                    </a:lnTo>
                    <a:lnTo>
                      <a:pt x="629" y="2049"/>
                    </a:lnTo>
                    <a:lnTo>
                      <a:pt x="656" y="1926"/>
                    </a:lnTo>
                    <a:lnTo>
                      <a:pt x="711" y="1789"/>
                    </a:lnTo>
                    <a:lnTo>
                      <a:pt x="779" y="1639"/>
                    </a:lnTo>
                    <a:lnTo>
                      <a:pt x="875" y="1475"/>
                    </a:lnTo>
                    <a:lnTo>
                      <a:pt x="1011" y="1311"/>
                    </a:lnTo>
                    <a:lnTo>
                      <a:pt x="1093" y="1229"/>
                    </a:lnTo>
                    <a:lnTo>
                      <a:pt x="1189" y="1147"/>
                    </a:lnTo>
                    <a:lnTo>
                      <a:pt x="1284" y="1079"/>
                    </a:lnTo>
                    <a:lnTo>
                      <a:pt x="1393" y="1011"/>
                    </a:lnTo>
                    <a:lnTo>
                      <a:pt x="1625" y="888"/>
                    </a:lnTo>
                    <a:lnTo>
                      <a:pt x="1898" y="793"/>
                    </a:lnTo>
                    <a:lnTo>
                      <a:pt x="2185" y="711"/>
                    </a:lnTo>
                    <a:lnTo>
                      <a:pt x="2513" y="656"/>
                    </a:lnTo>
                    <a:lnTo>
                      <a:pt x="2854" y="629"/>
                    </a:lnTo>
                    <a:lnTo>
                      <a:pt x="3236" y="615"/>
                    </a:lnTo>
                    <a:lnTo>
                      <a:pt x="32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Google Shape;845;p24">
                <a:extLst>
                  <a:ext uri="{FF2B5EF4-FFF2-40B4-BE49-F238E27FC236}">
                    <a16:creationId xmlns:a16="http://schemas.microsoft.com/office/drawing/2014/main" id="{F12C38C1-1598-CF7A-92A3-C378D6DF5513}"/>
                  </a:ext>
                </a:extLst>
              </p:cNvPr>
              <p:cNvSpPr/>
              <p:nvPr/>
            </p:nvSpPr>
            <p:spPr>
              <a:xfrm>
                <a:off x="8660875" y="1795526"/>
                <a:ext cx="70675" cy="57140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22856" extrusionOk="0">
                    <a:moveTo>
                      <a:pt x="0" y="1"/>
                    </a:moveTo>
                    <a:lnTo>
                      <a:pt x="69" y="615"/>
                    </a:lnTo>
                    <a:lnTo>
                      <a:pt x="219" y="601"/>
                    </a:lnTo>
                    <a:lnTo>
                      <a:pt x="383" y="615"/>
                    </a:lnTo>
                    <a:lnTo>
                      <a:pt x="601" y="642"/>
                    </a:lnTo>
                    <a:lnTo>
                      <a:pt x="833" y="683"/>
                    </a:lnTo>
                    <a:lnTo>
                      <a:pt x="956" y="724"/>
                    </a:lnTo>
                    <a:lnTo>
                      <a:pt x="1092" y="765"/>
                    </a:lnTo>
                    <a:lnTo>
                      <a:pt x="1215" y="820"/>
                    </a:lnTo>
                    <a:lnTo>
                      <a:pt x="1338" y="888"/>
                    </a:lnTo>
                    <a:lnTo>
                      <a:pt x="1461" y="970"/>
                    </a:lnTo>
                    <a:lnTo>
                      <a:pt x="1584" y="1066"/>
                    </a:lnTo>
                    <a:lnTo>
                      <a:pt x="1734" y="1216"/>
                    </a:lnTo>
                    <a:lnTo>
                      <a:pt x="1857" y="1393"/>
                    </a:lnTo>
                    <a:lnTo>
                      <a:pt x="1966" y="1584"/>
                    </a:lnTo>
                    <a:lnTo>
                      <a:pt x="2048" y="1789"/>
                    </a:lnTo>
                    <a:lnTo>
                      <a:pt x="2116" y="2021"/>
                    </a:lnTo>
                    <a:lnTo>
                      <a:pt x="2171" y="2267"/>
                    </a:lnTo>
                    <a:lnTo>
                      <a:pt x="2198" y="2540"/>
                    </a:lnTo>
                    <a:lnTo>
                      <a:pt x="2212" y="2827"/>
                    </a:lnTo>
                    <a:lnTo>
                      <a:pt x="2212" y="22855"/>
                    </a:lnTo>
                    <a:lnTo>
                      <a:pt x="2826" y="22855"/>
                    </a:lnTo>
                    <a:lnTo>
                      <a:pt x="2826" y="2827"/>
                    </a:lnTo>
                    <a:lnTo>
                      <a:pt x="2813" y="2472"/>
                    </a:lnTo>
                    <a:lnTo>
                      <a:pt x="2772" y="2130"/>
                    </a:lnTo>
                    <a:lnTo>
                      <a:pt x="2703" y="1830"/>
                    </a:lnTo>
                    <a:lnTo>
                      <a:pt x="2608" y="1530"/>
                    </a:lnTo>
                    <a:lnTo>
                      <a:pt x="2553" y="1393"/>
                    </a:lnTo>
                    <a:lnTo>
                      <a:pt x="2499" y="1270"/>
                    </a:lnTo>
                    <a:lnTo>
                      <a:pt x="2430" y="1147"/>
                    </a:lnTo>
                    <a:lnTo>
                      <a:pt x="2349" y="1025"/>
                    </a:lnTo>
                    <a:lnTo>
                      <a:pt x="2267" y="915"/>
                    </a:lnTo>
                    <a:lnTo>
                      <a:pt x="2185" y="806"/>
                    </a:lnTo>
                    <a:lnTo>
                      <a:pt x="2089" y="711"/>
                    </a:lnTo>
                    <a:lnTo>
                      <a:pt x="1980" y="615"/>
                    </a:lnTo>
                    <a:lnTo>
                      <a:pt x="1830" y="479"/>
                    </a:lnTo>
                    <a:lnTo>
                      <a:pt x="1666" y="369"/>
                    </a:lnTo>
                    <a:lnTo>
                      <a:pt x="1502" y="287"/>
                    </a:lnTo>
                    <a:lnTo>
                      <a:pt x="1338" y="205"/>
                    </a:lnTo>
                    <a:lnTo>
                      <a:pt x="1161" y="137"/>
                    </a:lnTo>
                    <a:lnTo>
                      <a:pt x="1011" y="96"/>
                    </a:lnTo>
                    <a:lnTo>
                      <a:pt x="847" y="55"/>
                    </a:lnTo>
                    <a:lnTo>
                      <a:pt x="697" y="28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Google Shape;846;p24">
                <a:extLst>
                  <a:ext uri="{FF2B5EF4-FFF2-40B4-BE49-F238E27FC236}">
                    <a16:creationId xmlns:a16="http://schemas.microsoft.com/office/drawing/2014/main" id="{B8627567-65BE-0C24-14E9-5602F16AB14F}"/>
                  </a:ext>
                </a:extLst>
              </p:cNvPr>
              <p:cNvSpPr/>
              <p:nvPr/>
            </p:nvSpPr>
            <p:spPr>
              <a:xfrm>
                <a:off x="8714125" y="2323876"/>
                <a:ext cx="41650" cy="97650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3906" extrusionOk="0">
                    <a:moveTo>
                      <a:pt x="819" y="1"/>
                    </a:moveTo>
                    <a:lnTo>
                      <a:pt x="655" y="15"/>
                    </a:lnTo>
                    <a:lnTo>
                      <a:pt x="505" y="56"/>
                    </a:lnTo>
                    <a:lnTo>
                      <a:pt x="355" y="110"/>
                    </a:lnTo>
                    <a:lnTo>
                      <a:pt x="232" y="192"/>
                    </a:lnTo>
                    <a:lnTo>
                      <a:pt x="137" y="288"/>
                    </a:lnTo>
                    <a:lnTo>
                      <a:pt x="55" y="397"/>
                    </a:lnTo>
                    <a:lnTo>
                      <a:pt x="14" y="520"/>
                    </a:lnTo>
                    <a:lnTo>
                      <a:pt x="0" y="588"/>
                    </a:lnTo>
                    <a:lnTo>
                      <a:pt x="0" y="643"/>
                    </a:lnTo>
                    <a:lnTo>
                      <a:pt x="0" y="3264"/>
                    </a:lnTo>
                    <a:lnTo>
                      <a:pt x="0" y="3332"/>
                    </a:lnTo>
                    <a:lnTo>
                      <a:pt x="14" y="3400"/>
                    </a:lnTo>
                    <a:lnTo>
                      <a:pt x="55" y="3510"/>
                    </a:lnTo>
                    <a:lnTo>
                      <a:pt x="137" y="3619"/>
                    </a:lnTo>
                    <a:lnTo>
                      <a:pt x="232" y="3714"/>
                    </a:lnTo>
                    <a:lnTo>
                      <a:pt x="355" y="3796"/>
                    </a:lnTo>
                    <a:lnTo>
                      <a:pt x="505" y="3851"/>
                    </a:lnTo>
                    <a:lnTo>
                      <a:pt x="655" y="3892"/>
                    </a:lnTo>
                    <a:lnTo>
                      <a:pt x="819" y="3906"/>
                    </a:lnTo>
                    <a:lnTo>
                      <a:pt x="833" y="3906"/>
                    </a:lnTo>
                    <a:lnTo>
                      <a:pt x="997" y="3892"/>
                    </a:lnTo>
                    <a:lnTo>
                      <a:pt x="1161" y="3851"/>
                    </a:lnTo>
                    <a:lnTo>
                      <a:pt x="1297" y="3796"/>
                    </a:lnTo>
                    <a:lnTo>
                      <a:pt x="1420" y="3714"/>
                    </a:lnTo>
                    <a:lnTo>
                      <a:pt x="1516" y="3619"/>
                    </a:lnTo>
                    <a:lnTo>
                      <a:pt x="1597" y="3510"/>
                    </a:lnTo>
                    <a:lnTo>
                      <a:pt x="1652" y="3400"/>
                    </a:lnTo>
                    <a:lnTo>
                      <a:pt x="1652" y="3332"/>
                    </a:lnTo>
                    <a:lnTo>
                      <a:pt x="1666" y="3264"/>
                    </a:lnTo>
                    <a:lnTo>
                      <a:pt x="1666" y="643"/>
                    </a:lnTo>
                    <a:lnTo>
                      <a:pt x="1652" y="588"/>
                    </a:lnTo>
                    <a:lnTo>
                      <a:pt x="1652" y="520"/>
                    </a:lnTo>
                    <a:lnTo>
                      <a:pt x="1597" y="397"/>
                    </a:lnTo>
                    <a:lnTo>
                      <a:pt x="1516" y="288"/>
                    </a:lnTo>
                    <a:lnTo>
                      <a:pt x="1420" y="192"/>
                    </a:lnTo>
                    <a:lnTo>
                      <a:pt x="1297" y="110"/>
                    </a:lnTo>
                    <a:lnTo>
                      <a:pt x="1161" y="56"/>
                    </a:lnTo>
                    <a:lnTo>
                      <a:pt x="997" y="15"/>
                    </a:lnTo>
                    <a:lnTo>
                      <a:pt x="83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0" name="Google Shape;847;p24">
                <a:extLst>
                  <a:ext uri="{FF2B5EF4-FFF2-40B4-BE49-F238E27FC236}">
                    <a16:creationId xmlns:a16="http://schemas.microsoft.com/office/drawing/2014/main" id="{88E1055B-B075-0FF2-7C43-1DF528E31E8E}"/>
                  </a:ext>
                </a:extLst>
              </p:cNvPr>
              <p:cNvSpPr/>
              <p:nvPr/>
            </p:nvSpPr>
            <p:spPr>
              <a:xfrm>
                <a:off x="8734925" y="2309901"/>
                <a:ext cx="41675" cy="125625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025" extrusionOk="0">
                    <a:moveTo>
                      <a:pt x="820" y="0"/>
                    </a:moveTo>
                    <a:lnTo>
                      <a:pt x="738" y="14"/>
                    </a:lnTo>
                    <a:lnTo>
                      <a:pt x="656" y="27"/>
                    </a:lnTo>
                    <a:lnTo>
                      <a:pt x="506" y="68"/>
                    </a:lnTo>
                    <a:lnTo>
                      <a:pt x="356" y="150"/>
                    </a:lnTo>
                    <a:lnTo>
                      <a:pt x="233" y="246"/>
                    </a:lnTo>
                    <a:lnTo>
                      <a:pt x="137" y="369"/>
                    </a:lnTo>
                    <a:lnTo>
                      <a:pt x="56" y="505"/>
                    </a:lnTo>
                    <a:lnTo>
                      <a:pt x="15" y="669"/>
                    </a:lnTo>
                    <a:lnTo>
                      <a:pt x="1" y="751"/>
                    </a:lnTo>
                    <a:lnTo>
                      <a:pt x="1" y="833"/>
                    </a:lnTo>
                    <a:lnTo>
                      <a:pt x="1" y="4205"/>
                    </a:lnTo>
                    <a:lnTo>
                      <a:pt x="1" y="4287"/>
                    </a:lnTo>
                    <a:lnTo>
                      <a:pt x="15" y="4369"/>
                    </a:lnTo>
                    <a:lnTo>
                      <a:pt x="56" y="4519"/>
                    </a:lnTo>
                    <a:lnTo>
                      <a:pt x="137" y="4656"/>
                    </a:lnTo>
                    <a:lnTo>
                      <a:pt x="233" y="4779"/>
                    </a:lnTo>
                    <a:lnTo>
                      <a:pt x="356" y="4888"/>
                    </a:lnTo>
                    <a:lnTo>
                      <a:pt x="506" y="4956"/>
                    </a:lnTo>
                    <a:lnTo>
                      <a:pt x="656" y="5011"/>
                    </a:lnTo>
                    <a:lnTo>
                      <a:pt x="738" y="5024"/>
                    </a:lnTo>
                    <a:lnTo>
                      <a:pt x="929" y="5024"/>
                    </a:lnTo>
                    <a:lnTo>
                      <a:pt x="1011" y="5011"/>
                    </a:lnTo>
                    <a:lnTo>
                      <a:pt x="1161" y="4956"/>
                    </a:lnTo>
                    <a:lnTo>
                      <a:pt x="1298" y="4888"/>
                    </a:lnTo>
                    <a:lnTo>
                      <a:pt x="1421" y="4779"/>
                    </a:lnTo>
                    <a:lnTo>
                      <a:pt x="1530" y="4656"/>
                    </a:lnTo>
                    <a:lnTo>
                      <a:pt x="1598" y="4519"/>
                    </a:lnTo>
                    <a:lnTo>
                      <a:pt x="1653" y="4369"/>
                    </a:lnTo>
                    <a:lnTo>
                      <a:pt x="1667" y="4287"/>
                    </a:lnTo>
                    <a:lnTo>
                      <a:pt x="1667" y="4205"/>
                    </a:lnTo>
                    <a:lnTo>
                      <a:pt x="1667" y="833"/>
                    </a:lnTo>
                    <a:lnTo>
                      <a:pt x="1667" y="751"/>
                    </a:lnTo>
                    <a:lnTo>
                      <a:pt x="1653" y="669"/>
                    </a:lnTo>
                    <a:lnTo>
                      <a:pt x="1598" y="505"/>
                    </a:lnTo>
                    <a:lnTo>
                      <a:pt x="1530" y="369"/>
                    </a:lnTo>
                    <a:lnTo>
                      <a:pt x="1421" y="246"/>
                    </a:lnTo>
                    <a:lnTo>
                      <a:pt x="1298" y="150"/>
                    </a:lnTo>
                    <a:lnTo>
                      <a:pt x="1161" y="68"/>
                    </a:lnTo>
                    <a:lnTo>
                      <a:pt x="1011" y="27"/>
                    </a:lnTo>
                    <a:lnTo>
                      <a:pt x="929" y="14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1" name="Google Shape;848;p24">
                <a:extLst>
                  <a:ext uri="{FF2B5EF4-FFF2-40B4-BE49-F238E27FC236}">
                    <a16:creationId xmlns:a16="http://schemas.microsoft.com/office/drawing/2014/main" id="{668A9B53-F259-C245-5449-5F836A98E6C9}"/>
                  </a:ext>
                </a:extLst>
              </p:cNvPr>
              <p:cNvSpPr/>
              <p:nvPr/>
            </p:nvSpPr>
            <p:spPr>
              <a:xfrm>
                <a:off x="8190525" y="2045376"/>
                <a:ext cx="308925" cy="440650"/>
              </a:xfrm>
              <a:custGeom>
                <a:avLst/>
                <a:gdLst/>
                <a:ahLst/>
                <a:cxnLst/>
                <a:rect l="l" t="t" r="r" b="b"/>
                <a:pathLst>
                  <a:path w="12357" h="17626" extrusionOk="0">
                    <a:moveTo>
                      <a:pt x="5448" y="0"/>
                    </a:moveTo>
                    <a:lnTo>
                      <a:pt x="5162" y="28"/>
                    </a:lnTo>
                    <a:lnTo>
                      <a:pt x="4875" y="69"/>
                    </a:lnTo>
                    <a:lnTo>
                      <a:pt x="4588" y="110"/>
                    </a:lnTo>
                    <a:lnTo>
                      <a:pt x="4315" y="178"/>
                    </a:lnTo>
                    <a:lnTo>
                      <a:pt x="4042" y="260"/>
                    </a:lnTo>
                    <a:lnTo>
                      <a:pt x="3769" y="342"/>
                    </a:lnTo>
                    <a:lnTo>
                      <a:pt x="3510" y="451"/>
                    </a:lnTo>
                    <a:lnTo>
                      <a:pt x="3264" y="560"/>
                    </a:lnTo>
                    <a:lnTo>
                      <a:pt x="3004" y="697"/>
                    </a:lnTo>
                    <a:lnTo>
                      <a:pt x="2772" y="833"/>
                    </a:lnTo>
                    <a:lnTo>
                      <a:pt x="2540" y="983"/>
                    </a:lnTo>
                    <a:lnTo>
                      <a:pt x="2308" y="1134"/>
                    </a:lnTo>
                    <a:lnTo>
                      <a:pt x="2090" y="1311"/>
                    </a:lnTo>
                    <a:lnTo>
                      <a:pt x="1885" y="1489"/>
                    </a:lnTo>
                    <a:lnTo>
                      <a:pt x="1680" y="1680"/>
                    </a:lnTo>
                    <a:lnTo>
                      <a:pt x="1503" y="1884"/>
                    </a:lnTo>
                    <a:lnTo>
                      <a:pt x="1312" y="2089"/>
                    </a:lnTo>
                    <a:lnTo>
                      <a:pt x="1148" y="2308"/>
                    </a:lnTo>
                    <a:lnTo>
                      <a:pt x="984" y="2526"/>
                    </a:lnTo>
                    <a:lnTo>
                      <a:pt x="834" y="2772"/>
                    </a:lnTo>
                    <a:lnTo>
                      <a:pt x="697" y="3004"/>
                    </a:lnTo>
                    <a:lnTo>
                      <a:pt x="574" y="3250"/>
                    </a:lnTo>
                    <a:lnTo>
                      <a:pt x="451" y="3509"/>
                    </a:lnTo>
                    <a:lnTo>
                      <a:pt x="356" y="3768"/>
                    </a:lnTo>
                    <a:lnTo>
                      <a:pt x="260" y="4042"/>
                    </a:lnTo>
                    <a:lnTo>
                      <a:pt x="178" y="4315"/>
                    </a:lnTo>
                    <a:lnTo>
                      <a:pt x="124" y="4588"/>
                    </a:lnTo>
                    <a:lnTo>
                      <a:pt x="69" y="4874"/>
                    </a:lnTo>
                    <a:lnTo>
                      <a:pt x="28" y="5161"/>
                    </a:lnTo>
                    <a:lnTo>
                      <a:pt x="15" y="5448"/>
                    </a:lnTo>
                    <a:lnTo>
                      <a:pt x="1" y="5748"/>
                    </a:lnTo>
                    <a:lnTo>
                      <a:pt x="1" y="13926"/>
                    </a:lnTo>
                    <a:lnTo>
                      <a:pt x="1" y="14172"/>
                    </a:lnTo>
                    <a:lnTo>
                      <a:pt x="28" y="14418"/>
                    </a:lnTo>
                    <a:lnTo>
                      <a:pt x="42" y="14650"/>
                    </a:lnTo>
                    <a:lnTo>
                      <a:pt x="83" y="14882"/>
                    </a:lnTo>
                    <a:lnTo>
                      <a:pt x="124" y="15127"/>
                    </a:lnTo>
                    <a:lnTo>
                      <a:pt x="178" y="15360"/>
                    </a:lnTo>
                    <a:lnTo>
                      <a:pt x="247" y="15592"/>
                    </a:lnTo>
                    <a:lnTo>
                      <a:pt x="315" y="15810"/>
                    </a:lnTo>
                    <a:lnTo>
                      <a:pt x="397" y="16029"/>
                    </a:lnTo>
                    <a:lnTo>
                      <a:pt x="492" y="16261"/>
                    </a:lnTo>
                    <a:lnTo>
                      <a:pt x="588" y="16465"/>
                    </a:lnTo>
                    <a:lnTo>
                      <a:pt x="697" y="16684"/>
                    </a:lnTo>
                    <a:lnTo>
                      <a:pt x="820" y="16889"/>
                    </a:lnTo>
                    <a:lnTo>
                      <a:pt x="957" y="17093"/>
                    </a:lnTo>
                    <a:lnTo>
                      <a:pt x="1093" y="17298"/>
                    </a:lnTo>
                    <a:lnTo>
                      <a:pt x="1243" y="17489"/>
                    </a:lnTo>
                    <a:lnTo>
                      <a:pt x="1721" y="17107"/>
                    </a:lnTo>
                    <a:lnTo>
                      <a:pt x="1585" y="16930"/>
                    </a:lnTo>
                    <a:lnTo>
                      <a:pt x="1462" y="16752"/>
                    </a:lnTo>
                    <a:lnTo>
                      <a:pt x="1353" y="16575"/>
                    </a:lnTo>
                    <a:lnTo>
                      <a:pt x="1243" y="16384"/>
                    </a:lnTo>
                    <a:lnTo>
                      <a:pt x="1148" y="16192"/>
                    </a:lnTo>
                    <a:lnTo>
                      <a:pt x="1052" y="16001"/>
                    </a:lnTo>
                    <a:lnTo>
                      <a:pt x="970" y="15810"/>
                    </a:lnTo>
                    <a:lnTo>
                      <a:pt x="888" y="15605"/>
                    </a:lnTo>
                    <a:lnTo>
                      <a:pt x="834" y="15414"/>
                    </a:lnTo>
                    <a:lnTo>
                      <a:pt x="779" y="15209"/>
                    </a:lnTo>
                    <a:lnTo>
                      <a:pt x="725" y="14991"/>
                    </a:lnTo>
                    <a:lnTo>
                      <a:pt x="684" y="14786"/>
                    </a:lnTo>
                    <a:lnTo>
                      <a:pt x="656" y="14568"/>
                    </a:lnTo>
                    <a:lnTo>
                      <a:pt x="629" y="14363"/>
                    </a:lnTo>
                    <a:lnTo>
                      <a:pt x="615" y="14144"/>
                    </a:lnTo>
                    <a:lnTo>
                      <a:pt x="615" y="13926"/>
                    </a:lnTo>
                    <a:lnTo>
                      <a:pt x="615" y="5748"/>
                    </a:lnTo>
                    <a:lnTo>
                      <a:pt x="615" y="5475"/>
                    </a:lnTo>
                    <a:lnTo>
                      <a:pt x="643" y="5216"/>
                    </a:lnTo>
                    <a:lnTo>
                      <a:pt x="670" y="4956"/>
                    </a:lnTo>
                    <a:lnTo>
                      <a:pt x="725" y="4711"/>
                    </a:lnTo>
                    <a:lnTo>
                      <a:pt x="779" y="4465"/>
                    </a:lnTo>
                    <a:lnTo>
                      <a:pt x="847" y="4219"/>
                    </a:lnTo>
                    <a:lnTo>
                      <a:pt x="929" y="3973"/>
                    </a:lnTo>
                    <a:lnTo>
                      <a:pt x="1011" y="3741"/>
                    </a:lnTo>
                    <a:lnTo>
                      <a:pt x="1120" y="3523"/>
                    </a:lnTo>
                    <a:lnTo>
                      <a:pt x="1230" y="3291"/>
                    </a:lnTo>
                    <a:lnTo>
                      <a:pt x="1353" y="3086"/>
                    </a:lnTo>
                    <a:lnTo>
                      <a:pt x="1489" y="2867"/>
                    </a:lnTo>
                    <a:lnTo>
                      <a:pt x="1639" y="2676"/>
                    </a:lnTo>
                    <a:lnTo>
                      <a:pt x="1789" y="2485"/>
                    </a:lnTo>
                    <a:lnTo>
                      <a:pt x="1953" y="2294"/>
                    </a:lnTo>
                    <a:lnTo>
                      <a:pt x="2117" y="2117"/>
                    </a:lnTo>
                    <a:lnTo>
                      <a:pt x="2295" y="1939"/>
                    </a:lnTo>
                    <a:lnTo>
                      <a:pt x="2486" y="1789"/>
                    </a:lnTo>
                    <a:lnTo>
                      <a:pt x="2677" y="1625"/>
                    </a:lnTo>
                    <a:lnTo>
                      <a:pt x="2882" y="1489"/>
                    </a:lnTo>
                    <a:lnTo>
                      <a:pt x="3086" y="1352"/>
                    </a:lnTo>
                    <a:lnTo>
                      <a:pt x="3305" y="1229"/>
                    </a:lnTo>
                    <a:lnTo>
                      <a:pt x="3523" y="1120"/>
                    </a:lnTo>
                    <a:lnTo>
                      <a:pt x="3755" y="1011"/>
                    </a:lnTo>
                    <a:lnTo>
                      <a:pt x="3987" y="915"/>
                    </a:lnTo>
                    <a:lnTo>
                      <a:pt x="4220" y="833"/>
                    </a:lnTo>
                    <a:lnTo>
                      <a:pt x="4465" y="765"/>
                    </a:lnTo>
                    <a:lnTo>
                      <a:pt x="4711" y="710"/>
                    </a:lnTo>
                    <a:lnTo>
                      <a:pt x="4970" y="669"/>
                    </a:lnTo>
                    <a:lnTo>
                      <a:pt x="5230" y="628"/>
                    </a:lnTo>
                    <a:lnTo>
                      <a:pt x="5489" y="615"/>
                    </a:lnTo>
                    <a:lnTo>
                      <a:pt x="6868" y="615"/>
                    </a:lnTo>
                    <a:lnTo>
                      <a:pt x="7141" y="628"/>
                    </a:lnTo>
                    <a:lnTo>
                      <a:pt x="7387" y="669"/>
                    </a:lnTo>
                    <a:lnTo>
                      <a:pt x="7646" y="710"/>
                    </a:lnTo>
                    <a:lnTo>
                      <a:pt x="7892" y="765"/>
                    </a:lnTo>
                    <a:lnTo>
                      <a:pt x="8138" y="833"/>
                    </a:lnTo>
                    <a:lnTo>
                      <a:pt x="8370" y="915"/>
                    </a:lnTo>
                    <a:lnTo>
                      <a:pt x="8602" y="1011"/>
                    </a:lnTo>
                    <a:lnTo>
                      <a:pt x="8834" y="1120"/>
                    </a:lnTo>
                    <a:lnTo>
                      <a:pt x="9053" y="1229"/>
                    </a:lnTo>
                    <a:lnTo>
                      <a:pt x="9271" y="1352"/>
                    </a:lnTo>
                    <a:lnTo>
                      <a:pt x="9476" y="1489"/>
                    </a:lnTo>
                    <a:lnTo>
                      <a:pt x="9681" y="1625"/>
                    </a:lnTo>
                    <a:lnTo>
                      <a:pt x="9872" y="1789"/>
                    </a:lnTo>
                    <a:lnTo>
                      <a:pt x="10063" y="1939"/>
                    </a:lnTo>
                    <a:lnTo>
                      <a:pt x="10240" y="2117"/>
                    </a:lnTo>
                    <a:lnTo>
                      <a:pt x="10404" y="2294"/>
                    </a:lnTo>
                    <a:lnTo>
                      <a:pt x="10568" y="2485"/>
                    </a:lnTo>
                    <a:lnTo>
                      <a:pt x="10718" y="2676"/>
                    </a:lnTo>
                    <a:lnTo>
                      <a:pt x="10868" y="2867"/>
                    </a:lnTo>
                    <a:lnTo>
                      <a:pt x="11005" y="3086"/>
                    </a:lnTo>
                    <a:lnTo>
                      <a:pt x="11128" y="3291"/>
                    </a:lnTo>
                    <a:lnTo>
                      <a:pt x="11237" y="3523"/>
                    </a:lnTo>
                    <a:lnTo>
                      <a:pt x="11346" y="3741"/>
                    </a:lnTo>
                    <a:lnTo>
                      <a:pt x="11428" y="3973"/>
                    </a:lnTo>
                    <a:lnTo>
                      <a:pt x="11510" y="4219"/>
                    </a:lnTo>
                    <a:lnTo>
                      <a:pt x="11578" y="4465"/>
                    </a:lnTo>
                    <a:lnTo>
                      <a:pt x="11647" y="4711"/>
                    </a:lnTo>
                    <a:lnTo>
                      <a:pt x="11688" y="4956"/>
                    </a:lnTo>
                    <a:lnTo>
                      <a:pt x="11715" y="5216"/>
                    </a:lnTo>
                    <a:lnTo>
                      <a:pt x="11742" y="5475"/>
                    </a:lnTo>
                    <a:lnTo>
                      <a:pt x="11742" y="5748"/>
                    </a:lnTo>
                    <a:lnTo>
                      <a:pt x="11742" y="13926"/>
                    </a:lnTo>
                    <a:lnTo>
                      <a:pt x="11742" y="14144"/>
                    </a:lnTo>
                    <a:lnTo>
                      <a:pt x="11729" y="14377"/>
                    </a:lnTo>
                    <a:lnTo>
                      <a:pt x="11701" y="14595"/>
                    </a:lnTo>
                    <a:lnTo>
                      <a:pt x="11660" y="14827"/>
                    </a:lnTo>
                    <a:lnTo>
                      <a:pt x="11619" y="15046"/>
                    </a:lnTo>
                    <a:lnTo>
                      <a:pt x="11565" y="15264"/>
                    </a:lnTo>
                    <a:lnTo>
                      <a:pt x="11510" y="15469"/>
                    </a:lnTo>
                    <a:lnTo>
                      <a:pt x="11428" y="15687"/>
                    </a:lnTo>
                    <a:lnTo>
                      <a:pt x="11346" y="15892"/>
                    </a:lnTo>
                    <a:lnTo>
                      <a:pt x="11264" y="16097"/>
                    </a:lnTo>
                    <a:lnTo>
                      <a:pt x="11169" y="16302"/>
                    </a:lnTo>
                    <a:lnTo>
                      <a:pt x="11060" y="16493"/>
                    </a:lnTo>
                    <a:lnTo>
                      <a:pt x="10937" y="16684"/>
                    </a:lnTo>
                    <a:lnTo>
                      <a:pt x="10814" y="16875"/>
                    </a:lnTo>
                    <a:lnTo>
                      <a:pt x="10677" y="17052"/>
                    </a:lnTo>
                    <a:lnTo>
                      <a:pt x="10541" y="17230"/>
                    </a:lnTo>
                    <a:lnTo>
                      <a:pt x="11005" y="17626"/>
                    </a:lnTo>
                    <a:lnTo>
                      <a:pt x="11169" y="17435"/>
                    </a:lnTo>
                    <a:lnTo>
                      <a:pt x="11319" y="17230"/>
                    </a:lnTo>
                    <a:lnTo>
                      <a:pt x="11455" y="17012"/>
                    </a:lnTo>
                    <a:lnTo>
                      <a:pt x="11578" y="16807"/>
                    </a:lnTo>
                    <a:lnTo>
                      <a:pt x="11701" y="16588"/>
                    </a:lnTo>
                    <a:lnTo>
                      <a:pt x="11810" y="16356"/>
                    </a:lnTo>
                    <a:lnTo>
                      <a:pt x="11920" y="16124"/>
                    </a:lnTo>
                    <a:lnTo>
                      <a:pt x="12002" y="15892"/>
                    </a:lnTo>
                    <a:lnTo>
                      <a:pt x="12084" y="15660"/>
                    </a:lnTo>
                    <a:lnTo>
                      <a:pt x="12165" y="15414"/>
                    </a:lnTo>
                    <a:lnTo>
                      <a:pt x="12220" y="15168"/>
                    </a:lnTo>
                    <a:lnTo>
                      <a:pt x="12275" y="14923"/>
                    </a:lnTo>
                    <a:lnTo>
                      <a:pt x="12302" y="14677"/>
                    </a:lnTo>
                    <a:lnTo>
                      <a:pt x="12329" y="14431"/>
                    </a:lnTo>
                    <a:lnTo>
                      <a:pt x="12357" y="14172"/>
                    </a:lnTo>
                    <a:lnTo>
                      <a:pt x="12357" y="13926"/>
                    </a:lnTo>
                    <a:lnTo>
                      <a:pt x="12357" y="5748"/>
                    </a:lnTo>
                    <a:lnTo>
                      <a:pt x="12343" y="5448"/>
                    </a:lnTo>
                    <a:lnTo>
                      <a:pt x="12329" y="5161"/>
                    </a:lnTo>
                    <a:lnTo>
                      <a:pt x="12288" y="4874"/>
                    </a:lnTo>
                    <a:lnTo>
                      <a:pt x="12234" y="4588"/>
                    </a:lnTo>
                    <a:lnTo>
                      <a:pt x="12179" y="4315"/>
                    </a:lnTo>
                    <a:lnTo>
                      <a:pt x="12097" y="4042"/>
                    </a:lnTo>
                    <a:lnTo>
                      <a:pt x="12002" y="3768"/>
                    </a:lnTo>
                    <a:lnTo>
                      <a:pt x="11906" y="3509"/>
                    </a:lnTo>
                    <a:lnTo>
                      <a:pt x="11783" y="3250"/>
                    </a:lnTo>
                    <a:lnTo>
                      <a:pt x="11660" y="3004"/>
                    </a:lnTo>
                    <a:lnTo>
                      <a:pt x="11524" y="2772"/>
                    </a:lnTo>
                    <a:lnTo>
                      <a:pt x="11374" y="2526"/>
                    </a:lnTo>
                    <a:lnTo>
                      <a:pt x="11210" y="2308"/>
                    </a:lnTo>
                    <a:lnTo>
                      <a:pt x="11046" y="2089"/>
                    </a:lnTo>
                    <a:lnTo>
                      <a:pt x="10868" y="1884"/>
                    </a:lnTo>
                    <a:lnTo>
                      <a:pt x="10677" y="1680"/>
                    </a:lnTo>
                    <a:lnTo>
                      <a:pt x="10472" y="1489"/>
                    </a:lnTo>
                    <a:lnTo>
                      <a:pt x="10268" y="1311"/>
                    </a:lnTo>
                    <a:lnTo>
                      <a:pt x="10049" y="1134"/>
                    </a:lnTo>
                    <a:lnTo>
                      <a:pt x="9817" y="983"/>
                    </a:lnTo>
                    <a:lnTo>
                      <a:pt x="9585" y="833"/>
                    </a:lnTo>
                    <a:lnTo>
                      <a:pt x="9353" y="697"/>
                    </a:lnTo>
                    <a:lnTo>
                      <a:pt x="9094" y="560"/>
                    </a:lnTo>
                    <a:lnTo>
                      <a:pt x="8848" y="451"/>
                    </a:lnTo>
                    <a:lnTo>
                      <a:pt x="8588" y="342"/>
                    </a:lnTo>
                    <a:lnTo>
                      <a:pt x="8315" y="260"/>
                    </a:lnTo>
                    <a:lnTo>
                      <a:pt x="8042" y="178"/>
                    </a:lnTo>
                    <a:lnTo>
                      <a:pt x="7769" y="110"/>
                    </a:lnTo>
                    <a:lnTo>
                      <a:pt x="7483" y="69"/>
                    </a:lnTo>
                    <a:lnTo>
                      <a:pt x="7196" y="28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2" name="Google Shape;849;p24">
                <a:extLst>
                  <a:ext uri="{FF2B5EF4-FFF2-40B4-BE49-F238E27FC236}">
                    <a16:creationId xmlns:a16="http://schemas.microsoft.com/office/drawing/2014/main" id="{370F3819-0483-B6BE-F9A2-D3239681B42C}"/>
                  </a:ext>
                </a:extLst>
              </p:cNvPr>
              <p:cNvSpPr/>
              <p:nvPr/>
            </p:nvSpPr>
            <p:spPr>
              <a:xfrm>
                <a:off x="8211700" y="2453926"/>
                <a:ext cx="4950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94" extrusionOk="0">
                    <a:moveTo>
                      <a:pt x="1243" y="1"/>
                    </a:moveTo>
                    <a:lnTo>
                      <a:pt x="1106" y="28"/>
                    </a:lnTo>
                    <a:lnTo>
                      <a:pt x="997" y="82"/>
                    </a:lnTo>
                    <a:lnTo>
                      <a:pt x="328" y="465"/>
                    </a:lnTo>
                    <a:lnTo>
                      <a:pt x="219" y="533"/>
                    </a:lnTo>
                    <a:lnTo>
                      <a:pt x="137" y="629"/>
                    </a:lnTo>
                    <a:lnTo>
                      <a:pt x="69" y="738"/>
                    </a:lnTo>
                    <a:lnTo>
                      <a:pt x="28" y="861"/>
                    </a:lnTo>
                    <a:lnTo>
                      <a:pt x="0" y="984"/>
                    </a:lnTo>
                    <a:lnTo>
                      <a:pt x="14" y="1106"/>
                    </a:lnTo>
                    <a:lnTo>
                      <a:pt x="41" y="1229"/>
                    </a:lnTo>
                    <a:lnTo>
                      <a:pt x="96" y="1352"/>
                    </a:lnTo>
                    <a:lnTo>
                      <a:pt x="96" y="1366"/>
                    </a:lnTo>
                    <a:lnTo>
                      <a:pt x="178" y="1475"/>
                    </a:lnTo>
                    <a:lnTo>
                      <a:pt x="273" y="1557"/>
                    </a:lnTo>
                    <a:lnTo>
                      <a:pt x="383" y="1625"/>
                    </a:lnTo>
                    <a:lnTo>
                      <a:pt x="492" y="1666"/>
                    </a:lnTo>
                    <a:lnTo>
                      <a:pt x="615" y="1693"/>
                    </a:lnTo>
                    <a:lnTo>
                      <a:pt x="738" y="1693"/>
                    </a:lnTo>
                    <a:lnTo>
                      <a:pt x="874" y="1666"/>
                    </a:lnTo>
                    <a:lnTo>
                      <a:pt x="997" y="1612"/>
                    </a:lnTo>
                    <a:lnTo>
                      <a:pt x="1652" y="1229"/>
                    </a:lnTo>
                    <a:lnTo>
                      <a:pt x="1762" y="1147"/>
                    </a:lnTo>
                    <a:lnTo>
                      <a:pt x="1843" y="1065"/>
                    </a:lnTo>
                    <a:lnTo>
                      <a:pt x="1912" y="956"/>
                    </a:lnTo>
                    <a:lnTo>
                      <a:pt x="1953" y="833"/>
                    </a:lnTo>
                    <a:lnTo>
                      <a:pt x="1980" y="710"/>
                    </a:lnTo>
                    <a:lnTo>
                      <a:pt x="1966" y="588"/>
                    </a:lnTo>
                    <a:lnTo>
                      <a:pt x="1939" y="465"/>
                    </a:lnTo>
                    <a:lnTo>
                      <a:pt x="1884" y="342"/>
                    </a:lnTo>
                    <a:lnTo>
                      <a:pt x="1884" y="328"/>
                    </a:lnTo>
                    <a:lnTo>
                      <a:pt x="1803" y="219"/>
                    </a:lnTo>
                    <a:lnTo>
                      <a:pt x="1707" y="123"/>
                    </a:lnTo>
                    <a:lnTo>
                      <a:pt x="1611" y="69"/>
                    </a:lnTo>
                    <a:lnTo>
                      <a:pt x="1489" y="14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3" name="Google Shape;850;p24">
                <a:extLst>
                  <a:ext uri="{FF2B5EF4-FFF2-40B4-BE49-F238E27FC236}">
                    <a16:creationId xmlns:a16="http://schemas.microsoft.com/office/drawing/2014/main" id="{7C468775-1293-2C35-A0B6-380950507768}"/>
                  </a:ext>
                </a:extLst>
              </p:cNvPr>
              <p:cNvSpPr/>
              <p:nvPr/>
            </p:nvSpPr>
            <p:spPr>
              <a:xfrm>
                <a:off x="8429450" y="2450526"/>
                <a:ext cx="42350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966" extrusionOk="0">
                    <a:moveTo>
                      <a:pt x="588" y="0"/>
                    </a:moveTo>
                    <a:lnTo>
                      <a:pt x="465" y="27"/>
                    </a:lnTo>
                    <a:lnTo>
                      <a:pt x="342" y="82"/>
                    </a:lnTo>
                    <a:lnTo>
                      <a:pt x="328" y="82"/>
                    </a:lnTo>
                    <a:lnTo>
                      <a:pt x="219" y="164"/>
                    </a:lnTo>
                    <a:lnTo>
                      <a:pt x="124" y="259"/>
                    </a:lnTo>
                    <a:lnTo>
                      <a:pt x="69" y="369"/>
                    </a:lnTo>
                    <a:lnTo>
                      <a:pt x="14" y="478"/>
                    </a:lnTo>
                    <a:lnTo>
                      <a:pt x="1" y="614"/>
                    </a:lnTo>
                    <a:lnTo>
                      <a:pt x="1" y="737"/>
                    </a:lnTo>
                    <a:lnTo>
                      <a:pt x="28" y="860"/>
                    </a:lnTo>
                    <a:lnTo>
                      <a:pt x="83" y="983"/>
                    </a:lnTo>
                    <a:lnTo>
                      <a:pt x="465" y="1638"/>
                    </a:lnTo>
                    <a:lnTo>
                      <a:pt x="533" y="1748"/>
                    </a:lnTo>
                    <a:lnTo>
                      <a:pt x="629" y="1829"/>
                    </a:lnTo>
                    <a:lnTo>
                      <a:pt x="738" y="1898"/>
                    </a:lnTo>
                    <a:lnTo>
                      <a:pt x="861" y="1939"/>
                    </a:lnTo>
                    <a:lnTo>
                      <a:pt x="984" y="1966"/>
                    </a:lnTo>
                    <a:lnTo>
                      <a:pt x="1107" y="1966"/>
                    </a:lnTo>
                    <a:lnTo>
                      <a:pt x="1230" y="1939"/>
                    </a:lnTo>
                    <a:lnTo>
                      <a:pt x="1352" y="1884"/>
                    </a:lnTo>
                    <a:lnTo>
                      <a:pt x="1366" y="1870"/>
                    </a:lnTo>
                    <a:lnTo>
                      <a:pt x="1475" y="1802"/>
                    </a:lnTo>
                    <a:lnTo>
                      <a:pt x="1557" y="1707"/>
                    </a:lnTo>
                    <a:lnTo>
                      <a:pt x="1625" y="1597"/>
                    </a:lnTo>
                    <a:lnTo>
                      <a:pt x="1666" y="1474"/>
                    </a:lnTo>
                    <a:lnTo>
                      <a:pt x="1694" y="1352"/>
                    </a:lnTo>
                    <a:lnTo>
                      <a:pt x="1694" y="1229"/>
                    </a:lnTo>
                    <a:lnTo>
                      <a:pt x="1666" y="1106"/>
                    </a:lnTo>
                    <a:lnTo>
                      <a:pt x="1612" y="983"/>
                    </a:lnTo>
                    <a:lnTo>
                      <a:pt x="1230" y="328"/>
                    </a:lnTo>
                    <a:lnTo>
                      <a:pt x="1148" y="218"/>
                    </a:lnTo>
                    <a:lnTo>
                      <a:pt x="1066" y="123"/>
                    </a:lnTo>
                    <a:lnTo>
                      <a:pt x="956" y="55"/>
                    </a:lnTo>
                    <a:lnTo>
                      <a:pt x="834" y="14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4" name="Google Shape;851;p24">
                <a:extLst>
                  <a:ext uri="{FF2B5EF4-FFF2-40B4-BE49-F238E27FC236}">
                    <a16:creationId xmlns:a16="http://schemas.microsoft.com/office/drawing/2014/main" id="{2185964D-4E59-5C1D-C467-6A2F66563835}"/>
                  </a:ext>
                </a:extLst>
              </p:cNvPr>
              <p:cNvSpPr/>
              <p:nvPr/>
            </p:nvSpPr>
            <p:spPr>
              <a:xfrm>
                <a:off x="8424325" y="1577076"/>
                <a:ext cx="21985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8794" h="14774" extrusionOk="0">
                    <a:moveTo>
                      <a:pt x="4124" y="1"/>
                    </a:moveTo>
                    <a:lnTo>
                      <a:pt x="3906" y="28"/>
                    </a:lnTo>
                    <a:lnTo>
                      <a:pt x="3687" y="56"/>
                    </a:lnTo>
                    <a:lnTo>
                      <a:pt x="3482" y="83"/>
                    </a:lnTo>
                    <a:lnTo>
                      <a:pt x="3264" y="138"/>
                    </a:lnTo>
                    <a:lnTo>
                      <a:pt x="3059" y="192"/>
                    </a:lnTo>
                    <a:lnTo>
                      <a:pt x="2854" y="260"/>
                    </a:lnTo>
                    <a:lnTo>
                      <a:pt x="2663" y="342"/>
                    </a:lnTo>
                    <a:lnTo>
                      <a:pt x="2472" y="424"/>
                    </a:lnTo>
                    <a:lnTo>
                      <a:pt x="2281" y="533"/>
                    </a:lnTo>
                    <a:lnTo>
                      <a:pt x="2090" y="629"/>
                    </a:lnTo>
                    <a:lnTo>
                      <a:pt x="1912" y="738"/>
                    </a:lnTo>
                    <a:lnTo>
                      <a:pt x="1749" y="861"/>
                    </a:lnTo>
                    <a:lnTo>
                      <a:pt x="1585" y="998"/>
                    </a:lnTo>
                    <a:lnTo>
                      <a:pt x="1421" y="1134"/>
                    </a:lnTo>
                    <a:lnTo>
                      <a:pt x="1271" y="1271"/>
                    </a:lnTo>
                    <a:lnTo>
                      <a:pt x="1134" y="1435"/>
                    </a:lnTo>
                    <a:lnTo>
                      <a:pt x="998" y="1585"/>
                    </a:lnTo>
                    <a:lnTo>
                      <a:pt x="861" y="1749"/>
                    </a:lnTo>
                    <a:lnTo>
                      <a:pt x="738" y="1926"/>
                    </a:lnTo>
                    <a:lnTo>
                      <a:pt x="629" y="2103"/>
                    </a:lnTo>
                    <a:lnTo>
                      <a:pt x="520" y="2281"/>
                    </a:lnTo>
                    <a:lnTo>
                      <a:pt x="424" y="2472"/>
                    </a:lnTo>
                    <a:lnTo>
                      <a:pt x="342" y="2663"/>
                    </a:lnTo>
                    <a:lnTo>
                      <a:pt x="260" y="2854"/>
                    </a:lnTo>
                    <a:lnTo>
                      <a:pt x="192" y="3059"/>
                    </a:lnTo>
                    <a:lnTo>
                      <a:pt x="138" y="3264"/>
                    </a:lnTo>
                    <a:lnTo>
                      <a:pt x="83" y="3482"/>
                    </a:lnTo>
                    <a:lnTo>
                      <a:pt x="42" y="3687"/>
                    </a:lnTo>
                    <a:lnTo>
                      <a:pt x="15" y="3906"/>
                    </a:lnTo>
                    <a:lnTo>
                      <a:pt x="1" y="4138"/>
                    </a:lnTo>
                    <a:lnTo>
                      <a:pt x="1" y="4356"/>
                    </a:lnTo>
                    <a:lnTo>
                      <a:pt x="1" y="9312"/>
                    </a:lnTo>
                    <a:lnTo>
                      <a:pt x="1" y="9626"/>
                    </a:lnTo>
                    <a:lnTo>
                      <a:pt x="28" y="9940"/>
                    </a:lnTo>
                    <a:lnTo>
                      <a:pt x="69" y="10254"/>
                    </a:lnTo>
                    <a:lnTo>
                      <a:pt x="110" y="10568"/>
                    </a:lnTo>
                    <a:lnTo>
                      <a:pt x="178" y="10868"/>
                    </a:lnTo>
                    <a:lnTo>
                      <a:pt x="260" y="11182"/>
                    </a:lnTo>
                    <a:lnTo>
                      <a:pt x="356" y="11483"/>
                    </a:lnTo>
                    <a:lnTo>
                      <a:pt x="452" y="11783"/>
                    </a:lnTo>
                    <a:lnTo>
                      <a:pt x="602" y="12138"/>
                    </a:lnTo>
                    <a:lnTo>
                      <a:pt x="738" y="12466"/>
                    </a:lnTo>
                    <a:lnTo>
                      <a:pt x="888" y="12766"/>
                    </a:lnTo>
                    <a:lnTo>
                      <a:pt x="1066" y="13053"/>
                    </a:lnTo>
                    <a:lnTo>
                      <a:pt x="1271" y="13312"/>
                    </a:lnTo>
                    <a:lnTo>
                      <a:pt x="1475" y="13544"/>
                    </a:lnTo>
                    <a:lnTo>
                      <a:pt x="1708" y="13763"/>
                    </a:lnTo>
                    <a:lnTo>
                      <a:pt x="1940" y="13968"/>
                    </a:lnTo>
                    <a:lnTo>
                      <a:pt x="2199" y="14131"/>
                    </a:lnTo>
                    <a:lnTo>
                      <a:pt x="2458" y="14295"/>
                    </a:lnTo>
                    <a:lnTo>
                      <a:pt x="2732" y="14418"/>
                    </a:lnTo>
                    <a:lnTo>
                      <a:pt x="3018" y="14527"/>
                    </a:lnTo>
                    <a:lnTo>
                      <a:pt x="3305" y="14623"/>
                    </a:lnTo>
                    <a:lnTo>
                      <a:pt x="3592" y="14691"/>
                    </a:lnTo>
                    <a:lnTo>
                      <a:pt x="3892" y="14746"/>
                    </a:lnTo>
                    <a:lnTo>
                      <a:pt x="4179" y="14773"/>
                    </a:lnTo>
                    <a:lnTo>
                      <a:pt x="4479" y="14773"/>
                    </a:lnTo>
                    <a:lnTo>
                      <a:pt x="4779" y="14759"/>
                    </a:lnTo>
                    <a:lnTo>
                      <a:pt x="5080" y="14719"/>
                    </a:lnTo>
                    <a:lnTo>
                      <a:pt x="5380" y="14664"/>
                    </a:lnTo>
                    <a:lnTo>
                      <a:pt x="5667" y="14596"/>
                    </a:lnTo>
                    <a:lnTo>
                      <a:pt x="5954" y="14486"/>
                    </a:lnTo>
                    <a:lnTo>
                      <a:pt x="6227" y="14377"/>
                    </a:lnTo>
                    <a:lnTo>
                      <a:pt x="6486" y="14227"/>
                    </a:lnTo>
                    <a:lnTo>
                      <a:pt x="6745" y="14063"/>
                    </a:lnTo>
                    <a:lnTo>
                      <a:pt x="6991" y="13886"/>
                    </a:lnTo>
                    <a:lnTo>
                      <a:pt x="7237" y="13681"/>
                    </a:lnTo>
                    <a:lnTo>
                      <a:pt x="7455" y="13462"/>
                    </a:lnTo>
                    <a:lnTo>
                      <a:pt x="7660" y="13217"/>
                    </a:lnTo>
                    <a:lnTo>
                      <a:pt x="7838" y="12944"/>
                    </a:lnTo>
                    <a:lnTo>
                      <a:pt x="8015" y="12671"/>
                    </a:lnTo>
                    <a:lnTo>
                      <a:pt x="8165" y="12357"/>
                    </a:lnTo>
                    <a:lnTo>
                      <a:pt x="8288" y="12029"/>
                    </a:lnTo>
                    <a:lnTo>
                      <a:pt x="8575" y="11223"/>
                    </a:lnTo>
                    <a:lnTo>
                      <a:pt x="8670" y="10896"/>
                    </a:lnTo>
                    <a:lnTo>
                      <a:pt x="8739" y="10582"/>
                    </a:lnTo>
                    <a:lnTo>
                      <a:pt x="8780" y="10254"/>
                    </a:lnTo>
                    <a:lnTo>
                      <a:pt x="8793" y="9913"/>
                    </a:lnTo>
                    <a:lnTo>
                      <a:pt x="8793" y="4356"/>
                    </a:lnTo>
                    <a:lnTo>
                      <a:pt x="8793" y="4138"/>
                    </a:lnTo>
                    <a:lnTo>
                      <a:pt x="8780" y="3906"/>
                    </a:lnTo>
                    <a:lnTo>
                      <a:pt x="8752" y="3687"/>
                    </a:lnTo>
                    <a:lnTo>
                      <a:pt x="8711" y="3482"/>
                    </a:lnTo>
                    <a:lnTo>
                      <a:pt x="8657" y="3264"/>
                    </a:lnTo>
                    <a:lnTo>
                      <a:pt x="8602" y="3059"/>
                    </a:lnTo>
                    <a:lnTo>
                      <a:pt x="8534" y="2854"/>
                    </a:lnTo>
                    <a:lnTo>
                      <a:pt x="8452" y="2663"/>
                    </a:lnTo>
                    <a:lnTo>
                      <a:pt x="8370" y="2472"/>
                    </a:lnTo>
                    <a:lnTo>
                      <a:pt x="8274" y="2281"/>
                    </a:lnTo>
                    <a:lnTo>
                      <a:pt x="8165" y="2103"/>
                    </a:lnTo>
                    <a:lnTo>
                      <a:pt x="8056" y="1926"/>
                    </a:lnTo>
                    <a:lnTo>
                      <a:pt x="7933" y="1749"/>
                    </a:lnTo>
                    <a:lnTo>
                      <a:pt x="7797" y="1585"/>
                    </a:lnTo>
                    <a:lnTo>
                      <a:pt x="7660" y="1435"/>
                    </a:lnTo>
                    <a:lnTo>
                      <a:pt x="7524" y="1271"/>
                    </a:lnTo>
                    <a:lnTo>
                      <a:pt x="7373" y="1134"/>
                    </a:lnTo>
                    <a:lnTo>
                      <a:pt x="7210" y="998"/>
                    </a:lnTo>
                    <a:lnTo>
                      <a:pt x="7046" y="861"/>
                    </a:lnTo>
                    <a:lnTo>
                      <a:pt x="6882" y="738"/>
                    </a:lnTo>
                    <a:lnTo>
                      <a:pt x="6704" y="629"/>
                    </a:lnTo>
                    <a:lnTo>
                      <a:pt x="6513" y="533"/>
                    </a:lnTo>
                    <a:lnTo>
                      <a:pt x="6336" y="424"/>
                    </a:lnTo>
                    <a:lnTo>
                      <a:pt x="6131" y="342"/>
                    </a:lnTo>
                    <a:lnTo>
                      <a:pt x="5940" y="260"/>
                    </a:lnTo>
                    <a:lnTo>
                      <a:pt x="5735" y="192"/>
                    </a:lnTo>
                    <a:lnTo>
                      <a:pt x="5530" y="138"/>
                    </a:lnTo>
                    <a:lnTo>
                      <a:pt x="5326" y="83"/>
                    </a:lnTo>
                    <a:lnTo>
                      <a:pt x="5107" y="56"/>
                    </a:lnTo>
                    <a:lnTo>
                      <a:pt x="4889" y="28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5" name="Google Shape;852;p24">
                <a:extLst>
                  <a:ext uri="{FF2B5EF4-FFF2-40B4-BE49-F238E27FC236}">
                    <a16:creationId xmlns:a16="http://schemas.microsoft.com/office/drawing/2014/main" id="{EE87AED5-4E5A-DD0E-7CC7-DB351041CEC7}"/>
                  </a:ext>
                </a:extLst>
              </p:cNvPr>
              <p:cNvSpPr/>
              <p:nvPr/>
            </p:nvSpPr>
            <p:spPr>
              <a:xfrm>
                <a:off x="8225350" y="995476"/>
                <a:ext cx="612675" cy="788125"/>
              </a:xfrm>
              <a:custGeom>
                <a:avLst/>
                <a:gdLst/>
                <a:ahLst/>
                <a:cxnLst/>
                <a:rect l="l" t="t" r="r" b="b"/>
                <a:pathLst>
                  <a:path w="24507" h="31525" extrusionOk="0">
                    <a:moveTo>
                      <a:pt x="10841" y="1"/>
                    </a:moveTo>
                    <a:lnTo>
                      <a:pt x="10281" y="15"/>
                    </a:lnTo>
                    <a:lnTo>
                      <a:pt x="9735" y="56"/>
                    </a:lnTo>
                    <a:lnTo>
                      <a:pt x="9189" y="124"/>
                    </a:lnTo>
                    <a:lnTo>
                      <a:pt x="8656" y="219"/>
                    </a:lnTo>
                    <a:lnTo>
                      <a:pt x="8137" y="342"/>
                    </a:lnTo>
                    <a:lnTo>
                      <a:pt x="7619" y="492"/>
                    </a:lnTo>
                    <a:lnTo>
                      <a:pt x="7114" y="656"/>
                    </a:lnTo>
                    <a:lnTo>
                      <a:pt x="6622" y="861"/>
                    </a:lnTo>
                    <a:lnTo>
                      <a:pt x="6144" y="1066"/>
                    </a:lnTo>
                    <a:lnTo>
                      <a:pt x="5680" y="1312"/>
                    </a:lnTo>
                    <a:lnTo>
                      <a:pt x="5216" y="1571"/>
                    </a:lnTo>
                    <a:lnTo>
                      <a:pt x="4779" y="1858"/>
                    </a:lnTo>
                    <a:lnTo>
                      <a:pt x="4356" y="2158"/>
                    </a:lnTo>
                    <a:lnTo>
                      <a:pt x="3946" y="2486"/>
                    </a:lnTo>
                    <a:lnTo>
                      <a:pt x="3550" y="2827"/>
                    </a:lnTo>
                    <a:lnTo>
                      <a:pt x="3182" y="3182"/>
                    </a:lnTo>
                    <a:lnTo>
                      <a:pt x="2813" y="3551"/>
                    </a:lnTo>
                    <a:lnTo>
                      <a:pt x="2472" y="3947"/>
                    </a:lnTo>
                    <a:lnTo>
                      <a:pt x="2158" y="4356"/>
                    </a:lnTo>
                    <a:lnTo>
                      <a:pt x="1857" y="4779"/>
                    </a:lnTo>
                    <a:lnTo>
                      <a:pt x="1571" y="5230"/>
                    </a:lnTo>
                    <a:lnTo>
                      <a:pt x="1311" y="5680"/>
                    </a:lnTo>
                    <a:lnTo>
                      <a:pt x="1065" y="6145"/>
                    </a:lnTo>
                    <a:lnTo>
                      <a:pt x="861" y="6622"/>
                    </a:lnTo>
                    <a:lnTo>
                      <a:pt x="656" y="7128"/>
                    </a:lnTo>
                    <a:lnTo>
                      <a:pt x="492" y="7619"/>
                    </a:lnTo>
                    <a:lnTo>
                      <a:pt x="342" y="8138"/>
                    </a:lnTo>
                    <a:lnTo>
                      <a:pt x="219" y="8670"/>
                    </a:lnTo>
                    <a:lnTo>
                      <a:pt x="123" y="9203"/>
                    </a:lnTo>
                    <a:lnTo>
                      <a:pt x="55" y="9735"/>
                    </a:lnTo>
                    <a:lnTo>
                      <a:pt x="14" y="10295"/>
                    </a:lnTo>
                    <a:lnTo>
                      <a:pt x="0" y="10855"/>
                    </a:lnTo>
                    <a:lnTo>
                      <a:pt x="274" y="19538"/>
                    </a:lnTo>
                    <a:lnTo>
                      <a:pt x="301" y="20152"/>
                    </a:lnTo>
                    <a:lnTo>
                      <a:pt x="342" y="20767"/>
                    </a:lnTo>
                    <a:lnTo>
                      <a:pt x="424" y="21367"/>
                    </a:lnTo>
                    <a:lnTo>
                      <a:pt x="519" y="21954"/>
                    </a:lnTo>
                    <a:lnTo>
                      <a:pt x="656" y="22541"/>
                    </a:lnTo>
                    <a:lnTo>
                      <a:pt x="820" y="23101"/>
                    </a:lnTo>
                    <a:lnTo>
                      <a:pt x="1011" y="23661"/>
                    </a:lnTo>
                    <a:lnTo>
                      <a:pt x="1229" y="24207"/>
                    </a:lnTo>
                    <a:lnTo>
                      <a:pt x="1461" y="24739"/>
                    </a:lnTo>
                    <a:lnTo>
                      <a:pt x="1734" y="25258"/>
                    </a:lnTo>
                    <a:lnTo>
                      <a:pt x="2021" y="25763"/>
                    </a:lnTo>
                    <a:lnTo>
                      <a:pt x="2335" y="26241"/>
                    </a:lnTo>
                    <a:lnTo>
                      <a:pt x="2663" y="26719"/>
                    </a:lnTo>
                    <a:lnTo>
                      <a:pt x="3018" y="27170"/>
                    </a:lnTo>
                    <a:lnTo>
                      <a:pt x="3400" y="27607"/>
                    </a:lnTo>
                    <a:lnTo>
                      <a:pt x="3796" y="28016"/>
                    </a:lnTo>
                    <a:lnTo>
                      <a:pt x="4219" y="28412"/>
                    </a:lnTo>
                    <a:lnTo>
                      <a:pt x="4642" y="28794"/>
                    </a:lnTo>
                    <a:lnTo>
                      <a:pt x="5107" y="29149"/>
                    </a:lnTo>
                    <a:lnTo>
                      <a:pt x="5571" y="29477"/>
                    </a:lnTo>
                    <a:lnTo>
                      <a:pt x="6062" y="29791"/>
                    </a:lnTo>
                    <a:lnTo>
                      <a:pt x="6567" y="30078"/>
                    </a:lnTo>
                    <a:lnTo>
                      <a:pt x="7086" y="30351"/>
                    </a:lnTo>
                    <a:lnTo>
                      <a:pt x="7605" y="30583"/>
                    </a:lnTo>
                    <a:lnTo>
                      <a:pt x="8151" y="30801"/>
                    </a:lnTo>
                    <a:lnTo>
                      <a:pt x="8711" y="30992"/>
                    </a:lnTo>
                    <a:lnTo>
                      <a:pt x="9284" y="31156"/>
                    </a:lnTo>
                    <a:lnTo>
                      <a:pt x="9858" y="31279"/>
                    </a:lnTo>
                    <a:lnTo>
                      <a:pt x="10458" y="31388"/>
                    </a:lnTo>
                    <a:lnTo>
                      <a:pt x="11059" y="31470"/>
                    </a:lnTo>
                    <a:lnTo>
                      <a:pt x="11660" y="31511"/>
                    </a:lnTo>
                    <a:lnTo>
                      <a:pt x="12274" y="31525"/>
                    </a:lnTo>
                    <a:lnTo>
                      <a:pt x="12520" y="31525"/>
                    </a:lnTo>
                    <a:lnTo>
                      <a:pt x="13134" y="31511"/>
                    </a:lnTo>
                    <a:lnTo>
                      <a:pt x="13749" y="31457"/>
                    </a:lnTo>
                    <a:lnTo>
                      <a:pt x="14349" y="31388"/>
                    </a:lnTo>
                    <a:lnTo>
                      <a:pt x="14936" y="31279"/>
                    </a:lnTo>
                    <a:lnTo>
                      <a:pt x="15524" y="31143"/>
                    </a:lnTo>
                    <a:lnTo>
                      <a:pt x="16083" y="30979"/>
                    </a:lnTo>
                    <a:lnTo>
                      <a:pt x="16643" y="30801"/>
                    </a:lnTo>
                    <a:lnTo>
                      <a:pt x="17189" y="30583"/>
                    </a:lnTo>
                    <a:lnTo>
                      <a:pt x="17722" y="30337"/>
                    </a:lnTo>
                    <a:lnTo>
                      <a:pt x="18240" y="30078"/>
                    </a:lnTo>
                    <a:lnTo>
                      <a:pt x="18746" y="29791"/>
                    </a:lnTo>
                    <a:lnTo>
                      <a:pt x="19223" y="29477"/>
                    </a:lnTo>
                    <a:lnTo>
                      <a:pt x="19701" y="29136"/>
                    </a:lnTo>
                    <a:lnTo>
                      <a:pt x="20152" y="28781"/>
                    </a:lnTo>
                    <a:lnTo>
                      <a:pt x="20589" y="28412"/>
                    </a:lnTo>
                    <a:lnTo>
                      <a:pt x="20998" y="28002"/>
                    </a:lnTo>
                    <a:lnTo>
                      <a:pt x="21394" y="27593"/>
                    </a:lnTo>
                    <a:lnTo>
                      <a:pt x="21776" y="27156"/>
                    </a:lnTo>
                    <a:lnTo>
                      <a:pt x="22131" y="26705"/>
                    </a:lnTo>
                    <a:lnTo>
                      <a:pt x="22459" y="26228"/>
                    </a:lnTo>
                    <a:lnTo>
                      <a:pt x="22773" y="25750"/>
                    </a:lnTo>
                    <a:lnTo>
                      <a:pt x="23060" y="25245"/>
                    </a:lnTo>
                    <a:lnTo>
                      <a:pt x="23333" y="24726"/>
                    </a:lnTo>
                    <a:lnTo>
                      <a:pt x="23565" y="24193"/>
                    </a:lnTo>
                    <a:lnTo>
                      <a:pt x="23783" y="23647"/>
                    </a:lnTo>
                    <a:lnTo>
                      <a:pt x="23975" y="23088"/>
                    </a:lnTo>
                    <a:lnTo>
                      <a:pt x="24138" y="22528"/>
                    </a:lnTo>
                    <a:lnTo>
                      <a:pt x="24261" y="21941"/>
                    </a:lnTo>
                    <a:lnTo>
                      <a:pt x="24370" y="21354"/>
                    </a:lnTo>
                    <a:lnTo>
                      <a:pt x="24452" y="20753"/>
                    </a:lnTo>
                    <a:lnTo>
                      <a:pt x="24493" y="20139"/>
                    </a:lnTo>
                    <a:lnTo>
                      <a:pt x="24507" y="19524"/>
                    </a:lnTo>
                    <a:lnTo>
                      <a:pt x="24234" y="10841"/>
                    </a:lnTo>
                    <a:lnTo>
                      <a:pt x="24220" y="10281"/>
                    </a:lnTo>
                    <a:lnTo>
                      <a:pt x="24179" y="9722"/>
                    </a:lnTo>
                    <a:lnTo>
                      <a:pt x="24111" y="9189"/>
                    </a:lnTo>
                    <a:lnTo>
                      <a:pt x="24016" y="8657"/>
                    </a:lnTo>
                    <a:lnTo>
                      <a:pt x="23893" y="8124"/>
                    </a:lnTo>
                    <a:lnTo>
                      <a:pt x="23742" y="7605"/>
                    </a:lnTo>
                    <a:lnTo>
                      <a:pt x="23579" y="7114"/>
                    </a:lnTo>
                    <a:lnTo>
                      <a:pt x="23387" y="6609"/>
                    </a:lnTo>
                    <a:lnTo>
                      <a:pt x="23169" y="6131"/>
                    </a:lnTo>
                    <a:lnTo>
                      <a:pt x="22923" y="5667"/>
                    </a:lnTo>
                    <a:lnTo>
                      <a:pt x="22664" y="5216"/>
                    </a:lnTo>
                    <a:lnTo>
                      <a:pt x="22377" y="4779"/>
                    </a:lnTo>
                    <a:lnTo>
                      <a:pt x="22077" y="4342"/>
                    </a:lnTo>
                    <a:lnTo>
                      <a:pt x="21763" y="3933"/>
                    </a:lnTo>
                    <a:lnTo>
                      <a:pt x="21422" y="3551"/>
                    </a:lnTo>
                    <a:lnTo>
                      <a:pt x="21053" y="3168"/>
                    </a:lnTo>
                    <a:lnTo>
                      <a:pt x="20684" y="2813"/>
                    </a:lnTo>
                    <a:lnTo>
                      <a:pt x="20288" y="2472"/>
                    </a:lnTo>
                    <a:lnTo>
                      <a:pt x="19879" y="2144"/>
                    </a:lnTo>
                    <a:lnTo>
                      <a:pt x="19456" y="1844"/>
                    </a:lnTo>
                    <a:lnTo>
                      <a:pt x="19005" y="1571"/>
                    </a:lnTo>
                    <a:lnTo>
                      <a:pt x="18554" y="1298"/>
                    </a:lnTo>
                    <a:lnTo>
                      <a:pt x="18090" y="1066"/>
                    </a:lnTo>
                    <a:lnTo>
                      <a:pt x="17612" y="847"/>
                    </a:lnTo>
                    <a:lnTo>
                      <a:pt x="17121" y="656"/>
                    </a:lnTo>
                    <a:lnTo>
                      <a:pt x="16616" y="479"/>
                    </a:lnTo>
                    <a:lnTo>
                      <a:pt x="16097" y="342"/>
                    </a:lnTo>
                    <a:lnTo>
                      <a:pt x="15578" y="219"/>
                    </a:lnTo>
                    <a:lnTo>
                      <a:pt x="15032" y="124"/>
                    </a:lnTo>
                    <a:lnTo>
                      <a:pt x="14500" y="56"/>
                    </a:lnTo>
                    <a:lnTo>
                      <a:pt x="13940" y="15"/>
                    </a:lnTo>
                    <a:lnTo>
                      <a:pt x="13380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6" name="Google Shape;853;p24">
                <a:extLst>
                  <a:ext uri="{FF2B5EF4-FFF2-40B4-BE49-F238E27FC236}">
                    <a16:creationId xmlns:a16="http://schemas.microsoft.com/office/drawing/2014/main" id="{82905A52-6131-428C-F829-69004406E366}"/>
                  </a:ext>
                </a:extLst>
              </p:cNvPr>
              <p:cNvSpPr/>
              <p:nvPr/>
            </p:nvSpPr>
            <p:spPr>
              <a:xfrm>
                <a:off x="8229450" y="1517351"/>
                <a:ext cx="60960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24384" h="13968" extrusionOk="0">
                    <a:moveTo>
                      <a:pt x="0" y="1"/>
                    </a:moveTo>
                    <a:lnTo>
                      <a:pt x="0" y="3236"/>
                    </a:lnTo>
                    <a:lnTo>
                      <a:pt x="28" y="3796"/>
                    </a:lnTo>
                    <a:lnTo>
                      <a:pt x="69" y="4342"/>
                    </a:lnTo>
                    <a:lnTo>
                      <a:pt x="150" y="4875"/>
                    </a:lnTo>
                    <a:lnTo>
                      <a:pt x="246" y="5407"/>
                    </a:lnTo>
                    <a:lnTo>
                      <a:pt x="383" y="5926"/>
                    </a:lnTo>
                    <a:lnTo>
                      <a:pt x="546" y="6431"/>
                    </a:lnTo>
                    <a:lnTo>
                      <a:pt x="738" y="6936"/>
                    </a:lnTo>
                    <a:lnTo>
                      <a:pt x="956" y="7414"/>
                    </a:lnTo>
                    <a:lnTo>
                      <a:pt x="1202" y="7892"/>
                    </a:lnTo>
                    <a:lnTo>
                      <a:pt x="1461" y="8356"/>
                    </a:lnTo>
                    <a:lnTo>
                      <a:pt x="1748" y="8807"/>
                    </a:lnTo>
                    <a:lnTo>
                      <a:pt x="2062" y="9244"/>
                    </a:lnTo>
                    <a:lnTo>
                      <a:pt x="2403" y="9653"/>
                    </a:lnTo>
                    <a:lnTo>
                      <a:pt x="2758" y="10063"/>
                    </a:lnTo>
                    <a:lnTo>
                      <a:pt x="3140" y="10459"/>
                    </a:lnTo>
                    <a:lnTo>
                      <a:pt x="3536" y="10827"/>
                    </a:lnTo>
                    <a:lnTo>
                      <a:pt x="3960" y="11182"/>
                    </a:lnTo>
                    <a:lnTo>
                      <a:pt x="4396" y="11524"/>
                    </a:lnTo>
                    <a:lnTo>
                      <a:pt x="4847" y="11838"/>
                    </a:lnTo>
                    <a:lnTo>
                      <a:pt x="5325" y="12138"/>
                    </a:lnTo>
                    <a:lnTo>
                      <a:pt x="5816" y="12411"/>
                    </a:lnTo>
                    <a:lnTo>
                      <a:pt x="6321" y="12670"/>
                    </a:lnTo>
                    <a:lnTo>
                      <a:pt x="6840" y="12916"/>
                    </a:lnTo>
                    <a:lnTo>
                      <a:pt x="7373" y="13121"/>
                    </a:lnTo>
                    <a:lnTo>
                      <a:pt x="7919" y="13312"/>
                    </a:lnTo>
                    <a:lnTo>
                      <a:pt x="8492" y="13490"/>
                    </a:lnTo>
                    <a:lnTo>
                      <a:pt x="9052" y="13626"/>
                    </a:lnTo>
                    <a:lnTo>
                      <a:pt x="9639" y="13749"/>
                    </a:lnTo>
                    <a:lnTo>
                      <a:pt x="10240" y="13845"/>
                    </a:lnTo>
                    <a:lnTo>
                      <a:pt x="10841" y="13913"/>
                    </a:lnTo>
                    <a:lnTo>
                      <a:pt x="11455" y="13954"/>
                    </a:lnTo>
                    <a:lnTo>
                      <a:pt x="12069" y="13967"/>
                    </a:lnTo>
                    <a:lnTo>
                      <a:pt x="12315" y="13967"/>
                    </a:lnTo>
                    <a:lnTo>
                      <a:pt x="12943" y="13954"/>
                    </a:lnTo>
                    <a:lnTo>
                      <a:pt x="13557" y="13913"/>
                    </a:lnTo>
                    <a:lnTo>
                      <a:pt x="14158" y="13845"/>
                    </a:lnTo>
                    <a:lnTo>
                      <a:pt x="14745" y="13749"/>
                    </a:lnTo>
                    <a:lnTo>
                      <a:pt x="15332" y="13626"/>
                    </a:lnTo>
                    <a:lnTo>
                      <a:pt x="15906" y="13490"/>
                    </a:lnTo>
                    <a:lnTo>
                      <a:pt x="16465" y="13312"/>
                    </a:lnTo>
                    <a:lnTo>
                      <a:pt x="17012" y="13121"/>
                    </a:lnTo>
                    <a:lnTo>
                      <a:pt x="17558" y="12916"/>
                    </a:lnTo>
                    <a:lnTo>
                      <a:pt x="18076" y="12670"/>
                    </a:lnTo>
                    <a:lnTo>
                      <a:pt x="18582" y="12411"/>
                    </a:lnTo>
                    <a:lnTo>
                      <a:pt x="19073" y="12138"/>
                    </a:lnTo>
                    <a:lnTo>
                      <a:pt x="19537" y="11838"/>
                    </a:lnTo>
                    <a:lnTo>
                      <a:pt x="20001" y="11524"/>
                    </a:lnTo>
                    <a:lnTo>
                      <a:pt x="20438" y="11182"/>
                    </a:lnTo>
                    <a:lnTo>
                      <a:pt x="20848" y="10827"/>
                    </a:lnTo>
                    <a:lnTo>
                      <a:pt x="21258" y="10459"/>
                    </a:lnTo>
                    <a:lnTo>
                      <a:pt x="21626" y="10063"/>
                    </a:lnTo>
                    <a:lnTo>
                      <a:pt x="21995" y="9653"/>
                    </a:lnTo>
                    <a:lnTo>
                      <a:pt x="22322" y="9244"/>
                    </a:lnTo>
                    <a:lnTo>
                      <a:pt x="22636" y="8807"/>
                    </a:lnTo>
                    <a:lnTo>
                      <a:pt x="22937" y="8356"/>
                    </a:lnTo>
                    <a:lnTo>
                      <a:pt x="23196" y="7892"/>
                    </a:lnTo>
                    <a:lnTo>
                      <a:pt x="23442" y="7414"/>
                    </a:lnTo>
                    <a:lnTo>
                      <a:pt x="23660" y="6936"/>
                    </a:lnTo>
                    <a:lnTo>
                      <a:pt x="23852" y="6431"/>
                    </a:lnTo>
                    <a:lnTo>
                      <a:pt x="24002" y="5926"/>
                    </a:lnTo>
                    <a:lnTo>
                      <a:pt x="24138" y="5407"/>
                    </a:lnTo>
                    <a:lnTo>
                      <a:pt x="24247" y="4875"/>
                    </a:lnTo>
                    <a:lnTo>
                      <a:pt x="24329" y="4342"/>
                    </a:lnTo>
                    <a:lnTo>
                      <a:pt x="24370" y="3796"/>
                    </a:lnTo>
                    <a:lnTo>
                      <a:pt x="24384" y="3236"/>
                    </a:lnTo>
                    <a:lnTo>
                      <a:pt x="24384" y="1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8" name="Google Shape;854;p24">
                <a:extLst>
                  <a:ext uri="{FF2B5EF4-FFF2-40B4-BE49-F238E27FC236}">
                    <a16:creationId xmlns:a16="http://schemas.microsoft.com/office/drawing/2014/main" id="{7107BB8A-2E90-7022-9D4E-80BD56AAA932}"/>
                  </a:ext>
                </a:extLst>
              </p:cNvPr>
              <p:cNvSpPr/>
              <p:nvPr/>
            </p:nvSpPr>
            <p:spPr>
              <a:xfrm>
                <a:off x="8225350" y="1072276"/>
                <a:ext cx="86025" cy="324975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12999" extrusionOk="0">
                    <a:moveTo>
                      <a:pt x="3304" y="1"/>
                    </a:moveTo>
                    <a:lnTo>
                      <a:pt x="2922" y="369"/>
                    </a:lnTo>
                    <a:lnTo>
                      <a:pt x="2581" y="765"/>
                    </a:lnTo>
                    <a:lnTo>
                      <a:pt x="2240" y="1189"/>
                    </a:lnTo>
                    <a:lnTo>
                      <a:pt x="1926" y="1612"/>
                    </a:lnTo>
                    <a:lnTo>
                      <a:pt x="1639" y="2062"/>
                    </a:lnTo>
                    <a:lnTo>
                      <a:pt x="1366" y="2513"/>
                    </a:lnTo>
                    <a:lnTo>
                      <a:pt x="1120" y="2991"/>
                    </a:lnTo>
                    <a:lnTo>
                      <a:pt x="888" y="3482"/>
                    </a:lnTo>
                    <a:lnTo>
                      <a:pt x="683" y="3987"/>
                    </a:lnTo>
                    <a:lnTo>
                      <a:pt x="506" y="4492"/>
                    </a:lnTo>
                    <a:lnTo>
                      <a:pt x="355" y="5011"/>
                    </a:lnTo>
                    <a:lnTo>
                      <a:pt x="233" y="5544"/>
                    </a:lnTo>
                    <a:lnTo>
                      <a:pt x="137" y="6090"/>
                    </a:lnTo>
                    <a:lnTo>
                      <a:pt x="69" y="6650"/>
                    </a:lnTo>
                    <a:lnTo>
                      <a:pt x="14" y="7209"/>
                    </a:lnTo>
                    <a:lnTo>
                      <a:pt x="0" y="7783"/>
                    </a:lnTo>
                    <a:lnTo>
                      <a:pt x="164" y="12998"/>
                    </a:lnTo>
                    <a:lnTo>
                      <a:pt x="1762" y="12998"/>
                    </a:lnTo>
                    <a:lnTo>
                      <a:pt x="1762" y="8015"/>
                    </a:lnTo>
                    <a:lnTo>
                      <a:pt x="1762" y="7851"/>
                    </a:lnTo>
                    <a:lnTo>
                      <a:pt x="1775" y="7701"/>
                    </a:lnTo>
                    <a:lnTo>
                      <a:pt x="1803" y="7551"/>
                    </a:lnTo>
                    <a:lnTo>
                      <a:pt x="1844" y="7400"/>
                    </a:lnTo>
                    <a:lnTo>
                      <a:pt x="1885" y="7264"/>
                    </a:lnTo>
                    <a:lnTo>
                      <a:pt x="1939" y="7127"/>
                    </a:lnTo>
                    <a:lnTo>
                      <a:pt x="2007" y="6991"/>
                    </a:lnTo>
                    <a:lnTo>
                      <a:pt x="2076" y="6868"/>
                    </a:lnTo>
                    <a:lnTo>
                      <a:pt x="2253" y="6540"/>
                    </a:lnTo>
                    <a:lnTo>
                      <a:pt x="2417" y="6213"/>
                    </a:lnTo>
                    <a:lnTo>
                      <a:pt x="2581" y="5871"/>
                    </a:lnTo>
                    <a:lnTo>
                      <a:pt x="2717" y="5530"/>
                    </a:lnTo>
                    <a:lnTo>
                      <a:pt x="2840" y="5189"/>
                    </a:lnTo>
                    <a:lnTo>
                      <a:pt x="2949" y="4834"/>
                    </a:lnTo>
                    <a:lnTo>
                      <a:pt x="3045" y="4479"/>
                    </a:lnTo>
                    <a:lnTo>
                      <a:pt x="3141" y="4110"/>
                    </a:lnTo>
                    <a:lnTo>
                      <a:pt x="3209" y="3755"/>
                    </a:lnTo>
                    <a:lnTo>
                      <a:pt x="3277" y="3387"/>
                    </a:lnTo>
                    <a:lnTo>
                      <a:pt x="3332" y="3018"/>
                    </a:lnTo>
                    <a:lnTo>
                      <a:pt x="3373" y="2649"/>
                    </a:lnTo>
                    <a:lnTo>
                      <a:pt x="3400" y="2267"/>
                    </a:lnTo>
                    <a:lnTo>
                      <a:pt x="3427" y="1898"/>
                    </a:lnTo>
                    <a:lnTo>
                      <a:pt x="3441" y="1530"/>
                    </a:lnTo>
                    <a:lnTo>
                      <a:pt x="3441" y="1161"/>
                    </a:lnTo>
                    <a:lnTo>
                      <a:pt x="3441" y="1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9" name="Google Shape;855;p24">
                <a:extLst>
                  <a:ext uri="{FF2B5EF4-FFF2-40B4-BE49-F238E27FC236}">
                    <a16:creationId xmlns:a16="http://schemas.microsoft.com/office/drawing/2014/main" id="{E767C70F-83CA-6467-3987-B10B77045A77}"/>
                  </a:ext>
                </a:extLst>
              </p:cNvPr>
              <p:cNvSpPr/>
              <p:nvPr/>
            </p:nvSpPr>
            <p:spPr>
              <a:xfrm>
                <a:off x="8748250" y="1073651"/>
                <a:ext cx="90800" cy="323600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12944" extrusionOk="0">
                    <a:moveTo>
                      <a:pt x="96" y="0"/>
                    </a:moveTo>
                    <a:lnTo>
                      <a:pt x="14" y="915"/>
                    </a:lnTo>
                    <a:lnTo>
                      <a:pt x="0" y="1161"/>
                    </a:lnTo>
                    <a:lnTo>
                      <a:pt x="0" y="1407"/>
                    </a:lnTo>
                    <a:lnTo>
                      <a:pt x="14" y="1762"/>
                    </a:lnTo>
                    <a:lnTo>
                      <a:pt x="55" y="2117"/>
                    </a:lnTo>
                    <a:lnTo>
                      <a:pt x="82" y="2472"/>
                    </a:lnTo>
                    <a:lnTo>
                      <a:pt x="137" y="2826"/>
                    </a:lnTo>
                    <a:lnTo>
                      <a:pt x="191" y="3181"/>
                    </a:lnTo>
                    <a:lnTo>
                      <a:pt x="260" y="3536"/>
                    </a:lnTo>
                    <a:lnTo>
                      <a:pt x="328" y="3878"/>
                    </a:lnTo>
                    <a:lnTo>
                      <a:pt x="424" y="4219"/>
                    </a:lnTo>
                    <a:lnTo>
                      <a:pt x="519" y="4560"/>
                    </a:lnTo>
                    <a:lnTo>
                      <a:pt x="628" y="4902"/>
                    </a:lnTo>
                    <a:lnTo>
                      <a:pt x="751" y="5229"/>
                    </a:lnTo>
                    <a:lnTo>
                      <a:pt x="874" y="5571"/>
                    </a:lnTo>
                    <a:lnTo>
                      <a:pt x="1024" y="5885"/>
                    </a:lnTo>
                    <a:lnTo>
                      <a:pt x="1188" y="6199"/>
                    </a:lnTo>
                    <a:lnTo>
                      <a:pt x="1352" y="6513"/>
                    </a:lnTo>
                    <a:lnTo>
                      <a:pt x="1543" y="6813"/>
                    </a:lnTo>
                    <a:lnTo>
                      <a:pt x="1611" y="6950"/>
                    </a:lnTo>
                    <a:lnTo>
                      <a:pt x="1680" y="7072"/>
                    </a:lnTo>
                    <a:lnTo>
                      <a:pt x="1734" y="7209"/>
                    </a:lnTo>
                    <a:lnTo>
                      <a:pt x="1789" y="7359"/>
                    </a:lnTo>
                    <a:lnTo>
                      <a:pt x="1830" y="7496"/>
                    </a:lnTo>
                    <a:lnTo>
                      <a:pt x="1857" y="7646"/>
                    </a:lnTo>
                    <a:lnTo>
                      <a:pt x="1884" y="7796"/>
                    </a:lnTo>
                    <a:lnTo>
                      <a:pt x="1884" y="7960"/>
                    </a:lnTo>
                    <a:lnTo>
                      <a:pt x="2048" y="12943"/>
                    </a:lnTo>
                    <a:lnTo>
                      <a:pt x="3632" y="12888"/>
                    </a:lnTo>
                    <a:lnTo>
                      <a:pt x="3632" y="7673"/>
                    </a:lnTo>
                    <a:lnTo>
                      <a:pt x="3605" y="7100"/>
                    </a:lnTo>
                    <a:lnTo>
                      <a:pt x="3536" y="6540"/>
                    </a:lnTo>
                    <a:lnTo>
                      <a:pt x="3454" y="5994"/>
                    </a:lnTo>
                    <a:lnTo>
                      <a:pt x="3332" y="5448"/>
                    </a:lnTo>
                    <a:lnTo>
                      <a:pt x="3195" y="4915"/>
                    </a:lnTo>
                    <a:lnTo>
                      <a:pt x="3018" y="4397"/>
                    </a:lnTo>
                    <a:lnTo>
                      <a:pt x="2826" y="3891"/>
                    </a:lnTo>
                    <a:lnTo>
                      <a:pt x="2608" y="3400"/>
                    </a:lnTo>
                    <a:lnTo>
                      <a:pt x="2376" y="2922"/>
                    </a:lnTo>
                    <a:lnTo>
                      <a:pt x="2103" y="2458"/>
                    </a:lnTo>
                    <a:lnTo>
                      <a:pt x="1816" y="2007"/>
                    </a:lnTo>
                    <a:lnTo>
                      <a:pt x="1516" y="1570"/>
                    </a:lnTo>
                    <a:lnTo>
                      <a:pt x="1188" y="1147"/>
                    </a:lnTo>
                    <a:lnTo>
                      <a:pt x="847" y="751"/>
                    </a:lnTo>
                    <a:lnTo>
                      <a:pt x="478" y="35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0" name="Google Shape;856;p24">
                <a:extLst>
                  <a:ext uri="{FF2B5EF4-FFF2-40B4-BE49-F238E27FC236}">
                    <a16:creationId xmlns:a16="http://schemas.microsoft.com/office/drawing/2014/main" id="{445B8731-1FE7-0F2F-89E8-0A89D17E1AF1}"/>
                  </a:ext>
                </a:extLst>
              </p:cNvPr>
              <p:cNvSpPr/>
              <p:nvPr/>
            </p:nvSpPr>
            <p:spPr>
              <a:xfrm>
                <a:off x="8123300" y="1371626"/>
                <a:ext cx="146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5844" h="5830" extrusionOk="0">
                    <a:moveTo>
                      <a:pt x="2758" y="0"/>
                    </a:moveTo>
                    <a:lnTo>
                      <a:pt x="2485" y="27"/>
                    </a:lnTo>
                    <a:lnTo>
                      <a:pt x="2212" y="82"/>
                    </a:lnTo>
                    <a:lnTo>
                      <a:pt x="1939" y="164"/>
                    </a:lnTo>
                    <a:lnTo>
                      <a:pt x="1680" y="273"/>
                    </a:lnTo>
                    <a:lnTo>
                      <a:pt x="1434" y="396"/>
                    </a:lnTo>
                    <a:lnTo>
                      <a:pt x="1188" y="560"/>
                    </a:lnTo>
                    <a:lnTo>
                      <a:pt x="970" y="737"/>
                    </a:lnTo>
                    <a:lnTo>
                      <a:pt x="751" y="942"/>
                    </a:lnTo>
                    <a:lnTo>
                      <a:pt x="574" y="1174"/>
                    </a:lnTo>
                    <a:lnTo>
                      <a:pt x="410" y="1434"/>
                    </a:lnTo>
                    <a:lnTo>
                      <a:pt x="260" y="1693"/>
                    </a:lnTo>
                    <a:lnTo>
                      <a:pt x="164" y="1952"/>
                    </a:lnTo>
                    <a:lnTo>
                      <a:pt x="82" y="2225"/>
                    </a:lnTo>
                    <a:lnTo>
                      <a:pt x="28" y="2512"/>
                    </a:lnTo>
                    <a:lnTo>
                      <a:pt x="0" y="2785"/>
                    </a:lnTo>
                    <a:lnTo>
                      <a:pt x="0" y="3072"/>
                    </a:lnTo>
                    <a:lnTo>
                      <a:pt x="28" y="3345"/>
                    </a:lnTo>
                    <a:lnTo>
                      <a:pt x="82" y="3618"/>
                    </a:lnTo>
                    <a:lnTo>
                      <a:pt x="164" y="3891"/>
                    </a:lnTo>
                    <a:lnTo>
                      <a:pt x="273" y="4151"/>
                    </a:lnTo>
                    <a:lnTo>
                      <a:pt x="410" y="4410"/>
                    </a:lnTo>
                    <a:lnTo>
                      <a:pt x="560" y="4642"/>
                    </a:lnTo>
                    <a:lnTo>
                      <a:pt x="751" y="4860"/>
                    </a:lnTo>
                    <a:lnTo>
                      <a:pt x="956" y="5079"/>
                    </a:lnTo>
                    <a:lnTo>
                      <a:pt x="1188" y="5270"/>
                    </a:lnTo>
                    <a:lnTo>
                      <a:pt x="1434" y="5434"/>
                    </a:lnTo>
                    <a:lnTo>
                      <a:pt x="1693" y="5570"/>
                    </a:lnTo>
                    <a:lnTo>
                      <a:pt x="1966" y="5680"/>
                    </a:lnTo>
                    <a:lnTo>
                      <a:pt x="2239" y="5762"/>
                    </a:lnTo>
                    <a:lnTo>
                      <a:pt x="2512" y="5802"/>
                    </a:lnTo>
                    <a:lnTo>
                      <a:pt x="2799" y="5830"/>
                    </a:lnTo>
                    <a:lnTo>
                      <a:pt x="3072" y="5830"/>
                    </a:lnTo>
                    <a:lnTo>
                      <a:pt x="3359" y="5802"/>
                    </a:lnTo>
                    <a:lnTo>
                      <a:pt x="3632" y="5748"/>
                    </a:lnTo>
                    <a:lnTo>
                      <a:pt x="3891" y="5666"/>
                    </a:lnTo>
                    <a:lnTo>
                      <a:pt x="4164" y="5557"/>
                    </a:lnTo>
                    <a:lnTo>
                      <a:pt x="4410" y="5434"/>
                    </a:lnTo>
                    <a:lnTo>
                      <a:pt x="4642" y="5270"/>
                    </a:lnTo>
                    <a:lnTo>
                      <a:pt x="4874" y="5093"/>
                    </a:lnTo>
                    <a:lnTo>
                      <a:pt x="5079" y="4874"/>
                    </a:lnTo>
                    <a:lnTo>
                      <a:pt x="5270" y="4642"/>
                    </a:lnTo>
                    <a:lnTo>
                      <a:pt x="5434" y="4396"/>
                    </a:lnTo>
                    <a:lnTo>
                      <a:pt x="5571" y="4137"/>
                    </a:lnTo>
                    <a:lnTo>
                      <a:pt x="5680" y="3877"/>
                    </a:lnTo>
                    <a:lnTo>
                      <a:pt x="5762" y="3604"/>
                    </a:lnTo>
                    <a:lnTo>
                      <a:pt x="5816" y="3318"/>
                    </a:lnTo>
                    <a:lnTo>
                      <a:pt x="5844" y="3045"/>
                    </a:lnTo>
                    <a:lnTo>
                      <a:pt x="5830" y="2758"/>
                    </a:lnTo>
                    <a:lnTo>
                      <a:pt x="5803" y="2485"/>
                    </a:lnTo>
                    <a:lnTo>
                      <a:pt x="5748" y="2198"/>
                    </a:lnTo>
                    <a:lnTo>
                      <a:pt x="5666" y="1939"/>
                    </a:lnTo>
                    <a:lnTo>
                      <a:pt x="5557" y="1679"/>
                    </a:lnTo>
                    <a:lnTo>
                      <a:pt x="5434" y="1420"/>
                    </a:lnTo>
                    <a:lnTo>
                      <a:pt x="5270" y="1188"/>
                    </a:lnTo>
                    <a:lnTo>
                      <a:pt x="5093" y="956"/>
                    </a:lnTo>
                    <a:lnTo>
                      <a:pt x="4888" y="751"/>
                    </a:lnTo>
                    <a:lnTo>
                      <a:pt x="4656" y="560"/>
                    </a:lnTo>
                    <a:lnTo>
                      <a:pt x="4410" y="396"/>
                    </a:lnTo>
                    <a:lnTo>
                      <a:pt x="4151" y="260"/>
                    </a:lnTo>
                    <a:lnTo>
                      <a:pt x="3878" y="150"/>
                    </a:lnTo>
                    <a:lnTo>
                      <a:pt x="3605" y="68"/>
                    </a:lnTo>
                    <a:lnTo>
                      <a:pt x="3318" y="27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2" name="Google Shape;857;p24">
                <a:extLst>
                  <a:ext uri="{FF2B5EF4-FFF2-40B4-BE49-F238E27FC236}">
                    <a16:creationId xmlns:a16="http://schemas.microsoft.com/office/drawing/2014/main" id="{E634683F-C711-1EF7-B0BF-243B3D46E000}"/>
                  </a:ext>
                </a:extLst>
              </p:cNvPr>
              <p:cNvSpPr/>
              <p:nvPr/>
            </p:nvSpPr>
            <p:spPr>
              <a:xfrm>
                <a:off x="8193275" y="1397226"/>
                <a:ext cx="52225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823" extrusionOk="0">
                    <a:moveTo>
                      <a:pt x="123" y="0"/>
                    </a:moveTo>
                    <a:lnTo>
                      <a:pt x="68" y="14"/>
                    </a:lnTo>
                    <a:lnTo>
                      <a:pt x="27" y="41"/>
                    </a:lnTo>
                    <a:lnTo>
                      <a:pt x="14" y="82"/>
                    </a:lnTo>
                    <a:lnTo>
                      <a:pt x="0" y="123"/>
                    </a:lnTo>
                    <a:lnTo>
                      <a:pt x="14" y="178"/>
                    </a:lnTo>
                    <a:lnTo>
                      <a:pt x="41" y="219"/>
                    </a:lnTo>
                    <a:lnTo>
                      <a:pt x="82" y="232"/>
                    </a:lnTo>
                    <a:lnTo>
                      <a:pt x="123" y="246"/>
                    </a:lnTo>
                    <a:lnTo>
                      <a:pt x="287" y="246"/>
                    </a:lnTo>
                    <a:lnTo>
                      <a:pt x="451" y="273"/>
                    </a:lnTo>
                    <a:lnTo>
                      <a:pt x="615" y="300"/>
                    </a:lnTo>
                    <a:lnTo>
                      <a:pt x="765" y="355"/>
                    </a:lnTo>
                    <a:lnTo>
                      <a:pt x="915" y="423"/>
                    </a:lnTo>
                    <a:lnTo>
                      <a:pt x="1065" y="505"/>
                    </a:lnTo>
                    <a:lnTo>
                      <a:pt x="1188" y="587"/>
                    </a:lnTo>
                    <a:lnTo>
                      <a:pt x="1324" y="696"/>
                    </a:lnTo>
                    <a:lnTo>
                      <a:pt x="1434" y="819"/>
                    </a:lnTo>
                    <a:lnTo>
                      <a:pt x="1529" y="956"/>
                    </a:lnTo>
                    <a:lnTo>
                      <a:pt x="1625" y="1092"/>
                    </a:lnTo>
                    <a:lnTo>
                      <a:pt x="1693" y="1229"/>
                    </a:lnTo>
                    <a:lnTo>
                      <a:pt x="1761" y="1379"/>
                    </a:lnTo>
                    <a:lnTo>
                      <a:pt x="1802" y="1543"/>
                    </a:lnTo>
                    <a:lnTo>
                      <a:pt x="1830" y="1707"/>
                    </a:lnTo>
                    <a:lnTo>
                      <a:pt x="1843" y="1870"/>
                    </a:lnTo>
                    <a:lnTo>
                      <a:pt x="1843" y="2034"/>
                    </a:lnTo>
                    <a:lnTo>
                      <a:pt x="1816" y="2198"/>
                    </a:lnTo>
                    <a:lnTo>
                      <a:pt x="1775" y="2362"/>
                    </a:lnTo>
                    <a:lnTo>
                      <a:pt x="1734" y="2526"/>
                    </a:lnTo>
                    <a:lnTo>
                      <a:pt x="1666" y="2662"/>
                    </a:lnTo>
                    <a:lnTo>
                      <a:pt x="1584" y="2812"/>
                    </a:lnTo>
                    <a:lnTo>
                      <a:pt x="1488" y="2935"/>
                    </a:lnTo>
                    <a:lnTo>
                      <a:pt x="1379" y="3058"/>
                    </a:lnTo>
                    <a:lnTo>
                      <a:pt x="1270" y="3167"/>
                    </a:lnTo>
                    <a:lnTo>
                      <a:pt x="1147" y="3277"/>
                    </a:lnTo>
                    <a:lnTo>
                      <a:pt x="1010" y="3359"/>
                    </a:lnTo>
                    <a:lnTo>
                      <a:pt x="860" y="3441"/>
                    </a:lnTo>
                    <a:lnTo>
                      <a:pt x="710" y="3495"/>
                    </a:lnTo>
                    <a:lnTo>
                      <a:pt x="546" y="3536"/>
                    </a:lnTo>
                    <a:lnTo>
                      <a:pt x="382" y="3563"/>
                    </a:lnTo>
                    <a:lnTo>
                      <a:pt x="219" y="3577"/>
                    </a:lnTo>
                    <a:lnTo>
                      <a:pt x="164" y="3591"/>
                    </a:lnTo>
                    <a:lnTo>
                      <a:pt x="137" y="3618"/>
                    </a:lnTo>
                    <a:lnTo>
                      <a:pt x="109" y="3659"/>
                    </a:lnTo>
                    <a:lnTo>
                      <a:pt x="96" y="3714"/>
                    </a:lnTo>
                    <a:lnTo>
                      <a:pt x="109" y="3741"/>
                    </a:lnTo>
                    <a:lnTo>
                      <a:pt x="123" y="3782"/>
                    </a:lnTo>
                    <a:lnTo>
                      <a:pt x="150" y="3809"/>
                    </a:lnTo>
                    <a:lnTo>
                      <a:pt x="178" y="3823"/>
                    </a:lnTo>
                    <a:lnTo>
                      <a:pt x="219" y="3823"/>
                    </a:lnTo>
                    <a:lnTo>
                      <a:pt x="423" y="3809"/>
                    </a:lnTo>
                    <a:lnTo>
                      <a:pt x="615" y="3782"/>
                    </a:lnTo>
                    <a:lnTo>
                      <a:pt x="792" y="3727"/>
                    </a:lnTo>
                    <a:lnTo>
                      <a:pt x="969" y="3659"/>
                    </a:lnTo>
                    <a:lnTo>
                      <a:pt x="1133" y="3563"/>
                    </a:lnTo>
                    <a:lnTo>
                      <a:pt x="1283" y="3468"/>
                    </a:lnTo>
                    <a:lnTo>
                      <a:pt x="1434" y="3359"/>
                    </a:lnTo>
                    <a:lnTo>
                      <a:pt x="1557" y="3222"/>
                    </a:lnTo>
                    <a:lnTo>
                      <a:pt x="1679" y="3086"/>
                    </a:lnTo>
                    <a:lnTo>
                      <a:pt x="1789" y="2935"/>
                    </a:lnTo>
                    <a:lnTo>
                      <a:pt x="1884" y="2772"/>
                    </a:lnTo>
                    <a:lnTo>
                      <a:pt x="1952" y="2608"/>
                    </a:lnTo>
                    <a:lnTo>
                      <a:pt x="2007" y="2430"/>
                    </a:lnTo>
                    <a:lnTo>
                      <a:pt x="2062" y="2253"/>
                    </a:lnTo>
                    <a:lnTo>
                      <a:pt x="2075" y="2062"/>
                    </a:lnTo>
                    <a:lnTo>
                      <a:pt x="2089" y="1857"/>
                    </a:lnTo>
                    <a:lnTo>
                      <a:pt x="2075" y="1666"/>
                    </a:lnTo>
                    <a:lnTo>
                      <a:pt x="2034" y="1488"/>
                    </a:lnTo>
                    <a:lnTo>
                      <a:pt x="1980" y="1311"/>
                    </a:lnTo>
                    <a:lnTo>
                      <a:pt x="1925" y="1133"/>
                    </a:lnTo>
                    <a:lnTo>
                      <a:pt x="1830" y="969"/>
                    </a:lnTo>
                    <a:lnTo>
                      <a:pt x="1734" y="806"/>
                    </a:lnTo>
                    <a:lnTo>
                      <a:pt x="1625" y="655"/>
                    </a:lnTo>
                    <a:lnTo>
                      <a:pt x="1488" y="519"/>
                    </a:lnTo>
                    <a:lnTo>
                      <a:pt x="1338" y="396"/>
                    </a:lnTo>
                    <a:lnTo>
                      <a:pt x="1188" y="287"/>
                    </a:lnTo>
                    <a:lnTo>
                      <a:pt x="1024" y="205"/>
                    </a:lnTo>
                    <a:lnTo>
                      <a:pt x="860" y="123"/>
                    </a:lnTo>
                    <a:lnTo>
                      <a:pt x="683" y="68"/>
                    </a:lnTo>
                    <a:lnTo>
                      <a:pt x="492" y="27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3" name="Google Shape;858;p24">
                <a:extLst>
                  <a:ext uri="{FF2B5EF4-FFF2-40B4-BE49-F238E27FC236}">
                    <a16:creationId xmlns:a16="http://schemas.microsoft.com/office/drawing/2014/main" id="{BFECD567-08FF-F4FA-BD89-7EA746803E6A}"/>
                  </a:ext>
                </a:extLst>
              </p:cNvPr>
              <p:cNvSpPr/>
              <p:nvPr/>
            </p:nvSpPr>
            <p:spPr>
              <a:xfrm>
                <a:off x="8194300" y="1439201"/>
                <a:ext cx="4780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506" extrusionOk="0">
                    <a:moveTo>
                      <a:pt x="751" y="0"/>
                    </a:moveTo>
                    <a:lnTo>
                      <a:pt x="519" y="28"/>
                    </a:lnTo>
                    <a:lnTo>
                      <a:pt x="287" y="69"/>
                    </a:lnTo>
                    <a:lnTo>
                      <a:pt x="68" y="151"/>
                    </a:lnTo>
                    <a:lnTo>
                      <a:pt x="27" y="178"/>
                    </a:lnTo>
                    <a:lnTo>
                      <a:pt x="0" y="219"/>
                    </a:lnTo>
                    <a:lnTo>
                      <a:pt x="0" y="273"/>
                    </a:lnTo>
                    <a:lnTo>
                      <a:pt x="0" y="314"/>
                    </a:lnTo>
                    <a:lnTo>
                      <a:pt x="41" y="355"/>
                    </a:lnTo>
                    <a:lnTo>
                      <a:pt x="82" y="383"/>
                    </a:lnTo>
                    <a:lnTo>
                      <a:pt x="123" y="396"/>
                    </a:lnTo>
                    <a:lnTo>
                      <a:pt x="164" y="383"/>
                    </a:lnTo>
                    <a:lnTo>
                      <a:pt x="355" y="314"/>
                    </a:lnTo>
                    <a:lnTo>
                      <a:pt x="560" y="260"/>
                    </a:lnTo>
                    <a:lnTo>
                      <a:pt x="765" y="232"/>
                    </a:lnTo>
                    <a:lnTo>
                      <a:pt x="956" y="246"/>
                    </a:lnTo>
                    <a:lnTo>
                      <a:pt x="1161" y="273"/>
                    </a:lnTo>
                    <a:lnTo>
                      <a:pt x="1352" y="314"/>
                    </a:lnTo>
                    <a:lnTo>
                      <a:pt x="1543" y="396"/>
                    </a:lnTo>
                    <a:lnTo>
                      <a:pt x="1734" y="492"/>
                    </a:lnTo>
                    <a:lnTo>
                      <a:pt x="1775" y="505"/>
                    </a:lnTo>
                    <a:lnTo>
                      <a:pt x="1816" y="505"/>
                    </a:lnTo>
                    <a:lnTo>
                      <a:pt x="1871" y="492"/>
                    </a:lnTo>
                    <a:lnTo>
                      <a:pt x="1898" y="451"/>
                    </a:lnTo>
                    <a:lnTo>
                      <a:pt x="1911" y="410"/>
                    </a:lnTo>
                    <a:lnTo>
                      <a:pt x="1911" y="369"/>
                    </a:lnTo>
                    <a:lnTo>
                      <a:pt x="1898" y="328"/>
                    </a:lnTo>
                    <a:lnTo>
                      <a:pt x="1857" y="287"/>
                    </a:lnTo>
                    <a:lnTo>
                      <a:pt x="1652" y="178"/>
                    </a:lnTo>
                    <a:lnTo>
                      <a:pt x="1434" y="82"/>
                    </a:lnTo>
                    <a:lnTo>
                      <a:pt x="1215" y="28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0" name="Google Shape;859;p24">
                <a:extLst>
                  <a:ext uri="{FF2B5EF4-FFF2-40B4-BE49-F238E27FC236}">
                    <a16:creationId xmlns:a16="http://schemas.microsoft.com/office/drawing/2014/main" id="{81EDC925-13CA-89A8-8D2A-7BCF7BF464C5}"/>
                  </a:ext>
                </a:extLst>
              </p:cNvPr>
              <p:cNvSpPr/>
              <p:nvPr/>
            </p:nvSpPr>
            <p:spPr>
              <a:xfrm>
                <a:off x="8785100" y="1371626"/>
                <a:ext cx="145775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5830" extrusionOk="0">
                    <a:moveTo>
                      <a:pt x="2759" y="0"/>
                    </a:moveTo>
                    <a:lnTo>
                      <a:pt x="2486" y="27"/>
                    </a:lnTo>
                    <a:lnTo>
                      <a:pt x="2213" y="82"/>
                    </a:lnTo>
                    <a:lnTo>
                      <a:pt x="1940" y="164"/>
                    </a:lnTo>
                    <a:lnTo>
                      <a:pt x="1680" y="273"/>
                    </a:lnTo>
                    <a:lnTo>
                      <a:pt x="1421" y="396"/>
                    </a:lnTo>
                    <a:lnTo>
                      <a:pt x="1189" y="560"/>
                    </a:lnTo>
                    <a:lnTo>
                      <a:pt x="970" y="737"/>
                    </a:lnTo>
                    <a:lnTo>
                      <a:pt x="752" y="942"/>
                    </a:lnTo>
                    <a:lnTo>
                      <a:pt x="561" y="1174"/>
                    </a:lnTo>
                    <a:lnTo>
                      <a:pt x="397" y="1434"/>
                    </a:lnTo>
                    <a:lnTo>
                      <a:pt x="260" y="1693"/>
                    </a:lnTo>
                    <a:lnTo>
                      <a:pt x="151" y="1952"/>
                    </a:lnTo>
                    <a:lnTo>
                      <a:pt x="69" y="2225"/>
                    </a:lnTo>
                    <a:lnTo>
                      <a:pt x="28" y="2512"/>
                    </a:lnTo>
                    <a:lnTo>
                      <a:pt x="1" y="2785"/>
                    </a:lnTo>
                    <a:lnTo>
                      <a:pt x="1" y="3072"/>
                    </a:lnTo>
                    <a:lnTo>
                      <a:pt x="28" y="3345"/>
                    </a:lnTo>
                    <a:lnTo>
                      <a:pt x="83" y="3618"/>
                    </a:lnTo>
                    <a:lnTo>
                      <a:pt x="165" y="3891"/>
                    </a:lnTo>
                    <a:lnTo>
                      <a:pt x="274" y="4151"/>
                    </a:lnTo>
                    <a:lnTo>
                      <a:pt x="397" y="4410"/>
                    </a:lnTo>
                    <a:lnTo>
                      <a:pt x="561" y="4642"/>
                    </a:lnTo>
                    <a:lnTo>
                      <a:pt x="738" y="4860"/>
                    </a:lnTo>
                    <a:lnTo>
                      <a:pt x="957" y="5079"/>
                    </a:lnTo>
                    <a:lnTo>
                      <a:pt x="1175" y="5270"/>
                    </a:lnTo>
                    <a:lnTo>
                      <a:pt x="1434" y="5434"/>
                    </a:lnTo>
                    <a:lnTo>
                      <a:pt x="1694" y="5570"/>
                    </a:lnTo>
                    <a:lnTo>
                      <a:pt x="1953" y="5680"/>
                    </a:lnTo>
                    <a:lnTo>
                      <a:pt x="2226" y="5762"/>
                    </a:lnTo>
                    <a:lnTo>
                      <a:pt x="2513" y="5802"/>
                    </a:lnTo>
                    <a:lnTo>
                      <a:pt x="2786" y="5830"/>
                    </a:lnTo>
                    <a:lnTo>
                      <a:pt x="3073" y="5830"/>
                    </a:lnTo>
                    <a:lnTo>
                      <a:pt x="3346" y="5802"/>
                    </a:lnTo>
                    <a:lnTo>
                      <a:pt x="3632" y="5748"/>
                    </a:lnTo>
                    <a:lnTo>
                      <a:pt x="3892" y="5666"/>
                    </a:lnTo>
                    <a:lnTo>
                      <a:pt x="4151" y="5557"/>
                    </a:lnTo>
                    <a:lnTo>
                      <a:pt x="4411" y="5434"/>
                    </a:lnTo>
                    <a:lnTo>
                      <a:pt x="4643" y="5270"/>
                    </a:lnTo>
                    <a:lnTo>
                      <a:pt x="4875" y="5093"/>
                    </a:lnTo>
                    <a:lnTo>
                      <a:pt x="5080" y="4874"/>
                    </a:lnTo>
                    <a:lnTo>
                      <a:pt x="5271" y="4642"/>
                    </a:lnTo>
                    <a:lnTo>
                      <a:pt x="5435" y="4396"/>
                    </a:lnTo>
                    <a:lnTo>
                      <a:pt x="5571" y="4137"/>
                    </a:lnTo>
                    <a:lnTo>
                      <a:pt x="5680" y="3877"/>
                    </a:lnTo>
                    <a:lnTo>
                      <a:pt x="5762" y="3604"/>
                    </a:lnTo>
                    <a:lnTo>
                      <a:pt x="5803" y="3318"/>
                    </a:lnTo>
                    <a:lnTo>
                      <a:pt x="5831" y="3045"/>
                    </a:lnTo>
                    <a:lnTo>
                      <a:pt x="5831" y="2758"/>
                    </a:lnTo>
                    <a:lnTo>
                      <a:pt x="5803" y="2485"/>
                    </a:lnTo>
                    <a:lnTo>
                      <a:pt x="5749" y="2198"/>
                    </a:lnTo>
                    <a:lnTo>
                      <a:pt x="5667" y="1939"/>
                    </a:lnTo>
                    <a:lnTo>
                      <a:pt x="5557" y="1679"/>
                    </a:lnTo>
                    <a:lnTo>
                      <a:pt x="5435" y="1420"/>
                    </a:lnTo>
                    <a:lnTo>
                      <a:pt x="5271" y="1188"/>
                    </a:lnTo>
                    <a:lnTo>
                      <a:pt x="5093" y="956"/>
                    </a:lnTo>
                    <a:lnTo>
                      <a:pt x="4888" y="751"/>
                    </a:lnTo>
                    <a:lnTo>
                      <a:pt x="4656" y="560"/>
                    </a:lnTo>
                    <a:lnTo>
                      <a:pt x="4397" y="396"/>
                    </a:lnTo>
                    <a:lnTo>
                      <a:pt x="4138" y="260"/>
                    </a:lnTo>
                    <a:lnTo>
                      <a:pt x="3878" y="150"/>
                    </a:lnTo>
                    <a:lnTo>
                      <a:pt x="3605" y="68"/>
                    </a:lnTo>
                    <a:lnTo>
                      <a:pt x="3318" y="27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1" name="Google Shape;860;p24">
                <a:extLst>
                  <a:ext uri="{FF2B5EF4-FFF2-40B4-BE49-F238E27FC236}">
                    <a16:creationId xmlns:a16="http://schemas.microsoft.com/office/drawing/2014/main" id="{B9A0193C-5F0D-982B-8560-5FD819CD0571}"/>
                  </a:ext>
                </a:extLst>
              </p:cNvPr>
              <p:cNvSpPr/>
              <p:nvPr/>
            </p:nvSpPr>
            <p:spPr>
              <a:xfrm>
                <a:off x="8809000" y="1396201"/>
                <a:ext cx="5190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3823" extrusionOk="0">
                    <a:moveTo>
                      <a:pt x="1857" y="0"/>
                    </a:moveTo>
                    <a:lnTo>
                      <a:pt x="1666" y="14"/>
                    </a:lnTo>
                    <a:lnTo>
                      <a:pt x="1475" y="41"/>
                    </a:lnTo>
                    <a:lnTo>
                      <a:pt x="1284" y="96"/>
                    </a:lnTo>
                    <a:lnTo>
                      <a:pt x="1120" y="164"/>
                    </a:lnTo>
                    <a:lnTo>
                      <a:pt x="956" y="246"/>
                    </a:lnTo>
                    <a:lnTo>
                      <a:pt x="792" y="355"/>
                    </a:lnTo>
                    <a:lnTo>
                      <a:pt x="656" y="464"/>
                    </a:lnTo>
                    <a:lnTo>
                      <a:pt x="519" y="587"/>
                    </a:lnTo>
                    <a:lnTo>
                      <a:pt x="396" y="737"/>
                    </a:lnTo>
                    <a:lnTo>
                      <a:pt x="287" y="888"/>
                    </a:lnTo>
                    <a:lnTo>
                      <a:pt x="205" y="1038"/>
                    </a:lnTo>
                    <a:lnTo>
                      <a:pt x="123" y="1215"/>
                    </a:lnTo>
                    <a:lnTo>
                      <a:pt x="69" y="1393"/>
                    </a:lnTo>
                    <a:lnTo>
                      <a:pt x="28" y="1570"/>
                    </a:lnTo>
                    <a:lnTo>
                      <a:pt x="1" y="1761"/>
                    </a:lnTo>
                    <a:lnTo>
                      <a:pt x="1" y="1966"/>
                    </a:lnTo>
                    <a:lnTo>
                      <a:pt x="14" y="2144"/>
                    </a:lnTo>
                    <a:lnTo>
                      <a:pt x="41" y="2335"/>
                    </a:lnTo>
                    <a:lnTo>
                      <a:pt x="96" y="2512"/>
                    </a:lnTo>
                    <a:lnTo>
                      <a:pt x="164" y="2690"/>
                    </a:lnTo>
                    <a:lnTo>
                      <a:pt x="246" y="2853"/>
                    </a:lnTo>
                    <a:lnTo>
                      <a:pt x="342" y="3017"/>
                    </a:lnTo>
                    <a:lnTo>
                      <a:pt x="465" y="3154"/>
                    </a:lnTo>
                    <a:lnTo>
                      <a:pt x="588" y="3290"/>
                    </a:lnTo>
                    <a:lnTo>
                      <a:pt x="738" y="3427"/>
                    </a:lnTo>
                    <a:lnTo>
                      <a:pt x="888" y="3522"/>
                    </a:lnTo>
                    <a:lnTo>
                      <a:pt x="1052" y="3618"/>
                    </a:lnTo>
                    <a:lnTo>
                      <a:pt x="1229" y="3700"/>
                    </a:lnTo>
                    <a:lnTo>
                      <a:pt x="1407" y="3755"/>
                    </a:lnTo>
                    <a:lnTo>
                      <a:pt x="1584" y="3796"/>
                    </a:lnTo>
                    <a:lnTo>
                      <a:pt x="1775" y="3809"/>
                    </a:lnTo>
                    <a:lnTo>
                      <a:pt x="1967" y="3823"/>
                    </a:lnTo>
                    <a:lnTo>
                      <a:pt x="2007" y="3809"/>
                    </a:lnTo>
                    <a:lnTo>
                      <a:pt x="2048" y="3782"/>
                    </a:lnTo>
                    <a:lnTo>
                      <a:pt x="2076" y="3741"/>
                    </a:lnTo>
                    <a:lnTo>
                      <a:pt x="2076" y="3700"/>
                    </a:lnTo>
                    <a:lnTo>
                      <a:pt x="2062" y="3645"/>
                    </a:lnTo>
                    <a:lnTo>
                      <a:pt x="2048" y="3604"/>
                    </a:lnTo>
                    <a:lnTo>
                      <a:pt x="2007" y="3591"/>
                    </a:lnTo>
                    <a:lnTo>
                      <a:pt x="1953" y="3577"/>
                    </a:lnTo>
                    <a:lnTo>
                      <a:pt x="1789" y="3577"/>
                    </a:lnTo>
                    <a:lnTo>
                      <a:pt x="1625" y="3550"/>
                    </a:lnTo>
                    <a:lnTo>
                      <a:pt x="1461" y="3522"/>
                    </a:lnTo>
                    <a:lnTo>
                      <a:pt x="1311" y="3468"/>
                    </a:lnTo>
                    <a:lnTo>
                      <a:pt x="1161" y="3400"/>
                    </a:lnTo>
                    <a:lnTo>
                      <a:pt x="1024" y="3318"/>
                    </a:lnTo>
                    <a:lnTo>
                      <a:pt x="888" y="3222"/>
                    </a:lnTo>
                    <a:lnTo>
                      <a:pt x="765" y="3127"/>
                    </a:lnTo>
                    <a:lnTo>
                      <a:pt x="642" y="3004"/>
                    </a:lnTo>
                    <a:lnTo>
                      <a:pt x="547" y="2867"/>
                    </a:lnTo>
                    <a:lnTo>
                      <a:pt x="451" y="2731"/>
                    </a:lnTo>
                    <a:lnTo>
                      <a:pt x="383" y="2594"/>
                    </a:lnTo>
                    <a:lnTo>
                      <a:pt x="328" y="2444"/>
                    </a:lnTo>
                    <a:lnTo>
                      <a:pt x="274" y="2280"/>
                    </a:lnTo>
                    <a:lnTo>
                      <a:pt x="246" y="2116"/>
                    </a:lnTo>
                    <a:lnTo>
                      <a:pt x="233" y="1952"/>
                    </a:lnTo>
                    <a:lnTo>
                      <a:pt x="246" y="1789"/>
                    </a:lnTo>
                    <a:lnTo>
                      <a:pt x="260" y="1611"/>
                    </a:lnTo>
                    <a:lnTo>
                      <a:pt x="301" y="1461"/>
                    </a:lnTo>
                    <a:lnTo>
                      <a:pt x="355" y="1297"/>
                    </a:lnTo>
                    <a:lnTo>
                      <a:pt x="424" y="1147"/>
                    </a:lnTo>
                    <a:lnTo>
                      <a:pt x="492" y="1010"/>
                    </a:lnTo>
                    <a:lnTo>
                      <a:pt x="588" y="888"/>
                    </a:lnTo>
                    <a:lnTo>
                      <a:pt x="697" y="765"/>
                    </a:lnTo>
                    <a:lnTo>
                      <a:pt x="806" y="655"/>
                    </a:lnTo>
                    <a:lnTo>
                      <a:pt x="943" y="546"/>
                    </a:lnTo>
                    <a:lnTo>
                      <a:pt x="1079" y="464"/>
                    </a:lnTo>
                    <a:lnTo>
                      <a:pt x="1216" y="382"/>
                    </a:lnTo>
                    <a:lnTo>
                      <a:pt x="1366" y="328"/>
                    </a:lnTo>
                    <a:lnTo>
                      <a:pt x="1530" y="287"/>
                    </a:lnTo>
                    <a:lnTo>
                      <a:pt x="1693" y="246"/>
                    </a:lnTo>
                    <a:lnTo>
                      <a:pt x="1857" y="232"/>
                    </a:lnTo>
                    <a:lnTo>
                      <a:pt x="1912" y="232"/>
                    </a:lnTo>
                    <a:lnTo>
                      <a:pt x="1953" y="205"/>
                    </a:lnTo>
                    <a:lnTo>
                      <a:pt x="1967" y="164"/>
                    </a:lnTo>
                    <a:lnTo>
                      <a:pt x="1980" y="109"/>
                    </a:lnTo>
                    <a:lnTo>
                      <a:pt x="1980" y="82"/>
                    </a:lnTo>
                    <a:lnTo>
                      <a:pt x="1953" y="41"/>
                    </a:lnTo>
                    <a:lnTo>
                      <a:pt x="1926" y="14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2" name="Google Shape;861;p24">
                <a:extLst>
                  <a:ext uri="{FF2B5EF4-FFF2-40B4-BE49-F238E27FC236}">
                    <a16:creationId xmlns:a16="http://schemas.microsoft.com/office/drawing/2014/main" id="{5DF29699-F319-2D5D-DEF3-CE3F312F845F}"/>
                  </a:ext>
                </a:extLst>
              </p:cNvPr>
              <p:cNvSpPr/>
              <p:nvPr/>
            </p:nvSpPr>
            <p:spPr>
              <a:xfrm>
                <a:off x="8812075" y="1436801"/>
                <a:ext cx="48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520" extrusionOk="0">
                    <a:moveTo>
                      <a:pt x="1161" y="1"/>
                    </a:moveTo>
                    <a:lnTo>
                      <a:pt x="942" y="14"/>
                    </a:lnTo>
                    <a:lnTo>
                      <a:pt x="710" y="42"/>
                    </a:lnTo>
                    <a:lnTo>
                      <a:pt x="478" y="96"/>
                    </a:lnTo>
                    <a:lnTo>
                      <a:pt x="260" y="192"/>
                    </a:lnTo>
                    <a:lnTo>
                      <a:pt x="55" y="301"/>
                    </a:lnTo>
                    <a:lnTo>
                      <a:pt x="28" y="328"/>
                    </a:lnTo>
                    <a:lnTo>
                      <a:pt x="0" y="369"/>
                    </a:lnTo>
                    <a:lnTo>
                      <a:pt x="0" y="424"/>
                    </a:lnTo>
                    <a:lnTo>
                      <a:pt x="14" y="465"/>
                    </a:lnTo>
                    <a:lnTo>
                      <a:pt x="55" y="506"/>
                    </a:lnTo>
                    <a:lnTo>
                      <a:pt x="96" y="520"/>
                    </a:lnTo>
                    <a:lnTo>
                      <a:pt x="137" y="520"/>
                    </a:lnTo>
                    <a:lnTo>
                      <a:pt x="192" y="506"/>
                    </a:lnTo>
                    <a:lnTo>
                      <a:pt x="369" y="410"/>
                    </a:lnTo>
                    <a:lnTo>
                      <a:pt x="560" y="328"/>
                    </a:lnTo>
                    <a:lnTo>
                      <a:pt x="751" y="274"/>
                    </a:lnTo>
                    <a:lnTo>
                      <a:pt x="956" y="247"/>
                    </a:lnTo>
                    <a:lnTo>
                      <a:pt x="1161" y="247"/>
                    </a:lnTo>
                    <a:lnTo>
                      <a:pt x="1352" y="274"/>
                    </a:lnTo>
                    <a:lnTo>
                      <a:pt x="1557" y="315"/>
                    </a:lnTo>
                    <a:lnTo>
                      <a:pt x="1748" y="397"/>
                    </a:lnTo>
                    <a:lnTo>
                      <a:pt x="1844" y="397"/>
                    </a:lnTo>
                    <a:lnTo>
                      <a:pt x="1884" y="369"/>
                    </a:lnTo>
                    <a:lnTo>
                      <a:pt x="1912" y="328"/>
                    </a:lnTo>
                    <a:lnTo>
                      <a:pt x="1925" y="287"/>
                    </a:lnTo>
                    <a:lnTo>
                      <a:pt x="1912" y="233"/>
                    </a:lnTo>
                    <a:lnTo>
                      <a:pt x="1884" y="192"/>
                    </a:lnTo>
                    <a:lnTo>
                      <a:pt x="1844" y="165"/>
                    </a:lnTo>
                    <a:lnTo>
                      <a:pt x="1625" y="83"/>
                    </a:lnTo>
                    <a:lnTo>
                      <a:pt x="1393" y="28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3" name="Google Shape;862;p24">
                <a:extLst>
                  <a:ext uri="{FF2B5EF4-FFF2-40B4-BE49-F238E27FC236}">
                    <a16:creationId xmlns:a16="http://schemas.microsoft.com/office/drawing/2014/main" id="{A0666B02-5DA0-D893-FD62-C998C5E2C392}"/>
                  </a:ext>
                </a:extLst>
              </p:cNvPr>
              <p:cNvSpPr/>
              <p:nvPr/>
            </p:nvSpPr>
            <p:spPr>
              <a:xfrm>
                <a:off x="8436275" y="1348751"/>
                <a:ext cx="45425" cy="45425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817" extrusionOk="0">
                    <a:moveTo>
                      <a:pt x="820" y="0"/>
                    </a:moveTo>
                    <a:lnTo>
                      <a:pt x="724" y="14"/>
                    </a:lnTo>
                    <a:lnTo>
                      <a:pt x="642" y="41"/>
                    </a:lnTo>
                    <a:lnTo>
                      <a:pt x="561" y="69"/>
                    </a:lnTo>
                    <a:lnTo>
                      <a:pt x="479" y="110"/>
                    </a:lnTo>
                    <a:lnTo>
                      <a:pt x="410" y="151"/>
                    </a:lnTo>
                    <a:lnTo>
                      <a:pt x="328" y="205"/>
                    </a:lnTo>
                    <a:lnTo>
                      <a:pt x="274" y="260"/>
                    </a:lnTo>
                    <a:lnTo>
                      <a:pt x="206" y="328"/>
                    </a:lnTo>
                    <a:lnTo>
                      <a:pt x="165" y="396"/>
                    </a:lnTo>
                    <a:lnTo>
                      <a:pt x="110" y="478"/>
                    </a:lnTo>
                    <a:lnTo>
                      <a:pt x="69" y="560"/>
                    </a:lnTo>
                    <a:lnTo>
                      <a:pt x="42" y="642"/>
                    </a:lnTo>
                    <a:lnTo>
                      <a:pt x="28" y="724"/>
                    </a:lnTo>
                    <a:lnTo>
                      <a:pt x="14" y="820"/>
                    </a:lnTo>
                    <a:lnTo>
                      <a:pt x="1" y="901"/>
                    </a:lnTo>
                    <a:lnTo>
                      <a:pt x="14" y="997"/>
                    </a:lnTo>
                    <a:lnTo>
                      <a:pt x="28" y="1093"/>
                    </a:lnTo>
                    <a:lnTo>
                      <a:pt x="42" y="1175"/>
                    </a:lnTo>
                    <a:lnTo>
                      <a:pt x="69" y="1256"/>
                    </a:lnTo>
                    <a:lnTo>
                      <a:pt x="110" y="1338"/>
                    </a:lnTo>
                    <a:lnTo>
                      <a:pt x="165" y="1420"/>
                    </a:lnTo>
                    <a:lnTo>
                      <a:pt x="206" y="1489"/>
                    </a:lnTo>
                    <a:lnTo>
                      <a:pt x="274" y="1557"/>
                    </a:lnTo>
                    <a:lnTo>
                      <a:pt x="328" y="1611"/>
                    </a:lnTo>
                    <a:lnTo>
                      <a:pt x="410" y="1666"/>
                    </a:lnTo>
                    <a:lnTo>
                      <a:pt x="479" y="1707"/>
                    </a:lnTo>
                    <a:lnTo>
                      <a:pt x="561" y="1748"/>
                    </a:lnTo>
                    <a:lnTo>
                      <a:pt x="642" y="1775"/>
                    </a:lnTo>
                    <a:lnTo>
                      <a:pt x="724" y="1803"/>
                    </a:lnTo>
                    <a:lnTo>
                      <a:pt x="820" y="1816"/>
                    </a:lnTo>
                    <a:lnTo>
                      <a:pt x="1011" y="1816"/>
                    </a:lnTo>
                    <a:lnTo>
                      <a:pt x="1093" y="1803"/>
                    </a:lnTo>
                    <a:lnTo>
                      <a:pt x="1189" y="1775"/>
                    </a:lnTo>
                    <a:lnTo>
                      <a:pt x="1271" y="1748"/>
                    </a:lnTo>
                    <a:lnTo>
                      <a:pt x="1352" y="1707"/>
                    </a:lnTo>
                    <a:lnTo>
                      <a:pt x="1421" y="1666"/>
                    </a:lnTo>
                    <a:lnTo>
                      <a:pt x="1489" y="1611"/>
                    </a:lnTo>
                    <a:lnTo>
                      <a:pt x="1557" y="1557"/>
                    </a:lnTo>
                    <a:lnTo>
                      <a:pt x="1612" y="1489"/>
                    </a:lnTo>
                    <a:lnTo>
                      <a:pt x="1666" y="1420"/>
                    </a:lnTo>
                    <a:lnTo>
                      <a:pt x="1707" y="1338"/>
                    </a:lnTo>
                    <a:lnTo>
                      <a:pt x="1748" y="1256"/>
                    </a:lnTo>
                    <a:lnTo>
                      <a:pt x="1776" y="1175"/>
                    </a:lnTo>
                    <a:lnTo>
                      <a:pt x="1803" y="1093"/>
                    </a:lnTo>
                    <a:lnTo>
                      <a:pt x="1817" y="997"/>
                    </a:lnTo>
                    <a:lnTo>
                      <a:pt x="1817" y="901"/>
                    </a:lnTo>
                    <a:lnTo>
                      <a:pt x="1817" y="820"/>
                    </a:lnTo>
                    <a:lnTo>
                      <a:pt x="1803" y="724"/>
                    </a:lnTo>
                    <a:lnTo>
                      <a:pt x="1776" y="642"/>
                    </a:lnTo>
                    <a:lnTo>
                      <a:pt x="1748" y="560"/>
                    </a:lnTo>
                    <a:lnTo>
                      <a:pt x="1707" y="478"/>
                    </a:lnTo>
                    <a:lnTo>
                      <a:pt x="1666" y="396"/>
                    </a:lnTo>
                    <a:lnTo>
                      <a:pt x="1612" y="328"/>
                    </a:lnTo>
                    <a:lnTo>
                      <a:pt x="1557" y="260"/>
                    </a:lnTo>
                    <a:lnTo>
                      <a:pt x="1489" y="205"/>
                    </a:lnTo>
                    <a:lnTo>
                      <a:pt x="1421" y="151"/>
                    </a:lnTo>
                    <a:lnTo>
                      <a:pt x="1352" y="110"/>
                    </a:lnTo>
                    <a:lnTo>
                      <a:pt x="1271" y="69"/>
                    </a:lnTo>
                    <a:lnTo>
                      <a:pt x="1189" y="41"/>
                    </a:lnTo>
                    <a:lnTo>
                      <a:pt x="1093" y="14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4" name="Google Shape;863;p24">
                <a:extLst>
                  <a:ext uri="{FF2B5EF4-FFF2-40B4-BE49-F238E27FC236}">
                    <a16:creationId xmlns:a16="http://schemas.microsoft.com/office/drawing/2014/main" id="{AAE160E7-58D7-DD04-02A2-F62F61775E85}"/>
                  </a:ext>
                </a:extLst>
              </p:cNvPr>
              <p:cNvSpPr/>
              <p:nvPr/>
            </p:nvSpPr>
            <p:spPr>
              <a:xfrm>
                <a:off x="8597375" y="1348751"/>
                <a:ext cx="45425" cy="45425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817" extrusionOk="0">
                    <a:moveTo>
                      <a:pt x="820" y="0"/>
                    </a:moveTo>
                    <a:lnTo>
                      <a:pt x="724" y="14"/>
                    </a:lnTo>
                    <a:lnTo>
                      <a:pt x="643" y="41"/>
                    </a:lnTo>
                    <a:lnTo>
                      <a:pt x="561" y="69"/>
                    </a:lnTo>
                    <a:lnTo>
                      <a:pt x="479" y="110"/>
                    </a:lnTo>
                    <a:lnTo>
                      <a:pt x="397" y="151"/>
                    </a:lnTo>
                    <a:lnTo>
                      <a:pt x="329" y="205"/>
                    </a:lnTo>
                    <a:lnTo>
                      <a:pt x="274" y="260"/>
                    </a:lnTo>
                    <a:lnTo>
                      <a:pt x="206" y="328"/>
                    </a:lnTo>
                    <a:lnTo>
                      <a:pt x="151" y="396"/>
                    </a:lnTo>
                    <a:lnTo>
                      <a:pt x="110" y="478"/>
                    </a:lnTo>
                    <a:lnTo>
                      <a:pt x="69" y="560"/>
                    </a:lnTo>
                    <a:lnTo>
                      <a:pt x="42" y="642"/>
                    </a:lnTo>
                    <a:lnTo>
                      <a:pt x="15" y="724"/>
                    </a:lnTo>
                    <a:lnTo>
                      <a:pt x="1" y="820"/>
                    </a:lnTo>
                    <a:lnTo>
                      <a:pt x="1" y="901"/>
                    </a:lnTo>
                    <a:lnTo>
                      <a:pt x="1" y="997"/>
                    </a:lnTo>
                    <a:lnTo>
                      <a:pt x="15" y="1093"/>
                    </a:lnTo>
                    <a:lnTo>
                      <a:pt x="42" y="1175"/>
                    </a:lnTo>
                    <a:lnTo>
                      <a:pt x="69" y="1256"/>
                    </a:lnTo>
                    <a:lnTo>
                      <a:pt x="110" y="1338"/>
                    </a:lnTo>
                    <a:lnTo>
                      <a:pt x="151" y="1420"/>
                    </a:lnTo>
                    <a:lnTo>
                      <a:pt x="206" y="1489"/>
                    </a:lnTo>
                    <a:lnTo>
                      <a:pt x="274" y="1557"/>
                    </a:lnTo>
                    <a:lnTo>
                      <a:pt x="329" y="1611"/>
                    </a:lnTo>
                    <a:lnTo>
                      <a:pt x="397" y="1666"/>
                    </a:lnTo>
                    <a:lnTo>
                      <a:pt x="479" y="1707"/>
                    </a:lnTo>
                    <a:lnTo>
                      <a:pt x="561" y="1748"/>
                    </a:lnTo>
                    <a:lnTo>
                      <a:pt x="643" y="1775"/>
                    </a:lnTo>
                    <a:lnTo>
                      <a:pt x="724" y="1803"/>
                    </a:lnTo>
                    <a:lnTo>
                      <a:pt x="820" y="1816"/>
                    </a:lnTo>
                    <a:lnTo>
                      <a:pt x="998" y="1816"/>
                    </a:lnTo>
                    <a:lnTo>
                      <a:pt x="1093" y="1803"/>
                    </a:lnTo>
                    <a:lnTo>
                      <a:pt x="1175" y="1775"/>
                    </a:lnTo>
                    <a:lnTo>
                      <a:pt x="1271" y="1748"/>
                    </a:lnTo>
                    <a:lnTo>
                      <a:pt x="1339" y="1707"/>
                    </a:lnTo>
                    <a:lnTo>
                      <a:pt x="1421" y="1666"/>
                    </a:lnTo>
                    <a:lnTo>
                      <a:pt x="1489" y="1611"/>
                    </a:lnTo>
                    <a:lnTo>
                      <a:pt x="1557" y="1557"/>
                    </a:lnTo>
                    <a:lnTo>
                      <a:pt x="1612" y="1489"/>
                    </a:lnTo>
                    <a:lnTo>
                      <a:pt x="1667" y="1420"/>
                    </a:lnTo>
                    <a:lnTo>
                      <a:pt x="1707" y="1338"/>
                    </a:lnTo>
                    <a:lnTo>
                      <a:pt x="1748" y="1256"/>
                    </a:lnTo>
                    <a:lnTo>
                      <a:pt x="1776" y="1175"/>
                    </a:lnTo>
                    <a:lnTo>
                      <a:pt x="1803" y="1093"/>
                    </a:lnTo>
                    <a:lnTo>
                      <a:pt x="1817" y="997"/>
                    </a:lnTo>
                    <a:lnTo>
                      <a:pt x="1817" y="901"/>
                    </a:lnTo>
                    <a:lnTo>
                      <a:pt x="1817" y="820"/>
                    </a:lnTo>
                    <a:lnTo>
                      <a:pt x="1803" y="724"/>
                    </a:lnTo>
                    <a:lnTo>
                      <a:pt x="1776" y="642"/>
                    </a:lnTo>
                    <a:lnTo>
                      <a:pt x="1748" y="560"/>
                    </a:lnTo>
                    <a:lnTo>
                      <a:pt x="1707" y="478"/>
                    </a:lnTo>
                    <a:lnTo>
                      <a:pt x="1667" y="396"/>
                    </a:lnTo>
                    <a:lnTo>
                      <a:pt x="1612" y="328"/>
                    </a:lnTo>
                    <a:lnTo>
                      <a:pt x="1557" y="260"/>
                    </a:lnTo>
                    <a:lnTo>
                      <a:pt x="1489" y="205"/>
                    </a:lnTo>
                    <a:lnTo>
                      <a:pt x="1421" y="151"/>
                    </a:lnTo>
                    <a:lnTo>
                      <a:pt x="1339" y="110"/>
                    </a:lnTo>
                    <a:lnTo>
                      <a:pt x="1271" y="69"/>
                    </a:lnTo>
                    <a:lnTo>
                      <a:pt x="1175" y="41"/>
                    </a:lnTo>
                    <a:lnTo>
                      <a:pt x="1093" y="14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5" name="Google Shape;864;p24">
                <a:extLst>
                  <a:ext uri="{FF2B5EF4-FFF2-40B4-BE49-F238E27FC236}">
                    <a16:creationId xmlns:a16="http://schemas.microsoft.com/office/drawing/2014/main" id="{D567EA4D-3A45-8CAC-AAF7-5A3BD6D9AA6B}"/>
                  </a:ext>
                </a:extLst>
              </p:cNvPr>
              <p:cNvSpPr/>
              <p:nvPr/>
            </p:nvSpPr>
            <p:spPr>
              <a:xfrm>
                <a:off x="8434575" y="1517351"/>
                <a:ext cx="209600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3578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14" y="219"/>
                    </a:lnTo>
                    <a:lnTo>
                      <a:pt x="28" y="410"/>
                    </a:lnTo>
                    <a:lnTo>
                      <a:pt x="42" y="588"/>
                    </a:lnTo>
                    <a:lnTo>
                      <a:pt x="82" y="752"/>
                    </a:lnTo>
                    <a:lnTo>
                      <a:pt x="123" y="929"/>
                    </a:lnTo>
                    <a:lnTo>
                      <a:pt x="164" y="1093"/>
                    </a:lnTo>
                    <a:lnTo>
                      <a:pt x="219" y="1257"/>
                    </a:lnTo>
                    <a:lnTo>
                      <a:pt x="287" y="1421"/>
                    </a:lnTo>
                    <a:lnTo>
                      <a:pt x="356" y="1571"/>
                    </a:lnTo>
                    <a:lnTo>
                      <a:pt x="437" y="1735"/>
                    </a:lnTo>
                    <a:lnTo>
                      <a:pt x="519" y="1885"/>
                    </a:lnTo>
                    <a:lnTo>
                      <a:pt x="615" y="2021"/>
                    </a:lnTo>
                    <a:lnTo>
                      <a:pt x="820" y="2294"/>
                    </a:lnTo>
                    <a:lnTo>
                      <a:pt x="1038" y="2540"/>
                    </a:lnTo>
                    <a:lnTo>
                      <a:pt x="1298" y="2772"/>
                    </a:lnTo>
                    <a:lnTo>
                      <a:pt x="1571" y="2977"/>
                    </a:lnTo>
                    <a:lnTo>
                      <a:pt x="1707" y="3073"/>
                    </a:lnTo>
                    <a:lnTo>
                      <a:pt x="1857" y="3155"/>
                    </a:lnTo>
                    <a:lnTo>
                      <a:pt x="2008" y="3236"/>
                    </a:lnTo>
                    <a:lnTo>
                      <a:pt x="2171" y="3305"/>
                    </a:lnTo>
                    <a:lnTo>
                      <a:pt x="2335" y="3373"/>
                    </a:lnTo>
                    <a:lnTo>
                      <a:pt x="2499" y="3428"/>
                    </a:lnTo>
                    <a:lnTo>
                      <a:pt x="2663" y="3469"/>
                    </a:lnTo>
                    <a:lnTo>
                      <a:pt x="2827" y="3510"/>
                    </a:lnTo>
                    <a:lnTo>
                      <a:pt x="3004" y="3537"/>
                    </a:lnTo>
                    <a:lnTo>
                      <a:pt x="3182" y="3564"/>
                    </a:lnTo>
                    <a:lnTo>
                      <a:pt x="3359" y="3578"/>
                    </a:lnTo>
                    <a:lnTo>
                      <a:pt x="5025" y="3578"/>
                    </a:lnTo>
                    <a:lnTo>
                      <a:pt x="5202" y="3564"/>
                    </a:lnTo>
                    <a:lnTo>
                      <a:pt x="5380" y="3537"/>
                    </a:lnTo>
                    <a:lnTo>
                      <a:pt x="5557" y="3510"/>
                    </a:lnTo>
                    <a:lnTo>
                      <a:pt x="5735" y="3469"/>
                    </a:lnTo>
                    <a:lnTo>
                      <a:pt x="5899" y="3428"/>
                    </a:lnTo>
                    <a:lnTo>
                      <a:pt x="6062" y="3373"/>
                    </a:lnTo>
                    <a:lnTo>
                      <a:pt x="6226" y="3305"/>
                    </a:lnTo>
                    <a:lnTo>
                      <a:pt x="6376" y="3236"/>
                    </a:lnTo>
                    <a:lnTo>
                      <a:pt x="6540" y="3155"/>
                    </a:lnTo>
                    <a:lnTo>
                      <a:pt x="6677" y="3073"/>
                    </a:lnTo>
                    <a:lnTo>
                      <a:pt x="6827" y="2977"/>
                    </a:lnTo>
                    <a:lnTo>
                      <a:pt x="7100" y="2772"/>
                    </a:lnTo>
                    <a:lnTo>
                      <a:pt x="7346" y="2540"/>
                    </a:lnTo>
                    <a:lnTo>
                      <a:pt x="7578" y="2294"/>
                    </a:lnTo>
                    <a:lnTo>
                      <a:pt x="7783" y="2021"/>
                    </a:lnTo>
                    <a:lnTo>
                      <a:pt x="7878" y="1885"/>
                    </a:lnTo>
                    <a:lnTo>
                      <a:pt x="7960" y="1735"/>
                    </a:lnTo>
                    <a:lnTo>
                      <a:pt x="8042" y="1571"/>
                    </a:lnTo>
                    <a:lnTo>
                      <a:pt x="8110" y="1421"/>
                    </a:lnTo>
                    <a:lnTo>
                      <a:pt x="8179" y="1257"/>
                    </a:lnTo>
                    <a:lnTo>
                      <a:pt x="8233" y="1093"/>
                    </a:lnTo>
                    <a:lnTo>
                      <a:pt x="8274" y="929"/>
                    </a:lnTo>
                    <a:lnTo>
                      <a:pt x="8315" y="752"/>
                    </a:lnTo>
                    <a:lnTo>
                      <a:pt x="8342" y="588"/>
                    </a:lnTo>
                    <a:lnTo>
                      <a:pt x="8370" y="410"/>
                    </a:lnTo>
                    <a:lnTo>
                      <a:pt x="8383" y="219"/>
                    </a:lnTo>
                    <a:lnTo>
                      <a:pt x="8383" y="42"/>
                    </a:lnTo>
                    <a:lnTo>
                      <a:pt x="83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6" name="Google Shape;865;p24">
                <a:extLst>
                  <a:ext uri="{FF2B5EF4-FFF2-40B4-BE49-F238E27FC236}">
                    <a16:creationId xmlns:a16="http://schemas.microsoft.com/office/drawing/2014/main" id="{4CBABCB3-21E4-E94C-C964-D7FA98EF70A0}"/>
                  </a:ext>
                </a:extLst>
              </p:cNvPr>
              <p:cNvSpPr/>
              <p:nvPr/>
            </p:nvSpPr>
            <p:spPr>
              <a:xfrm>
                <a:off x="8345150" y="995476"/>
                <a:ext cx="366600" cy="112325"/>
              </a:xfrm>
              <a:custGeom>
                <a:avLst/>
                <a:gdLst/>
                <a:ahLst/>
                <a:cxnLst/>
                <a:rect l="l" t="t" r="r" b="b"/>
                <a:pathLst>
                  <a:path w="14664" h="4493" extrusionOk="0">
                    <a:moveTo>
                      <a:pt x="6049" y="1"/>
                    </a:moveTo>
                    <a:lnTo>
                      <a:pt x="5625" y="15"/>
                    </a:lnTo>
                    <a:lnTo>
                      <a:pt x="5216" y="28"/>
                    </a:lnTo>
                    <a:lnTo>
                      <a:pt x="4806" y="69"/>
                    </a:lnTo>
                    <a:lnTo>
                      <a:pt x="4397" y="124"/>
                    </a:lnTo>
                    <a:lnTo>
                      <a:pt x="4001" y="192"/>
                    </a:lnTo>
                    <a:lnTo>
                      <a:pt x="3605" y="274"/>
                    </a:lnTo>
                    <a:lnTo>
                      <a:pt x="3223" y="370"/>
                    </a:lnTo>
                    <a:lnTo>
                      <a:pt x="2840" y="492"/>
                    </a:lnTo>
                    <a:lnTo>
                      <a:pt x="2458" y="615"/>
                    </a:lnTo>
                    <a:lnTo>
                      <a:pt x="2089" y="752"/>
                    </a:lnTo>
                    <a:lnTo>
                      <a:pt x="1721" y="902"/>
                    </a:lnTo>
                    <a:lnTo>
                      <a:pt x="1366" y="1066"/>
                    </a:lnTo>
                    <a:lnTo>
                      <a:pt x="1011" y="1243"/>
                    </a:lnTo>
                    <a:lnTo>
                      <a:pt x="670" y="1434"/>
                    </a:lnTo>
                    <a:lnTo>
                      <a:pt x="328" y="1639"/>
                    </a:lnTo>
                    <a:lnTo>
                      <a:pt x="1" y="1844"/>
                    </a:lnTo>
                    <a:lnTo>
                      <a:pt x="137" y="2131"/>
                    </a:lnTo>
                    <a:lnTo>
                      <a:pt x="301" y="2404"/>
                    </a:lnTo>
                    <a:lnTo>
                      <a:pt x="478" y="2663"/>
                    </a:lnTo>
                    <a:lnTo>
                      <a:pt x="670" y="2909"/>
                    </a:lnTo>
                    <a:lnTo>
                      <a:pt x="874" y="3155"/>
                    </a:lnTo>
                    <a:lnTo>
                      <a:pt x="1106" y="3359"/>
                    </a:lnTo>
                    <a:lnTo>
                      <a:pt x="1352" y="3564"/>
                    </a:lnTo>
                    <a:lnTo>
                      <a:pt x="1598" y="3755"/>
                    </a:lnTo>
                    <a:lnTo>
                      <a:pt x="1871" y="3919"/>
                    </a:lnTo>
                    <a:lnTo>
                      <a:pt x="2158" y="4069"/>
                    </a:lnTo>
                    <a:lnTo>
                      <a:pt x="2444" y="4192"/>
                    </a:lnTo>
                    <a:lnTo>
                      <a:pt x="2745" y="4302"/>
                    </a:lnTo>
                    <a:lnTo>
                      <a:pt x="3059" y="4383"/>
                    </a:lnTo>
                    <a:lnTo>
                      <a:pt x="3386" y="4438"/>
                    </a:lnTo>
                    <a:lnTo>
                      <a:pt x="3714" y="4479"/>
                    </a:lnTo>
                    <a:lnTo>
                      <a:pt x="4042" y="4493"/>
                    </a:lnTo>
                    <a:lnTo>
                      <a:pt x="10622" y="4493"/>
                    </a:lnTo>
                    <a:lnTo>
                      <a:pt x="10950" y="4479"/>
                    </a:lnTo>
                    <a:lnTo>
                      <a:pt x="11278" y="4438"/>
                    </a:lnTo>
                    <a:lnTo>
                      <a:pt x="11605" y="4383"/>
                    </a:lnTo>
                    <a:lnTo>
                      <a:pt x="11919" y="4302"/>
                    </a:lnTo>
                    <a:lnTo>
                      <a:pt x="12220" y="4192"/>
                    </a:lnTo>
                    <a:lnTo>
                      <a:pt x="12506" y="4069"/>
                    </a:lnTo>
                    <a:lnTo>
                      <a:pt x="12793" y="3919"/>
                    </a:lnTo>
                    <a:lnTo>
                      <a:pt x="13066" y="3755"/>
                    </a:lnTo>
                    <a:lnTo>
                      <a:pt x="13312" y="3564"/>
                    </a:lnTo>
                    <a:lnTo>
                      <a:pt x="13558" y="3373"/>
                    </a:lnTo>
                    <a:lnTo>
                      <a:pt x="13790" y="3155"/>
                    </a:lnTo>
                    <a:lnTo>
                      <a:pt x="13995" y="2923"/>
                    </a:lnTo>
                    <a:lnTo>
                      <a:pt x="14186" y="2663"/>
                    </a:lnTo>
                    <a:lnTo>
                      <a:pt x="14363" y="2404"/>
                    </a:lnTo>
                    <a:lnTo>
                      <a:pt x="14513" y="2131"/>
                    </a:lnTo>
                    <a:lnTo>
                      <a:pt x="14664" y="1844"/>
                    </a:lnTo>
                    <a:lnTo>
                      <a:pt x="14336" y="1639"/>
                    </a:lnTo>
                    <a:lnTo>
                      <a:pt x="13995" y="1434"/>
                    </a:lnTo>
                    <a:lnTo>
                      <a:pt x="13653" y="1243"/>
                    </a:lnTo>
                    <a:lnTo>
                      <a:pt x="13298" y="1066"/>
                    </a:lnTo>
                    <a:lnTo>
                      <a:pt x="12943" y="902"/>
                    </a:lnTo>
                    <a:lnTo>
                      <a:pt x="12575" y="752"/>
                    </a:lnTo>
                    <a:lnTo>
                      <a:pt x="12192" y="615"/>
                    </a:lnTo>
                    <a:lnTo>
                      <a:pt x="11824" y="479"/>
                    </a:lnTo>
                    <a:lnTo>
                      <a:pt x="11428" y="370"/>
                    </a:lnTo>
                    <a:lnTo>
                      <a:pt x="11046" y="274"/>
                    </a:lnTo>
                    <a:lnTo>
                      <a:pt x="10650" y="192"/>
                    </a:lnTo>
                    <a:lnTo>
                      <a:pt x="10240" y="124"/>
                    </a:lnTo>
                    <a:lnTo>
                      <a:pt x="9844" y="69"/>
                    </a:lnTo>
                    <a:lnTo>
                      <a:pt x="9435" y="28"/>
                    </a:lnTo>
                    <a:lnTo>
                      <a:pt x="9011" y="1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7" name="Google Shape;866;p24">
                <a:extLst>
                  <a:ext uri="{FF2B5EF4-FFF2-40B4-BE49-F238E27FC236}">
                    <a16:creationId xmlns:a16="http://schemas.microsoft.com/office/drawing/2014/main" id="{DF49B18D-5B62-68CC-2114-ABDCF97E93D1}"/>
                  </a:ext>
                </a:extLst>
              </p:cNvPr>
              <p:cNvSpPr/>
              <p:nvPr/>
            </p:nvSpPr>
            <p:spPr>
              <a:xfrm>
                <a:off x="8347875" y="1445001"/>
                <a:ext cx="193225" cy="723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2895" extrusionOk="0">
                    <a:moveTo>
                      <a:pt x="2868" y="0"/>
                    </a:moveTo>
                    <a:lnTo>
                      <a:pt x="2567" y="14"/>
                    </a:lnTo>
                    <a:lnTo>
                      <a:pt x="2294" y="55"/>
                    </a:lnTo>
                    <a:lnTo>
                      <a:pt x="2008" y="137"/>
                    </a:lnTo>
                    <a:lnTo>
                      <a:pt x="1748" y="233"/>
                    </a:lnTo>
                    <a:lnTo>
                      <a:pt x="1503" y="355"/>
                    </a:lnTo>
                    <a:lnTo>
                      <a:pt x="1257" y="492"/>
                    </a:lnTo>
                    <a:lnTo>
                      <a:pt x="1038" y="656"/>
                    </a:lnTo>
                    <a:lnTo>
                      <a:pt x="834" y="847"/>
                    </a:lnTo>
                    <a:lnTo>
                      <a:pt x="656" y="1052"/>
                    </a:lnTo>
                    <a:lnTo>
                      <a:pt x="492" y="1270"/>
                    </a:lnTo>
                    <a:lnTo>
                      <a:pt x="342" y="1502"/>
                    </a:lnTo>
                    <a:lnTo>
                      <a:pt x="219" y="1748"/>
                    </a:lnTo>
                    <a:lnTo>
                      <a:pt x="124" y="2021"/>
                    </a:lnTo>
                    <a:lnTo>
                      <a:pt x="55" y="2294"/>
                    </a:lnTo>
                    <a:lnTo>
                      <a:pt x="14" y="2581"/>
                    </a:lnTo>
                    <a:lnTo>
                      <a:pt x="1" y="2867"/>
                    </a:lnTo>
                    <a:lnTo>
                      <a:pt x="1" y="2895"/>
                    </a:lnTo>
                    <a:lnTo>
                      <a:pt x="7728" y="2895"/>
                    </a:lnTo>
                    <a:lnTo>
                      <a:pt x="7728" y="1898"/>
                    </a:lnTo>
                    <a:lnTo>
                      <a:pt x="7715" y="1707"/>
                    </a:lnTo>
                    <a:lnTo>
                      <a:pt x="7687" y="1516"/>
                    </a:lnTo>
                    <a:lnTo>
                      <a:pt x="7633" y="1338"/>
                    </a:lnTo>
                    <a:lnTo>
                      <a:pt x="7578" y="1161"/>
                    </a:lnTo>
                    <a:lnTo>
                      <a:pt x="7496" y="997"/>
                    </a:lnTo>
                    <a:lnTo>
                      <a:pt x="7401" y="833"/>
                    </a:lnTo>
                    <a:lnTo>
                      <a:pt x="7291" y="697"/>
                    </a:lnTo>
                    <a:lnTo>
                      <a:pt x="7168" y="560"/>
                    </a:lnTo>
                    <a:lnTo>
                      <a:pt x="7032" y="437"/>
                    </a:lnTo>
                    <a:lnTo>
                      <a:pt x="6882" y="328"/>
                    </a:lnTo>
                    <a:lnTo>
                      <a:pt x="6732" y="233"/>
                    </a:lnTo>
                    <a:lnTo>
                      <a:pt x="6568" y="151"/>
                    </a:lnTo>
                    <a:lnTo>
                      <a:pt x="6390" y="82"/>
                    </a:lnTo>
                    <a:lnTo>
                      <a:pt x="6213" y="41"/>
                    </a:lnTo>
                    <a:lnTo>
                      <a:pt x="6022" y="14"/>
                    </a:lnTo>
                    <a:lnTo>
                      <a:pt x="5830" y="0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8" name="Google Shape;867;p24">
                <a:extLst>
                  <a:ext uri="{FF2B5EF4-FFF2-40B4-BE49-F238E27FC236}">
                    <a16:creationId xmlns:a16="http://schemas.microsoft.com/office/drawing/2014/main" id="{164DA886-15B1-F279-7DBD-39F8D50FAD18}"/>
                  </a:ext>
                </a:extLst>
              </p:cNvPr>
              <p:cNvSpPr/>
              <p:nvPr/>
            </p:nvSpPr>
            <p:spPr>
              <a:xfrm>
                <a:off x="8536625" y="1445001"/>
                <a:ext cx="193225" cy="723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2895" extrusionOk="0">
                    <a:moveTo>
                      <a:pt x="1898" y="0"/>
                    </a:moveTo>
                    <a:lnTo>
                      <a:pt x="1707" y="14"/>
                    </a:lnTo>
                    <a:lnTo>
                      <a:pt x="1516" y="41"/>
                    </a:lnTo>
                    <a:lnTo>
                      <a:pt x="1339" y="82"/>
                    </a:lnTo>
                    <a:lnTo>
                      <a:pt x="1161" y="151"/>
                    </a:lnTo>
                    <a:lnTo>
                      <a:pt x="997" y="233"/>
                    </a:lnTo>
                    <a:lnTo>
                      <a:pt x="847" y="328"/>
                    </a:lnTo>
                    <a:lnTo>
                      <a:pt x="697" y="437"/>
                    </a:lnTo>
                    <a:lnTo>
                      <a:pt x="560" y="560"/>
                    </a:lnTo>
                    <a:lnTo>
                      <a:pt x="438" y="697"/>
                    </a:lnTo>
                    <a:lnTo>
                      <a:pt x="328" y="833"/>
                    </a:lnTo>
                    <a:lnTo>
                      <a:pt x="233" y="997"/>
                    </a:lnTo>
                    <a:lnTo>
                      <a:pt x="151" y="1161"/>
                    </a:lnTo>
                    <a:lnTo>
                      <a:pt x="96" y="1338"/>
                    </a:lnTo>
                    <a:lnTo>
                      <a:pt x="42" y="1516"/>
                    </a:lnTo>
                    <a:lnTo>
                      <a:pt x="14" y="1707"/>
                    </a:lnTo>
                    <a:lnTo>
                      <a:pt x="1" y="1898"/>
                    </a:lnTo>
                    <a:lnTo>
                      <a:pt x="1" y="2895"/>
                    </a:lnTo>
                    <a:lnTo>
                      <a:pt x="7728" y="2895"/>
                    </a:lnTo>
                    <a:lnTo>
                      <a:pt x="7728" y="2867"/>
                    </a:lnTo>
                    <a:lnTo>
                      <a:pt x="7714" y="2581"/>
                    </a:lnTo>
                    <a:lnTo>
                      <a:pt x="7673" y="2294"/>
                    </a:lnTo>
                    <a:lnTo>
                      <a:pt x="7605" y="2021"/>
                    </a:lnTo>
                    <a:lnTo>
                      <a:pt x="7510" y="1748"/>
                    </a:lnTo>
                    <a:lnTo>
                      <a:pt x="7387" y="1502"/>
                    </a:lnTo>
                    <a:lnTo>
                      <a:pt x="7237" y="1270"/>
                    </a:lnTo>
                    <a:lnTo>
                      <a:pt x="7073" y="1052"/>
                    </a:lnTo>
                    <a:lnTo>
                      <a:pt x="6895" y="847"/>
                    </a:lnTo>
                    <a:lnTo>
                      <a:pt x="6691" y="656"/>
                    </a:lnTo>
                    <a:lnTo>
                      <a:pt x="6458" y="492"/>
                    </a:lnTo>
                    <a:lnTo>
                      <a:pt x="6226" y="355"/>
                    </a:lnTo>
                    <a:lnTo>
                      <a:pt x="5981" y="233"/>
                    </a:lnTo>
                    <a:lnTo>
                      <a:pt x="5721" y="137"/>
                    </a:lnTo>
                    <a:lnTo>
                      <a:pt x="5434" y="55"/>
                    </a:lnTo>
                    <a:lnTo>
                      <a:pt x="5161" y="14"/>
                    </a:lnTo>
                    <a:lnTo>
                      <a:pt x="4861" y="0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9" name="Google Shape;868;p24">
                <a:extLst>
                  <a:ext uri="{FF2B5EF4-FFF2-40B4-BE49-F238E27FC236}">
                    <a16:creationId xmlns:a16="http://schemas.microsoft.com/office/drawing/2014/main" id="{03C0C28F-BB7E-21F6-C0E2-D5D4068C3A49}"/>
                  </a:ext>
                </a:extLst>
              </p:cNvPr>
              <p:cNvSpPr/>
              <p:nvPr/>
            </p:nvSpPr>
            <p:spPr>
              <a:xfrm>
                <a:off x="8497725" y="1386976"/>
                <a:ext cx="867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4452" extrusionOk="0">
                    <a:moveTo>
                      <a:pt x="1529" y="0"/>
                    </a:moveTo>
                    <a:lnTo>
                      <a:pt x="1366" y="28"/>
                    </a:lnTo>
                    <a:lnTo>
                      <a:pt x="1202" y="69"/>
                    </a:lnTo>
                    <a:lnTo>
                      <a:pt x="1038" y="123"/>
                    </a:lnTo>
                    <a:lnTo>
                      <a:pt x="888" y="205"/>
                    </a:lnTo>
                    <a:lnTo>
                      <a:pt x="751" y="287"/>
                    </a:lnTo>
                    <a:lnTo>
                      <a:pt x="615" y="383"/>
                    </a:lnTo>
                    <a:lnTo>
                      <a:pt x="492" y="492"/>
                    </a:lnTo>
                    <a:lnTo>
                      <a:pt x="383" y="615"/>
                    </a:lnTo>
                    <a:lnTo>
                      <a:pt x="287" y="751"/>
                    </a:lnTo>
                    <a:lnTo>
                      <a:pt x="205" y="888"/>
                    </a:lnTo>
                    <a:lnTo>
                      <a:pt x="123" y="1038"/>
                    </a:lnTo>
                    <a:lnTo>
                      <a:pt x="69" y="1202"/>
                    </a:lnTo>
                    <a:lnTo>
                      <a:pt x="28" y="1366"/>
                    </a:lnTo>
                    <a:lnTo>
                      <a:pt x="0" y="1530"/>
                    </a:lnTo>
                    <a:lnTo>
                      <a:pt x="0" y="1707"/>
                    </a:lnTo>
                    <a:lnTo>
                      <a:pt x="0" y="2745"/>
                    </a:lnTo>
                    <a:lnTo>
                      <a:pt x="0" y="2922"/>
                    </a:lnTo>
                    <a:lnTo>
                      <a:pt x="28" y="3086"/>
                    </a:lnTo>
                    <a:lnTo>
                      <a:pt x="69" y="3250"/>
                    </a:lnTo>
                    <a:lnTo>
                      <a:pt x="123" y="3414"/>
                    </a:lnTo>
                    <a:lnTo>
                      <a:pt x="205" y="3564"/>
                    </a:lnTo>
                    <a:lnTo>
                      <a:pt x="287" y="3700"/>
                    </a:lnTo>
                    <a:lnTo>
                      <a:pt x="383" y="3837"/>
                    </a:lnTo>
                    <a:lnTo>
                      <a:pt x="492" y="3960"/>
                    </a:lnTo>
                    <a:lnTo>
                      <a:pt x="615" y="4069"/>
                    </a:lnTo>
                    <a:lnTo>
                      <a:pt x="751" y="4165"/>
                    </a:lnTo>
                    <a:lnTo>
                      <a:pt x="888" y="4246"/>
                    </a:lnTo>
                    <a:lnTo>
                      <a:pt x="1038" y="4328"/>
                    </a:lnTo>
                    <a:lnTo>
                      <a:pt x="1202" y="4383"/>
                    </a:lnTo>
                    <a:lnTo>
                      <a:pt x="1366" y="4424"/>
                    </a:lnTo>
                    <a:lnTo>
                      <a:pt x="1529" y="4451"/>
                    </a:lnTo>
                    <a:lnTo>
                      <a:pt x="1925" y="4451"/>
                    </a:lnTo>
                    <a:lnTo>
                      <a:pt x="2089" y="4424"/>
                    </a:lnTo>
                    <a:lnTo>
                      <a:pt x="2253" y="4383"/>
                    </a:lnTo>
                    <a:lnTo>
                      <a:pt x="2417" y="4328"/>
                    </a:lnTo>
                    <a:lnTo>
                      <a:pt x="2567" y="4246"/>
                    </a:lnTo>
                    <a:lnTo>
                      <a:pt x="2704" y="4165"/>
                    </a:lnTo>
                    <a:lnTo>
                      <a:pt x="2840" y="4069"/>
                    </a:lnTo>
                    <a:lnTo>
                      <a:pt x="2963" y="3960"/>
                    </a:lnTo>
                    <a:lnTo>
                      <a:pt x="3072" y="3837"/>
                    </a:lnTo>
                    <a:lnTo>
                      <a:pt x="3168" y="3700"/>
                    </a:lnTo>
                    <a:lnTo>
                      <a:pt x="3250" y="3564"/>
                    </a:lnTo>
                    <a:lnTo>
                      <a:pt x="3332" y="3414"/>
                    </a:lnTo>
                    <a:lnTo>
                      <a:pt x="3386" y="3250"/>
                    </a:lnTo>
                    <a:lnTo>
                      <a:pt x="3427" y="3086"/>
                    </a:lnTo>
                    <a:lnTo>
                      <a:pt x="3454" y="2922"/>
                    </a:lnTo>
                    <a:lnTo>
                      <a:pt x="3468" y="2745"/>
                    </a:lnTo>
                    <a:lnTo>
                      <a:pt x="3468" y="1707"/>
                    </a:lnTo>
                    <a:lnTo>
                      <a:pt x="3454" y="1530"/>
                    </a:lnTo>
                    <a:lnTo>
                      <a:pt x="3427" y="1366"/>
                    </a:lnTo>
                    <a:lnTo>
                      <a:pt x="3386" y="1202"/>
                    </a:lnTo>
                    <a:lnTo>
                      <a:pt x="3332" y="1038"/>
                    </a:lnTo>
                    <a:lnTo>
                      <a:pt x="3250" y="888"/>
                    </a:lnTo>
                    <a:lnTo>
                      <a:pt x="3168" y="751"/>
                    </a:lnTo>
                    <a:lnTo>
                      <a:pt x="3072" y="615"/>
                    </a:lnTo>
                    <a:lnTo>
                      <a:pt x="2963" y="492"/>
                    </a:lnTo>
                    <a:lnTo>
                      <a:pt x="2840" y="383"/>
                    </a:lnTo>
                    <a:lnTo>
                      <a:pt x="2704" y="287"/>
                    </a:lnTo>
                    <a:lnTo>
                      <a:pt x="2567" y="205"/>
                    </a:lnTo>
                    <a:lnTo>
                      <a:pt x="2417" y="123"/>
                    </a:lnTo>
                    <a:lnTo>
                      <a:pt x="2253" y="69"/>
                    </a:lnTo>
                    <a:lnTo>
                      <a:pt x="2089" y="28"/>
                    </a:lnTo>
                    <a:lnTo>
                      <a:pt x="192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251" name="Google Shape;2251;p35"/>
          <p:cNvSpPr txBox="1">
            <a:spLocks noGrp="1"/>
          </p:cNvSpPr>
          <p:nvPr>
            <p:ph type="subTitle" idx="5"/>
          </p:nvPr>
        </p:nvSpPr>
        <p:spPr>
          <a:xfrm>
            <a:off x="4676775" y="2386214"/>
            <a:ext cx="2981326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</a:rPr>
              <a:t>Comienzo del desarrollo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7" name="Google Shape;2246;p35">
            <a:extLst>
              <a:ext uri="{FF2B5EF4-FFF2-40B4-BE49-F238E27FC236}">
                <a16:creationId xmlns:a16="http://schemas.microsoft.com/office/drawing/2014/main" id="{FE4A815D-4862-65C3-D4C3-7C673FC776D4}"/>
              </a:ext>
            </a:extLst>
          </p:cNvPr>
          <p:cNvSpPr txBox="1">
            <a:spLocks/>
          </p:cNvSpPr>
          <p:nvPr/>
        </p:nvSpPr>
        <p:spPr>
          <a:xfrm>
            <a:off x="722538" y="417994"/>
            <a:ext cx="80836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CL" dirty="0">
                <a:solidFill>
                  <a:srgbClr val="4CBADC"/>
                </a:solidFill>
              </a:rPr>
              <a:t>Características de </a:t>
            </a:r>
            <a:r>
              <a:rPr lang="es-CL" dirty="0">
                <a:solidFill>
                  <a:srgbClr val="7030A0"/>
                </a:solidFill>
              </a:rPr>
              <a:t>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3405938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" name="Google Shape;2254;p35"/>
          <p:cNvGrpSpPr/>
          <p:nvPr/>
        </p:nvGrpSpPr>
        <p:grpSpPr>
          <a:xfrm>
            <a:off x="112240" y="3652416"/>
            <a:ext cx="455998" cy="402824"/>
            <a:chOff x="4733471" y="1796460"/>
            <a:chExt cx="190484" cy="168755"/>
          </a:xfrm>
        </p:grpSpPr>
        <p:sp>
          <p:nvSpPr>
            <p:cNvPr id="2255" name="Google Shape;2255;p35"/>
            <p:cNvSpPr/>
            <p:nvPr/>
          </p:nvSpPr>
          <p:spPr>
            <a:xfrm>
              <a:off x="4786546" y="1867742"/>
              <a:ext cx="89573" cy="97474"/>
            </a:xfrm>
            <a:custGeom>
              <a:avLst/>
              <a:gdLst/>
              <a:ahLst/>
              <a:cxnLst/>
              <a:rect l="l" t="t" r="r" b="b"/>
              <a:pathLst>
                <a:path w="1043" h="1135" extrusionOk="0">
                  <a:moveTo>
                    <a:pt x="545" y="0"/>
                  </a:moveTo>
                  <a:cubicBezTo>
                    <a:pt x="455" y="0"/>
                    <a:pt x="364" y="29"/>
                    <a:pt x="292" y="81"/>
                  </a:cubicBezTo>
                  <a:cubicBezTo>
                    <a:pt x="39" y="260"/>
                    <a:pt x="0" y="651"/>
                    <a:pt x="149" y="908"/>
                  </a:cubicBezTo>
                  <a:cubicBezTo>
                    <a:pt x="209" y="1015"/>
                    <a:pt x="294" y="1081"/>
                    <a:pt x="389" y="1112"/>
                  </a:cubicBezTo>
                  <a:cubicBezTo>
                    <a:pt x="433" y="1127"/>
                    <a:pt x="480" y="1135"/>
                    <a:pt x="527" y="1135"/>
                  </a:cubicBezTo>
                  <a:cubicBezTo>
                    <a:pt x="718" y="1135"/>
                    <a:pt x="910" y="1012"/>
                    <a:pt x="981" y="791"/>
                  </a:cubicBezTo>
                  <a:cubicBezTo>
                    <a:pt x="1043" y="608"/>
                    <a:pt x="1000" y="401"/>
                    <a:pt x="901" y="233"/>
                  </a:cubicBezTo>
                  <a:cubicBezTo>
                    <a:pt x="863" y="167"/>
                    <a:pt x="814" y="103"/>
                    <a:pt x="750" y="60"/>
                  </a:cubicBezTo>
                  <a:cubicBezTo>
                    <a:pt x="689" y="19"/>
                    <a:pt x="618" y="0"/>
                    <a:pt x="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4733471" y="1853657"/>
              <a:ext cx="52387" cy="53847"/>
            </a:xfrm>
            <a:custGeom>
              <a:avLst/>
              <a:gdLst/>
              <a:ahLst/>
              <a:cxnLst/>
              <a:rect l="l" t="t" r="r" b="b"/>
              <a:pathLst>
                <a:path w="610" h="627" extrusionOk="0">
                  <a:moveTo>
                    <a:pt x="264" y="0"/>
                  </a:moveTo>
                  <a:cubicBezTo>
                    <a:pt x="244" y="0"/>
                    <a:pt x="223" y="5"/>
                    <a:pt x="206" y="10"/>
                  </a:cubicBezTo>
                  <a:cubicBezTo>
                    <a:pt x="157" y="23"/>
                    <a:pt x="124" y="45"/>
                    <a:pt x="89" y="75"/>
                  </a:cubicBezTo>
                  <a:cubicBezTo>
                    <a:pt x="69" y="91"/>
                    <a:pt x="54" y="112"/>
                    <a:pt x="41" y="134"/>
                  </a:cubicBezTo>
                  <a:cubicBezTo>
                    <a:pt x="29" y="158"/>
                    <a:pt x="17" y="182"/>
                    <a:pt x="11" y="210"/>
                  </a:cubicBezTo>
                  <a:cubicBezTo>
                    <a:pt x="6" y="237"/>
                    <a:pt x="0" y="265"/>
                    <a:pt x="3" y="291"/>
                  </a:cubicBezTo>
                  <a:cubicBezTo>
                    <a:pt x="3" y="320"/>
                    <a:pt x="7" y="347"/>
                    <a:pt x="13" y="375"/>
                  </a:cubicBezTo>
                  <a:cubicBezTo>
                    <a:pt x="20" y="412"/>
                    <a:pt x="36" y="452"/>
                    <a:pt x="53" y="485"/>
                  </a:cubicBezTo>
                  <a:cubicBezTo>
                    <a:pt x="76" y="528"/>
                    <a:pt x="110" y="561"/>
                    <a:pt x="149" y="588"/>
                  </a:cubicBezTo>
                  <a:cubicBezTo>
                    <a:pt x="169" y="599"/>
                    <a:pt x="190" y="609"/>
                    <a:pt x="213" y="614"/>
                  </a:cubicBezTo>
                  <a:cubicBezTo>
                    <a:pt x="236" y="619"/>
                    <a:pt x="261" y="621"/>
                    <a:pt x="284" y="621"/>
                  </a:cubicBezTo>
                  <a:cubicBezTo>
                    <a:pt x="296" y="624"/>
                    <a:pt x="309" y="627"/>
                    <a:pt x="322" y="627"/>
                  </a:cubicBezTo>
                  <a:cubicBezTo>
                    <a:pt x="325" y="627"/>
                    <a:pt x="328" y="627"/>
                    <a:pt x="331" y="627"/>
                  </a:cubicBezTo>
                  <a:cubicBezTo>
                    <a:pt x="381" y="627"/>
                    <a:pt x="420" y="615"/>
                    <a:pt x="464" y="591"/>
                  </a:cubicBezTo>
                  <a:cubicBezTo>
                    <a:pt x="475" y="585"/>
                    <a:pt x="488" y="575"/>
                    <a:pt x="497" y="568"/>
                  </a:cubicBezTo>
                  <a:cubicBezTo>
                    <a:pt x="505" y="561"/>
                    <a:pt x="518" y="552"/>
                    <a:pt x="527" y="542"/>
                  </a:cubicBezTo>
                  <a:cubicBezTo>
                    <a:pt x="563" y="504"/>
                    <a:pt x="578" y="475"/>
                    <a:pt x="597" y="425"/>
                  </a:cubicBezTo>
                  <a:cubicBezTo>
                    <a:pt x="604" y="404"/>
                    <a:pt x="605" y="374"/>
                    <a:pt x="607" y="355"/>
                  </a:cubicBezTo>
                  <a:cubicBezTo>
                    <a:pt x="607" y="350"/>
                    <a:pt x="610" y="345"/>
                    <a:pt x="607" y="340"/>
                  </a:cubicBezTo>
                  <a:cubicBezTo>
                    <a:pt x="604" y="311"/>
                    <a:pt x="603" y="280"/>
                    <a:pt x="591" y="251"/>
                  </a:cubicBezTo>
                  <a:cubicBezTo>
                    <a:pt x="581" y="224"/>
                    <a:pt x="570" y="194"/>
                    <a:pt x="554" y="170"/>
                  </a:cubicBezTo>
                  <a:cubicBezTo>
                    <a:pt x="535" y="147"/>
                    <a:pt x="520" y="122"/>
                    <a:pt x="498" y="101"/>
                  </a:cubicBezTo>
                  <a:cubicBezTo>
                    <a:pt x="477" y="80"/>
                    <a:pt x="454" y="61"/>
                    <a:pt x="428" y="45"/>
                  </a:cubicBezTo>
                  <a:cubicBezTo>
                    <a:pt x="424" y="41"/>
                    <a:pt x="418" y="40"/>
                    <a:pt x="413" y="37"/>
                  </a:cubicBezTo>
                  <a:cubicBezTo>
                    <a:pt x="391" y="27"/>
                    <a:pt x="368" y="15"/>
                    <a:pt x="346" y="10"/>
                  </a:cubicBezTo>
                  <a:cubicBezTo>
                    <a:pt x="334" y="8"/>
                    <a:pt x="320" y="5"/>
                    <a:pt x="311" y="4"/>
                  </a:cubicBezTo>
                  <a:cubicBezTo>
                    <a:pt x="303" y="3"/>
                    <a:pt x="288" y="1"/>
                    <a:pt x="277" y="1"/>
                  </a:cubicBezTo>
                  <a:cubicBezTo>
                    <a:pt x="273" y="1"/>
                    <a:pt x="268" y="0"/>
                    <a:pt x="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4772461" y="1800669"/>
              <a:ext cx="59687" cy="62435"/>
            </a:xfrm>
            <a:custGeom>
              <a:avLst/>
              <a:gdLst/>
              <a:ahLst/>
              <a:cxnLst/>
              <a:rect l="l" t="t" r="r" b="b"/>
              <a:pathLst>
                <a:path w="695" h="727" extrusionOk="0">
                  <a:moveTo>
                    <a:pt x="296" y="1"/>
                  </a:moveTo>
                  <a:cubicBezTo>
                    <a:pt x="272" y="1"/>
                    <a:pt x="247" y="6"/>
                    <a:pt x="224" y="8"/>
                  </a:cubicBezTo>
                  <a:cubicBezTo>
                    <a:pt x="93" y="34"/>
                    <a:pt x="0" y="163"/>
                    <a:pt x="7" y="294"/>
                  </a:cubicBezTo>
                  <a:cubicBezTo>
                    <a:pt x="10" y="380"/>
                    <a:pt x="46" y="462"/>
                    <a:pt x="87" y="537"/>
                  </a:cubicBezTo>
                  <a:cubicBezTo>
                    <a:pt x="123" y="604"/>
                    <a:pt x="166" y="672"/>
                    <a:pt x="236" y="704"/>
                  </a:cubicBezTo>
                  <a:cubicBezTo>
                    <a:pt x="272" y="720"/>
                    <a:pt x="308" y="727"/>
                    <a:pt x="344" y="727"/>
                  </a:cubicBezTo>
                  <a:cubicBezTo>
                    <a:pt x="527" y="727"/>
                    <a:pt x="694" y="539"/>
                    <a:pt x="665" y="354"/>
                  </a:cubicBezTo>
                  <a:cubicBezTo>
                    <a:pt x="664" y="351"/>
                    <a:pt x="664" y="347"/>
                    <a:pt x="663" y="341"/>
                  </a:cubicBezTo>
                  <a:cubicBezTo>
                    <a:pt x="628" y="170"/>
                    <a:pt x="484" y="23"/>
                    <a:pt x="310" y="1"/>
                  </a:cubicBezTo>
                  <a:cubicBezTo>
                    <a:pt x="305" y="1"/>
                    <a:pt x="301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4839363" y="1796460"/>
              <a:ext cx="52988" cy="64668"/>
            </a:xfrm>
            <a:custGeom>
              <a:avLst/>
              <a:gdLst/>
              <a:ahLst/>
              <a:cxnLst/>
              <a:rect l="l" t="t" r="r" b="b"/>
              <a:pathLst>
                <a:path w="617" h="753" extrusionOk="0">
                  <a:moveTo>
                    <a:pt x="306" y="1"/>
                  </a:moveTo>
                  <a:cubicBezTo>
                    <a:pt x="280" y="1"/>
                    <a:pt x="254" y="5"/>
                    <a:pt x="228" y="15"/>
                  </a:cubicBezTo>
                  <a:cubicBezTo>
                    <a:pt x="63" y="76"/>
                    <a:pt x="1" y="332"/>
                    <a:pt x="21" y="484"/>
                  </a:cubicBezTo>
                  <a:cubicBezTo>
                    <a:pt x="29" y="553"/>
                    <a:pt x="52" y="620"/>
                    <a:pt x="98" y="671"/>
                  </a:cubicBezTo>
                  <a:cubicBezTo>
                    <a:pt x="149" y="728"/>
                    <a:pt x="205" y="752"/>
                    <a:pt x="260" y="752"/>
                  </a:cubicBezTo>
                  <a:cubicBezTo>
                    <a:pt x="437" y="752"/>
                    <a:pt x="610" y="512"/>
                    <a:pt x="615" y="346"/>
                  </a:cubicBezTo>
                  <a:cubicBezTo>
                    <a:pt x="616" y="313"/>
                    <a:pt x="612" y="282"/>
                    <a:pt x="600" y="249"/>
                  </a:cubicBezTo>
                  <a:cubicBezTo>
                    <a:pt x="560" y="118"/>
                    <a:pt x="440" y="1"/>
                    <a:pt x="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4870538" y="1853056"/>
              <a:ext cx="53417" cy="55221"/>
            </a:xfrm>
            <a:custGeom>
              <a:avLst/>
              <a:gdLst/>
              <a:ahLst/>
              <a:cxnLst/>
              <a:rect l="l" t="t" r="r" b="b"/>
              <a:pathLst>
                <a:path w="622" h="643" extrusionOk="0">
                  <a:moveTo>
                    <a:pt x="377" y="1"/>
                  </a:moveTo>
                  <a:cubicBezTo>
                    <a:pt x="362" y="1"/>
                    <a:pt x="347" y="2"/>
                    <a:pt x="332" y="5"/>
                  </a:cubicBezTo>
                  <a:cubicBezTo>
                    <a:pt x="203" y="51"/>
                    <a:pt x="82" y="191"/>
                    <a:pt x="45" y="321"/>
                  </a:cubicBezTo>
                  <a:cubicBezTo>
                    <a:pt x="0" y="479"/>
                    <a:pt x="109" y="624"/>
                    <a:pt x="264" y="641"/>
                  </a:cubicBezTo>
                  <a:cubicBezTo>
                    <a:pt x="273" y="642"/>
                    <a:pt x="282" y="642"/>
                    <a:pt x="291" y="642"/>
                  </a:cubicBezTo>
                  <a:cubicBezTo>
                    <a:pt x="438" y="642"/>
                    <a:pt x="582" y="504"/>
                    <a:pt x="611" y="368"/>
                  </a:cubicBezTo>
                  <a:cubicBezTo>
                    <a:pt x="620" y="337"/>
                    <a:pt x="621" y="304"/>
                    <a:pt x="617" y="269"/>
                  </a:cubicBezTo>
                  <a:cubicBezTo>
                    <a:pt x="607" y="136"/>
                    <a:pt x="516" y="1"/>
                    <a:pt x="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C05C014-73C8-2FE2-3D37-1926468ADA73}"/>
              </a:ext>
            </a:extLst>
          </p:cNvPr>
          <p:cNvGrpSpPr/>
          <p:nvPr/>
        </p:nvGrpSpPr>
        <p:grpSpPr>
          <a:xfrm rot="9028532">
            <a:off x="528922" y="1473027"/>
            <a:ext cx="2914650" cy="2914650"/>
            <a:chOff x="2998381" y="685800"/>
            <a:chExt cx="3886200" cy="38862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FBA4F16-03E3-8EBE-D84E-35A88C75A3C2}"/>
                </a:ext>
              </a:extLst>
            </p:cNvPr>
            <p:cNvGrpSpPr/>
            <p:nvPr/>
          </p:nvGrpSpPr>
          <p:grpSpPr>
            <a:xfrm>
              <a:off x="2998381" y="685800"/>
              <a:ext cx="3886200" cy="3886200"/>
              <a:chOff x="2998382" y="685800"/>
              <a:chExt cx="5486399" cy="5493600"/>
            </a:xfrm>
          </p:grpSpPr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0CEF4728-1322-FE63-AAB8-32CB903268E2}"/>
                  </a:ext>
                </a:extLst>
              </p:cNvPr>
              <p:cNvSpPr/>
              <p:nvPr/>
            </p:nvSpPr>
            <p:spPr>
              <a:xfrm>
                <a:off x="5745181" y="1402678"/>
                <a:ext cx="2739600" cy="4759074"/>
              </a:xfrm>
              <a:custGeom>
                <a:avLst/>
                <a:gdLst>
                  <a:gd name="connsiteX0" fmla="*/ 1274400 w 2739600"/>
                  <a:gd name="connsiteY0" fmla="*/ 0 h 4759074"/>
                  <a:gd name="connsiteX1" fmla="*/ 2180628 w 2739600"/>
                  <a:gd name="connsiteY1" fmla="*/ 375372 h 4759074"/>
                  <a:gd name="connsiteX2" fmla="*/ 2196629 w 2739600"/>
                  <a:gd name="connsiteY2" fmla="*/ 392977 h 4759074"/>
                  <a:gd name="connsiteX3" fmla="*/ 2271105 w 2739600"/>
                  <a:gd name="connsiteY3" fmla="*/ 492573 h 4759074"/>
                  <a:gd name="connsiteX4" fmla="*/ 2408511 w 2739600"/>
                  <a:gd name="connsiteY4" fmla="*/ 718750 h 4759074"/>
                  <a:gd name="connsiteX5" fmla="*/ 2501040 w 2739600"/>
                  <a:gd name="connsiteY5" fmla="*/ 910829 h 4759074"/>
                  <a:gd name="connsiteX6" fmla="*/ 2524026 w 2739600"/>
                  <a:gd name="connsiteY6" fmla="*/ 958545 h 4759074"/>
                  <a:gd name="connsiteX7" fmla="*/ 2739600 w 2739600"/>
                  <a:gd name="connsiteY7" fmla="*/ 2026322 h 4759074"/>
                  <a:gd name="connsiteX8" fmla="*/ 276876 w 2739600"/>
                  <a:gd name="connsiteY8" fmla="*/ 4755359 h 4759074"/>
                  <a:gd name="connsiteX9" fmla="*/ 203318 w 2739600"/>
                  <a:gd name="connsiteY9" fmla="*/ 4759074 h 4759074"/>
                  <a:gd name="connsiteX10" fmla="*/ 258287 w 2739600"/>
                  <a:gd name="connsiteY10" fmla="*/ 4750684 h 4759074"/>
                  <a:gd name="connsiteX11" fmla="*/ 1281600 w 2739600"/>
                  <a:gd name="connsiteY11" fmla="*/ 3495122 h 4759074"/>
                  <a:gd name="connsiteX12" fmla="*/ 815217 w 2739600"/>
                  <a:gd name="connsiteY12" fmla="*/ 2506177 h 4759074"/>
                  <a:gd name="connsiteX13" fmla="*/ 722834 w 2739600"/>
                  <a:gd name="connsiteY13" fmla="*/ 2437094 h 4759074"/>
                  <a:gd name="connsiteX14" fmla="*/ 716555 w 2739600"/>
                  <a:gd name="connsiteY14" fmla="*/ 2432399 h 4759074"/>
                  <a:gd name="connsiteX15" fmla="*/ 610887 w 2739600"/>
                  <a:gd name="connsiteY15" fmla="*/ 2368204 h 4759074"/>
                  <a:gd name="connsiteX16" fmla="*/ 551567 w 2739600"/>
                  <a:gd name="connsiteY16" fmla="*/ 2339629 h 4759074"/>
                  <a:gd name="connsiteX17" fmla="*/ 459183 w 2739600"/>
                  <a:gd name="connsiteY17" fmla="*/ 2270545 h 4759074"/>
                  <a:gd name="connsiteX18" fmla="*/ 18838 w 2739600"/>
                  <a:gd name="connsiteY18" fmla="*/ 1539887 h 4759074"/>
                  <a:gd name="connsiteX19" fmla="*/ 0 w 2739600"/>
                  <a:gd name="connsiteY19" fmla="*/ 1416456 h 4759074"/>
                  <a:gd name="connsiteX20" fmla="*/ 583 w 2739600"/>
                  <a:gd name="connsiteY20" fmla="*/ 1412636 h 4759074"/>
                  <a:gd name="connsiteX21" fmla="*/ 7200 w 2739600"/>
                  <a:gd name="connsiteY21" fmla="*/ 1281600 h 4759074"/>
                  <a:gd name="connsiteX22" fmla="*/ 583 w 2739600"/>
                  <a:gd name="connsiteY22" fmla="*/ 1150564 h 4759074"/>
                  <a:gd name="connsiteX23" fmla="*/ 0 w 2739600"/>
                  <a:gd name="connsiteY23" fmla="*/ 1146744 h 4759074"/>
                  <a:gd name="connsiteX24" fmla="*/ 18838 w 2739600"/>
                  <a:gd name="connsiteY24" fmla="*/ 1023313 h 4759074"/>
                  <a:gd name="connsiteX25" fmla="*/ 1274400 w 2739600"/>
                  <a:gd name="connsiteY25" fmla="*/ 0 h 475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739600" h="4759074">
                    <a:moveTo>
                      <a:pt x="1274400" y="0"/>
                    </a:moveTo>
                    <a:cubicBezTo>
                      <a:pt x="1628304" y="0"/>
                      <a:pt x="1948704" y="143448"/>
                      <a:pt x="2180628" y="375372"/>
                    </a:cubicBezTo>
                    <a:lnTo>
                      <a:pt x="2196629" y="392977"/>
                    </a:lnTo>
                    <a:lnTo>
                      <a:pt x="2271105" y="492573"/>
                    </a:lnTo>
                    <a:cubicBezTo>
                      <a:pt x="2320402" y="565542"/>
                      <a:pt x="2366281" y="641011"/>
                      <a:pt x="2408511" y="718750"/>
                    </a:cubicBezTo>
                    <a:lnTo>
                      <a:pt x="2501040" y="910829"/>
                    </a:lnTo>
                    <a:lnTo>
                      <a:pt x="2524026" y="958545"/>
                    </a:lnTo>
                    <a:cubicBezTo>
                      <a:pt x="2662839" y="1286736"/>
                      <a:pt x="2739600" y="1647565"/>
                      <a:pt x="2739600" y="2026322"/>
                    </a:cubicBezTo>
                    <a:cubicBezTo>
                      <a:pt x="2739600" y="3446661"/>
                      <a:pt x="1660152" y="4614880"/>
                      <a:pt x="276876" y="4755359"/>
                    </a:cubicBezTo>
                    <a:lnTo>
                      <a:pt x="203318" y="4759074"/>
                    </a:lnTo>
                    <a:lnTo>
                      <a:pt x="258287" y="4750684"/>
                    </a:lnTo>
                    <a:cubicBezTo>
                      <a:pt x="842291" y="4631180"/>
                      <a:pt x="1281600" y="4114454"/>
                      <a:pt x="1281600" y="3495122"/>
                    </a:cubicBezTo>
                    <a:cubicBezTo>
                      <a:pt x="1281600" y="3096980"/>
                      <a:pt x="1100049" y="2741242"/>
                      <a:pt x="815217" y="2506177"/>
                    </a:cubicBezTo>
                    <a:lnTo>
                      <a:pt x="722834" y="2437094"/>
                    </a:lnTo>
                    <a:lnTo>
                      <a:pt x="716555" y="2432399"/>
                    </a:lnTo>
                    <a:cubicBezTo>
                      <a:pt x="682464" y="2409368"/>
                      <a:pt x="647206" y="2387934"/>
                      <a:pt x="610887" y="2368204"/>
                    </a:cubicBezTo>
                    <a:lnTo>
                      <a:pt x="551567" y="2339629"/>
                    </a:lnTo>
                    <a:lnTo>
                      <a:pt x="459183" y="2270545"/>
                    </a:lnTo>
                    <a:cubicBezTo>
                      <a:pt x="237648" y="2087717"/>
                      <a:pt x="78590" y="1831889"/>
                      <a:pt x="18838" y="1539887"/>
                    </a:cubicBezTo>
                    <a:lnTo>
                      <a:pt x="0" y="1416456"/>
                    </a:lnTo>
                    <a:lnTo>
                      <a:pt x="583" y="1412636"/>
                    </a:lnTo>
                    <a:cubicBezTo>
                      <a:pt x="4959" y="1369552"/>
                      <a:pt x="7200" y="1325838"/>
                      <a:pt x="7200" y="1281600"/>
                    </a:cubicBezTo>
                    <a:cubicBezTo>
                      <a:pt x="7200" y="1237362"/>
                      <a:pt x="4959" y="1193647"/>
                      <a:pt x="583" y="1150564"/>
                    </a:cubicBezTo>
                    <a:lnTo>
                      <a:pt x="0" y="1146744"/>
                    </a:lnTo>
                    <a:lnTo>
                      <a:pt x="18838" y="1023313"/>
                    </a:lnTo>
                    <a:cubicBezTo>
                      <a:pt x="138342" y="439309"/>
                      <a:pt x="655068" y="0"/>
                      <a:pt x="12744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rgbClr val="4CBADC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 dirty="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9B934FDF-717C-EADC-7189-AF8960185FB9}"/>
                  </a:ext>
                </a:extLst>
              </p:cNvPr>
              <p:cNvSpPr/>
              <p:nvPr/>
            </p:nvSpPr>
            <p:spPr>
              <a:xfrm>
                <a:off x="3189181" y="685800"/>
                <a:ext cx="4752629" cy="3280078"/>
              </a:xfrm>
              <a:custGeom>
                <a:avLst/>
                <a:gdLst>
                  <a:gd name="connsiteX0" fmla="*/ 2552400 w 4752629"/>
                  <a:gd name="connsiteY0" fmla="*/ 0 h 3280078"/>
                  <a:gd name="connsiteX1" fmla="*/ 4669187 w 4752629"/>
                  <a:gd name="connsiteY1" fmla="*/ 998270 h 3280078"/>
                  <a:gd name="connsiteX2" fmla="*/ 4752629 w 4752629"/>
                  <a:gd name="connsiteY2" fmla="*/ 1109855 h 3280078"/>
                  <a:gd name="connsiteX3" fmla="*/ 4736628 w 4752629"/>
                  <a:gd name="connsiteY3" fmla="*/ 1092250 h 3280078"/>
                  <a:gd name="connsiteX4" fmla="*/ 3830400 w 4752629"/>
                  <a:gd name="connsiteY4" fmla="*/ 716878 h 3280078"/>
                  <a:gd name="connsiteX5" fmla="*/ 2574838 w 4752629"/>
                  <a:gd name="connsiteY5" fmla="*/ 1740191 h 3280078"/>
                  <a:gd name="connsiteX6" fmla="*/ 2556000 w 4752629"/>
                  <a:gd name="connsiteY6" fmla="*/ 1863622 h 3280078"/>
                  <a:gd name="connsiteX7" fmla="*/ 2555417 w 4752629"/>
                  <a:gd name="connsiteY7" fmla="*/ 1867442 h 3280078"/>
                  <a:gd name="connsiteX8" fmla="*/ 2548800 w 4752629"/>
                  <a:gd name="connsiteY8" fmla="*/ 1998478 h 3280078"/>
                  <a:gd name="connsiteX9" fmla="*/ 2555417 w 4752629"/>
                  <a:gd name="connsiteY9" fmla="*/ 2129514 h 3280078"/>
                  <a:gd name="connsiteX10" fmla="*/ 2556000 w 4752629"/>
                  <a:gd name="connsiteY10" fmla="*/ 2133334 h 3280078"/>
                  <a:gd name="connsiteX11" fmla="*/ 2537162 w 4752629"/>
                  <a:gd name="connsiteY11" fmla="*/ 2256765 h 3280078"/>
                  <a:gd name="connsiteX12" fmla="*/ 2096817 w 4752629"/>
                  <a:gd name="connsiteY12" fmla="*/ 2987423 h 3280078"/>
                  <a:gd name="connsiteX13" fmla="*/ 2004432 w 4752629"/>
                  <a:gd name="connsiteY13" fmla="*/ 3056507 h 3280078"/>
                  <a:gd name="connsiteX14" fmla="*/ 1945113 w 4752629"/>
                  <a:gd name="connsiteY14" fmla="*/ 3085082 h 3280078"/>
                  <a:gd name="connsiteX15" fmla="*/ 1839445 w 4752629"/>
                  <a:gd name="connsiteY15" fmla="*/ 3149277 h 3280078"/>
                  <a:gd name="connsiteX16" fmla="*/ 1833165 w 4752629"/>
                  <a:gd name="connsiteY16" fmla="*/ 3153973 h 3280078"/>
                  <a:gd name="connsiteX17" fmla="*/ 1780457 w 4752629"/>
                  <a:gd name="connsiteY17" fmla="*/ 3179364 h 3280078"/>
                  <a:gd name="connsiteX18" fmla="*/ 1281600 w 4752629"/>
                  <a:gd name="connsiteY18" fmla="*/ 3280078 h 3280078"/>
                  <a:gd name="connsiteX19" fmla="*/ 0 w 4752629"/>
                  <a:gd name="connsiteY19" fmla="*/ 1998478 h 3280078"/>
                  <a:gd name="connsiteX20" fmla="*/ 57618 w 4752629"/>
                  <a:gd name="connsiteY20" fmla="*/ 1617369 h 3280078"/>
                  <a:gd name="connsiteX21" fmla="*/ 73048 w 4752629"/>
                  <a:gd name="connsiteY21" fmla="*/ 1575212 h 3280078"/>
                  <a:gd name="connsiteX22" fmla="*/ 140289 w 4752629"/>
                  <a:gd name="connsiteY22" fmla="*/ 1435628 h 3280078"/>
                  <a:gd name="connsiteX23" fmla="*/ 277695 w 4752629"/>
                  <a:gd name="connsiteY23" fmla="*/ 1209451 h 3280078"/>
                  <a:gd name="connsiteX24" fmla="*/ 318747 w 4752629"/>
                  <a:gd name="connsiteY24" fmla="*/ 1154552 h 3280078"/>
                  <a:gd name="connsiteX25" fmla="*/ 435613 w 4752629"/>
                  <a:gd name="connsiteY25" fmla="*/ 998270 h 3280078"/>
                  <a:gd name="connsiteX26" fmla="*/ 2552400 w 4752629"/>
                  <a:gd name="connsiteY26" fmla="*/ 0 h 328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52629" h="3280078">
                    <a:moveTo>
                      <a:pt x="2552400" y="0"/>
                    </a:moveTo>
                    <a:cubicBezTo>
                      <a:pt x="3404603" y="0"/>
                      <a:pt x="4166044" y="388601"/>
                      <a:pt x="4669187" y="998270"/>
                    </a:cubicBezTo>
                    <a:lnTo>
                      <a:pt x="4752629" y="1109855"/>
                    </a:lnTo>
                    <a:lnTo>
                      <a:pt x="4736628" y="1092250"/>
                    </a:lnTo>
                    <a:cubicBezTo>
                      <a:pt x="4504704" y="860326"/>
                      <a:pt x="4184304" y="716878"/>
                      <a:pt x="3830400" y="716878"/>
                    </a:cubicBezTo>
                    <a:cubicBezTo>
                      <a:pt x="3211068" y="716878"/>
                      <a:pt x="2694342" y="1156187"/>
                      <a:pt x="2574838" y="1740191"/>
                    </a:cubicBezTo>
                    <a:lnTo>
                      <a:pt x="2556000" y="1863622"/>
                    </a:lnTo>
                    <a:lnTo>
                      <a:pt x="2555417" y="1867442"/>
                    </a:lnTo>
                    <a:cubicBezTo>
                      <a:pt x="2551042" y="1910525"/>
                      <a:pt x="2548800" y="1954240"/>
                      <a:pt x="2548800" y="1998478"/>
                    </a:cubicBezTo>
                    <a:cubicBezTo>
                      <a:pt x="2548800" y="2042716"/>
                      <a:pt x="2551042" y="2086430"/>
                      <a:pt x="2555417" y="2129514"/>
                    </a:cubicBezTo>
                    <a:lnTo>
                      <a:pt x="2556000" y="2133334"/>
                    </a:lnTo>
                    <a:lnTo>
                      <a:pt x="2537162" y="2256765"/>
                    </a:lnTo>
                    <a:cubicBezTo>
                      <a:pt x="2477410" y="2548767"/>
                      <a:pt x="2318353" y="2804595"/>
                      <a:pt x="2096817" y="2987423"/>
                    </a:cubicBezTo>
                    <a:lnTo>
                      <a:pt x="2004432" y="3056507"/>
                    </a:lnTo>
                    <a:lnTo>
                      <a:pt x="1945113" y="3085082"/>
                    </a:lnTo>
                    <a:cubicBezTo>
                      <a:pt x="1908795" y="3104812"/>
                      <a:pt x="1873536" y="3126246"/>
                      <a:pt x="1839445" y="3149277"/>
                    </a:cubicBezTo>
                    <a:lnTo>
                      <a:pt x="1833165" y="3153973"/>
                    </a:lnTo>
                    <a:lnTo>
                      <a:pt x="1780457" y="3179364"/>
                    </a:lnTo>
                    <a:cubicBezTo>
                      <a:pt x="1627128" y="3244216"/>
                      <a:pt x="1458552" y="3280078"/>
                      <a:pt x="1281600" y="3280078"/>
                    </a:cubicBezTo>
                    <a:cubicBezTo>
                      <a:pt x="573792" y="3280078"/>
                      <a:pt x="0" y="2706286"/>
                      <a:pt x="0" y="1998478"/>
                    </a:cubicBezTo>
                    <a:cubicBezTo>
                      <a:pt x="0" y="1865764"/>
                      <a:pt x="20172" y="1737761"/>
                      <a:pt x="57618" y="1617369"/>
                    </a:cubicBezTo>
                    <a:lnTo>
                      <a:pt x="73048" y="1575212"/>
                    </a:lnTo>
                    <a:lnTo>
                      <a:pt x="140289" y="1435628"/>
                    </a:lnTo>
                    <a:cubicBezTo>
                      <a:pt x="182519" y="1357889"/>
                      <a:pt x="228398" y="1282420"/>
                      <a:pt x="277695" y="1209451"/>
                    </a:cubicBezTo>
                    <a:lnTo>
                      <a:pt x="318747" y="1154552"/>
                    </a:lnTo>
                    <a:lnTo>
                      <a:pt x="435613" y="998270"/>
                    </a:lnTo>
                    <a:cubicBezTo>
                      <a:pt x="938756" y="388601"/>
                      <a:pt x="1700197" y="0"/>
                      <a:pt x="25524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rgbClr val="7030A0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 dirty="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208897DA-270C-B70C-2C26-49286F37CC15}"/>
                  </a:ext>
                </a:extLst>
              </p:cNvPr>
              <p:cNvSpPr/>
              <p:nvPr/>
            </p:nvSpPr>
            <p:spPr>
              <a:xfrm>
                <a:off x="2998382" y="2261011"/>
                <a:ext cx="4028399" cy="3911188"/>
              </a:xfrm>
              <a:custGeom>
                <a:avLst/>
                <a:gdLst>
                  <a:gd name="connsiteX0" fmla="*/ 263848 w 4028399"/>
                  <a:gd name="connsiteY0" fmla="*/ 0 h 3911188"/>
                  <a:gd name="connsiteX1" fmla="*/ 248418 w 4028399"/>
                  <a:gd name="connsiteY1" fmla="*/ 42157 h 3911188"/>
                  <a:gd name="connsiteX2" fmla="*/ 190800 w 4028399"/>
                  <a:gd name="connsiteY2" fmla="*/ 423266 h 3911188"/>
                  <a:gd name="connsiteX3" fmla="*/ 1472400 w 4028399"/>
                  <a:gd name="connsiteY3" fmla="*/ 1704866 h 3911188"/>
                  <a:gd name="connsiteX4" fmla="*/ 1971257 w 4028399"/>
                  <a:gd name="connsiteY4" fmla="*/ 1604152 h 3911188"/>
                  <a:gd name="connsiteX5" fmla="*/ 2023962 w 4028399"/>
                  <a:gd name="connsiteY5" fmla="*/ 1578763 h 3911188"/>
                  <a:gd name="connsiteX6" fmla="*/ 2023964 w 4028399"/>
                  <a:gd name="connsiteY6" fmla="*/ 1578761 h 3911188"/>
                  <a:gd name="connsiteX7" fmla="*/ 2083286 w 4028399"/>
                  <a:gd name="connsiteY7" fmla="*/ 1550184 h 3911188"/>
                  <a:gd name="connsiteX8" fmla="*/ 2188954 w 4028399"/>
                  <a:gd name="connsiteY8" fmla="*/ 1485989 h 3911188"/>
                  <a:gd name="connsiteX9" fmla="*/ 2195231 w 4028399"/>
                  <a:gd name="connsiteY9" fmla="*/ 1481295 h 3911188"/>
                  <a:gd name="connsiteX10" fmla="*/ 2247943 w 4028399"/>
                  <a:gd name="connsiteY10" fmla="*/ 1455903 h 3911188"/>
                  <a:gd name="connsiteX11" fmla="*/ 2746799 w 4028399"/>
                  <a:gd name="connsiteY11" fmla="*/ 1355188 h 3911188"/>
                  <a:gd name="connsiteX12" fmla="*/ 3245656 w 4028399"/>
                  <a:gd name="connsiteY12" fmla="*/ 1455903 h 3911188"/>
                  <a:gd name="connsiteX13" fmla="*/ 3298366 w 4028399"/>
                  <a:gd name="connsiteY13" fmla="*/ 1481295 h 3911188"/>
                  <a:gd name="connsiteX14" fmla="*/ 3304644 w 4028399"/>
                  <a:gd name="connsiteY14" fmla="*/ 1485989 h 3911188"/>
                  <a:gd name="connsiteX15" fmla="*/ 3410312 w 4028399"/>
                  <a:gd name="connsiteY15" fmla="*/ 1550184 h 3911188"/>
                  <a:gd name="connsiteX16" fmla="*/ 3469633 w 4028399"/>
                  <a:gd name="connsiteY16" fmla="*/ 1578760 h 3911188"/>
                  <a:gd name="connsiteX17" fmla="*/ 3562016 w 4028399"/>
                  <a:gd name="connsiteY17" fmla="*/ 1647843 h 3911188"/>
                  <a:gd name="connsiteX18" fmla="*/ 4028399 w 4028399"/>
                  <a:gd name="connsiteY18" fmla="*/ 2636788 h 3911188"/>
                  <a:gd name="connsiteX19" fmla="*/ 3005086 w 4028399"/>
                  <a:gd name="connsiteY19" fmla="*/ 3892350 h 3911188"/>
                  <a:gd name="connsiteX20" fmla="*/ 2950117 w 4028399"/>
                  <a:gd name="connsiteY20" fmla="*/ 3900740 h 3911188"/>
                  <a:gd name="connsiteX21" fmla="*/ 2743199 w 4028399"/>
                  <a:gd name="connsiteY21" fmla="*/ 3911188 h 3911188"/>
                  <a:gd name="connsiteX22" fmla="*/ 2547042 w 4028399"/>
                  <a:gd name="connsiteY22" fmla="*/ 3901283 h 3911188"/>
                  <a:gd name="connsiteX23" fmla="*/ 2547042 w 4028399"/>
                  <a:gd name="connsiteY23" fmla="*/ 3901283 h 3911188"/>
                  <a:gd name="connsiteX24" fmla="*/ 2462724 w 4028399"/>
                  <a:gd name="connsiteY24" fmla="*/ 3897025 h 3911188"/>
                  <a:gd name="connsiteX25" fmla="*/ 0 w 4028399"/>
                  <a:gd name="connsiteY25" fmla="*/ 1167988 h 3911188"/>
                  <a:gd name="connsiteX26" fmla="*/ 215574 w 4028399"/>
                  <a:gd name="connsiteY26" fmla="*/ 100211 h 3911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028399" h="3911188">
                    <a:moveTo>
                      <a:pt x="263848" y="0"/>
                    </a:moveTo>
                    <a:lnTo>
                      <a:pt x="248418" y="42157"/>
                    </a:lnTo>
                    <a:cubicBezTo>
                      <a:pt x="210972" y="162549"/>
                      <a:pt x="190800" y="290552"/>
                      <a:pt x="190800" y="423266"/>
                    </a:cubicBezTo>
                    <a:cubicBezTo>
                      <a:pt x="190800" y="1131074"/>
                      <a:pt x="764592" y="1704866"/>
                      <a:pt x="1472400" y="1704866"/>
                    </a:cubicBezTo>
                    <a:cubicBezTo>
                      <a:pt x="1649352" y="1704866"/>
                      <a:pt x="1817928" y="1669004"/>
                      <a:pt x="1971257" y="1604152"/>
                    </a:cubicBezTo>
                    <a:lnTo>
                      <a:pt x="2023962" y="1578763"/>
                    </a:lnTo>
                    <a:lnTo>
                      <a:pt x="2023964" y="1578761"/>
                    </a:lnTo>
                    <a:lnTo>
                      <a:pt x="2083286" y="1550184"/>
                    </a:lnTo>
                    <a:cubicBezTo>
                      <a:pt x="2119605" y="1530454"/>
                      <a:pt x="2154863" y="1509020"/>
                      <a:pt x="2188954" y="1485989"/>
                    </a:cubicBezTo>
                    <a:lnTo>
                      <a:pt x="2195231" y="1481295"/>
                    </a:lnTo>
                    <a:lnTo>
                      <a:pt x="2247943" y="1455903"/>
                    </a:lnTo>
                    <a:cubicBezTo>
                      <a:pt x="2401271" y="1391050"/>
                      <a:pt x="2569847" y="1355188"/>
                      <a:pt x="2746799" y="1355188"/>
                    </a:cubicBezTo>
                    <a:cubicBezTo>
                      <a:pt x="2923751" y="1355188"/>
                      <a:pt x="3092327" y="1391050"/>
                      <a:pt x="3245656" y="1455903"/>
                    </a:cubicBezTo>
                    <a:lnTo>
                      <a:pt x="3298366" y="1481295"/>
                    </a:lnTo>
                    <a:lnTo>
                      <a:pt x="3304644" y="1485989"/>
                    </a:lnTo>
                    <a:cubicBezTo>
                      <a:pt x="3338735" y="1509020"/>
                      <a:pt x="3373994" y="1530454"/>
                      <a:pt x="3410312" y="1550184"/>
                    </a:cubicBezTo>
                    <a:lnTo>
                      <a:pt x="3469633" y="1578760"/>
                    </a:lnTo>
                    <a:lnTo>
                      <a:pt x="3562016" y="1647843"/>
                    </a:lnTo>
                    <a:cubicBezTo>
                      <a:pt x="3846848" y="1882908"/>
                      <a:pt x="4028399" y="2238646"/>
                      <a:pt x="4028399" y="2636788"/>
                    </a:cubicBezTo>
                    <a:cubicBezTo>
                      <a:pt x="4028399" y="3256120"/>
                      <a:pt x="3589090" y="3772846"/>
                      <a:pt x="3005086" y="3892350"/>
                    </a:cubicBezTo>
                    <a:lnTo>
                      <a:pt x="2950117" y="3900740"/>
                    </a:lnTo>
                    <a:lnTo>
                      <a:pt x="2743199" y="3911188"/>
                    </a:lnTo>
                    <a:lnTo>
                      <a:pt x="2547042" y="3901283"/>
                    </a:lnTo>
                    <a:lnTo>
                      <a:pt x="2547042" y="3901283"/>
                    </a:lnTo>
                    <a:lnTo>
                      <a:pt x="2462724" y="3897025"/>
                    </a:lnTo>
                    <a:cubicBezTo>
                      <a:pt x="1079448" y="3756546"/>
                      <a:pt x="0" y="2588327"/>
                      <a:pt x="0" y="1167988"/>
                    </a:cubicBezTo>
                    <a:cubicBezTo>
                      <a:pt x="0" y="789231"/>
                      <a:pt x="76761" y="428402"/>
                      <a:pt x="215574" y="100211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rgbClr val="0070C0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 dirty="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F75A31FE-378B-9CFE-35A8-51DBB74A39E2}"/>
                  </a:ext>
                </a:extLst>
              </p:cNvPr>
              <p:cNvSpPr/>
              <p:nvPr/>
            </p:nvSpPr>
            <p:spPr>
              <a:xfrm>
                <a:off x="6296749" y="3742308"/>
                <a:ext cx="171267" cy="97465"/>
              </a:xfrm>
              <a:custGeom>
                <a:avLst/>
                <a:gdLst>
                  <a:gd name="connsiteX0" fmla="*/ 0 w 171267"/>
                  <a:gd name="connsiteY0" fmla="*/ 0 h 97465"/>
                  <a:gd name="connsiteX1" fmla="*/ 59320 w 171267"/>
                  <a:gd name="connsiteY1" fmla="*/ 28575 h 97465"/>
                  <a:gd name="connsiteX2" fmla="*/ 164988 w 171267"/>
                  <a:gd name="connsiteY2" fmla="*/ 92770 h 97465"/>
                  <a:gd name="connsiteX3" fmla="*/ 171267 w 171267"/>
                  <a:gd name="connsiteY3" fmla="*/ 97465 h 97465"/>
                  <a:gd name="connsiteX4" fmla="*/ 111946 w 171267"/>
                  <a:gd name="connsiteY4" fmla="*/ 68889 h 97465"/>
                  <a:gd name="connsiteX5" fmla="*/ 6278 w 171267"/>
                  <a:gd name="connsiteY5" fmla="*/ 4694 h 97465"/>
                  <a:gd name="connsiteX6" fmla="*/ 0 w 171267"/>
                  <a:gd name="connsiteY6" fmla="*/ 0 h 97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267" h="97465">
                    <a:moveTo>
                      <a:pt x="0" y="0"/>
                    </a:moveTo>
                    <a:lnTo>
                      <a:pt x="59320" y="28575"/>
                    </a:lnTo>
                    <a:cubicBezTo>
                      <a:pt x="95639" y="48305"/>
                      <a:pt x="130897" y="69739"/>
                      <a:pt x="164988" y="92770"/>
                    </a:cubicBezTo>
                    <a:lnTo>
                      <a:pt x="171267" y="97465"/>
                    </a:lnTo>
                    <a:lnTo>
                      <a:pt x="111946" y="68889"/>
                    </a:lnTo>
                    <a:cubicBezTo>
                      <a:pt x="75628" y="49159"/>
                      <a:pt x="40369" y="27725"/>
                      <a:pt x="6278" y="46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chemeClr val="tx2">
                    <a:lumMod val="75000"/>
                    <a:lumOff val="25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38B8113F-CC30-8EC9-23EB-36A808B208FD}"/>
                  </a:ext>
                </a:extLst>
              </p:cNvPr>
              <p:cNvSpPr/>
              <p:nvPr/>
            </p:nvSpPr>
            <p:spPr>
              <a:xfrm>
                <a:off x="5545425" y="6161752"/>
                <a:ext cx="403075" cy="17648"/>
              </a:xfrm>
              <a:custGeom>
                <a:avLst/>
                <a:gdLst>
                  <a:gd name="connsiteX0" fmla="*/ 403075 w 403075"/>
                  <a:gd name="connsiteY0" fmla="*/ 0 h 17648"/>
                  <a:gd name="connsiteX1" fmla="*/ 330793 w 403075"/>
                  <a:gd name="connsiteY1" fmla="*/ 11031 h 17648"/>
                  <a:gd name="connsiteX2" fmla="*/ 199757 w 403075"/>
                  <a:gd name="connsiteY2" fmla="*/ 17648 h 17648"/>
                  <a:gd name="connsiteX3" fmla="*/ 68721 w 403075"/>
                  <a:gd name="connsiteY3" fmla="*/ 11031 h 17648"/>
                  <a:gd name="connsiteX4" fmla="*/ 0 w 403075"/>
                  <a:gd name="connsiteY4" fmla="*/ 543 h 17648"/>
                  <a:gd name="connsiteX5" fmla="*/ 196157 w 403075"/>
                  <a:gd name="connsiteY5" fmla="*/ 10448 h 17648"/>
                  <a:gd name="connsiteX6" fmla="*/ 403075 w 403075"/>
                  <a:gd name="connsiteY6" fmla="*/ 0 h 1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3075" h="17648">
                    <a:moveTo>
                      <a:pt x="403075" y="0"/>
                    </a:moveTo>
                    <a:lnTo>
                      <a:pt x="330793" y="11031"/>
                    </a:lnTo>
                    <a:cubicBezTo>
                      <a:pt x="287710" y="15407"/>
                      <a:pt x="243995" y="17648"/>
                      <a:pt x="199757" y="17648"/>
                    </a:cubicBezTo>
                    <a:cubicBezTo>
                      <a:pt x="155519" y="17648"/>
                      <a:pt x="111805" y="15407"/>
                      <a:pt x="68721" y="11031"/>
                    </a:cubicBezTo>
                    <a:lnTo>
                      <a:pt x="0" y="543"/>
                    </a:lnTo>
                    <a:lnTo>
                      <a:pt x="196157" y="10448"/>
                    </a:lnTo>
                    <a:lnTo>
                      <a:pt x="403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>
                    <a:alpha val="5000"/>
                  </a:schemeClr>
                </a:solidFill>
              </a:ln>
              <a:effectLst>
                <a:innerShdw blurRad="762000">
                  <a:schemeClr val="tx2">
                    <a:lumMod val="75000"/>
                    <a:lumOff val="25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</a:pPr>
                <a:endParaRPr lang="es-CL" sz="1350" kern="12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</p:grpSp>
        <p:pic>
          <p:nvPicPr>
            <p:cNvPr id="4" name="Gráfico 3" descr="Insignia 3 con relleno sólido">
              <a:extLst>
                <a:ext uri="{FF2B5EF4-FFF2-40B4-BE49-F238E27FC236}">
                  <a16:creationId xmlns:a16="http://schemas.microsoft.com/office/drawing/2014/main" id="{D0E060EC-D543-CB27-B1C6-63F60C60D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2571468">
              <a:off x="3468549" y="1846899"/>
              <a:ext cx="914400" cy="914400"/>
            </a:xfrm>
            <a:prstGeom prst="rect">
              <a:avLst/>
            </a:prstGeom>
          </p:spPr>
        </p:pic>
        <p:pic>
          <p:nvPicPr>
            <p:cNvPr id="5" name="Gráfico 4" descr="Insignia 1 con relleno sólido">
              <a:extLst>
                <a:ext uri="{FF2B5EF4-FFF2-40B4-BE49-F238E27FC236}">
                  <a16:creationId xmlns:a16="http://schemas.microsoft.com/office/drawing/2014/main" id="{2A3EF534-F95B-606A-2B42-7C0CBD67B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 rot="20452104">
              <a:off x="5258868" y="1412414"/>
              <a:ext cx="914400" cy="914400"/>
            </a:xfrm>
            <a:prstGeom prst="rect">
              <a:avLst/>
            </a:prstGeom>
          </p:spPr>
        </p:pic>
        <p:pic>
          <p:nvPicPr>
            <p:cNvPr id="6" name="Gráfico 5" descr="Insignia con relleno sólido">
              <a:extLst>
                <a:ext uri="{FF2B5EF4-FFF2-40B4-BE49-F238E27FC236}">
                  <a16:creationId xmlns:a16="http://schemas.microsoft.com/office/drawing/2014/main" id="{2E628BBA-91CE-7D91-078A-B273A69C1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4475834">
              <a:off x="4758021" y="3138240"/>
              <a:ext cx="914400" cy="914400"/>
            </a:xfrm>
            <a:prstGeom prst="rect">
              <a:avLst/>
            </a:prstGeom>
          </p:spPr>
        </p:pic>
      </p:grpSp>
      <p:pic>
        <p:nvPicPr>
          <p:cNvPr id="34" name="Gráfico 33" descr="Cronómetro 75% con relleno sólido">
            <a:extLst>
              <a:ext uri="{FF2B5EF4-FFF2-40B4-BE49-F238E27FC236}">
                <a16:creationId xmlns:a16="http://schemas.microsoft.com/office/drawing/2014/main" id="{4953AD79-2ECB-2F1D-5613-1F727E0486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7696118">
            <a:off x="724681" y="2883239"/>
            <a:ext cx="779886" cy="779886"/>
          </a:xfrm>
          <a:prstGeom prst="rect">
            <a:avLst/>
          </a:prstGeom>
        </p:spPr>
      </p:pic>
      <p:pic>
        <p:nvPicPr>
          <p:cNvPr id="35" name="Gráfico 34" descr="Reloj con relleno sólido">
            <a:extLst>
              <a:ext uri="{FF2B5EF4-FFF2-40B4-BE49-F238E27FC236}">
                <a16:creationId xmlns:a16="http://schemas.microsoft.com/office/drawing/2014/main" id="{012703DF-2ED9-FB6A-505D-5BDC86AC8F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 rot="14831699">
            <a:off x="1737072" y="1557619"/>
            <a:ext cx="779886" cy="779886"/>
          </a:xfrm>
          <a:prstGeom prst="rect">
            <a:avLst/>
          </a:prstGeom>
        </p:spPr>
      </p:pic>
      <p:pic>
        <p:nvPicPr>
          <p:cNvPr id="36" name="Gráfico 35" descr="Ordenador con relleno sólido">
            <a:extLst>
              <a:ext uri="{FF2B5EF4-FFF2-40B4-BE49-F238E27FC236}">
                <a16:creationId xmlns:a16="http://schemas.microsoft.com/office/drawing/2014/main" id="{FFBD9B94-83AD-E3FE-1F2C-2B84CC14EE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348758" y="3068806"/>
            <a:ext cx="779886" cy="779886"/>
          </a:xfrm>
          <a:prstGeom prst="rect">
            <a:avLst/>
          </a:prstGeom>
        </p:spPr>
      </p:pic>
      <p:grpSp>
        <p:nvGrpSpPr>
          <p:cNvPr id="2240" name="Google Shape;828;p24">
            <a:extLst>
              <a:ext uri="{FF2B5EF4-FFF2-40B4-BE49-F238E27FC236}">
                <a16:creationId xmlns:a16="http://schemas.microsoft.com/office/drawing/2014/main" id="{F37811FF-FB0E-1E71-27F4-8F4062425EB2}"/>
              </a:ext>
            </a:extLst>
          </p:cNvPr>
          <p:cNvGrpSpPr/>
          <p:nvPr/>
        </p:nvGrpSpPr>
        <p:grpSpPr>
          <a:xfrm>
            <a:off x="8004901" y="2060568"/>
            <a:ext cx="1049613" cy="2596076"/>
            <a:chOff x="7788806" y="896621"/>
            <a:chExt cx="1534951" cy="3909429"/>
          </a:xfrm>
        </p:grpSpPr>
        <p:sp>
          <p:nvSpPr>
            <p:cNvPr id="2241" name="Google Shape;829;p24">
              <a:extLst>
                <a:ext uri="{FF2B5EF4-FFF2-40B4-BE49-F238E27FC236}">
                  <a16:creationId xmlns:a16="http://schemas.microsoft.com/office/drawing/2014/main" id="{178F1984-B07D-D479-E533-72CFCE7D2D3D}"/>
                </a:ext>
              </a:extLst>
            </p:cNvPr>
            <p:cNvSpPr/>
            <p:nvPr/>
          </p:nvSpPr>
          <p:spPr>
            <a:xfrm>
              <a:off x="7876475" y="4579250"/>
              <a:ext cx="1359600" cy="226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42" name="Google Shape;830;p24">
              <a:extLst>
                <a:ext uri="{FF2B5EF4-FFF2-40B4-BE49-F238E27FC236}">
                  <a16:creationId xmlns:a16="http://schemas.microsoft.com/office/drawing/2014/main" id="{80731ECA-485D-101D-BB65-0E54135DF753}"/>
                </a:ext>
              </a:extLst>
            </p:cNvPr>
            <p:cNvGrpSpPr/>
            <p:nvPr/>
          </p:nvGrpSpPr>
          <p:grpSpPr>
            <a:xfrm>
              <a:off x="7788806" y="896621"/>
              <a:ext cx="1534951" cy="3828409"/>
              <a:chOff x="7788800" y="995476"/>
              <a:chExt cx="1495325" cy="3729575"/>
            </a:xfrm>
          </p:grpSpPr>
          <p:sp>
            <p:nvSpPr>
              <p:cNvPr id="2243" name="Google Shape;831;p24">
                <a:extLst>
                  <a:ext uri="{FF2B5EF4-FFF2-40B4-BE49-F238E27FC236}">
                    <a16:creationId xmlns:a16="http://schemas.microsoft.com/office/drawing/2014/main" id="{FD233095-4557-9E2B-361D-F766572078F4}"/>
                  </a:ext>
                </a:extLst>
              </p:cNvPr>
              <p:cNvSpPr/>
              <p:nvPr/>
            </p:nvSpPr>
            <p:spPr>
              <a:xfrm>
                <a:off x="8553700" y="2358187"/>
                <a:ext cx="718500" cy="356700"/>
              </a:xfrm>
              <a:custGeom>
                <a:avLst/>
                <a:gdLst/>
                <a:ahLst/>
                <a:cxnLst/>
                <a:rect l="l" t="t" r="r" b="b"/>
                <a:pathLst>
                  <a:path w="28740" h="14268" extrusionOk="0">
                    <a:moveTo>
                      <a:pt x="23374" y="0"/>
                    </a:moveTo>
                    <a:lnTo>
                      <a:pt x="23114" y="28"/>
                    </a:lnTo>
                    <a:lnTo>
                      <a:pt x="22869" y="69"/>
                    </a:lnTo>
                    <a:lnTo>
                      <a:pt x="22609" y="110"/>
                    </a:lnTo>
                    <a:lnTo>
                      <a:pt x="3932" y="4260"/>
                    </a:lnTo>
                    <a:lnTo>
                      <a:pt x="3687" y="4315"/>
                    </a:lnTo>
                    <a:lnTo>
                      <a:pt x="3441" y="4396"/>
                    </a:lnTo>
                    <a:lnTo>
                      <a:pt x="3195" y="4478"/>
                    </a:lnTo>
                    <a:lnTo>
                      <a:pt x="2963" y="4574"/>
                    </a:lnTo>
                    <a:lnTo>
                      <a:pt x="2745" y="4683"/>
                    </a:lnTo>
                    <a:lnTo>
                      <a:pt x="2526" y="4792"/>
                    </a:lnTo>
                    <a:lnTo>
                      <a:pt x="2308" y="4929"/>
                    </a:lnTo>
                    <a:lnTo>
                      <a:pt x="2117" y="5065"/>
                    </a:lnTo>
                    <a:lnTo>
                      <a:pt x="1912" y="5216"/>
                    </a:lnTo>
                    <a:lnTo>
                      <a:pt x="1734" y="5366"/>
                    </a:lnTo>
                    <a:lnTo>
                      <a:pt x="1543" y="5530"/>
                    </a:lnTo>
                    <a:lnTo>
                      <a:pt x="1379" y="5693"/>
                    </a:lnTo>
                    <a:lnTo>
                      <a:pt x="1215" y="5871"/>
                    </a:lnTo>
                    <a:lnTo>
                      <a:pt x="1065" y="6062"/>
                    </a:lnTo>
                    <a:lnTo>
                      <a:pt x="915" y="6253"/>
                    </a:lnTo>
                    <a:lnTo>
                      <a:pt x="792" y="6458"/>
                    </a:lnTo>
                    <a:lnTo>
                      <a:pt x="669" y="6663"/>
                    </a:lnTo>
                    <a:lnTo>
                      <a:pt x="546" y="6881"/>
                    </a:lnTo>
                    <a:lnTo>
                      <a:pt x="437" y="7086"/>
                    </a:lnTo>
                    <a:lnTo>
                      <a:pt x="355" y="7318"/>
                    </a:lnTo>
                    <a:lnTo>
                      <a:pt x="260" y="7537"/>
                    </a:lnTo>
                    <a:lnTo>
                      <a:pt x="191" y="7769"/>
                    </a:lnTo>
                    <a:lnTo>
                      <a:pt x="137" y="8001"/>
                    </a:lnTo>
                    <a:lnTo>
                      <a:pt x="82" y="8246"/>
                    </a:lnTo>
                    <a:lnTo>
                      <a:pt x="41" y="8492"/>
                    </a:lnTo>
                    <a:lnTo>
                      <a:pt x="14" y="8738"/>
                    </a:lnTo>
                    <a:lnTo>
                      <a:pt x="0" y="8984"/>
                    </a:lnTo>
                    <a:lnTo>
                      <a:pt x="0" y="9229"/>
                    </a:lnTo>
                    <a:lnTo>
                      <a:pt x="14" y="9475"/>
                    </a:lnTo>
                    <a:lnTo>
                      <a:pt x="41" y="9735"/>
                    </a:lnTo>
                    <a:lnTo>
                      <a:pt x="69" y="9980"/>
                    </a:lnTo>
                    <a:lnTo>
                      <a:pt x="123" y="10240"/>
                    </a:lnTo>
                    <a:lnTo>
                      <a:pt x="137" y="10335"/>
                    </a:lnTo>
                    <a:lnTo>
                      <a:pt x="205" y="10581"/>
                    </a:lnTo>
                    <a:lnTo>
                      <a:pt x="273" y="10827"/>
                    </a:lnTo>
                    <a:lnTo>
                      <a:pt x="369" y="11073"/>
                    </a:lnTo>
                    <a:lnTo>
                      <a:pt x="465" y="11305"/>
                    </a:lnTo>
                    <a:lnTo>
                      <a:pt x="574" y="11523"/>
                    </a:lnTo>
                    <a:lnTo>
                      <a:pt x="683" y="11742"/>
                    </a:lnTo>
                    <a:lnTo>
                      <a:pt x="806" y="11960"/>
                    </a:lnTo>
                    <a:lnTo>
                      <a:pt x="956" y="12151"/>
                    </a:lnTo>
                    <a:lnTo>
                      <a:pt x="1093" y="12356"/>
                    </a:lnTo>
                    <a:lnTo>
                      <a:pt x="1256" y="12533"/>
                    </a:lnTo>
                    <a:lnTo>
                      <a:pt x="1420" y="12711"/>
                    </a:lnTo>
                    <a:lnTo>
                      <a:pt x="1584" y="12888"/>
                    </a:lnTo>
                    <a:lnTo>
                      <a:pt x="1762" y="13052"/>
                    </a:lnTo>
                    <a:lnTo>
                      <a:pt x="1953" y="13202"/>
                    </a:lnTo>
                    <a:lnTo>
                      <a:pt x="2144" y="13339"/>
                    </a:lnTo>
                    <a:lnTo>
                      <a:pt x="2349" y="13475"/>
                    </a:lnTo>
                    <a:lnTo>
                      <a:pt x="2553" y="13598"/>
                    </a:lnTo>
                    <a:lnTo>
                      <a:pt x="2758" y="13721"/>
                    </a:lnTo>
                    <a:lnTo>
                      <a:pt x="2977" y="13817"/>
                    </a:lnTo>
                    <a:lnTo>
                      <a:pt x="3195" y="13912"/>
                    </a:lnTo>
                    <a:lnTo>
                      <a:pt x="3427" y="13994"/>
                    </a:lnTo>
                    <a:lnTo>
                      <a:pt x="3659" y="14076"/>
                    </a:lnTo>
                    <a:lnTo>
                      <a:pt x="3891" y="14131"/>
                    </a:lnTo>
                    <a:lnTo>
                      <a:pt x="4137" y="14185"/>
                    </a:lnTo>
                    <a:lnTo>
                      <a:pt x="4369" y="14226"/>
                    </a:lnTo>
                    <a:lnTo>
                      <a:pt x="4615" y="14254"/>
                    </a:lnTo>
                    <a:lnTo>
                      <a:pt x="4861" y="14267"/>
                    </a:lnTo>
                    <a:lnTo>
                      <a:pt x="5120" y="14267"/>
                    </a:lnTo>
                    <a:lnTo>
                      <a:pt x="5366" y="14254"/>
                    </a:lnTo>
                    <a:lnTo>
                      <a:pt x="5612" y="14226"/>
                    </a:lnTo>
                    <a:lnTo>
                      <a:pt x="5871" y="14199"/>
                    </a:lnTo>
                    <a:lnTo>
                      <a:pt x="6117" y="14144"/>
                    </a:lnTo>
                    <a:lnTo>
                      <a:pt x="24807" y="10008"/>
                    </a:lnTo>
                    <a:lnTo>
                      <a:pt x="25053" y="9939"/>
                    </a:lnTo>
                    <a:lnTo>
                      <a:pt x="25299" y="9871"/>
                    </a:lnTo>
                    <a:lnTo>
                      <a:pt x="25531" y="9789"/>
                    </a:lnTo>
                    <a:lnTo>
                      <a:pt x="25763" y="9694"/>
                    </a:lnTo>
                    <a:lnTo>
                      <a:pt x="25995" y="9584"/>
                    </a:lnTo>
                    <a:lnTo>
                      <a:pt x="26213" y="9462"/>
                    </a:lnTo>
                    <a:lnTo>
                      <a:pt x="26418" y="9339"/>
                    </a:lnTo>
                    <a:lnTo>
                      <a:pt x="26623" y="9202"/>
                    </a:lnTo>
                    <a:lnTo>
                      <a:pt x="26814" y="9052"/>
                    </a:lnTo>
                    <a:lnTo>
                      <a:pt x="27005" y="8902"/>
                    </a:lnTo>
                    <a:lnTo>
                      <a:pt x="27183" y="8738"/>
                    </a:lnTo>
                    <a:lnTo>
                      <a:pt x="27360" y="8560"/>
                    </a:lnTo>
                    <a:lnTo>
                      <a:pt x="27524" y="8383"/>
                    </a:lnTo>
                    <a:lnTo>
                      <a:pt x="27674" y="8192"/>
                    </a:lnTo>
                    <a:lnTo>
                      <a:pt x="27811" y="8001"/>
                    </a:lnTo>
                    <a:lnTo>
                      <a:pt x="27947" y="7810"/>
                    </a:lnTo>
                    <a:lnTo>
                      <a:pt x="28070" y="7605"/>
                    </a:lnTo>
                    <a:lnTo>
                      <a:pt x="28193" y="7386"/>
                    </a:lnTo>
                    <a:lnTo>
                      <a:pt x="28289" y="7168"/>
                    </a:lnTo>
                    <a:lnTo>
                      <a:pt x="28384" y="6949"/>
                    </a:lnTo>
                    <a:lnTo>
                      <a:pt x="28466" y="6717"/>
                    </a:lnTo>
                    <a:lnTo>
                      <a:pt x="28534" y="6485"/>
                    </a:lnTo>
                    <a:lnTo>
                      <a:pt x="28603" y="6253"/>
                    </a:lnTo>
                    <a:lnTo>
                      <a:pt x="28657" y="6021"/>
                    </a:lnTo>
                    <a:lnTo>
                      <a:pt x="28685" y="5775"/>
                    </a:lnTo>
                    <a:lnTo>
                      <a:pt x="28712" y="5530"/>
                    </a:lnTo>
                    <a:lnTo>
                      <a:pt x="28726" y="5284"/>
                    </a:lnTo>
                    <a:lnTo>
                      <a:pt x="28739" y="5038"/>
                    </a:lnTo>
                    <a:lnTo>
                      <a:pt x="28726" y="4779"/>
                    </a:lnTo>
                    <a:lnTo>
                      <a:pt x="28698" y="4533"/>
                    </a:lnTo>
                    <a:lnTo>
                      <a:pt x="28671" y="4274"/>
                    </a:lnTo>
                    <a:lnTo>
                      <a:pt x="28616" y="4028"/>
                    </a:lnTo>
                    <a:lnTo>
                      <a:pt x="28589" y="3932"/>
                    </a:lnTo>
                    <a:lnTo>
                      <a:pt x="28534" y="3673"/>
                    </a:lnTo>
                    <a:lnTo>
                      <a:pt x="28452" y="3427"/>
                    </a:lnTo>
                    <a:lnTo>
                      <a:pt x="28371" y="3195"/>
                    </a:lnTo>
                    <a:lnTo>
                      <a:pt x="28275" y="2963"/>
                    </a:lnTo>
                    <a:lnTo>
                      <a:pt x="28166" y="2731"/>
                    </a:lnTo>
                    <a:lnTo>
                      <a:pt x="28057" y="2526"/>
                    </a:lnTo>
                    <a:lnTo>
                      <a:pt x="27920" y="2308"/>
                    </a:lnTo>
                    <a:lnTo>
                      <a:pt x="27783" y="2103"/>
                    </a:lnTo>
                    <a:lnTo>
                      <a:pt x="27633" y="1912"/>
                    </a:lnTo>
                    <a:lnTo>
                      <a:pt x="27483" y="1721"/>
                    </a:lnTo>
                    <a:lnTo>
                      <a:pt x="27319" y="1543"/>
                    </a:lnTo>
                    <a:lnTo>
                      <a:pt x="27155" y="1379"/>
                    </a:lnTo>
                    <a:lnTo>
                      <a:pt x="26964" y="1215"/>
                    </a:lnTo>
                    <a:lnTo>
                      <a:pt x="26787" y="1065"/>
                    </a:lnTo>
                    <a:lnTo>
                      <a:pt x="26596" y="915"/>
                    </a:lnTo>
                    <a:lnTo>
                      <a:pt x="26391" y="779"/>
                    </a:lnTo>
                    <a:lnTo>
                      <a:pt x="26186" y="656"/>
                    </a:lnTo>
                    <a:lnTo>
                      <a:pt x="25968" y="546"/>
                    </a:lnTo>
                    <a:lnTo>
                      <a:pt x="25763" y="437"/>
                    </a:lnTo>
                    <a:lnTo>
                      <a:pt x="25531" y="342"/>
                    </a:lnTo>
                    <a:lnTo>
                      <a:pt x="25312" y="260"/>
                    </a:lnTo>
                    <a:lnTo>
                      <a:pt x="25080" y="191"/>
                    </a:lnTo>
                    <a:lnTo>
                      <a:pt x="24848" y="123"/>
                    </a:lnTo>
                    <a:lnTo>
                      <a:pt x="24602" y="82"/>
                    </a:lnTo>
                    <a:lnTo>
                      <a:pt x="24357" y="41"/>
                    </a:lnTo>
                    <a:lnTo>
                      <a:pt x="24111" y="14"/>
                    </a:lnTo>
                    <a:lnTo>
                      <a:pt x="23865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4" name="Google Shape;832;p24">
                <a:extLst>
                  <a:ext uri="{FF2B5EF4-FFF2-40B4-BE49-F238E27FC236}">
                    <a16:creationId xmlns:a16="http://schemas.microsoft.com/office/drawing/2014/main" id="{A2EE3589-CCDF-C0C6-8105-37C344A6B88E}"/>
                  </a:ext>
                </a:extLst>
              </p:cNvPr>
              <p:cNvSpPr/>
              <p:nvPr/>
            </p:nvSpPr>
            <p:spPr>
              <a:xfrm>
                <a:off x="8614100" y="1873162"/>
                <a:ext cx="670025" cy="738300"/>
              </a:xfrm>
              <a:custGeom>
                <a:avLst/>
                <a:gdLst/>
                <a:ahLst/>
                <a:cxnLst/>
                <a:rect l="l" t="t" r="r" b="b"/>
                <a:pathLst>
                  <a:path w="26801" h="29532" extrusionOk="0">
                    <a:moveTo>
                      <a:pt x="5353" y="1"/>
                    </a:moveTo>
                    <a:lnTo>
                      <a:pt x="5107" y="15"/>
                    </a:lnTo>
                    <a:lnTo>
                      <a:pt x="4861" y="42"/>
                    </a:lnTo>
                    <a:lnTo>
                      <a:pt x="4615" y="97"/>
                    </a:lnTo>
                    <a:lnTo>
                      <a:pt x="4383" y="137"/>
                    </a:lnTo>
                    <a:lnTo>
                      <a:pt x="4138" y="206"/>
                    </a:lnTo>
                    <a:lnTo>
                      <a:pt x="3906" y="288"/>
                    </a:lnTo>
                    <a:lnTo>
                      <a:pt x="3673" y="383"/>
                    </a:lnTo>
                    <a:lnTo>
                      <a:pt x="3441" y="479"/>
                    </a:lnTo>
                    <a:lnTo>
                      <a:pt x="3223" y="602"/>
                    </a:lnTo>
                    <a:lnTo>
                      <a:pt x="2991" y="725"/>
                    </a:lnTo>
                    <a:lnTo>
                      <a:pt x="2404" y="1080"/>
                    </a:lnTo>
                    <a:lnTo>
                      <a:pt x="2213" y="1202"/>
                    </a:lnTo>
                    <a:lnTo>
                      <a:pt x="2035" y="1339"/>
                    </a:lnTo>
                    <a:lnTo>
                      <a:pt x="1858" y="1475"/>
                    </a:lnTo>
                    <a:lnTo>
                      <a:pt x="1680" y="1626"/>
                    </a:lnTo>
                    <a:lnTo>
                      <a:pt x="1516" y="1776"/>
                    </a:lnTo>
                    <a:lnTo>
                      <a:pt x="1366" y="1926"/>
                    </a:lnTo>
                    <a:lnTo>
                      <a:pt x="1216" y="2090"/>
                    </a:lnTo>
                    <a:lnTo>
                      <a:pt x="1079" y="2267"/>
                    </a:lnTo>
                    <a:lnTo>
                      <a:pt x="943" y="2431"/>
                    </a:lnTo>
                    <a:lnTo>
                      <a:pt x="820" y="2609"/>
                    </a:lnTo>
                    <a:lnTo>
                      <a:pt x="711" y="2800"/>
                    </a:lnTo>
                    <a:lnTo>
                      <a:pt x="602" y="2977"/>
                    </a:lnTo>
                    <a:lnTo>
                      <a:pt x="506" y="3168"/>
                    </a:lnTo>
                    <a:lnTo>
                      <a:pt x="424" y="3373"/>
                    </a:lnTo>
                    <a:lnTo>
                      <a:pt x="342" y="3564"/>
                    </a:lnTo>
                    <a:lnTo>
                      <a:pt x="260" y="3769"/>
                    </a:lnTo>
                    <a:lnTo>
                      <a:pt x="206" y="3974"/>
                    </a:lnTo>
                    <a:lnTo>
                      <a:pt x="151" y="4179"/>
                    </a:lnTo>
                    <a:lnTo>
                      <a:pt x="96" y="4383"/>
                    </a:lnTo>
                    <a:lnTo>
                      <a:pt x="69" y="4602"/>
                    </a:lnTo>
                    <a:lnTo>
                      <a:pt x="42" y="4807"/>
                    </a:lnTo>
                    <a:lnTo>
                      <a:pt x="15" y="5025"/>
                    </a:lnTo>
                    <a:lnTo>
                      <a:pt x="1" y="5244"/>
                    </a:lnTo>
                    <a:lnTo>
                      <a:pt x="1" y="5448"/>
                    </a:lnTo>
                    <a:lnTo>
                      <a:pt x="15" y="5667"/>
                    </a:lnTo>
                    <a:lnTo>
                      <a:pt x="28" y="5885"/>
                    </a:lnTo>
                    <a:lnTo>
                      <a:pt x="55" y="6104"/>
                    </a:lnTo>
                    <a:lnTo>
                      <a:pt x="96" y="6308"/>
                    </a:lnTo>
                    <a:lnTo>
                      <a:pt x="137" y="6527"/>
                    </a:lnTo>
                    <a:lnTo>
                      <a:pt x="192" y="6732"/>
                    </a:lnTo>
                    <a:lnTo>
                      <a:pt x="260" y="6950"/>
                    </a:lnTo>
                    <a:lnTo>
                      <a:pt x="342" y="7155"/>
                    </a:lnTo>
                    <a:lnTo>
                      <a:pt x="410" y="7332"/>
                    </a:lnTo>
                    <a:lnTo>
                      <a:pt x="492" y="7496"/>
                    </a:lnTo>
                    <a:lnTo>
                      <a:pt x="670" y="7810"/>
                    </a:lnTo>
                    <a:lnTo>
                      <a:pt x="875" y="8124"/>
                    </a:lnTo>
                    <a:lnTo>
                      <a:pt x="1093" y="8425"/>
                    </a:lnTo>
                    <a:lnTo>
                      <a:pt x="16930" y="27129"/>
                    </a:lnTo>
                    <a:lnTo>
                      <a:pt x="17067" y="27347"/>
                    </a:lnTo>
                    <a:lnTo>
                      <a:pt x="17217" y="27552"/>
                    </a:lnTo>
                    <a:lnTo>
                      <a:pt x="17381" y="27757"/>
                    </a:lnTo>
                    <a:lnTo>
                      <a:pt x="17545" y="27948"/>
                    </a:lnTo>
                    <a:lnTo>
                      <a:pt x="17708" y="28125"/>
                    </a:lnTo>
                    <a:lnTo>
                      <a:pt x="17899" y="28289"/>
                    </a:lnTo>
                    <a:lnTo>
                      <a:pt x="18091" y="28439"/>
                    </a:lnTo>
                    <a:lnTo>
                      <a:pt x="18282" y="28590"/>
                    </a:lnTo>
                    <a:lnTo>
                      <a:pt x="18487" y="28726"/>
                    </a:lnTo>
                    <a:lnTo>
                      <a:pt x="18691" y="28863"/>
                    </a:lnTo>
                    <a:lnTo>
                      <a:pt x="18896" y="28972"/>
                    </a:lnTo>
                    <a:lnTo>
                      <a:pt x="19115" y="29081"/>
                    </a:lnTo>
                    <a:lnTo>
                      <a:pt x="19333" y="29177"/>
                    </a:lnTo>
                    <a:lnTo>
                      <a:pt x="19565" y="29258"/>
                    </a:lnTo>
                    <a:lnTo>
                      <a:pt x="19797" y="29327"/>
                    </a:lnTo>
                    <a:lnTo>
                      <a:pt x="20029" y="29395"/>
                    </a:lnTo>
                    <a:lnTo>
                      <a:pt x="20261" y="29450"/>
                    </a:lnTo>
                    <a:lnTo>
                      <a:pt x="20493" y="29491"/>
                    </a:lnTo>
                    <a:lnTo>
                      <a:pt x="20739" y="29518"/>
                    </a:lnTo>
                    <a:lnTo>
                      <a:pt x="20971" y="29532"/>
                    </a:lnTo>
                    <a:lnTo>
                      <a:pt x="21463" y="29532"/>
                    </a:lnTo>
                    <a:lnTo>
                      <a:pt x="21709" y="29518"/>
                    </a:lnTo>
                    <a:lnTo>
                      <a:pt x="21941" y="29477"/>
                    </a:lnTo>
                    <a:lnTo>
                      <a:pt x="22186" y="29436"/>
                    </a:lnTo>
                    <a:lnTo>
                      <a:pt x="22419" y="29381"/>
                    </a:lnTo>
                    <a:lnTo>
                      <a:pt x="22664" y="29313"/>
                    </a:lnTo>
                    <a:lnTo>
                      <a:pt x="22896" y="29245"/>
                    </a:lnTo>
                    <a:lnTo>
                      <a:pt x="23128" y="29149"/>
                    </a:lnTo>
                    <a:lnTo>
                      <a:pt x="23361" y="29054"/>
                    </a:lnTo>
                    <a:lnTo>
                      <a:pt x="23593" y="28931"/>
                    </a:lnTo>
                    <a:lnTo>
                      <a:pt x="23811" y="28808"/>
                    </a:lnTo>
                    <a:lnTo>
                      <a:pt x="24398" y="28453"/>
                    </a:lnTo>
                    <a:lnTo>
                      <a:pt x="24589" y="28316"/>
                    </a:lnTo>
                    <a:lnTo>
                      <a:pt x="24780" y="28194"/>
                    </a:lnTo>
                    <a:lnTo>
                      <a:pt x="24958" y="28057"/>
                    </a:lnTo>
                    <a:lnTo>
                      <a:pt x="25122" y="27907"/>
                    </a:lnTo>
                    <a:lnTo>
                      <a:pt x="25286" y="27757"/>
                    </a:lnTo>
                    <a:lnTo>
                      <a:pt x="25449" y="27607"/>
                    </a:lnTo>
                    <a:lnTo>
                      <a:pt x="25586" y="27443"/>
                    </a:lnTo>
                    <a:lnTo>
                      <a:pt x="25722" y="27265"/>
                    </a:lnTo>
                    <a:lnTo>
                      <a:pt x="25859" y="27101"/>
                    </a:lnTo>
                    <a:lnTo>
                      <a:pt x="25982" y="26910"/>
                    </a:lnTo>
                    <a:lnTo>
                      <a:pt x="26091" y="26733"/>
                    </a:lnTo>
                    <a:lnTo>
                      <a:pt x="26200" y="26542"/>
                    </a:lnTo>
                    <a:lnTo>
                      <a:pt x="26296" y="26350"/>
                    </a:lnTo>
                    <a:lnTo>
                      <a:pt x="26391" y="26159"/>
                    </a:lnTo>
                    <a:lnTo>
                      <a:pt x="26473" y="25968"/>
                    </a:lnTo>
                    <a:lnTo>
                      <a:pt x="26542" y="25763"/>
                    </a:lnTo>
                    <a:lnTo>
                      <a:pt x="26610" y="25559"/>
                    </a:lnTo>
                    <a:lnTo>
                      <a:pt x="26664" y="25354"/>
                    </a:lnTo>
                    <a:lnTo>
                      <a:pt x="26705" y="25135"/>
                    </a:lnTo>
                    <a:lnTo>
                      <a:pt x="26746" y="24931"/>
                    </a:lnTo>
                    <a:lnTo>
                      <a:pt x="26774" y="24712"/>
                    </a:lnTo>
                    <a:lnTo>
                      <a:pt x="26787" y="24507"/>
                    </a:lnTo>
                    <a:lnTo>
                      <a:pt x="26801" y="24289"/>
                    </a:lnTo>
                    <a:lnTo>
                      <a:pt x="26801" y="24071"/>
                    </a:lnTo>
                    <a:lnTo>
                      <a:pt x="26787" y="23866"/>
                    </a:lnTo>
                    <a:lnTo>
                      <a:pt x="26774" y="23647"/>
                    </a:lnTo>
                    <a:lnTo>
                      <a:pt x="26746" y="23429"/>
                    </a:lnTo>
                    <a:lnTo>
                      <a:pt x="26705" y="23224"/>
                    </a:lnTo>
                    <a:lnTo>
                      <a:pt x="26664" y="23006"/>
                    </a:lnTo>
                    <a:lnTo>
                      <a:pt x="26610" y="22787"/>
                    </a:lnTo>
                    <a:lnTo>
                      <a:pt x="26542" y="22582"/>
                    </a:lnTo>
                    <a:lnTo>
                      <a:pt x="26473" y="22378"/>
                    </a:lnTo>
                    <a:lnTo>
                      <a:pt x="26405" y="22200"/>
                    </a:lnTo>
                    <a:lnTo>
                      <a:pt x="26323" y="22036"/>
                    </a:lnTo>
                    <a:lnTo>
                      <a:pt x="26146" y="21709"/>
                    </a:lnTo>
                    <a:lnTo>
                      <a:pt x="25941" y="21408"/>
                    </a:lnTo>
                    <a:lnTo>
                      <a:pt x="25722" y="21108"/>
                    </a:lnTo>
                    <a:lnTo>
                      <a:pt x="9872" y="2404"/>
                    </a:lnTo>
                    <a:lnTo>
                      <a:pt x="9735" y="2185"/>
                    </a:lnTo>
                    <a:lnTo>
                      <a:pt x="9585" y="1981"/>
                    </a:lnTo>
                    <a:lnTo>
                      <a:pt x="9435" y="1776"/>
                    </a:lnTo>
                    <a:lnTo>
                      <a:pt x="9271" y="1585"/>
                    </a:lnTo>
                    <a:lnTo>
                      <a:pt x="9094" y="1407"/>
                    </a:lnTo>
                    <a:lnTo>
                      <a:pt x="8916" y="1243"/>
                    </a:lnTo>
                    <a:lnTo>
                      <a:pt x="8725" y="1080"/>
                    </a:lnTo>
                    <a:lnTo>
                      <a:pt x="8520" y="943"/>
                    </a:lnTo>
                    <a:lnTo>
                      <a:pt x="8329" y="806"/>
                    </a:lnTo>
                    <a:lnTo>
                      <a:pt x="8124" y="670"/>
                    </a:lnTo>
                    <a:lnTo>
                      <a:pt x="7906" y="561"/>
                    </a:lnTo>
                    <a:lnTo>
                      <a:pt x="7687" y="451"/>
                    </a:lnTo>
                    <a:lnTo>
                      <a:pt x="7469" y="356"/>
                    </a:lnTo>
                    <a:lnTo>
                      <a:pt x="7237" y="274"/>
                    </a:lnTo>
                    <a:lnTo>
                      <a:pt x="7018" y="192"/>
                    </a:lnTo>
                    <a:lnTo>
                      <a:pt x="6786" y="137"/>
                    </a:lnTo>
                    <a:lnTo>
                      <a:pt x="6540" y="83"/>
                    </a:lnTo>
                    <a:lnTo>
                      <a:pt x="6308" y="42"/>
                    </a:lnTo>
                    <a:lnTo>
                      <a:pt x="6076" y="15"/>
                    </a:lnTo>
                    <a:lnTo>
                      <a:pt x="583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5" name="Google Shape;833;p24">
                <a:extLst>
                  <a:ext uri="{FF2B5EF4-FFF2-40B4-BE49-F238E27FC236}">
                    <a16:creationId xmlns:a16="http://schemas.microsoft.com/office/drawing/2014/main" id="{D1D69C43-12EF-6E84-BFE0-0399D05759D8}"/>
                  </a:ext>
                </a:extLst>
              </p:cNvPr>
              <p:cNvSpPr/>
              <p:nvPr/>
            </p:nvSpPr>
            <p:spPr>
              <a:xfrm>
                <a:off x="7800750" y="2351526"/>
                <a:ext cx="718500" cy="356700"/>
              </a:xfrm>
              <a:custGeom>
                <a:avLst/>
                <a:gdLst/>
                <a:ahLst/>
                <a:cxnLst/>
                <a:rect l="l" t="t" r="r" b="b"/>
                <a:pathLst>
                  <a:path w="28740" h="14268" extrusionOk="0">
                    <a:moveTo>
                      <a:pt x="4861" y="1"/>
                    </a:moveTo>
                    <a:lnTo>
                      <a:pt x="4615" y="14"/>
                    </a:lnTo>
                    <a:lnTo>
                      <a:pt x="4369" y="42"/>
                    </a:lnTo>
                    <a:lnTo>
                      <a:pt x="4137" y="83"/>
                    </a:lnTo>
                    <a:lnTo>
                      <a:pt x="3892" y="137"/>
                    </a:lnTo>
                    <a:lnTo>
                      <a:pt x="3659" y="192"/>
                    </a:lnTo>
                    <a:lnTo>
                      <a:pt x="3427" y="274"/>
                    </a:lnTo>
                    <a:lnTo>
                      <a:pt x="3195" y="356"/>
                    </a:lnTo>
                    <a:lnTo>
                      <a:pt x="2977" y="451"/>
                    </a:lnTo>
                    <a:lnTo>
                      <a:pt x="2758" y="547"/>
                    </a:lnTo>
                    <a:lnTo>
                      <a:pt x="2554" y="670"/>
                    </a:lnTo>
                    <a:lnTo>
                      <a:pt x="2349" y="793"/>
                    </a:lnTo>
                    <a:lnTo>
                      <a:pt x="2144" y="929"/>
                    </a:lnTo>
                    <a:lnTo>
                      <a:pt x="1953" y="1066"/>
                    </a:lnTo>
                    <a:lnTo>
                      <a:pt x="1762" y="1216"/>
                    </a:lnTo>
                    <a:lnTo>
                      <a:pt x="1584" y="1380"/>
                    </a:lnTo>
                    <a:lnTo>
                      <a:pt x="1420" y="1557"/>
                    </a:lnTo>
                    <a:lnTo>
                      <a:pt x="1257" y="1735"/>
                    </a:lnTo>
                    <a:lnTo>
                      <a:pt x="1093" y="1912"/>
                    </a:lnTo>
                    <a:lnTo>
                      <a:pt x="956" y="2117"/>
                    </a:lnTo>
                    <a:lnTo>
                      <a:pt x="806" y="2322"/>
                    </a:lnTo>
                    <a:lnTo>
                      <a:pt x="683" y="2526"/>
                    </a:lnTo>
                    <a:lnTo>
                      <a:pt x="574" y="2745"/>
                    </a:lnTo>
                    <a:lnTo>
                      <a:pt x="465" y="2963"/>
                    </a:lnTo>
                    <a:lnTo>
                      <a:pt x="369" y="3195"/>
                    </a:lnTo>
                    <a:lnTo>
                      <a:pt x="274" y="3441"/>
                    </a:lnTo>
                    <a:lnTo>
                      <a:pt x="205" y="3687"/>
                    </a:lnTo>
                    <a:lnTo>
                      <a:pt x="137" y="3933"/>
                    </a:lnTo>
                    <a:lnTo>
                      <a:pt x="123" y="4028"/>
                    </a:lnTo>
                    <a:lnTo>
                      <a:pt x="69" y="4288"/>
                    </a:lnTo>
                    <a:lnTo>
                      <a:pt x="42" y="4533"/>
                    </a:lnTo>
                    <a:lnTo>
                      <a:pt x="14" y="4793"/>
                    </a:lnTo>
                    <a:lnTo>
                      <a:pt x="1" y="5039"/>
                    </a:lnTo>
                    <a:lnTo>
                      <a:pt x="1" y="5284"/>
                    </a:lnTo>
                    <a:lnTo>
                      <a:pt x="14" y="5544"/>
                    </a:lnTo>
                    <a:lnTo>
                      <a:pt x="42" y="5776"/>
                    </a:lnTo>
                    <a:lnTo>
                      <a:pt x="82" y="6022"/>
                    </a:lnTo>
                    <a:lnTo>
                      <a:pt x="137" y="6267"/>
                    </a:lnTo>
                    <a:lnTo>
                      <a:pt x="192" y="6499"/>
                    </a:lnTo>
                    <a:lnTo>
                      <a:pt x="260" y="6731"/>
                    </a:lnTo>
                    <a:lnTo>
                      <a:pt x="356" y="6950"/>
                    </a:lnTo>
                    <a:lnTo>
                      <a:pt x="437" y="7182"/>
                    </a:lnTo>
                    <a:lnTo>
                      <a:pt x="547" y="7400"/>
                    </a:lnTo>
                    <a:lnTo>
                      <a:pt x="670" y="7605"/>
                    </a:lnTo>
                    <a:lnTo>
                      <a:pt x="792" y="7810"/>
                    </a:lnTo>
                    <a:lnTo>
                      <a:pt x="915" y="8015"/>
                    </a:lnTo>
                    <a:lnTo>
                      <a:pt x="1065" y="8206"/>
                    </a:lnTo>
                    <a:lnTo>
                      <a:pt x="1216" y="8397"/>
                    </a:lnTo>
                    <a:lnTo>
                      <a:pt x="1380" y="8575"/>
                    </a:lnTo>
                    <a:lnTo>
                      <a:pt x="1543" y="8738"/>
                    </a:lnTo>
                    <a:lnTo>
                      <a:pt x="1734" y="8902"/>
                    </a:lnTo>
                    <a:lnTo>
                      <a:pt x="1912" y="9066"/>
                    </a:lnTo>
                    <a:lnTo>
                      <a:pt x="2117" y="9203"/>
                    </a:lnTo>
                    <a:lnTo>
                      <a:pt x="2308" y="9339"/>
                    </a:lnTo>
                    <a:lnTo>
                      <a:pt x="2526" y="9476"/>
                    </a:lnTo>
                    <a:lnTo>
                      <a:pt x="2745" y="9585"/>
                    </a:lnTo>
                    <a:lnTo>
                      <a:pt x="2963" y="9694"/>
                    </a:lnTo>
                    <a:lnTo>
                      <a:pt x="3195" y="9790"/>
                    </a:lnTo>
                    <a:lnTo>
                      <a:pt x="3441" y="9872"/>
                    </a:lnTo>
                    <a:lnTo>
                      <a:pt x="3687" y="9954"/>
                    </a:lnTo>
                    <a:lnTo>
                      <a:pt x="3933" y="10008"/>
                    </a:lnTo>
                    <a:lnTo>
                      <a:pt x="22609" y="14159"/>
                    </a:lnTo>
                    <a:lnTo>
                      <a:pt x="22869" y="14199"/>
                    </a:lnTo>
                    <a:lnTo>
                      <a:pt x="23115" y="14240"/>
                    </a:lnTo>
                    <a:lnTo>
                      <a:pt x="23374" y="14268"/>
                    </a:lnTo>
                    <a:lnTo>
                      <a:pt x="23865" y="14268"/>
                    </a:lnTo>
                    <a:lnTo>
                      <a:pt x="24111" y="14254"/>
                    </a:lnTo>
                    <a:lnTo>
                      <a:pt x="24357" y="14227"/>
                    </a:lnTo>
                    <a:lnTo>
                      <a:pt x="24603" y="14186"/>
                    </a:lnTo>
                    <a:lnTo>
                      <a:pt x="24835" y="14145"/>
                    </a:lnTo>
                    <a:lnTo>
                      <a:pt x="25081" y="14077"/>
                    </a:lnTo>
                    <a:lnTo>
                      <a:pt x="25313" y="14008"/>
                    </a:lnTo>
                    <a:lnTo>
                      <a:pt x="25531" y="13926"/>
                    </a:lnTo>
                    <a:lnTo>
                      <a:pt x="25763" y="13831"/>
                    </a:lnTo>
                    <a:lnTo>
                      <a:pt x="25968" y="13722"/>
                    </a:lnTo>
                    <a:lnTo>
                      <a:pt x="26186" y="13612"/>
                    </a:lnTo>
                    <a:lnTo>
                      <a:pt x="26391" y="13490"/>
                    </a:lnTo>
                    <a:lnTo>
                      <a:pt x="26596" y="13353"/>
                    </a:lnTo>
                    <a:lnTo>
                      <a:pt x="26787" y="13203"/>
                    </a:lnTo>
                    <a:lnTo>
                      <a:pt x="26965" y="13053"/>
                    </a:lnTo>
                    <a:lnTo>
                      <a:pt x="27156" y="12889"/>
                    </a:lnTo>
                    <a:lnTo>
                      <a:pt x="27320" y="12725"/>
                    </a:lnTo>
                    <a:lnTo>
                      <a:pt x="27483" y="12548"/>
                    </a:lnTo>
                    <a:lnTo>
                      <a:pt x="27634" y="12356"/>
                    </a:lnTo>
                    <a:lnTo>
                      <a:pt x="27784" y="12165"/>
                    </a:lnTo>
                    <a:lnTo>
                      <a:pt x="27920" y="11960"/>
                    </a:lnTo>
                    <a:lnTo>
                      <a:pt x="28057" y="11756"/>
                    </a:lnTo>
                    <a:lnTo>
                      <a:pt x="28166" y="11537"/>
                    </a:lnTo>
                    <a:lnTo>
                      <a:pt x="28275" y="11305"/>
                    </a:lnTo>
                    <a:lnTo>
                      <a:pt x="28371" y="11073"/>
                    </a:lnTo>
                    <a:lnTo>
                      <a:pt x="28453" y="10841"/>
                    </a:lnTo>
                    <a:lnTo>
                      <a:pt x="28535" y="10595"/>
                    </a:lnTo>
                    <a:lnTo>
                      <a:pt x="28589" y="10349"/>
                    </a:lnTo>
                    <a:lnTo>
                      <a:pt x="28617" y="10240"/>
                    </a:lnTo>
                    <a:lnTo>
                      <a:pt x="28658" y="9994"/>
                    </a:lnTo>
                    <a:lnTo>
                      <a:pt x="28698" y="9735"/>
                    </a:lnTo>
                    <a:lnTo>
                      <a:pt x="28726" y="9489"/>
                    </a:lnTo>
                    <a:lnTo>
                      <a:pt x="28739" y="9230"/>
                    </a:lnTo>
                    <a:lnTo>
                      <a:pt x="28726" y="8984"/>
                    </a:lnTo>
                    <a:lnTo>
                      <a:pt x="28712" y="8738"/>
                    </a:lnTo>
                    <a:lnTo>
                      <a:pt x="28685" y="8493"/>
                    </a:lnTo>
                    <a:lnTo>
                      <a:pt x="28658" y="8247"/>
                    </a:lnTo>
                    <a:lnTo>
                      <a:pt x="28603" y="8015"/>
                    </a:lnTo>
                    <a:lnTo>
                      <a:pt x="28535" y="7783"/>
                    </a:lnTo>
                    <a:lnTo>
                      <a:pt x="28466" y="7551"/>
                    </a:lnTo>
                    <a:lnTo>
                      <a:pt x="28384" y="7319"/>
                    </a:lnTo>
                    <a:lnTo>
                      <a:pt x="28289" y="7100"/>
                    </a:lnTo>
                    <a:lnTo>
                      <a:pt x="28193" y="6882"/>
                    </a:lnTo>
                    <a:lnTo>
                      <a:pt x="28070" y="6677"/>
                    </a:lnTo>
                    <a:lnTo>
                      <a:pt x="27948" y="6458"/>
                    </a:lnTo>
                    <a:lnTo>
                      <a:pt x="27811" y="6267"/>
                    </a:lnTo>
                    <a:lnTo>
                      <a:pt x="27675" y="6076"/>
                    </a:lnTo>
                    <a:lnTo>
                      <a:pt x="27524" y="5885"/>
                    </a:lnTo>
                    <a:lnTo>
                      <a:pt x="27361" y="5708"/>
                    </a:lnTo>
                    <a:lnTo>
                      <a:pt x="27183" y="5530"/>
                    </a:lnTo>
                    <a:lnTo>
                      <a:pt x="27006" y="5366"/>
                    </a:lnTo>
                    <a:lnTo>
                      <a:pt x="26814" y="5216"/>
                    </a:lnTo>
                    <a:lnTo>
                      <a:pt x="26623" y="5066"/>
                    </a:lnTo>
                    <a:lnTo>
                      <a:pt x="26418" y="4929"/>
                    </a:lnTo>
                    <a:lnTo>
                      <a:pt x="26214" y="4806"/>
                    </a:lnTo>
                    <a:lnTo>
                      <a:pt x="25995" y="4684"/>
                    </a:lnTo>
                    <a:lnTo>
                      <a:pt x="25763" y="4574"/>
                    </a:lnTo>
                    <a:lnTo>
                      <a:pt x="25531" y="4479"/>
                    </a:lnTo>
                    <a:lnTo>
                      <a:pt x="25299" y="4397"/>
                    </a:lnTo>
                    <a:lnTo>
                      <a:pt x="25053" y="4329"/>
                    </a:lnTo>
                    <a:lnTo>
                      <a:pt x="24807" y="4260"/>
                    </a:lnTo>
                    <a:lnTo>
                      <a:pt x="6117" y="124"/>
                    </a:lnTo>
                    <a:lnTo>
                      <a:pt x="5871" y="69"/>
                    </a:lnTo>
                    <a:lnTo>
                      <a:pt x="5612" y="42"/>
                    </a:lnTo>
                    <a:lnTo>
                      <a:pt x="5366" y="14"/>
                    </a:lnTo>
                    <a:lnTo>
                      <a:pt x="512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6" name="Google Shape;834;p24">
                <a:extLst>
                  <a:ext uri="{FF2B5EF4-FFF2-40B4-BE49-F238E27FC236}">
                    <a16:creationId xmlns:a16="http://schemas.microsoft.com/office/drawing/2014/main" id="{E87A6A89-2727-EB2F-1C8A-C3F3A5D23628}"/>
                  </a:ext>
                </a:extLst>
              </p:cNvPr>
              <p:cNvSpPr/>
              <p:nvPr/>
            </p:nvSpPr>
            <p:spPr>
              <a:xfrm>
                <a:off x="8234900" y="3032801"/>
                <a:ext cx="227700" cy="16598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66393" extrusionOk="0">
                    <a:moveTo>
                      <a:pt x="1" y="0"/>
                    </a:moveTo>
                    <a:lnTo>
                      <a:pt x="1" y="66393"/>
                    </a:lnTo>
                    <a:lnTo>
                      <a:pt x="9107" y="66393"/>
                    </a:lnTo>
                    <a:lnTo>
                      <a:pt x="9107" y="0"/>
                    </a:lnTo>
                    <a:close/>
                  </a:path>
                </a:pathLst>
              </a:custGeom>
              <a:solidFill>
                <a:srgbClr val="2259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8" name="Google Shape;835;p24">
                <a:extLst>
                  <a:ext uri="{FF2B5EF4-FFF2-40B4-BE49-F238E27FC236}">
                    <a16:creationId xmlns:a16="http://schemas.microsoft.com/office/drawing/2014/main" id="{66934F80-D482-97E7-0D2A-FDD38EB75DDC}"/>
                  </a:ext>
                </a:extLst>
              </p:cNvPr>
              <p:cNvSpPr/>
              <p:nvPr/>
            </p:nvSpPr>
            <p:spPr>
              <a:xfrm>
                <a:off x="7788800" y="1866526"/>
                <a:ext cx="669700" cy="738625"/>
              </a:xfrm>
              <a:custGeom>
                <a:avLst/>
                <a:gdLst/>
                <a:ahLst/>
                <a:cxnLst/>
                <a:rect l="l" t="t" r="r" b="b"/>
                <a:pathLst>
                  <a:path w="26788" h="29545" extrusionOk="0">
                    <a:moveTo>
                      <a:pt x="20971" y="0"/>
                    </a:moveTo>
                    <a:lnTo>
                      <a:pt x="20725" y="28"/>
                    </a:lnTo>
                    <a:lnTo>
                      <a:pt x="20493" y="55"/>
                    </a:lnTo>
                    <a:lnTo>
                      <a:pt x="20248" y="96"/>
                    </a:lnTo>
                    <a:lnTo>
                      <a:pt x="20016" y="137"/>
                    </a:lnTo>
                    <a:lnTo>
                      <a:pt x="19783" y="205"/>
                    </a:lnTo>
                    <a:lnTo>
                      <a:pt x="19551" y="273"/>
                    </a:lnTo>
                    <a:lnTo>
                      <a:pt x="19333" y="369"/>
                    </a:lnTo>
                    <a:lnTo>
                      <a:pt x="19114" y="451"/>
                    </a:lnTo>
                    <a:lnTo>
                      <a:pt x="18896" y="560"/>
                    </a:lnTo>
                    <a:lnTo>
                      <a:pt x="18678" y="683"/>
                    </a:lnTo>
                    <a:lnTo>
                      <a:pt x="18473" y="806"/>
                    </a:lnTo>
                    <a:lnTo>
                      <a:pt x="18268" y="942"/>
                    </a:lnTo>
                    <a:lnTo>
                      <a:pt x="18077" y="1093"/>
                    </a:lnTo>
                    <a:lnTo>
                      <a:pt x="17886" y="1243"/>
                    </a:lnTo>
                    <a:lnTo>
                      <a:pt x="17708" y="1420"/>
                    </a:lnTo>
                    <a:lnTo>
                      <a:pt x="17531" y="1598"/>
                    </a:lnTo>
                    <a:lnTo>
                      <a:pt x="17367" y="1789"/>
                    </a:lnTo>
                    <a:lnTo>
                      <a:pt x="17203" y="1980"/>
                    </a:lnTo>
                    <a:lnTo>
                      <a:pt x="17053" y="2185"/>
                    </a:lnTo>
                    <a:lnTo>
                      <a:pt x="16916" y="2403"/>
                    </a:lnTo>
                    <a:lnTo>
                      <a:pt x="1079" y="21121"/>
                    </a:lnTo>
                    <a:lnTo>
                      <a:pt x="861" y="21408"/>
                    </a:lnTo>
                    <a:lnTo>
                      <a:pt x="656" y="21722"/>
                    </a:lnTo>
                    <a:lnTo>
                      <a:pt x="479" y="22036"/>
                    </a:lnTo>
                    <a:lnTo>
                      <a:pt x="397" y="22213"/>
                    </a:lnTo>
                    <a:lnTo>
                      <a:pt x="328" y="22377"/>
                    </a:lnTo>
                    <a:lnTo>
                      <a:pt x="246" y="22582"/>
                    </a:lnTo>
                    <a:lnTo>
                      <a:pt x="192" y="22800"/>
                    </a:lnTo>
                    <a:lnTo>
                      <a:pt x="137" y="23005"/>
                    </a:lnTo>
                    <a:lnTo>
                      <a:pt x="83" y="23223"/>
                    </a:lnTo>
                    <a:lnTo>
                      <a:pt x="55" y="23442"/>
                    </a:lnTo>
                    <a:lnTo>
                      <a:pt x="28" y="23647"/>
                    </a:lnTo>
                    <a:lnTo>
                      <a:pt x="1" y="23865"/>
                    </a:lnTo>
                    <a:lnTo>
                      <a:pt x="1" y="24084"/>
                    </a:lnTo>
                    <a:lnTo>
                      <a:pt x="1" y="24302"/>
                    </a:lnTo>
                    <a:lnTo>
                      <a:pt x="1" y="24507"/>
                    </a:lnTo>
                    <a:lnTo>
                      <a:pt x="28" y="24725"/>
                    </a:lnTo>
                    <a:lnTo>
                      <a:pt x="55" y="24944"/>
                    </a:lnTo>
                    <a:lnTo>
                      <a:pt x="96" y="25149"/>
                    </a:lnTo>
                    <a:lnTo>
                      <a:pt x="137" y="25353"/>
                    </a:lnTo>
                    <a:lnTo>
                      <a:pt x="192" y="25558"/>
                    </a:lnTo>
                    <a:lnTo>
                      <a:pt x="260" y="25763"/>
                    </a:lnTo>
                    <a:lnTo>
                      <a:pt x="328" y="25968"/>
                    </a:lnTo>
                    <a:lnTo>
                      <a:pt x="410" y="26172"/>
                    </a:lnTo>
                    <a:lnTo>
                      <a:pt x="492" y="26364"/>
                    </a:lnTo>
                    <a:lnTo>
                      <a:pt x="601" y="26555"/>
                    </a:lnTo>
                    <a:lnTo>
                      <a:pt x="697" y="26746"/>
                    </a:lnTo>
                    <a:lnTo>
                      <a:pt x="820" y="26923"/>
                    </a:lnTo>
                    <a:lnTo>
                      <a:pt x="943" y="27101"/>
                    </a:lnTo>
                    <a:lnTo>
                      <a:pt x="1066" y="27278"/>
                    </a:lnTo>
                    <a:lnTo>
                      <a:pt x="1202" y="27442"/>
                    </a:lnTo>
                    <a:lnTo>
                      <a:pt x="1352" y="27606"/>
                    </a:lnTo>
                    <a:lnTo>
                      <a:pt x="1503" y="27770"/>
                    </a:lnTo>
                    <a:lnTo>
                      <a:pt x="1666" y="27920"/>
                    </a:lnTo>
                    <a:lnTo>
                      <a:pt x="1844" y="28057"/>
                    </a:lnTo>
                    <a:lnTo>
                      <a:pt x="2021" y="28193"/>
                    </a:lnTo>
                    <a:lnTo>
                      <a:pt x="2199" y="28330"/>
                    </a:lnTo>
                    <a:lnTo>
                      <a:pt x="2404" y="28452"/>
                    </a:lnTo>
                    <a:lnTo>
                      <a:pt x="2977" y="28807"/>
                    </a:lnTo>
                    <a:lnTo>
                      <a:pt x="3209" y="28944"/>
                    </a:lnTo>
                    <a:lnTo>
                      <a:pt x="3428" y="29053"/>
                    </a:lnTo>
                    <a:lnTo>
                      <a:pt x="3660" y="29162"/>
                    </a:lnTo>
                    <a:lnTo>
                      <a:pt x="3905" y="29244"/>
                    </a:lnTo>
                    <a:lnTo>
                      <a:pt x="4137" y="29326"/>
                    </a:lnTo>
                    <a:lnTo>
                      <a:pt x="4370" y="29394"/>
                    </a:lnTo>
                    <a:lnTo>
                      <a:pt x="4615" y="29449"/>
                    </a:lnTo>
                    <a:lnTo>
                      <a:pt x="4847" y="29490"/>
                    </a:lnTo>
                    <a:lnTo>
                      <a:pt x="5093" y="29517"/>
                    </a:lnTo>
                    <a:lnTo>
                      <a:pt x="5339" y="29531"/>
                    </a:lnTo>
                    <a:lnTo>
                      <a:pt x="5585" y="29545"/>
                    </a:lnTo>
                    <a:lnTo>
                      <a:pt x="5817" y="29531"/>
                    </a:lnTo>
                    <a:lnTo>
                      <a:pt x="6063" y="29517"/>
                    </a:lnTo>
                    <a:lnTo>
                      <a:pt x="6295" y="29490"/>
                    </a:lnTo>
                    <a:lnTo>
                      <a:pt x="6540" y="29449"/>
                    </a:lnTo>
                    <a:lnTo>
                      <a:pt x="6772" y="29394"/>
                    </a:lnTo>
                    <a:lnTo>
                      <a:pt x="7005" y="29340"/>
                    </a:lnTo>
                    <a:lnTo>
                      <a:pt x="7237" y="29258"/>
                    </a:lnTo>
                    <a:lnTo>
                      <a:pt x="7455" y="29176"/>
                    </a:lnTo>
                    <a:lnTo>
                      <a:pt x="7674" y="29080"/>
                    </a:lnTo>
                    <a:lnTo>
                      <a:pt x="7892" y="28985"/>
                    </a:lnTo>
                    <a:lnTo>
                      <a:pt x="8110" y="28862"/>
                    </a:lnTo>
                    <a:lnTo>
                      <a:pt x="8315" y="28739"/>
                    </a:lnTo>
                    <a:lnTo>
                      <a:pt x="8520" y="28603"/>
                    </a:lnTo>
                    <a:lnTo>
                      <a:pt x="8711" y="28452"/>
                    </a:lnTo>
                    <a:lnTo>
                      <a:pt x="8902" y="28289"/>
                    </a:lnTo>
                    <a:lnTo>
                      <a:pt x="9080" y="28125"/>
                    </a:lnTo>
                    <a:lnTo>
                      <a:pt x="9257" y="27947"/>
                    </a:lnTo>
                    <a:lnTo>
                      <a:pt x="9421" y="27756"/>
                    </a:lnTo>
                    <a:lnTo>
                      <a:pt x="9585" y="27565"/>
                    </a:lnTo>
                    <a:lnTo>
                      <a:pt x="9735" y="27360"/>
                    </a:lnTo>
                    <a:lnTo>
                      <a:pt x="9872" y="27142"/>
                    </a:lnTo>
                    <a:lnTo>
                      <a:pt x="25709" y="8424"/>
                    </a:lnTo>
                    <a:lnTo>
                      <a:pt x="25927" y="8124"/>
                    </a:lnTo>
                    <a:lnTo>
                      <a:pt x="26132" y="7823"/>
                    </a:lnTo>
                    <a:lnTo>
                      <a:pt x="26309" y="7496"/>
                    </a:lnTo>
                    <a:lnTo>
                      <a:pt x="26391" y="7332"/>
                    </a:lnTo>
                    <a:lnTo>
                      <a:pt x="26460" y="7168"/>
                    </a:lnTo>
                    <a:lnTo>
                      <a:pt x="26541" y="6950"/>
                    </a:lnTo>
                    <a:lnTo>
                      <a:pt x="26596" y="6745"/>
                    </a:lnTo>
                    <a:lnTo>
                      <a:pt x="26651" y="6526"/>
                    </a:lnTo>
                    <a:lnTo>
                      <a:pt x="26705" y="6322"/>
                    </a:lnTo>
                    <a:lnTo>
                      <a:pt x="26733" y="6103"/>
                    </a:lnTo>
                    <a:lnTo>
                      <a:pt x="26760" y="5885"/>
                    </a:lnTo>
                    <a:lnTo>
                      <a:pt x="26787" y="5680"/>
                    </a:lnTo>
                    <a:lnTo>
                      <a:pt x="26787" y="5461"/>
                    </a:lnTo>
                    <a:lnTo>
                      <a:pt x="26787" y="5243"/>
                    </a:lnTo>
                    <a:lnTo>
                      <a:pt x="26787" y="5025"/>
                    </a:lnTo>
                    <a:lnTo>
                      <a:pt x="26760" y="4820"/>
                    </a:lnTo>
                    <a:lnTo>
                      <a:pt x="26733" y="4601"/>
                    </a:lnTo>
                    <a:lnTo>
                      <a:pt x="26692" y="4397"/>
                    </a:lnTo>
                    <a:lnTo>
                      <a:pt x="26651" y="4192"/>
                    </a:lnTo>
                    <a:lnTo>
                      <a:pt x="26596" y="3973"/>
                    </a:lnTo>
                    <a:lnTo>
                      <a:pt x="26528" y="3769"/>
                    </a:lnTo>
                    <a:lnTo>
                      <a:pt x="26460" y="3577"/>
                    </a:lnTo>
                    <a:lnTo>
                      <a:pt x="26378" y="3373"/>
                    </a:lnTo>
                    <a:lnTo>
                      <a:pt x="26296" y="3181"/>
                    </a:lnTo>
                    <a:lnTo>
                      <a:pt x="26187" y="2990"/>
                    </a:lnTo>
                    <a:lnTo>
                      <a:pt x="26091" y="2799"/>
                    </a:lnTo>
                    <a:lnTo>
                      <a:pt x="25968" y="2622"/>
                    </a:lnTo>
                    <a:lnTo>
                      <a:pt x="25845" y="2444"/>
                    </a:lnTo>
                    <a:lnTo>
                      <a:pt x="25722" y="2267"/>
                    </a:lnTo>
                    <a:lnTo>
                      <a:pt x="25586" y="2103"/>
                    </a:lnTo>
                    <a:lnTo>
                      <a:pt x="25436" y="1939"/>
                    </a:lnTo>
                    <a:lnTo>
                      <a:pt x="25285" y="1775"/>
                    </a:lnTo>
                    <a:lnTo>
                      <a:pt x="25122" y="1625"/>
                    </a:lnTo>
                    <a:lnTo>
                      <a:pt x="24944" y="1489"/>
                    </a:lnTo>
                    <a:lnTo>
                      <a:pt x="24767" y="1338"/>
                    </a:lnTo>
                    <a:lnTo>
                      <a:pt x="24589" y="1215"/>
                    </a:lnTo>
                    <a:lnTo>
                      <a:pt x="24384" y="1093"/>
                    </a:lnTo>
                    <a:lnTo>
                      <a:pt x="23811" y="738"/>
                    </a:lnTo>
                    <a:lnTo>
                      <a:pt x="23579" y="601"/>
                    </a:lnTo>
                    <a:lnTo>
                      <a:pt x="23347" y="492"/>
                    </a:lnTo>
                    <a:lnTo>
                      <a:pt x="23128" y="383"/>
                    </a:lnTo>
                    <a:lnTo>
                      <a:pt x="22883" y="301"/>
                    </a:lnTo>
                    <a:lnTo>
                      <a:pt x="22650" y="219"/>
                    </a:lnTo>
                    <a:lnTo>
                      <a:pt x="22418" y="151"/>
                    </a:lnTo>
                    <a:lnTo>
                      <a:pt x="22173" y="96"/>
                    </a:lnTo>
                    <a:lnTo>
                      <a:pt x="21941" y="55"/>
                    </a:lnTo>
                    <a:lnTo>
                      <a:pt x="21695" y="28"/>
                    </a:lnTo>
                    <a:lnTo>
                      <a:pt x="21449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9" name="Google Shape;836;p24">
                <a:extLst>
                  <a:ext uri="{FF2B5EF4-FFF2-40B4-BE49-F238E27FC236}">
                    <a16:creationId xmlns:a16="http://schemas.microsoft.com/office/drawing/2014/main" id="{00B4BD4A-B0C5-BAC9-4E21-1FC9816983FE}"/>
                  </a:ext>
                </a:extLst>
              </p:cNvPr>
              <p:cNvSpPr/>
              <p:nvPr/>
            </p:nvSpPr>
            <p:spPr>
              <a:xfrm>
                <a:off x="8575200" y="3032801"/>
                <a:ext cx="227350" cy="1659825"/>
              </a:xfrm>
              <a:custGeom>
                <a:avLst/>
                <a:gdLst/>
                <a:ahLst/>
                <a:cxnLst/>
                <a:rect l="l" t="t" r="r" b="b"/>
                <a:pathLst>
                  <a:path w="9094" h="66393" extrusionOk="0">
                    <a:moveTo>
                      <a:pt x="0" y="0"/>
                    </a:moveTo>
                    <a:lnTo>
                      <a:pt x="0" y="66393"/>
                    </a:lnTo>
                    <a:lnTo>
                      <a:pt x="9093" y="66393"/>
                    </a:lnTo>
                    <a:lnTo>
                      <a:pt x="9093" y="0"/>
                    </a:lnTo>
                    <a:close/>
                  </a:path>
                </a:pathLst>
              </a:custGeom>
              <a:solidFill>
                <a:srgbClr val="2259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0" name="Google Shape;837;p24">
                <a:extLst>
                  <a:ext uri="{FF2B5EF4-FFF2-40B4-BE49-F238E27FC236}">
                    <a16:creationId xmlns:a16="http://schemas.microsoft.com/office/drawing/2014/main" id="{80BAB6B7-18B1-35CB-FB85-6DE767D1393A}"/>
                  </a:ext>
                </a:extLst>
              </p:cNvPr>
              <p:cNvSpPr/>
              <p:nvPr/>
            </p:nvSpPr>
            <p:spPr>
              <a:xfrm>
                <a:off x="8379975" y="1801326"/>
                <a:ext cx="308900" cy="1179950"/>
              </a:xfrm>
              <a:custGeom>
                <a:avLst/>
                <a:gdLst/>
                <a:ahLst/>
                <a:cxnLst/>
                <a:rect l="l" t="t" r="r" b="b"/>
                <a:pathLst>
                  <a:path w="12356" h="47198" extrusionOk="0">
                    <a:moveTo>
                      <a:pt x="4301" y="1"/>
                    </a:moveTo>
                    <a:lnTo>
                      <a:pt x="3741" y="14"/>
                    </a:lnTo>
                    <a:lnTo>
                      <a:pt x="3181" y="55"/>
                    </a:lnTo>
                    <a:lnTo>
                      <a:pt x="2635" y="110"/>
                    </a:lnTo>
                    <a:lnTo>
                      <a:pt x="2089" y="178"/>
                    </a:lnTo>
                    <a:lnTo>
                      <a:pt x="1557" y="274"/>
                    </a:lnTo>
                    <a:lnTo>
                      <a:pt x="1024" y="369"/>
                    </a:lnTo>
                    <a:lnTo>
                      <a:pt x="0" y="588"/>
                    </a:lnTo>
                    <a:lnTo>
                      <a:pt x="0" y="47198"/>
                    </a:lnTo>
                    <a:lnTo>
                      <a:pt x="12356" y="47198"/>
                    </a:lnTo>
                    <a:lnTo>
                      <a:pt x="12356" y="287"/>
                    </a:lnTo>
                    <a:lnTo>
                      <a:pt x="11632" y="178"/>
                    </a:lnTo>
                    <a:lnTo>
                      <a:pt x="10895" y="96"/>
                    </a:lnTo>
                    <a:lnTo>
                      <a:pt x="10513" y="55"/>
                    </a:lnTo>
                    <a:lnTo>
                      <a:pt x="10144" y="28"/>
                    </a:lnTo>
                    <a:lnTo>
                      <a:pt x="9762" y="14"/>
                    </a:lnTo>
                    <a:lnTo>
                      <a:pt x="9366" y="1"/>
                    </a:lnTo>
                    <a:close/>
                  </a:path>
                </a:pathLst>
              </a:custGeom>
              <a:solidFill>
                <a:srgbClr val="FA2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2" name="Google Shape;838;p24">
                <a:extLst>
                  <a:ext uri="{FF2B5EF4-FFF2-40B4-BE49-F238E27FC236}">
                    <a16:creationId xmlns:a16="http://schemas.microsoft.com/office/drawing/2014/main" id="{18CD149B-8E86-3259-9140-A77023AC4F89}"/>
                  </a:ext>
                </a:extLst>
              </p:cNvPr>
              <p:cNvSpPr/>
              <p:nvPr/>
            </p:nvSpPr>
            <p:spPr>
              <a:xfrm>
                <a:off x="8379975" y="2981251"/>
                <a:ext cx="308900" cy="178875"/>
              </a:xfrm>
              <a:custGeom>
                <a:avLst/>
                <a:gdLst/>
                <a:ahLst/>
                <a:cxnLst/>
                <a:rect l="l" t="t" r="r" b="b"/>
                <a:pathLst>
                  <a:path w="12356" h="7155" extrusionOk="0">
                    <a:moveTo>
                      <a:pt x="3181" y="1"/>
                    </a:moveTo>
                    <a:lnTo>
                      <a:pt x="2089" y="14"/>
                    </a:lnTo>
                    <a:lnTo>
                      <a:pt x="1024" y="42"/>
                    </a:lnTo>
                    <a:lnTo>
                      <a:pt x="0" y="69"/>
                    </a:lnTo>
                    <a:lnTo>
                      <a:pt x="0" y="7155"/>
                    </a:lnTo>
                    <a:lnTo>
                      <a:pt x="12356" y="7155"/>
                    </a:lnTo>
                    <a:lnTo>
                      <a:pt x="12356" y="28"/>
                    </a:lnTo>
                    <a:lnTo>
                      <a:pt x="10895" y="14"/>
                    </a:lnTo>
                    <a:lnTo>
                      <a:pt x="9366" y="1"/>
                    </a:lnTo>
                    <a:close/>
                  </a:path>
                </a:pathLst>
              </a:custGeom>
              <a:solidFill>
                <a:srgbClr val="2259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3" name="Google Shape;839;p24">
                <a:extLst>
                  <a:ext uri="{FF2B5EF4-FFF2-40B4-BE49-F238E27FC236}">
                    <a16:creationId xmlns:a16="http://schemas.microsoft.com/office/drawing/2014/main" id="{33453E70-4280-0630-DEEC-9A509D159DEA}"/>
                  </a:ext>
                </a:extLst>
              </p:cNvPr>
              <p:cNvSpPr/>
              <p:nvPr/>
            </p:nvSpPr>
            <p:spPr>
              <a:xfrm>
                <a:off x="8077225" y="4675901"/>
                <a:ext cx="38537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1966" extrusionOk="0">
                    <a:moveTo>
                      <a:pt x="0" y="0"/>
                    </a:moveTo>
                    <a:lnTo>
                      <a:pt x="0" y="1966"/>
                    </a:lnTo>
                    <a:lnTo>
                      <a:pt x="15414" y="1966"/>
                    </a:lnTo>
                    <a:lnTo>
                      <a:pt x="154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0" name="Google Shape;840;p24">
                <a:extLst>
                  <a:ext uri="{FF2B5EF4-FFF2-40B4-BE49-F238E27FC236}">
                    <a16:creationId xmlns:a16="http://schemas.microsoft.com/office/drawing/2014/main" id="{26DF287D-B636-11BD-D6D4-4CA093BE7720}"/>
                  </a:ext>
                </a:extLst>
              </p:cNvPr>
              <p:cNvSpPr/>
              <p:nvPr/>
            </p:nvSpPr>
            <p:spPr>
              <a:xfrm>
                <a:off x="8575200" y="4675901"/>
                <a:ext cx="3850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5401" h="1966" extrusionOk="0">
                    <a:moveTo>
                      <a:pt x="0" y="0"/>
                    </a:moveTo>
                    <a:lnTo>
                      <a:pt x="0" y="1966"/>
                    </a:lnTo>
                    <a:lnTo>
                      <a:pt x="15401" y="1966"/>
                    </a:lnTo>
                    <a:lnTo>
                      <a:pt x="15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1" name="Google Shape;841;p24">
                <a:extLst>
                  <a:ext uri="{FF2B5EF4-FFF2-40B4-BE49-F238E27FC236}">
                    <a16:creationId xmlns:a16="http://schemas.microsoft.com/office/drawing/2014/main" id="{11060ADB-337D-54E8-B24B-F7A4A9E136FD}"/>
                  </a:ext>
                </a:extLst>
              </p:cNvPr>
              <p:cNvSpPr/>
              <p:nvPr/>
            </p:nvSpPr>
            <p:spPr>
              <a:xfrm>
                <a:off x="8439025" y="1803051"/>
                <a:ext cx="181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2" extrusionOk="0">
                    <a:moveTo>
                      <a:pt x="0" y="82"/>
                    </a:moveTo>
                    <a:lnTo>
                      <a:pt x="0" y="82"/>
                    </a:lnTo>
                    <a:lnTo>
                      <a:pt x="355" y="41"/>
                    </a:lnTo>
                    <a:lnTo>
                      <a:pt x="724" y="0"/>
                    </a:lnTo>
                    <a:lnTo>
                      <a:pt x="724" y="0"/>
                    </a:lnTo>
                    <a:lnTo>
                      <a:pt x="355" y="41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2" name="Google Shape;842;p24">
                <a:extLst>
                  <a:ext uri="{FF2B5EF4-FFF2-40B4-BE49-F238E27FC236}">
                    <a16:creationId xmlns:a16="http://schemas.microsoft.com/office/drawing/2014/main" id="{25BD0D17-F5FE-6A27-9440-12309207B502}"/>
                  </a:ext>
                </a:extLst>
              </p:cNvPr>
              <p:cNvSpPr/>
              <p:nvPr/>
            </p:nvSpPr>
            <p:spPr>
              <a:xfrm>
                <a:off x="8135925" y="1819076"/>
                <a:ext cx="244075" cy="1742450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69698" extrusionOk="0">
                    <a:moveTo>
                      <a:pt x="8697" y="124"/>
                    </a:moveTo>
                    <a:lnTo>
                      <a:pt x="8533" y="151"/>
                    </a:lnTo>
                    <a:lnTo>
                      <a:pt x="8522" y="163"/>
                    </a:lnTo>
                    <a:lnTo>
                      <a:pt x="8525" y="162"/>
                    </a:lnTo>
                    <a:lnTo>
                      <a:pt x="8525" y="162"/>
                    </a:lnTo>
                    <a:lnTo>
                      <a:pt x="8547" y="151"/>
                    </a:lnTo>
                    <a:lnTo>
                      <a:pt x="8629" y="139"/>
                    </a:lnTo>
                    <a:lnTo>
                      <a:pt x="8697" y="124"/>
                    </a:lnTo>
                    <a:close/>
                    <a:moveTo>
                      <a:pt x="9639" y="1"/>
                    </a:moveTo>
                    <a:lnTo>
                      <a:pt x="9434" y="28"/>
                    </a:lnTo>
                    <a:lnTo>
                      <a:pt x="8916" y="96"/>
                    </a:lnTo>
                    <a:lnTo>
                      <a:pt x="8629" y="139"/>
                    </a:lnTo>
                    <a:lnTo>
                      <a:pt x="8525" y="162"/>
                    </a:lnTo>
                    <a:lnTo>
                      <a:pt x="8525" y="162"/>
                    </a:lnTo>
                    <a:lnTo>
                      <a:pt x="8520" y="165"/>
                    </a:lnTo>
                    <a:lnTo>
                      <a:pt x="8522" y="163"/>
                    </a:lnTo>
                    <a:lnTo>
                      <a:pt x="8329" y="205"/>
                    </a:lnTo>
                    <a:lnTo>
                      <a:pt x="7974" y="315"/>
                    </a:lnTo>
                    <a:lnTo>
                      <a:pt x="7605" y="451"/>
                    </a:lnTo>
                    <a:lnTo>
                      <a:pt x="7250" y="601"/>
                    </a:lnTo>
                    <a:lnTo>
                      <a:pt x="6881" y="793"/>
                    </a:lnTo>
                    <a:lnTo>
                      <a:pt x="6513" y="997"/>
                    </a:lnTo>
                    <a:lnTo>
                      <a:pt x="6158" y="1216"/>
                    </a:lnTo>
                    <a:lnTo>
                      <a:pt x="5789" y="1462"/>
                    </a:lnTo>
                    <a:lnTo>
                      <a:pt x="5434" y="1721"/>
                    </a:lnTo>
                    <a:lnTo>
                      <a:pt x="5093" y="2021"/>
                    </a:lnTo>
                    <a:lnTo>
                      <a:pt x="4738" y="2322"/>
                    </a:lnTo>
                    <a:lnTo>
                      <a:pt x="4397" y="2649"/>
                    </a:lnTo>
                    <a:lnTo>
                      <a:pt x="4069" y="2991"/>
                    </a:lnTo>
                    <a:lnTo>
                      <a:pt x="3755" y="3359"/>
                    </a:lnTo>
                    <a:lnTo>
                      <a:pt x="3441" y="3742"/>
                    </a:lnTo>
                    <a:lnTo>
                      <a:pt x="3127" y="4137"/>
                    </a:lnTo>
                    <a:lnTo>
                      <a:pt x="2840" y="4561"/>
                    </a:lnTo>
                    <a:lnTo>
                      <a:pt x="2554" y="4984"/>
                    </a:lnTo>
                    <a:lnTo>
                      <a:pt x="2294" y="5434"/>
                    </a:lnTo>
                    <a:lnTo>
                      <a:pt x="2035" y="5899"/>
                    </a:lnTo>
                    <a:lnTo>
                      <a:pt x="1803" y="6390"/>
                    </a:lnTo>
                    <a:lnTo>
                      <a:pt x="1584" y="6882"/>
                    </a:lnTo>
                    <a:lnTo>
                      <a:pt x="1379" y="7387"/>
                    </a:lnTo>
                    <a:lnTo>
                      <a:pt x="1188" y="7906"/>
                    </a:lnTo>
                    <a:lnTo>
                      <a:pt x="1011" y="8452"/>
                    </a:lnTo>
                    <a:lnTo>
                      <a:pt x="861" y="8998"/>
                    </a:lnTo>
                    <a:lnTo>
                      <a:pt x="738" y="9558"/>
                    </a:lnTo>
                    <a:lnTo>
                      <a:pt x="629" y="10131"/>
                    </a:lnTo>
                    <a:lnTo>
                      <a:pt x="547" y="10718"/>
                    </a:lnTo>
                    <a:lnTo>
                      <a:pt x="478" y="11305"/>
                    </a:lnTo>
                    <a:lnTo>
                      <a:pt x="437" y="11919"/>
                    </a:lnTo>
                    <a:lnTo>
                      <a:pt x="424" y="12534"/>
                    </a:lnTo>
                    <a:lnTo>
                      <a:pt x="0" y="69697"/>
                    </a:lnTo>
                    <a:lnTo>
                      <a:pt x="9762" y="69697"/>
                    </a:lnTo>
                    <a:lnTo>
                      <a:pt x="97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3" name="Google Shape;843;p24">
                <a:extLst>
                  <a:ext uri="{FF2B5EF4-FFF2-40B4-BE49-F238E27FC236}">
                    <a16:creationId xmlns:a16="http://schemas.microsoft.com/office/drawing/2014/main" id="{08E37404-665B-29EB-816D-3798B09075F6}"/>
                  </a:ext>
                </a:extLst>
              </p:cNvPr>
              <p:cNvSpPr/>
              <p:nvPr/>
            </p:nvSpPr>
            <p:spPr>
              <a:xfrm>
                <a:off x="8688850" y="1808501"/>
                <a:ext cx="251250" cy="1753350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70134" extrusionOk="0">
                    <a:moveTo>
                      <a:pt x="1" y="0"/>
                    </a:moveTo>
                    <a:lnTo>
                      <a:pt x="1" y="70120"/>
                    </a:lnTo>
                    <a:lnTo>
                      <a:pt x="9626" y="70134"/>
                    </a:lnTo>
                    <a:lnTo>
                      <a:pt x="10049" y="12957"/>
                    </a:lnTo>
                    <a:lnTo>
                      <a:pt x="10035" y="12301"/>
                    </a:lnTo>
                    <a:lnTo>
                      <a:pt x="9981" y="11660"/>
                    </a:lnTo>
                    <a:lnTo>
                      <a:pt x="9899" y="11018"/>
                    </a:lnTo>
                    <a:lnTo>
                      <a:pt x="9803" y="10390"/>
                    </a:lnTo>
                    <a:lnTo>
                      <a:pt x="9667" y="9776"/>
                    </a:lnTo>
                    <a:lnTo>
                      <a:pt x="9503" y="9175"/>
                    </a:lnTo>
                    <a:lnTo>
                      <a:pt x="9312" y="8588"/>
                    </a:lnTo>
                    <a:lnTo>
                      <a:pt x="9107" y="8015"/>
                    </a:lnTo>
                    <a:lnTo>
                      <a:pt x="8875" y="7455"/>
                    </a:lnTo>
                    <a:lnTo>
                      <a:pt x="8616" y="6909"/>
                    </a:lnTo>
                    <a:lnTo>
                      <a:pt x="8343" y="6376"/>
                    </a:lnTo>
                    <a:lnTo>
                      <a:pt x="8056" y="5857"/>
                    </a:lnTo>
                    <a:lnTo>
                      <a:pt x="7742" y="5366"/>
                    </a:lnTo>
                    <a:lnTo>
                      <a:pt x="7414" y="4888"/>
                    </a:lnTo>
                    <a:lnTo>
                      <a:pt x="7073" y="4424"/>
                    </a:lnTo>
                    <a:lnTo>
                      <a:pt x="6704" y="3973"/>
                    </a:lnTo>
                    <a:lnTo>
                      <a:pt x="6336" y="3550"/>
                    </a:lnTo>
                    <a:lnTo>
                      <a:pt x="5953" y="3154"/>
                    </a:lnTo>
                    <a:lnTo>
                      <a:pt x="5557" y="2772"/>
                    </a:lnTo>
                    <a:lnTo>
                      <a:pt x="5148" y="2403"/>
                    </a:lnTo>
                    <a:lnTo>
                      <a:pt x="4738" y="2062"/>
                    </a:lnTo>
                    <a:lnTo>
                      <a:pt x="4315" y="1748"/>
                    </a:lnTo>
                    <a:lnTo>
                      <a:pt x="3892" y="1461"/>
                    </a:lnTo>
                    <a:lnTo>
                      <a:pt x="3469" y="1188"/>
                    </a:lnTo>
                    <a:lnTo>
                      <a:pt x="3032" y="942"/>
                    </a:lnTo>
                    <a:lnTo>
                      <a:pt x="2595" y="724"/>
                    </a:lnTo>
                    <a:lnTo>
                      <a:pt x="2158" y="533"/>
                    </a:lnTo>
                    <a:lnTo>
                      <a:pt x="1721" y="369"/>
                    </a:lnTo>
                    <a:lnTo>
                      <a:pt x="1284" y="233"/>
                    </a:lnTo>
                    <a:lnTo>
                      <a:pt x="861" y="123"/>
                    </a:lnTo>
                    <a:lnTo>
                      <a:pt x="42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4" name="Google Shape;844;p24">
                <a:extLst>
                  <a:ext uri="{FF2B5EF4-FFF2-40B4-BE49-F238E27FC236}">
                    <a16:creationId xmlns:a16="http://schemas.microsoft.com/office/drawing/2014/main" id="{BC1A1C41-BB26-481A-5F33-A1AE647F7110}"/>
                  </a:ext>
                </a:extLst>
              </p:cNvPr>
              <p:cNvSpPr/>
              <p:nvPr/>
            </p:nvSpPr>
            <p:spPr>
              <a:xfrm>
                <a:off x="8340025" y="1795526"/>
                <a:ext cx="809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0295" extrusionOk="0">
                    <a:moveTo>
                      <a:pt x="3236" y="1"/>
                    </a:moveTo>
                    <a:lnTo>
                      <a:pt x="2800" y="14"/>
                    </a:lnTo>
                    <a:lnTo>
                      <a:pt x="2390" y="55"/>
                    </a:lnTo>
                    <a:lnTo>
                      <a:pt x="2008" y="124"/>
                    </a:lnTo>
                    <a:lnTo>
                      <a:pt x="1830" y="178"/>
                    </a:lnTo>
                    <a:lnTo>
                      <a:pt x="1653" y="233"/>
                    </a:lnTo>
                    <a:lnTo>
                      <a:pt x="1489" y="287"/>
                    </a:lnTo>
                    <a:lnTo>
                      <a:pt x="1339" y="356"/>
                    </a:lnTo>
                    <a:lnTo>
                      <a:pt x="1189" y="424"/>
                    </a:lnTo>
                    <a:lnTo>
                      <a:pt x="1052" y="506"/>
                    </a:lnTo>
                    <a:lnTo>
                      <a:pt x="916" y="588"/>
                    </a:lnTo>
                    <a:lnTo>
                      <a:pt x="793" y="683"/>
                    </a:lnTo>
                    <a:lnTo>
                      <a:pt x="670" y="779"/>
                    </a:lnTo>
                    <a:lnTo>
                      <a:pt x="561" y="888"/>
                    </a:lnTo>
                    <a:lnTo>
                      <a:pt x="465" y="1011"/>
                    </a:lnTo>
                    <a:lnTo>
                      <a:pt x="369" y="1134"/>
                    </a:lnTo>
                    <a:lnTo>
                      <a:pt x="287" y="1243"/>
                    </a:lnTo>
                    <a:lnTo>
                      <a:pt x="233" y="1366"/>
                    </a:lnTo>
                    <a:lnTo>
                      <a:pt x="124" y="1598"/>
                    </a:lnTo>
                    <a:lnTo>
                      <a:pt x="69" y="1803"/>
                    </a:lnTo>
                    <a:lnTo>
                      <a:pt x="28" y="1980"/>
                    </a:lnTo>
                    <a:lnTo>
                      <a:pt x="14" y="2117"/>
                    </a:lnTo>
                    <a:lnTo>
                      <a:pt x="1" y="2253"/>
                    </a:lnTo>
                    <a:lnTo>
                      <a:pt x="1" y="10295"/>
                    </a:lnTo>
                    <a:lnTo>
                      <a:pt x="615" y="10295"/>
                    </a:lnTo>
                    <a:lnTo>
                      <a:pt x="615" y="2240"/>
                    </a:lnTo>
                    <a:lnTo>
                      <a:pt x="615" y="2144"/>
                    </a:lnTo>
                    <a:lnTo>
                      <a:pt x="629" y="2049"/>
                    </a:lnTo>
                    <a:lnTo>
                      <a:pt x="656" y="1926"/>
                    </a:lnTo>
                    <a:lnTo>
                      <a:pt x="711" y="1789"/>
                    </a:lnTo>
                    <a:lnTo>
                      <a:pt x="779" y="1639"/>
                    </a:lnTo>
                    <a:lnTo>
                      <a:pt x="875" y="1475"/>
                    </a:lnTo>
                    <a:lnTo>
                      <a:pt x="1011" y="1311"/>
                    </a:lnTo>
                    <a:lnTo>
                      <a:pt x="1093" y="1229"/>
                    </a:lnTo>
                    <a:lnTo>
                      <a:pt x="1189" y="1147"/>
                    </a:lnTo>
                    <a:lnTo>
                      <a:pt x="1284" y="1079"/>
                    </a:lnTo>
                    <a:lnTo>
                      <a:pt x="1393" y="1011"/>
                    </a:lnTo>
                    <a:lnTo>
                      <a:pt x="1625" y="888"/>
                    </a:lnTo>
                    <a:lnTo>
                      <a:pt x="1898" y="793"/>
                    </a:lnTo>
                    <a:lnTo>
                      <a:pt x="2185" y="711"/>
                    </a:lnTo>
                    <a:lnTo>
                      <a:pt x="2513" y="656"/>
                    </a:lnTo>
                    <a:lnTo>
                      <a:pt x="2854" y="629"/>
                    </a:lnTo>
                    <a:lnTo>
                      <a:pt x="3236" y="615"/>
                    </a:lnTo>
                    <a:lnTo>
                      <a:pt x="32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5" name="Google Shape;845;p24">
                <a:extLst>
                  <a:ext uri="{FF2B5EF4-FFF2-40B4-BE49-F238E27FC236}">
                    <a16:creationId xmlns:a16="http://schemas.microsoft.com/office/drawing/2014/main" id="{926BFEC2-0294-44B2-24A2-C89EB60F3F4A}"/>
                  </a:ext>
                </a:extLst>
              </p:cNvPr>
              <p:cNvSpPr/>
              <p:nvPr/>
            </p:nvSpPr>
            <p:spPr>
              <a:xfrm>
                <a:off x="8660875" y="1795526"/>
                <a:ext cx="70675" cy="57140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22856" extrusionOk="0">
                    <a:moveTo>
                      <a:pt x="0" y="1"/>
                    </a:moveTo>
                    <a:lnTo>
                      <a:pt x="69" y="615"/>
                    </a:lnTo>
                    <a:lnTo>
                      <a:pt x="219" y="601"/>
                    </a:lnTo>
                    <a:lnTo>
                      <a:pt x="383" y="615"/>
                    </a:lnTo>
                    <a:lnTo>
                      <a:pt x="601" y="642"/>
                    </a:lnTo>
                    <a:lnTo>
                      <a:pt x="833" y="683"/>
                    </a:lnTo>
                    <a:lnTo>
                      <a:pt x="956" y="724"/>
                    </a:lnTo>
                    <a:lnTo>
                      <a:pt x="1092" y="765"/>
                    </a:lnTo>
                    <a:lnTo>
                      <a:pt x="1215" y="820"/>
                    </a:lnTo>
                    <a:lnTo>
                      <a:pt x="1338" y="888"/>
                    </a:lnTo>
                    <a:lnTo>
                      <a:pt x="1461" y="970"/>
                    </a:lnTo>
                    <a:lnTo>
                      <a:pt x="1584" y="1066"/>
                    </a:lnTo>
                    <a:lnTo>
                      <a:pt x="1734" y="1216"/>
                    </a:lnTo>
                    <a:lnTo>
                      <a:pt x="1857" y="1393"/>
                    </a:lnTo>
                    <a:lnTo>
                      <a:pt x="1966" y="1584"/>
                    </a:lnTo>
                    <a:lnTo>
                      <a:pt x="2048" y="1789"/>
                    </a:lnTo>
                    <a:lnTo>
                      <a:pt x="2116" y="2021"/>
                    </a:lnTo>
                    <a:lnTo>
                      <a:pt x="2171" y="2267"/>
                    </a:lnTo>
                    <a:lnTo>
                      <a:pt x="2198" y="2540"/>
                    </a:lnTo>
                    <a:lnTo>
                      <a:pt x="2212" y="2827"/>
                    </a:lnTo>
                    <a:lnTo>
                      <a:pt x="2212" y="22855"/>
                    </a:lnTo>
                    <a:lnTo>
                      <a:pt x="2826" y="22855"/>
                    </a:lnTo>
                    <a:lnTo>
                      <a:pt x="2826" y="2827"/>
                    </a:lnTo>
                    <a:lnTo>
                      <a:pt x="2813" y="2472"/>
                    </a:lnTo>
                    <a:lnTo>
                      <a:pt x="2772" y="2130"/>
                    </a:lnTo>
                    <a:lnTo>
                      <a:pt x="2703" y="1830"/>
                    </a:lnTo>
                    <a:lnTo>
                      <a:pt x="2608" y="1530"/>
                    </a:lnTo>
                    <a:lnTo>
                      <a:pt x="2553" y="1393"/>
                    </a:lnTo>
                    <a:lnTo>
                      <a:pt x="2499" y="1270"/>
                    </a:lnTo>
                    <a:lnTo>
                      <a:pt x="2430" y="1147"/>
                    </a:lnTo>
                    <a:lnTo>
                      <a:pt x="2349" y="1025"/>
                    </a:lnTo>
                    <a:lnTo>
                      <a:pt x="2267" y="915"/>
                    </a:lnTo>
                    <a:lnTo>
                      <a:pt x="2185" y="806"/>
                    </a:lnTo>
                    <a:lnTo>
                      <a:pt x="2089" y="711"/>
                    </a:lnTo>
                    <a:lnTo>
                      <a:pt x="1980" y="615"/>
                    </a:lnTo>
                    <a:lnTo>
                      <a:pt x="1830" y="479"/>
                    </a:lnTo>
                    <a:lnTo>
                      <a:pt x="1666" y="369"/>
                    </a:lnTo>
                    <a:lnTo>
                      <a:pt x="1502" y="287"/>
                    </a:lnTo>
                    <a:lnTo>
                      <a:pt x="1338" y="205"/>
                    </a:lnTo>
                    <a:lnTo>
                      <a:pt x="1161" y="137"/>
                    </a:lnTo>
                    <a:lnTo>
                      <a:pt x="1011" y="96"/>
                    </a:lnTo>
                    <a:lnTo>
                      <a:pt x="847" y="55"/>
                    </a:lnTo>
                    <a:lnTo>
                      <a:pt x="697" y="28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6" name="Google Shape;846;p24">
                <a:extLst>
                  <a:ext uri="{FF2B5EF4-FFF2-40B4-BE49-F238E27FC236}">
                    <a16:creationId xmlns:a16="http://schemas.microsoft.com/office/drawing/2014/main" id="{1184D8BE-B699-364A-2369-53AFC98079BB}"/>
                  </a:ext>
                </a:extLst>
              </p:cNvPr>
              <p:cNvSpPr/>
              <p:nvPr/>
            </p:nvSpPr>
            <p:spPr>
              <a:xfrm>
                <a:off x="8714125" y="2323876"/>
                <a:ext cx="41650" cy="97650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3906" extrusionOk="0">
                    <a:moveTo>
                      <a:pt x="819" y="1"/>
                    </a:moveTo>
                    <a:lnTo>
                      <a:pt x="655" y="15"/>
                    </a:lnTo>
                    <a:lnTo>
                      <a:pt x="505" y="56"/>
                    </a:lnTo>
                    <a:lnTo>
                      <a:pt x="355" y="110"/>
                    </a:lnTo>
                    <a:lnTo>
                      <a:pt x="232" y="192"/>
                    </a:lnTo>
                    <a:lnTo>
                      <a:pt x="137" y="288"/>
                    </a:lnTo>
                    <a:lnTo>
                      <a:pt x="55" y="397"/>
                    </a:lnTo>
                    <a:lnTo>
                      <a:pt x="14" y="520"/>
                    </a:lnTo>
                    <a:lnTo>
                      <a:pt x="0" y="588"/>
                    </a:lnTo>
                    <a:lnTo>
                      <a:pt x="0" y="643"/>
                    </a:lnTo>
                    <a:lnTo>
                      <a:pt x="0" y="3264"/>
                    </a:lnTo>
                    <a:lnTo>
                      <a:pt x="0" y="3332"/>
                    </a:lnTo>
                    <a:lnTo>
                      <a:pt x="14" y="3400"/>
                    </a:lnTo>
                    <a:lnTo>
                      <a:pt x="55" y="3510"/>
                    </a:lnTo>
                    <a:lnTo>
                      <a:pt x="137" y="3619"/>
                    </a:lnTo>
                    <a:lnTo>
                      <a:pt x="232" y="3714"/>
                    </a:lnTo>
                    <a:lnTo>
                      <a:pt x="355" y="3796"/>
                    </a:lnTo>
                    <a:lnTo>
                      <a:pt x="505" y="3851"/>
                    </a:lnTo>
                    <a:lnTo>
                      <a:pt x="655" y="3892"/>
                    </a:lnTo>
                    <a:lnTo>
                      <a:pt x="819" y="3906"/>
                    </a:lnTo>
                    <a:lnTo>
                      <a:pt x="833" y="3906"/>
                    </a:lnTo>
                    <a:lnTo>
                      <a:pt x="997" y="3892"/>
                    </a:lnTo>
                    <a:lnTo>
                      <a:pt x="1161" y="3851"/>
                    </a:lnTo>
                    <a:lnTo>
                      <a:pt x="1297" y="3796"/>
                    </a:lnTo>
                    <a:lnTo>
                      <a:pt x="1420" y="3714"/>
                    </a:lnTo>
                    <a:lnTo>
                      <a:pt x="1516" y="3619"/>
                    </a:lnTo>
                    <a:lnTo>
                      <a:pt x="1597" y="3510"/>
                    </a:lnTo>
                    <a:lnTo>
                      <a:pt x="1652" y="3400"/>
                    </a:lnTo>
                    <a:lnTo>
                      <a:pt x="1652" y="3332"/>
                    </a:lnTo>
                    <a:lnTo>
                      <a:pt x="1666" y="3264"/>
                    </a:lnTo>
                    <a:lnTo>
                      <a:pt x="1666" y="643"/>
                    </a:lnTo>
                    <a:lnTo>
                      <a:pt x="1652" y="588"/>
                    </a:lnTo>
                    <a:lnTo>
                      <a:pt x="1652" y="520"/>
                    </a:lnTo>
                    <a:lnTo>
                      <a:pt x="1597" y="397"/>
                    </a:lnTo>
                    <a:lnTo>
                      <a:pt x="1516" y="288"/>
                    </a:lnTo>
                    <a:lnTo>
                      <a:pt x="1420" y="192"/>
                    </a:lnTo>
                    <a:lnTo>
                      <a:pt x="1297" y="110"/>
                    </a:lnTo>
                    <a:lnTo>
                      <a:pt x="1161" y="56"/>
                    </a:lnTo>
                    <a:lnTo>
                      <a:pt x="997" y="15"/>
                    </a:lnTo>
                    <a:lnTo>
                      <a:pt x="83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7" name="Google Shape;847;p24">
                <a:extLst>
                  <a:ext uri="{FF2B5EF4-FFF2-40B4-BE49-F238E27FC236}">
                    <a16:creationId xmlns:a16="http://schemas.microsoft.com/office/drawing/2014/main" id="{C2B5C100-B52D-0B94-E45C-334690E7E970}"/>
                  </a:ext>
                </a:extLst>
              </p:cNvPr>
              <p:cNvSpPr/>
              <p:nvPr/>
            </p:nvSpPr>
            <p:spPr>
              <a:xfrm>
                <a:off x="8734925" y="2309901"/>
                <a:ext cx="41675" cy="125625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025" extrusionOk="0">
                    <a:moveTo>
                      <a:pt x="820" y="0"/>
                    </a:moveTo>
                    <a:lnTo>
                      <a:pt x="738" y="14"/>
                    </a:lnTo>
                    <a:lnTo>
                      <a:pt x="656" y="27"/>
                    </a:lnTo>
                    <a:lnTo>
                      <a:pt x="506" y="68"/>
                    </a:lnTo>
                    <a:lnTo>
                      <a:pt x="356" y="150"/>
                    </a:lnTo>
                    <a:lnTo>
                      <a:pt x="233" y="246"/>
                    </a:lnTo>
                    <a:lnTo>
                      <a:pt x="137" y="369"/>
                    </a:lnTo>
                    <a:lnTo>
                      <a:pt x="56" y="505"/>
                    </a:lnTo>
                    <a:lnTo>
                      <a:pt x="15" y="669"/>
                    </a:lnTo>
                    <a:lnTo>
                      <a:pt x="1" y="751"/>
                    </a:lnTo>
                    <a:lnTo>
                      <a:pt x="1" y="833"/>
                    </a:lnTo>
                    <a:lnTo>
                      <a:pt x="1" y="4205"/>
                    </a:lnTo>
                    <a:lnTo>
                      <a:pt x="1" y="4287"/>
                    </a:lnTo>
                    <a:lnTo>
                      <a:pt x="15" y="4369"/>
                    </a:lnTo>
                    <a:lnTo>
                      <a:pt x="56" y="4519"/>
                    </a:lnTo>
                    <a:lnTo>
                      <a:pt x="137" y="4656"/>
                    </a:lnTo>
                    <a:lnTo>
                      <a:pt x="233" y="4779"/>
                    </a:lnTo>
                    <a:lnTo>
                      <a:pt x="356" y="4888"/>
                    </a:lnTo>
                    <a:lnTo>
                      <a:pt x="506" y="4956"/>
                    </a:lnTo>
                    <a:lnTo>
                      <a:pt x="656" y="5011"/>
                    </a:lnTo>
                    <a:lnTo>
                      <a:pt x="738" y="5024"/>
                    </a:lnTo>
                    <a:lnTo>
                      <a:pt x="929" y="5024"/>
                    </a:lnTo>
                    <a:lnTo>
                      <a:pt x="1011" y="5011"/>
                    </a:lnTo>
                    <a:lnTo>
                      <a:pt x="1161" y="4956"/>
                    </a:lnTo>
                    <a:lnTo>
                      <a:pt x="1298" y="4888"/>
                    </a:lnTo>
                    <a:lnTo>
                      <a:pt x="1421" y="4779"/>
                    </a:lnTo>
                    <a:lnTo>
                      <a:pt x="1530" y="4656"/>
                    </a:lnTo>
                    <a:lnTo>
                      <a:pt x="1598" y="4519"/>
                    </a:lnTo>
                    <a:lnTo>
                      <a:pt x="1653" y="4369"/>
                    </a:lnTo>
                    <a:lnTo>
                      <a:pt x="1667" y="4287"/>
                    </a:lnTo>
                    <a:lnTo>
                      <a:pt x="1667" y="4205"/>
                    </a:lnTo>
                    <a:lnTo>
                      <a:pt x="1667" y="833"/>
                    </a:lnTo>
                    <a:lnTo>
                      <a:pt x="1667" y="751"/>
                    </a:lnTo>
                    <a:lnTo>
                      <a:pt x="1653" y="669"/>
                    </a:lnTo>
                    <a:lnTo>
                      <a:pt x="1598" y="505"/>
                    </a:lnTo>
                    <a:lnTo>
                      <a:pt x="1530" y="369"/>
                    </a:lnTo>
                    <a:lnTo>
                      <a:pt x="1421" y="246"/>
                    </a:lnTo>
                    <a:lnTo>
                      <a:pt x="1298" y="150"/>
                    </a:lnTo>
                    <a:lnTo>
                      <a:pt x="1161" y="68"/>
                    </a:lnTo>
                    <a:lnTo>
                      <a:pt x="1011" y="27"/>
                    </a:lnTo>
                    <a:lnTo>
                      <a:pt x="929" y="14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8" name="Google Shape;848;p24">
                <a:extLst>
                  <a:ext uri="{FF2B5EF4-FFF2-40B4-BE49-F238E27FC236}">
                    <a16:creationId xmlns:a16="http://schemas.microsoft.com/office/drawing/2014/main" id="{5223EAAC-1961-4239-8FEC-70206D31C7D3}"/>
                  </a:ext>
                </a:extLst>
              </p:cNvPr>
              <p:cNvSpPr/>
              <p:nvPr/>
            </p:nvSpPr>
            <p:spPr>
              <a:xfrm>
                <a:off x="8190525" y="2045376"/>
                <a:ext cx="308925" cy="440650"/>
              </a:xfrm>
              <a:custGeom>
                <a:avLst/>
                <a:gdLst/>
                <a:ahLst/>
                <a:cxnLst/>
                <a:rect l="l" t="t" r="r" b="b"/>
                <a:pathLst>
                  <a:path w="12357" h="17626" extrusionOk="0">
                    <a:moveTo>
                      <a:pt x="5448" y="0"/>
                    </a:moveTo>
                    <a:lnTo>
                      <a:pt x="5162" y="28"/>
                    </a:lnTo>
                    <a:lnTo>
                      <a:pt x="4875" y="69"/>
                    </a:lnTo>
                    <a:lnTo>
                      <a:pt x="4588" y="110"/>
                    </a:lnTo>
                    <a:lnTo>
                      <a:pt x="4315" y="178"/>
                    </a:lnTo>
                    <a:lnTo>
                      <a:pt x="4042" y="260"/>
                    </a:lnTo>
                    <a:lnTo>
                      <a:pt x="3769" y="342"/>
                    </a:lnTo>
                    <a:lnTo>
                      <a:pt x="3510" y="451"/>
                    </a:lnTo>
                    <a:lnTo>
                      <a:pt x="3264" y="560"/>
                    </a:lnTo>
                    <a:lnTo>
                      <a:pt x="3004" y="697"/>
                    </a:lnTo>
                    <a:lnTo>
                      <a:pt x="2772" y="833"/>
                    </a:lnTo>
                    <a:lnTo>
                      <a:pt x="2540" y="983"/>
                    </a:lnTo>
                    <a:lnTo>
                      <a:pt x="2308" y="1134"/>
                    </a:lnTo>
                    <a:lnTo>
                      <a:pt x="2090" y="1311"/>
                    </a:lnTo>
                    <a:lnTo>
                      <a:pt x="1885" y="1489"/>
                    </a:lnTo>
                    <a:lnTo>
                      <a:pt x="1680" y="1680"/>
                    </a:lnTo>
                    <a:lnTo>
                      <a:pt x="1503" y="1884"/>
                    </a:lnTo>
                    <a:lnTo>
                      <a:pt x="1312" y="2089"/>
                    </a:lnTo>
                    <a:lnTo>
                      <a:pt x="1148" y="2308"/>
                    </a:lnTo>
                    <a:lnTo>
                      <a:pt x="984" y="2526"/>
                    </a:lnTo>
                    <a:lnTo>
                      <a:pt x="834" y="2772"/>
                    </a:lnTo>
                    <a:lnTo>
                      <a:pt x="697" y="3004"/>
                    </a:lnTo>
                    <a:lnTo>
                      <a:pt x="574" y="3250"/>
                    </a:lnTo>
                    <a:lnTo>
                      <a:pt x="451" y="3509"/>
                    </a:lnTo>
                    <a:lnTo>
                      <a:pt x="356" y="3768"/>
                    </a:lnTo>
                    <a:lnTo>
                      <a:pt x="260" y="4042"/>
                    </a:lnTo>
                    <a:lnTo>
                      <a:pt x="178" y="4315"/>
                    </a:lnTo>
                    <a:lnTo>
                      <a:pt x="124" y="4588"/>
                    </a:lnTo>
                    <a:lnTo>
                      <a:pt x="69" y="4874"/>
                    </a:lnTo>
                    <a:lnTo>
                      <a:pt x="28" y="5161"/>
                    </a:lnTo>
                    <a:lnTo>
                      <a:pt x="15" y="5448"/>
                    </a:lnTo>
                    <a:lnTo>
                      <a:pt x="1" y="5748"/>
                    </a:lnTo>
                    <a:lnTo>
                      <a:pt x="1" y="13926"/>
                    </a:lnTo>
                    <a:lnTo>
                      <a:pt x="1" y="14172"/>
                    </a:lnTo>
                    <a:lnTo>
                      <a:pt x="28" y="14418"/>
                    </a:lnTo>
                    <a:lnTo>
                      <a:pt x="42" y="14650"/>
                    </a:lnTo>
                    <a:lnTo>
                      <a:pt x="83" y="14882"/>
                    </a:lnTo>
                    <a:lnTo>
                      <a:pt x="124" y="15127"/>
                    </a:lnTo>
                    <a:lnTo>
                      <a:pt x="178" y="15360"/>
                    </a:lnTo>
                    <a:lnTo>
                      <a:pt x="247" y="15592"/>
                    </a:lnTo>
                    <a:lnTo>
                      <a:pt x="315" y="15810"/>
                    </a:lnTo>
                    <a:lnTo>
                      <a:pt x="397" y="16029"/>
                    </a:lnTo>
                    <a:lnTo>
                      <a:pt x="492" y="16261"/>
                    </a:lnTo>
                    <a:lnTo>
                      <a:pt x="588" y="16465"/>
                    </a:lnTo>
                    <a:lnTo>
                      <a:pt x="697" y="16684"/>
                    </a:lnTo>
                    <a:lnTo>
                      <a:pt x="820" y="16889"/>
                    </a:lnTo>
                    <a:lnTo>
                      <a:pt x="957" y="17093"/>
                    </a:lnTo>
                    <a:lnTo>
                      <a:pt x="1093" y="17298"/>
                    </a:lnTo>
                    <a:lnTo>
                      <a:pt x="1243" y="17489"/>
                    </a:lnTo>
                    <a:lnTo>
                      <a:pt x="1721" y="17107"/>
                    </a:lnTo>
                    <a:lnTo>
                      <a:pt x="1585" y="16930"/>
                    </a:lnTo>
                    <a:lnTo>
                      <a:pt x="1462" y="16752"/>
                    </a:lnTo>
                    <a:lnTo>
                      <a:pt x="1353" y="16575"/>
                    </a:lnTo>
                    <a:lnTo>
                      <a:pt x="1243" y="16384"/>
                    </a:lnTo>
                    <a:lnTo>
                      <a:pt x="1148" y="16192"/>
                    </a:lnTo>
                    <a:lnTo>
                      <a:pt x="1052" y="16001"/>
                    </a:lnTo>
                    <a:lnTo>
                      <a:pt x="970" y="15810"/>
                    </a:lnTo>
                    <a:lnTo>
                      <a:pt x="888" y="15605"/>
                    </a:lnTo>
                    <a:lnTo>
                      <a:pt x="834" y="15414"/>
                    </a:lnTo>
                    <a:lnTo>
                      <a:pt x="779" y="15209"/>
                    </a:lnTo>
                    <a:lnTo>
                      <a:pt x="725" y="14991"/>
                    </a:lnTo>
                    <a:lnTo>
                      <a:pt x="684" y="14786"/>
                    </a:lnTo>
                    <a:lnTo>
                      <a:pt x="656" y="14568"/>
                    </a:lnTo>
                    <a:lnTo>
                      <a:pt x="629" y="14363"/>
                    </a:lnTo>
                    <a:lnTo>
                      <a:pt x="615" y="14144"/>
                    </a:lnTo>
                    <a:lnTo>
                      <a:pt x="615" y="13926"/>
                    </a:lnTo>
                    <a:lnTo>
                      <a:pt x="615" y="5748"/>
                    </a:lnTo>
                    <a:lnTo>
                      <a:pt x="615" y="5475"/>
                    </a:lnTo>
                    <a:lnTo>
                      <a:pt x="643" y="5216"/>
                    </a:lnTo>
                    <a:lnTo>
                      <a:pt x="670" y="4956"/>
                    </a:lnTo>
                    <a:lnTo>
                      <a:pt x="725" y="4711"/>
                    </a:lnTo>
                    <a:lnTo>
                      <a:pt x="779" y="4465"/>
                    </a:lnTo>
                    <a:lnTo>
                      <a:pt x="847" y="4219"/>
                    </a:lnTo>
                    <a:lnTo>
                      <a:pt x="929" y="3973"/>
                    </a:lnTo>
                    <a:lnTo>
                      <a:pt x="1011" y="3741"/>
                    </a:lnTo>
                    <a:lnTo>
                      <a:pt x="1120" y="3523"/>
                    </a:lnTo>
                    <a:lnTo>
                      <a:pt x="1230" y="3291"/>
                    </a:lnTo>
                    <a:lnTo>
                      <a:pt x="1353" y="3086"/>
                    </a:lnTo>
                    <a:lnTo>
                      <a:pt x="1489" y="2867"/>
                    </a:lnTo>
                    <a:lnTo>
                      <a:pt x="1639" y="2676"/>
                    </a:lnTo>
                    <a:lnTo>
                      <a:pt x="1789" y="2485"/>
                    </a:lnTo>
                    <a:lnTo>
                      <a:pt x="1953" y="2294"/>
                    </a:lnTo>
                    <a:lnTo>
                      <a:pt x="2117" y="2117"/>
                    </a:lnTo>
                    <a:lnTo>
                      <a:pt x="2295" y="1939"/>
                    </a:lnTo>
                    <a:lnTo>
                      <a:pt x="2486" y="1789"/>
                    </a:lnTo>
                    <a:lnTo>
                      <a:pt x="2677" y="1625"/>
                    </a:lnTo>
                    <a:lnTo>
                      <a:pt x="2882" y="1489"/>
                    </a:lnTo>
                    <a:lnTo>
                      <a:pt x="3086" y="1352"/>
                    </a:lnTo>
                    <a:lnTo>
                      <a:pt x="3305" y="1229"/>
                    </a:lnTo>
                    <a:lnTo>
                      <a:pt x="3523" y="1120"/>
                    </a:lnTo>
                    <a:lnTo>
                      <a:pt x="3755" y="1011"/>
                    </a:lnTo>
                    <a:lnTo>
                      <a:pt x="3987" y="915"/>
                    </a:lnTo>
                    <a:lnTo>
                      <a:pt x="4220" y="833"/>
                    </a:lnTo>
                    <a:lnTo>
                      <a:pt x="4465" y="765"/>
                    </a:lnTo>
                    <a:lnTo>
                      <a:pt x="4711" y="710"/>
                    </a:lnTo>
                    <a:lnTo>
                      <a:pt x="4970" y="669"/>
                    </a:lnTo>
                    <a:lnTo>
                      <a:pt x="5230" y="628"/>
                    </a:lnTo>
                    <a:lnTo>
                      <a:pt x="5489" y="615"/>
                    </a:lnTo>
                    <a:lnTo>
                      <a:pt x="6868" y="615"/>
                    </a:lnTo>
                    <a:lnTo>
                      <a:pt x="7141" y="628"/>
                    </a:lnTo>
                    <a:lnTo>
                      <a:pt x="7387" y="669"/>
                    </a:lnTo>
                    <a:lnTo>
                      <a:pt x="7646" y="710"/>
                    </a:lnTo>
                    <a:lnTo>
                      <a:pt x="7892" y="765"/>
                    </a:lnTo>
                    <a:lnTo>
                      <a:pt x="8138" y="833"/>
                    </a:lnTo>
                    <a:lnTo>
                      <a:pt x="8370" y="915"/>
                    </a:lnTo>
                    <a:lnTo>
                      <a:pt x="8602" y="1011"/>
                    </a:lnTo>
                    <a:lnTo>
                      <a:pt x="8834" y="1120"/>
                    </a:lnTo>
                    <a:lnTo>
                      <a:pt x="9053" y="1229"/>
                    </a:lnTo>
                    <a:lnTo>
                      <a:pt x="9271" y="1352"/>
                    </a:lnTo>
                    <a:lnTo>
                      <a:pt x="9476" y="1489"/>
                    </a:lnTo>
                    <a:lnTo>
                      <a:pt x="9681" y="1625"/>
                    </a:lnTo>
                    <a:lnTo>
                      <a:pt x="9872" y="1789"/>
                    </a:lnTo>
                    <a:lnTo>
                      <a:pt x="10063" y="1939"/>
                    </a:lnTo>
                    <a:lnTo>
                      <a:pt x="10240" y="2117"/>
                    </a:lnTo>
                    <a:lnTo>
                      <a:pt x="10404" y="2294"/>
                    </a:lnTo>
                    <a:lnTo>
                      <a:pt x="10568" y="2485"/>
                    </a:lnTo>
                    <a:lnTo>
                      <a:pt x="10718" y="2676"/>
                    </a:lnTo>
                    <a:lnTo>
                      <a:pt x="10868" y="2867"/>
                    </a:lnTo>
                    <a:lnTo>
                      <a:pt x="11005" y="3086"/>
                    </a:lnTo>
                    <a:lnTo>
                      <a:pt x="11128" y="3291"/>
                    </a:lnTo>
                    <a:lnTo>
                      <a:pt x="11237" y="3523"/>
                    </a:lnTo>
                    <a:lnTo>
                      <a:pt x="11346" y="3741"/>
                    </a:lnTo>
                    <a:lnTo>
                      <a:pt x="11428" y="3973"/>
                    </a:lnTo>
                    <a:lnTo>
                      <a:pt x="11510" y="4219"/>
                    </a:lnTo>
                    <a:lnTo>
                      <a:pt x="11578" y="4465"/>
                    </a:lnTo>
                    <a:lnTo>
                      <a:pt x="11647" y="4711"/>
                    </a:lnTo>
                    <a:lnTo>
                      <a:pt x="11688" y="4956"/>
                    </a:lnTo>
                    <a:lnTo>
                      <a:pt x="11715" y="5216"/>
                    </a:lnTo>
                    <a:lnTo>
                      <a:pt x="11742" y="5475"/>
                    </a:lnTo>
                    <a:lnTo>
                      <a:pt x="11742" y="5748"/>
                    </a:lnTo>
                    <a:lnTo>
                      <a:pt x="11742" y="13926"/>
                    </a:lnTo>
                    <a:lnTo>
                      <a:pt x="11742" y="14144"/>
                    </a:lnTo>
                    <a:lnTo>
                      <a:pt x="11729" y="14377"/>
                    </a:lnTo>
                    <a:lnTo>
                      <a:pt x="11701" y="14595"/>
                    </a:lnTo>
                    <a:lnTo>
                      <a:pt x="11660" y="14827"/>
                    </a:lnTo>
                    <a:lnTo>
                      <a:pt x="11619" y="15046"/>
                    </a:lnTo>
                    <a:lnTo>
                      <a:pt x="11565" y="15264"/>
                    </a:lnTo>
                    <a:lnTo>
                      <a:pt x="11510" y="15469"/>
                    </a:lnTo>
                    <a:lnTo>
                      <a:pt x="11428" y="15687"/>
                    </a:lnTo>
                    <a:lnTo>
                      <a:pt x="11346" y="15892"/>
                    </a:lnTo>
                    <a:lnTo>
                      <a:pt x="11264" y="16097"/>
                    </a:lnTo>
                    <a:lnTo>
                      <a:pt x="11169" y="16302"/>
                    </a:lnTo>
                    <a:lnTo>
                      <a:pt x="11060" y="16493"/>
                    </a:lnTo>
                    <a:lnTo>
                      <a:pt x="10937" y="16684"/>
                    </a:lnTo>
                    <a:lnTo>
                      <a:pt x="10814" y="16875"/>
                    </a:lnTo>
                    <a:lnTo>
                      <a:pt x="10677" y="17052"/>
                    </a:lnTo>
                    <a:lnTo>
                      <a:pt x="10541" y="17230"/>
                    </a:lnTo>
                    <a:lnTo>
                      <a:pt x="11005" y="17626"/>
                    </a:lnTo>
                    <a:lnTo>
                      <a:pt x="11169" y="17435"/>
                    </a:lnTo>
                    <a:lnTo>
                      <a:pt x="11319" y="17230"/>
                    </a:lnTo>
                    <a:lnTo>
                      <a:pt x="11455" y="17012"/>
                    </a:lnTo>
                    <a:lnTo>
                      <a:pt x="11578" y="16807"/>
                    </a:lnTo>
                    <a:lnTo>
                      <a:pt x="11701" y="16588"/>
                    </a:lnTo>
                    <a:lnTo>
                      <a:pt x="11810" y="16356"/>
                    </a:lnTo>
                    <a:lnTo>
                      <a:pt x="11920" y="16124"/>
                    </a:lnTo>
                    <a:lnTo>
                      <a:pt x="12002" y="15892"/>
                    </a:lnTo>
                    <a:lnTo>
                      <a:pt x="12084" y="15660"/>
                    </a:lnTo>
                    <a:lnTo>
                      <a:pt x="12165" y="15414"/>
                    </a:lnTo>
                    <a:lnTo>
                      <a:pt x="12220" y="15168"/>
                    </a:lnTo>
                    <a:lnTo>
                      <a:pt x="12275" y="14923"/>
                    </a:lnTo>
                    <a:lnTo>
                      <a:pt x="12302" y="14677"/>
                    </a:lnTo>
                    <a:lnTo>
                      <a:pt x="12329" y="14431"/>
                    </a:lnTo>
                    <a:lnTo>
                      <a:pt x="12357" y="14172"/>
                    </a:lnTo>
                    <a:lnTo>
                      <a:pt x="12357" y="13926"/>
                    </a:lnTo>
                    <a:lnTo>
                      <a:pt x="12357" y="5748"/>
                    </a:lnTo>
                    <a:lnTo>
                      <a:pt x="12343" y="5448"/>
                    </a:lnTo>
                    <a:lnTo>
                      <a:pt x="12329" y="5161"/>
                    </a:lnTo>
                    <a:lnTo>
                      <a:pt x="12288" y="4874"/>
                    </a:lnTo>
                    <a:lnTo>
                      <a:pt x="12234" y="4588"/>
                    </a:lnTo>
                    <a:lnTo>
                      <a:pt x="12179" y="4315"/>
                    </a:lnTo>
                    <a:lnTo>
                      <a:pt x="12097" y="4042"/>
                    </a:lnTo>
                    <a:lnTo>
                      <a:pt x="12002" y="3768"/>
                    </a:lnTo>
                    <a:lnTo>
                      <a:pt x="11906" y="3509"/>
                    </a:lnTo>
                    <a:lnTo>
                      <a:pt x="11783" y="3250"/>
                    </a:lnTo>
                    <a:lnTo>
                      <a:pt x="11660" y="3004"/>
                    </a:lnTo>
                    <a:lnTo>
                      <a:pt x="11524" y="2772"/>
                    </a:lnTo>
                    <a:lnTo>
                      <a:pt x="11374" y="2526"/>
                    </a:lnTo>
                    <a:lnTo>
                      <a:pt x="11210" y="2308"/>
                    </a:lnTo>
                    <a:lnTo>
                      <a:pt x="11046" y="2089"/>
                    </a:lnTo>
                    <a:lnTo>
                      <a:pt x="10868" y="1884"/>
                    </a:lnTo>
                    <a:lnTo>
                      <a:pt x="10677" y="1680"/>
                    </a:lnTo>
                    <a:lnTo>
                      <a:pt x="10472" y="1489"/>
                    </a:lnTo>
                    <a:lnTo>
                      <a:pt x="10268" y="1311"/>
                    </a:lnTo>
                    <a:lnTo>
                      <a:pt x="10049" y="1134"/>
                    </a:lnTo>
                    <a:lnTo>
                      <a:pt x="9817" y="983"/>
                    </a:lnTo>
                    <a:lnTo>
                      <a:pt x="9585" y="833"/>
                    </a:lnTo>
                    <a:lnTo>
                      <a:pt x="9353" y="697"/>
                    </a:lnTo>
                    <a:lnTo>
                      <a:pt x="9094" y="560"/>
                    </a:lnTo>
                    <a:lnTo>
                      <a:pt x="8848" y="451"/>
                    </a:lnTo>
                    <a:lnTo>
                      <a:pt x="8588" y="342"/>
                    </a:lnTo>
                    <a:lnTo>
                      <a:pt x="8315" y="260"/>
                    </a:lnTo>
                    <a:lnTo>
                      <a:pt x="8042" y="178"/>
                    </a:lnTo>
                    <a:lnTo>
                      <a:pt x="7769" y="110"/>
                    </a:lnTo>
                    <a:lnTo>
                      <a:pt x="7483" y="69"/>
                    </a:lnTo>
                    <a:lnTo>
                      <a:pt x="7196" y="28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9" name="Google Shape;849;p24">
                <a:extLst>
                  <a:ext uri="{FF2B5EF4-FFF2-40B4-BE49-F238E27FC236}">
                    <a16:creationId xmlns:a16="http://schemas.microsoft.com/office/drawing/2014/main" id="{65ABB9E6-4D94-B7F7-C468-3EB832CE5BB6}"/>
                  </a:ext>
                </a:extLst>
              </p:cNvPr>
              <p:cNvSpPr/>
              <p:nvPr/>
            </p:nvSpPr>
            <p:spPr>
              <a:xfrm>
                <a:off x="8211700" y="2453926"/>
                <a:ext cx="4950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94" extrusionOk="0">
                    <a:moveTo>
                      <a:pt x="1243" y="1"/>
                    </a:moveTo>
                    <a:lnTo>
                      <a:pt x="1106" y="28"/>
                    </a:lnTo>
                    <a:lnTo>
                      <a:pt x="997" y="82"/>
                    </a:lnTo>
                    <a:lnTo>
                      <a:pt x="328" y="465"/>
                    </a:lnTo>
                    <a:lnTo>
                      <a:pt x="219" y="533"/>
                    </a:lnTo>
                    <a:lnTo>
                      <a:pt x="137" y="629"/>
                    </a:lnTo>
                    <a:lnTo>
                      <a:pt x="69" y="738"/>
                    </a:lnTo>
                    <a:lnTo>
                      <a:pt x="28" y="861"/>
                    </a:lnTo>
                    <a:lnTo>
                      <a:pt x="0" y="984"/>
                    </a:lnTo>
                    <a:lnTo>
                      <a:pt x="14" y="1106"/>
                    </a:lnTo>
                    <a:lnTo>
                      <a:pt x="41" y="1229"/>
                    </a:lnTo>
                    <a:lnTo>
                      <a:pt x="96" y="1352"/>
                    </a:lnTo>
                    <a:lnTo>
                      <a:pt x="96" y="1366"/>
                    </a:lnTo>
                    <a:lnTo>
                      <a:pt x="178" y="1475"/>
                    </a:lnTo>
                    <a:lnTo>
                      <a:pt x="273" y="1557"/>
                    </a:lnTo>
                    <a:lnTo>
                      <a:pt x="383" y="1625"/>
                    </a:lnTo>
                    <a:lnTo>
                      <a:pt x="492" y="1666"/>
                    </a:lnTo>
                    <a:lnTo>
                      <a:pt x="615" y="1693"/>
                    </a:lnTo>
                    <a:lnTo>
                      <a:pt x="738" y="1693"/>
                    </a:lnTo>
                    <a:lnTo>
                      <a:pt x="874" y="1666"/>
                    </a:lnTo>
                    <a:lnTo>
                      <a:pt x="997" y="1612"/>
                    </a:lnTo>
                    <a:lnTo>
                      <a:pt x="1652" y="1229"/>
                    </a:lnTo>
                    <a:lnTo>
                      <a:pt x="1762" y="1147"/>
                    </a:lnTo>
                    <a:lnTo>
                      <a:pt x="1843" y="1065"/>
                    </a:lnTo>
                    <a:lnTo>
                      <a:pt x="1912" y="956"/>
                    </a:lnTo>
                    <a:lnTo>
                      <a:pt x="1953" y="833"/>
                    </a:lnTo>
                    <a:lnTo>
                      <a:pt x="1980" y="710"/>
                    </a:lnTo>
                    <a:lnTo>
                      <a:pt x="1966" y="588"/>
                    </a:lnTo>
                    <a:lnTo>
                      <a:pt x="1939" y="465"/>
                    </a:lnTo>
                    <a:lnTo>
                      <a:pt x="1884" y="342"/>
                    </a:lnTo>
                    <a:lnTo>
                      <a:pt x="1884" y="328"/>
                    </a:lnTo>
                    <a:lnTo>
                      <a:pt x="1803" y="219"/>
                    </a:lnTo>
                    <a:lnTo>
                      <a:pt x="1707" y="123"/>
                    </a:lnTo>
                    <a:lnTo>
                      <a:pt x="1611" y="69"/>
                    </a:lnTo>
                    <a:lnTo>
                      <a:pt x="1489" y="14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0" name="Google Shape;850;p24">
                <a:extLst>
                  <a:ext uri="{FF2B5EF4-FFF2-40B4-BE49-F238E27FC236}">
                    <a16:creationId xmlns:a16="http://schemas.microsoft.com/office/drawing/2014/main" id="{F3A7F67E-C651-7F78-F9E9-CFE569BF8DBA}"/>
                  </a:ext>
                </a:extLst>
              </p:cNvPr>
              <p:cNvSpPr/>
              <p:nvPr/>
            </p:nvSpPr>
            <p:spPr>
              <a:xfrm>
                <a:off x="8429450" y="2450526"/>
                <a:ext cx="42350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966" extrusionOk="0">
                    <a:moveTo>
                      <a:pt x="588" y="0"/>
                    </a:moveTo>
                    <a:lnTo>
                      <a:pt x="465" y="27"/>
                    </a:lnTo>
                    <a:lnTo>
                      <a:pt x="342" y="82"/>
                    </a:lnTo>
                    <a:lnTo>
                      <a:pt x="328" y="82"/>
                    </a:lnTo>
                    <a:lnTo>
                      <a:pt x="219" y="164"/>
                    </a:lnTo>
                    <a:lnTo>
                      <a:pt x="124" y="259"/>
                    </a:lnTo>
                    <a:lnTo>
                      <a:pt x="69" y="369"/>
                    </a:lnTo>
                    <a:lnTo>
                      <a:pt x="14" y="478"/>
                    </a:lnTo>
                    <a:lnTo>
                      <a:pt x="1" y="614"/>
                    </a:lnTo>
                    <a:lnTo>
                      <a:pt x="1" y="737"/>
                    </a:lnTo>
                    <a:lnTo>
                      <a:pt x="28" y="860"/>
                    </a:lnTo>
                    <a:lnTo>
                      <a:pt x="83" y="983"/>
                    </a:lnTo>
                    <a:lnTo>
                      <a:pt x="465" y="1638"/>
                    </a:lnTo>
                    <a:lnTo>
                      <a:pt x="533" y="1748"/>
                    </a:lnTo>
                    <a:lnTo>
                      <a:pt x="629" y="1829"/>
                    </a:lnTo>
                    <a:lnTo>
                      <a:pt x="738" y="1898"/>
                    </a:lnTo>
                    <a:lnTo>
                      <a:pt x="861" y="1939"/>
                    </a:lnTo>
                    <a:lnTo>
                      <a:pt x="984" y="1966"/>
                    </a:lnTo>
                    <a:lnTo>
                      <a:pt x="1107" y="1966"/>
                    </a:lnTo>
                    <a:lnTo>
                      <a:pt x="1230" y="1939"/>
                    </a:lnTo>
                    <a:lnTo>
                      <a:pt x="1352" y="1884"/>
                    </a:lnTo>
                    <a:lnTo>
                      <a:pt x="1366" y="1870"/>
                    </a:lnTo>
                    <a:lnTo>
                      <a:pt x="1475" y="1802"/>
                    </a:lnTo>
                    <a:lnTo>
                      <a:pt x="1557" y="1707"/>
                    </a:lnTo>
                    <a:lnTo>
                      <a:pt x="1625" y="1597"/>
                    </a:lnTo>
                    <a:lnTo>
                      <a:pt x="1666" y="1474"/>
                    </a:lnTo>
                    <a:lnTo>
                      <a:pt x="1694" y="1352"/>
                    </a:lnTo>
                    <a:lnTo>
                      <a:pt x="1694" y="1229"/>
                    </a:lnTo>
                    <a:lnTo>
                      <a:pt x="1666" y="1106"/>
                    </a:lnTo>
                    <a:lnTo>
                      <a:pt x="1612" y="983"/>
                    </a:lnTo>
                    <a:lnTo>
                      <a:pt x="1230" y="328"/>
                    </a:lnTo>
                    <a:lnTo>
                      <a:pt x="1148" y="218"/>
                    </a:lnTo>
                    <a:lnTo>
                      <a:pt x="1066" y="123"/>
                    </a:lnTo>
                    <a:lnTo>
                      <a:pt x="956" y="55"/>
                    </a:lnTo>
                    <a:lnTo>
                      <a:pt x="834" y="14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1" name="Google Shape;851;p24">
                <a:extLst>
                  <a:ext uri="{FF2B5EF4-FFF2-40B4-BE49-F238E27FC236}">
                    <a16:creationId xmlns:a16="http://schemas.microsoft.com/office/drawing/2014/main" id="{01BA36E1-40C1-47B3-EFF7-7192F43DEBAC}"/>
                  </a:ext>
                </a:extLst>
              </p:cNvPr>
              <p:cNvSpPr/>
              <p:nvPr/>
            </p:nvSpPr>
            <p:spPr>
              <a:xfrm>
                <a:off x="8424325" y="1577076"/>
                <a:ext cx="21985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8794" h="14774" extrusionOk="0">
                    <a:moveTo>
                      <a:pt x="4124" y="1"/>
                    </a:moveTo>
                    <a:lnTo>
                      <a:pt x="3906" y="28"/>
                    </a:lnTo>
                    <a:lnTo>
                      <a:pt x="3687" y="56"/>
                    </a:lnTo>
                    <a:lnTo>
                      <a:pt x="3482" y="83"/>
                    </a:lnTo>
                    <a:lnTo>
                      <a:pt x="3264" y="138"/>
                    </a:lnTo>
                    <a:lnTo>
                      <a:pt x="3059" y="192"/>
                    </a:lnTo>
                    <a:lnTo>
                      <a:pt x="2854" y="260"/>
                    </a:lnTo>
                    <a:lnTo>
                      <a:pt x="2663" y="342"/>
                    </a:lnTo>
                    <a:lnTo>
                      <a:pt x="2472" y="424"/>
                    </a:lnTo>
                    <a:lnTo>
                      <a:pt x="2281" y="533"/>
                    </a:lnTo>
                    <a:lnTo>
                      <a:pt x="2090" y="629"/>
                    </a:lnTo>
                    <a:lnTo>
                      <a:pt x="1912" y="738"/>
                    </a:lnTo>
                    <a:lnTo>
                      <a:pt x="1749" y="861"/>
                    </a:lnTo>
                    <a:lnTo>
                      <a:pt x="1585" y="998"/>
                    </a:lnTo>
                    <a:lnTo>
                      <a:pt x="1421" y="1134"/>
                    </a:lnTo>
                    <a:lnTo>
                      <a:pt x="1271" y="1271"/>
                    </a:lnTo>
                    <a:lnTo>
                      <a:pt x="1134" y="1435"/>
                    </a:lnTo>
                    <a:lnTo>
                      <a:pt x="998" y="1585"/>
                    </a:lnTo>
                    <a:lnTo>
                      <a:pt x="861" y="1749"/>
                    </a:lnTo>
                    <a:lnTo>
                      <a:pt x="738" y="1926"/>
                    </a:lnTo>
                    <a:lnTo>
                      <a:pt x="629" y="2103"/>
                    </a:lnTo>
                    <a:lnTo>
                      <a:pt x="520" y="2281"/>
                    </a:lnTo>
                    <a:lnTo>
                      <a:pt x="424" y="2472"/>
                    </a:lnTo>
                    <a:lnTo>
                      <a:pt x="342" y="2663"/>
                    </a:lnTo>
                    <a:lnTo>
                      <a:pt x="260" y="2854"/>
                    </a:lnTo>
                    <a:lnTo>
                      <a:pt x="192" y="3059"/>
                    </a:lnTo>
                    <a:lnTo>
                      <a:pt x="138" y="3264"/>
                    </a:lnTo>
                    <a:lnTo>
                      <a:pt x="83" y="3482"/>
                    </a:lnTo>
                    <a:lnTo>
                      <a:pt x="42" y="3687"/>
                    </a:lnTo>
                    <a:lnTo>
                      <a:pt x="15" y="3906"/>
                    </a:lnTo>
                    <a:lnTo>
                      <a:pt x="1" y="4138"/>
                    </a:lnTo>
                    <a:lnTo>
                      <a:pt x="1" y="4356"/>
                    </a:lnTo>
                    <a:lnTo>
                      <a:pt x="1" y="9312"/>
                    </a:lnTo>
                    <a:lnTo>
                      <a:pt x="1" y="9626"/>
                    </a:lnTo>
                    <a:lnTo>
                      <a:pt x="28" y="9940"/>
                    </a:lnTo>
                    <a:lnTo>
                      <a:pt x="69" y="10254"/>
                    </a:lnTo>
                    <a:lnTo>
                      <a:pt x="110" y="10568"/>
                    </a:lnTo>
                    <a:lnTo>
                      <a:pt x="178" y="10868"/>
                    </a:lnTo>
                    <a:lnTo>
                      <a:pt x="260" y="11182"/>
                    </a:lnTo>
                    <a:lnTo>
                      <a:pt x="356" y="11483"/>
                    </a:lnTo>
                    <a:lnTo>
                      <a:pt x="452" y="11783"/>
                    </a:lnTo>
                    <a:lnTo>
                      <a:pt x="602" y="12138"/>
                    </a:lnTo>
                    <a:lnTo>
                      <a:pt x="738" y="12466"/>
                    </a:lnTo>
                    <a:lnTo>
                      <a:pt x="888" y="12766"/>
                    </a:lnTo>
                    <a:lnTo>
                      <a:pt x="1066" y="13053"/>
                    </a:lnTo>
                    <a:lnTo>
                      <a:pt x="1271" y="13312"/>
                    </a:lnTo>
                    <a:lnTo>
                      <a:pt x="1475" y="13544"/>
                    </a:lnTo>
                    <a:lnTo>
                      <a:pt x="1708" y="13763"/>
                    </a:lnTo>
                    <a:lnTo>
                      <a:pt x="1940" y="13968"/>
                    </a:lnTo>
                    <a:lnTo>
                      <a:pt x="2199" y="14131"/>
                    </a:lnTo>
                    <a:lnTo>
                      <a:pt x="2458" y="14295"/>
                    </a:lnTo>
                    <a:lnTo>
                      <a:pt x="2732" y="14418"/>
                    </a:lnTo>
                    <a:lnTo>
                      <a:pt x="3018" y="14527"/>
                    </a:lnTo>
                    <a:lnTo>
                      <a:pt x="3305" y="14623"/>
                    </a:lnTo>
                    <a:lnTo>
                      <a:pt x="3592" y="14691"/>
                    </a:lnTo>
                    <a:lnTo>
                      <a:pt x="3892" y="14746"/>
                    </a:lnTo>
                    <a:lnTo>
                      <a:pt x="4179" y="14773"/>
                    </a:lnTo>
                    <a:lnTo>
                      <a:pt x="4479" y="14773"/>
                    </a:lnTo>
                    <a:lnTo>
                      <a:pt x="4779" y="14759"/>
                    </a:lnTo>
                    <a:lnTo>
                      <a:pt x="5080" y="14719"/>
                    </a:lnTo>
                    <a:lnTo>
                      <a:pt x="5380" y="14664"/>
                    </a:lnTo>
                    <a:lnTo>
                      <a:pt x="5667" y="14596"/>
                    </a:lnTo>
                    <a:lnTo>
                      <a:pt x="5954" y="14486"/>
                    </a:lnTo>
                    <a:lnTo>
                      <a:pt x="6227" y="14377"/>
                    </a:lnTo>
                    <a:lnTo>
                      <a:pt x="6486" y="14227"/>
                    </a:lnTo>
                    <a:lnTo>
                      <a:pt x="6745" y="14063"/>
                    </a:lnTo>
                    <a:lnTo>
                      <a:pt x="6991" y="13886"/>
                    </a:lnTo>
                    <a:lnTo>
                      <a:pt x="7237" y="13681"/>
                    </a:lnTo>
                    <a:lnTo>
                      <a:pt x="7455" y="13462"/>
                    </a:lnTo>
                    <a:lnTo>
                      <a:pt x="7660" y="13217"/>
                    </a:lnTo>
                    <a:lnTo>
                      <a:pt x="7838" y="12944"/>
                    </a:lnTo>
                    <a:lnTo>
                      <a:pt x="8015" y="12671"/>
                    </a:lnTo>
                    <a:lnTo>
                      <a:pt x="8165" y="12357"/>
                    </a:lnTo>
                    <a:lnTo>
                      <a:pt x="8288" y="12029"/>
                    </a:lnTo>
                    <a:lnTo>
                      <a:pt x="8575" y="11223"/>
                    </a:lnTo>
                    <a:lnTo>
                      <a:pt x="8670" y="10896"/>
                    </a:lnTo>
                    <a:lnTo>
                      <a:pt x="8739" y="10582"/>
                    </a:lnTo>
                    <a:lnTo>
                      <a:pt x="8780" y="10254"/>
                    </a:lnTo>
                    <a:lnTo>
                      <a:pt x="8793" y="9913"/>
                    </a:lnTo>
                    <a:lnTo>
                      <a:pt x="8793" y="4356"/>
                    </a:lnTo>
                    <a:lnTo>
                      <a:pt x="8793" y="4138"/>
                    </a:lnTo>
                    <a:lnTo>
                      <a:pt x="8780" y="3906"/>
                    </a:lnTo>
                    <a:lnTo>
                      <a:pt x="8752" y="3687"/>
                    </a:lnTo>
                    <a:lnTo>
                      <a:pt x="8711" y="3482"/>
                    </a:lnTo>
                    <a:lnTo>
                      <a:pt x="8657" y="3264"/>
                    </a:lnTo>
                    <a:lnTo>
                      <a:pt x="8602" y="3059"/>
                    </a:lnTo>
                    <a:lnTo>
                      <a:pt x="8534" y="2854"/>
                    </a:lnTo>
                    <a:lnTo>
                      <a:pt x="8452" y="2663"/>
                    </a:lnTo>
                    <a:lnTo>
                      <a:pt x="8370" y="2472"/>
                    </a:lnTo>
                    <a:lnTo>
                      <a:pt x="8274" y="2281"/>
                    </a:lnTo>
                    <a:lnTo>
                      <a:pt x="8165" y="2103"/>
                    </a:lnTo>
                    <a:lnTo>
                      <a:pt x="8056" y="1926"/>
                    </a:lnTo>
                    <a:lnTo>
                      <a:pt x="7933" y="1749"/>
                    </a:lnTo>
                    <a:lnTo>
                      <a:pt x="7797" y="1585"/>
                    </a:lnTo>
                    <a:lnTo>
                      <a:pt x="7660" y="1435"/>
                    </a:lnTo>
                    <a:lnTo>
                      <a:pt x="7524" y="1271"/>
                    </a:lnTo>
                    <a:lnTo>
                      <a:pt x="7373" y="1134"/>
                    </a:lnTo>
                    <a:lnTo>
                      <a:pt x="7210" y="998"/>
                    </a:lnTo>
                    <a:lnTo>
                      <a:pt x="7046" y="861"/>
                    </a:lnTo>
                    <a:lnTo>
                      <a:pt x="6882" y="738"/>
                    </a:lnTo>
                    <a:lnTo>
                      <a:pt x="6704" y="629"/>
                    </a:lnTo>
                    <a:lnTo>
                      <a:pt x="6513" y="533"/>
                    </a:lnTo>
                    <a:lnTo>
                      <a:pt x="6336" y="424"/>
                    </a:lnTo>
                    <a:lnTo>
                      <a:pt x="6131" y="342"/>
                    </a:lnTo>
                    <a:lnTo>
                      <a:pt x="5940" y="260"/>
                    </a:lnTo>
                    <a:lnTo>
                      <a:pt x="5735" y="192"/>
                    </a:lnTo>
                    <a:lnTo>
                      <a:pt x="5530" y="138"/>
                    </a:lnTo>
                    <a:lnTo>
                      <a:pt x="5326" y="83"/>
                    </a:lnTo>
                    <a:lnTo>
                      <a:pt x="5107" y="56"/>
                    </a:lnTo>
                    <a:lnTo>
                      <a:pt x="4889" y="28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2" name="Google Shape;852;p24">
                <a:extLst>
                  <a:ext uri="{FF2B5EF4-FFF2-40B4-BE49-F238E27FC236}">
                    <a16:creationId xmlns:a16="http://schemas.microsoft.com/office/drawing/2014/main" id="{923E32A7-FDAB-625B-D64B-3C08001DFD08}"/>
                  </a:ext>
                </a:extLst>
              </p:cNvPr>
              <p:cNvSpPr/>
              <p:nvPr/>
            </p:nvSpPr>
            <p:spPr>
              <a:xfrm>
                <a:off x="8225350" y="995476"/>
                <a:ext cx="612675" cy="788125"/>
              </a:xfrm>
              <a:custGeom>
                <a:avLst/>
                <a:gdLst/>
                <a:ahLst/>
                <a:cxnLst/>
                <a:rect l="l" t="t" r="r" b="b"/>
                <a:pathLst>
                  <a:path w="24507" h="31525" extrusionOk="0">
                    <a:moveTo>
                      <a:pt x="10841" y="1"/>
                    </a:moveTo>
                    <a:lnTo>
                      <a:pt x="10281" y="15"/>
                    </a:lnTo>
                    <a:lnTo>
                      <a:pt x="9735" y="56"/>
                    </a:lnTo>
                    <a:lnTo>
                      <a:pt x="9189" y="124"/>
                    </a:lnTo>
                    <a:lnTo>
                      <a:pt x="8656" y="219"/>
                    </a:lnTo>
                    <a:lnTo>
                      <a:pt x="8137" y="342"/>
                    </a:lnTo>
                    <a:lnTo>
                      <a:pt x="7619" y="492"/>
                    </a:lnTo>
                    <a:lnTo>
                      <a:pt x="7114" y="656"/>
                    </a:lnTo>
                    <a:lnTo>
                      <a:pt x="6622" y="861"/>
                    </a:lnTo>
                    <a:lnTo>
                      <a:pt x="6144" y="1066"/>
                    </a:lnTo>
                    <a:lnTo>
                      <a:pt x="5680" y="1312"/>
                    </a:lnTo>
                    <a:lnTo>
                      <a:pt x="5216" y="1571"/>
                    </a:lnTo>
                    <a:lnTo>
                      <a:pt x="4779" y="1858"/>
                    </a:lnTo>
                    <a:lnTo>
                      <a:pt x="4356" y="2158"/>
                    </a:lnTo>
                    <a:lnTo>
                      <a:pt x="3946" y="2486"/>
                    </a:lnTo>
                    <a:lnTo>
                      <a:pt x="3550" y="2827"/>
                    </a:lnTo>
                    <a:lnTo>
                      <a:pt x="3182" y="3182"/>
                    </a:lnTo>
                    <a:lnTo>
                      <a:pt x="2813" y="3551"/>
                    </a:lnTo>
                    <a:lnTo>
                      <a:pt x="2472" y="3947"/>
                    </a:lnTo>
                    <a:lnTo>
                      <a:pt x="2158" y="4356"/>
                    </a:lnTo>
                    <a:lnTo>
                      <a:pt x="1857" y="4779"/>
                    </a:lnTo>
                    <a:lnTo>
                      <a:pt x="1571" y="5230"/>
                    </a:lnTo>
                    <a:lnTo>
                      <a:pt x="1311" y="5680"/>
                    </a:lnTo>
                    <a:lnTo>
                      <a:pt x="1065" y="6145"/>
                    </a:lnTo>
                    <a:lnTo>
                      <a:pt x="861" y="6622"/>
                    </a:lnTo>
                    <a:lnTo>
                      <a:pt x="656" y="7128"/>
                    </a:lnTo>
                    <a:lnTo>
                      <a:pt x="492" y="7619"/>
                    </a:lnTo>
                    <a:lnTo>
                      <a:pt x="342" y="8138"/>
                    </a:lnTo>
                    <a:lnTo>
                      <a:pt x="219" y="8670"/>
                    </a:lnTo>
                    <a:lnTo>
                      <a:pt x="123" y="9203"/>
                    </a:lnTo>
                    <a:lnTo>
                      <a:pt x="55" y="9735"/>
                    </a:lnTo>
                    <a:lnTo>
                      <a:pt x="14" y="10295"/>
                    </a:lnTo>
                    <a:lnTo>
                      <a:pt x="0" y="10855"/>
                    </a:lnTo>
                    <a:lnTo>
                      <a:pt x="274" y="19538"/>
                    </a:lnTo>
                    <a:lnTo>
                      <a:pt x="301" y="20152"/>
                    </a:lnTo>
                    <a:lnTo>
                      <a:pt x="342" y="20767"/>
                    </a:lnTo>
                    <a:lnTo>
                      <a:pt x="424" y="21367"/>
                    </a:lnTo>
                    <a:lnTo>
                      <a:pt x="519" y="21954"/>
                    </a:lnTo>
                    <a:lnTo>
                      <a:pt x="656" y="22541"/>
                    </a:lnTo>
                    <a:lnTo>
                      <a:pt x="820" y="23101"/>
                    </a:lnTo>
                    <a:lnTo>
                      <a:pt x="1011" y="23661"/>
                    </a:lnTo>
                    <a:lnTo>
                      <a:pt x="1229" y="24207"/>
                    </a:lnTo>
                    <a:lnTo>
                      <a:pt x="1461" y="24739"/>
                    </a:lnTo>
                    <a:lnTo>
                      <a:pt x="1734" y="25258"/>
                    </a:lnTo>
                    <a:lnTo>
                      <a:pt x="2021" y="25763"/>
                    </a:lnTo>
                    <a:lnTo>
                      <a:pt x="2335" y="26241"/>
                    </a:lnTo>
                    <a:lnTo>
                      <a:pt x="2663" y="26719"/>
                    </a:lnTo>
                    <a:lnTo>
                      <a:pt x="3018" y="27170"/>
                    </a:lnTo>
                    <a:lnTo>
                      <a:pt x="3400" y="27607"/>
                    </a:lnTo>
                    <a:lnTo>
                      <a:pt x="3796" y="28016"/>
                    </a:lnTo>
                    <a:lnTo>
                      <a:pt x="4219" y="28412"/>
                    </a:lnTo>
                    <a:lnTo>
                      <a:pt x="4642" y="28794"/>
                    </a:lnTo>
                    <a:lnTo>
                      <a:pt x="5107" y="29149"/>
                    </a:lnTo>
                    <a:lnTo>
                      <a:pt x="5571" y="29477"/>
                    </a:lnTo>
                    <a:lnTo>
                      <a:pt x="6062" y="29791"/>
                    </a:lnTo>
                    <a:lnTo>
                      <a:pt x="6567" y="30078"/>
                    </a:lnTo>
                    <a:lnTo>
                      <a:pt x="7086" y="30351"/>
                    </a:lnTo>
                    <a:lnTo>
                      <a:pt x="7605" y="30583"/>
                    </a:lnTo>
                    <a:lnTo>
                      <a:pt x="8151" y="30801"/>
                    </a:lnTo>
                    <a:lnTo>
                      <a:pt x="8711" y="30992"/>
                    </a:lnTo>
                    <a:lnTo>
                      <a:pt x="9284" y="31156"/>
                    </a:lnTo>
                    <a:lnTo>
                      <a:pt x="9858" y="31279"/>
                    </a:lnTo>
                    <a:lnTo>
                      <a:pt x="10458" y="31388"/>
                    </a:lnTo>
                    <a:lnTo>
                      <a:pt x="11059" y="31470"/>
                    </a:lnTo>
                    <a:lnTo>
                      <a:pt x="11660" y="31511"/>
                    </a:lnTo>
                    <a:lnTo>
                      <a:pt x="12274" y="31525"/>
                    </a:lnTo>
                    <a:lnTo>
                      <a:pt x="12520" y="31525"/>
                    </a:lnTo>
                    <a:lnTo>
                      <a:pt x="13134" y="31511"/>
                    </a:lnTo>
                    <a:lnTo>
                      <a:pt x="13749" y="31457"/>
                    </a:lnTo>
                    <a:lnTo>
                      <a:pt x="14349" y="31388"/>
                    </a:lnTo>
                    <a:lnTo>
                      <a:pt x="14936" y="31279"/>
                    </a:lnTo>
                    <a:lnTo>
                      <a:pt x="15524" y="31143"/>
                    </a:lnTo>
                    <a:lnTo>
                      <a:pt x="16083" y="30979"/>
                    </a:lnTo>
                    <a:lnTo>
                      <a:pt x="16643" y="30801"/>
                    </a:lnTo>
                    <a:lnTo>
                      <a:pt x="17189" y="30583"/>
                    </a:lnTo>
                    <a:lnTo>
                      <a:pt x="17722" y="30337"/>
                    </a:lnTo>
                    <a:lnTo>
                      <a:pt x="18240" y="30078"/>
                    </a:lnTo>
                    <a:lnTo>
                      <a:pt x="18746" y="29791"/>
                    </a:lnTo>
                    <a:lnTo>
                      <a:pt x="19223" y="29477"/>
                    </a:lnTo>
                    <a:lnTo>
                      <a:pt x="19701" y="29136"/>
                    </a:lnTo>
                    <a:lnTo>
                      <a:pt x="20152" y="28781"/>
                    </a:lnTo>
                    <a:lnTo>
                      <a:pt x="20589" y="28412"/>
                    </a:lnTo>
                    <a:lnTo>
                      <a:pt x="20998" y="28002"/>
                    </a:lnTo>
                    <a:lnTo>
                      <a:pt x="21394" y="27593"/>
                    </a:lnTo>
                    <a:lnTo>
                      <a:pt x="21776" y="27156"/>
                    </a:lnTo>
                    <a:lnTo>
                      <a:pt x="22131" y="26705"/>
                    </a:lnTo>
                    <a:lnTo>
                      <a:pt x="22459" y="26228"/>
                    </a:lnTo>
                    <a:lnTo>
                      <a:pt x="22773" y="25750"/>
                    </a:lnTo>
                    <a:lnTo>
                      <a:pt x="23060" y="25245"/>
                    </a:lnTo>
                    <a:lnTo>
                      <a:pt x="23333" y="24726"/>
                    </a:lnTo>
                    <a:lnTo>
                      <a:pt x="23565" y="24193"/>
                    </a:lnTo>
                    <a:lnTo>
                      <a:pt x="23783" y="23647"/>
                    </a:lnTo>
                    <a:lnTo>
                      <a:pt x="23975" y="23088"/>
                    </a:lnTo>
                    <a:lnTo>
                      <a:pt x="24138" y="22528"/>
                    </a:lnTo>
                    <a:lnTo>
                      <a:pt x="24261" y="21941"/>
                    </a:lnTo>
                    <a:lnTo>
                      <a:pt x="24370" y="21354"/>
                    </a:lnTo>
                    <a:lnTo>
                      <a:pt x="24452" y="20753"/>
                    </a:lnTo>
                    <a:lnTo>
                      <a:pt x="24493" y="20139"/>
                    </a:lnTo>
                    <a:lnTo>
                      <a:pt x="24507" y="19524"/>
                    </a:lnTo>
                    <a:lnTo>
                      <a:pt x="24234" y="10841"/>
                    </a:lnTo>
                    <a:lnTo>
                      <a:pt x="24220" y="10281"/>
                    </a:lnTo>
                    <a:lnTo>
                      <a:pt x="24179" y="9722"/>
                    </a:lnTo>
                    <a:lnTo>
                      <a:pt x="24111" y="9189"/>
                    </a:lnTo>
                    <a:lnTo>
                      <a:pt x="24016" y="8657"/>
                    </a:lnTo>
                    <a:lnTo>
                      <a:pt x="23893" y="8124"/>
                    </a:lnTo>
                    <a:lnTo>
                      <a:pt x="23742" y="7605"/>
                    </a:lnTo>
                    <a:lnTo>
                      <a:pt x="23579" y="7114"/>
                    </a:lnTo>
                    <a:lnTo>
                      <a:pt x="23387" y="6609"/>
                    </a:lnTo>
                    <a:lnTo>
                      <a:pt x="23169" y="6131"/>
                    </a:lnTo>
                    <a:lnTo>
                      <a:pt x="22923" y="5667"/>
                    </a:lnTo>
                    <a:lnTo>
                      <a:pt x="22664" y="5216"/>
                    </a:lnTo>
                    <a:lnTo>
                      <a:pt x="22377" y="4779"/>
                    </a:lnTo>
                    <a:lnTo>
                      <a:pt x="22077" y="4342"/>
                    </a:lnTo>
                    <a:lnTo>
                      <a:pt x="21763" y="3933"/>
                    </a:lnTo>
                    <a:lnTo>
                      <a:pt x="21422" y="3551"/>
                    </a:lnTo>
                    <a:lnTo>
                      <a:pt x="21053" y="3168"/>
                    </a:lnTo>
                    <a:lnTo>
                      <a:pt x="20684" y="2813"/>
                    </a:lnTo>
                    <a:lnTo>
                      <a:pt x="20288" y="2472"/>
                    </a:lnTo>
                    <a:lnTo>
                      <a:pt x="19879" y="2144"/>
                    </a:lnTo>
                    <a:lnTo>
                      <a:pt x="19456" y="1844"/>
                    </a:lnTo>
                    <a:lnTo>
                      <a:pt x="19005" y="1571"/>
                    </a:lnTo>
                    <a:lnTo>
                      <a:pt x="18554" y="1298"/>
                    </a:lnTo>
                    <a:lnTo>
                      <a:pt x="18090" y="1066"/>
                    </a:lnTo>
                    <a:lnTo>
                      <a:pt x="17612" y="847"/>
                    </a:lnTo>
                    <a:lnTo>
                      <a:pt x="17121" y="656"/>
                    </a:lnTo>
                    <a:lnTo>
                      <a:pt x="16616" y="479"/>
                    </a:lnTo>
                    <a:lnTo>
                      <a:pt x="16097" y="342"/>
                    </a:lnTo>
                    <a:lnTo>
                      <a:pt x="15578" y="219"/>
                    </a:lnTo>
                    <a:lnTo>
                      <a:pt x="15032" y="124"/>
                    </a:lnTo>
                    <a:lnTo>
                      <a:pt x="14500" y="56"/>
                    </a:lnTo>
                    <a:lnTo>
                      <a:pt x="13940" y="15"/>
                    </a:lnTo>
                    <a:lnTo>
                      <a:pt x="13380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3" name="Google Shape;853;p24">
                <a:extLst>
                  <a:ext uri="{FF2B5EF4-FFF2-40B4-BE49-F238E27FC236}">
                    <a16:creationId xmlns:a16="http://schemas.microsoft.com/office/drawing/2014/main" id="{8DF803A8-3EC9-CCB2-586C-3A27A6A0386D}"/>
                  </a:ext>
                </a:extLst>
              </p:cNvPr>
              <p:cNvSpPr/>
              <p:nvPr/>
            </p:nvSpPr>
            <p:spPr>
              <a:xfrm>
                <a:off x="8229450" y="1517351"/>
                <a:ext cx="60960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24384" h="13968" extrusionOk="0">
                    <a:moveTo>
                      <a:pt x="0" y="1"/>
                    </a:moveTo>
                    <a:lnTo>
                      <a:pt x="0" y="3236"/>
                    </a:lnTo>
                    <a:lnTo>
                      <a:pt x="28" y="3796"/>
                    </a:lnTo>
                    <a:lnTo>
                      <a:pt x="69" y="4342"/>
                    </a:lnTo>
                    <a:lnTo>
                      <a:pt x="150" y="4875"/>
                    </a:lnTo>
                    <a:lnTo>
                      <a:pt x="246" y="5407"/>
                    </a:lnTo>
                    <a:lnTo>
                      <a:pt x="383" y="5926"/>
                    </a:lnTo>
                    <a:lnTo>
                      <a:pt x="546" y="6431"/>
                    </a:lnTo>
                    <a:lnTo>
                      <a:pt x="738" y="6936"/>
                    </a:lnTo>
                    <a:lnTo>
                      <a:pt x="956" y="7414"/>
                    </a:lnTo>
                    <a:lnTo>
                      <a:pt x="1202" y="7892"/>
                    </a:lnTo>
                    <a:lnTo>
                      <a:pt x="1461" y="8356"/>
                    </a:lnTo>
                    <a:lnTo>
                      <a:pt x="1748" y="8807"/>
                    </a:lnTo>
                    <a:lnTo>
                      <a:pt x="2062" y="9244"/>
                    </a:lnTo>
                    <a:lnTo>
                      <a:pt x="2403" y="9653"/>
                    </a:lnTo>
                    <a:lnTo>
                      <a:pt x="2758" y="10063"/>
                    </a:lnTo>
                    <a:lnTo>
                      <a:pt x="3140" y="10459"/>
                    </a:lnTo>
                    <a:lnTo>
                      <a:pt x="3536" y="10827"/>
                    </a:lnTo>
                    <a:lnTo>
                      <a:pt x="3960" y="11182"/>
                    </a:lnTo>
                    <a:lnTo>
                      <a:pt x="4396" y="11524"/>
                    </a:lnTo>
                    <a:lnTo>
                      <a:pt x="4847" y="11838"/>
                    </a:lnTo>
                    <a:lnTo>
                      <a:pt x="5325" y="12138"/>
                    </a:lnTo>
                    <a:lnTo>
                      <a:pt x="5816" y="12411"/>
                    </a:lnTo>
                    <a:lnTo>
                      <a:pt x="6321" y="12670"/>
                    </a:lnTo>
                    <a:lnTo>
                      <a:pt x="6840" y="12916"/>
                    </a:lnTo>
                    <a:lnTo>
                      <a:pt x="7373" y="13121"/>
                    </a:lnTo>
                    <a:lnTo>
                      <a:pt x="7919" y="13312"/>
                    </a:lnTo>
                    <a:lnTo>
                      <a:pt x="8492" y="13490"/>
                    </a:lnTo>
                    <a:lnTo>
                      <a:pt x="9052" y="13626"/>
                    </a:lnTo>
                    <a:lnTo>
                      <a:pt x="9639" y="13749"/>
                    </a:lnTo>
                    <a:lnTo>
                      <a:pt x="10240" y="13845"/>
                    </a:lnTo>
                    <a:lnTo>
                      <a:pt x="10841" y="13913"/>
                    </a:lnTo>
                    <a:lnTo>
                      <a:pt x="11455" y="13954"/>
                    </a:lnTo>
                    <a:lnTo>
                      <a:pt x="12069" y="13967"/>
                    </a:lnTo>
                    <a:lnTo>
                      <a:pt x="12315" y="13967"/>
                    </a:lnTo>
                    <a:lnTo>
                      <a:pt x="12943" y="13954"/>
                    </a:lnTo>
                    <a:lnTo>
                      <a:pt x="13557" y="13913"/>
                    </a:lnTo>
                    <a:lnTo>
                      <a:pt x="14158" y="13845"/>
                    </a:lnTo>
                    <a:lnTo>
                      <a:pt x="14745" y="13749"/>
                    </a:lnTo>
                    <a:lnTo>
                      <a:pt x="15332" y="13626"/>
                    </a:lnTo>
                    <a:lnTo>
                      <a:pt x="15906" y="13490"/>
                    </a:lnTo>
                    <a:lnTo>
                      <a:pt x="16465" y="13312"/>
                    </a:lnTo>
                    <a:lnTo>
                      <a:pt x="17012" y="13121"/>
                    </a:lnTo>
                    <a:lnTo>
                      <a:pt x="17558" y="12916"/>
                    </a:lnTo>
                    <a:lnTo>
                      <a:pt x="18076" y="12670"/>
                    </a:lnTo>
                    <a:lnTo>
                      <a:pt x="18582" y="12411"/>
                    </a:lnTo>
                    <a:lnTo>
                      <a:pt x="19073" y="12138"/>
                    </a:lnTo>
                    <a:lnTo>
                      <a:pt x="19537" y="11838"/>
                    </a:lnTo>
                    <a:lnTo>
                      <a:pt x="20001" y="11524"/>
                    </a:lnTo>
                    <a:lnTo>
                      <a:pt x="20438" y="11182"/>
                    </a:lnTo>
                    <a:lnTo>
                      <a:pt x="20848" y="10827"/>
                    </a:lnTo>
                    <a:lnTo>
                      <a:pt x="21258" y="10459"/>
                    </a:lnTo>
                    <a:lnTo>
                      <a:pt x="21626" y="10063"/>
                    </a:lnTo>
                    <a:lnTo>
                      <a:pt x="21995" y="9653"/>
                    </a:lnTo>
                    <a:lnTo>
                      <a:pt x="22322" y="9244"/>
                    </a:lnTo>
                    <a:lnTo>
                      <a:pt x="22636" y="8807"/>
                    </a:lnTo>
                    <a:lnTo>
                      <a:pt x="22937" y="8356"/>
                    </a:lnTo>
                    <a:lnTo>
                      <a:pt x="23196" y="7892"/>
                    </a:lnTo>
                    <a:lnTo>
                      <a:pt x="23442" y="7414"/>
                    </a:lnTo>
                    <a:lnTo>
                      <a:pt x="23660" y="6936"/>
                    </a:lnTo>
                    <a:lnTo>
                      <a:pt x="23852" y="6431"/>
                    </a:lnTo>
                    <a:lnTo>
                      <a:pt x="24002" y="5926"/>
                    </a:lnTo>
                    <a:lnTo>
                      <a:pt x="24138" y="5407"/>
                    </a:lnTo>
                    <a:lnTo>
                      <a:pt x="24247" y="4875"/>
                    </a:lnTo>
                    <a:lnTo>
                      <a:pt x="24329" y="4342"/>
                    </a:lnTo>
                    <a:lnTo>
                      <a:pt x="24370" y="3796"/>
                    </a:lnTo>
                    <a:lnTo>
                      <a:pt x="24384" y="3236"/>
                    </a:lnTo>
                    <a:lnTo>
                      <a:pt x="24384" y="1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4" name="Google Shape;854;p24">
                <a:extLst>
                  <a:ext uri="{FF2B5EF4-FFF2-40B4-BE49-F238E27FC236}">
                    <a16:creationId xmlns:a16="http://schemas.microsoft.com/office/drawing/2014/main" id="{01B71CD1-D58E-5595-9FA9-7AB07D25A30A}"/>
                  </a:ext>
                </a:extLst>
              </p:cNvPr>
              <p:cNvSpPr/>
              <p:nvPr/>
            </p:nvSpPr>
            <p:spPr>
              <a:xfrm>
                <a:off x="8225350" y="1072276"/>
                <a:ext cx="86025" cy="324975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12999" extrusionOk="0">
                    <a:moveTo>
                      <a:pt x="3304" y="1"/>
                    </a:moveTo>
                    <a:lnTo>
                      <a:pt x="2922" y="369"/>
                    </a:lnTo>
                    <a:lnTo>
                      <a:pt x="2581" y="765"/>
                    </a:lnTo>
                    <a:lnTo>
                      <a:pt x="2240" y="1189"/>
                    </a:lnTo>
                    <a:lnTo>
                      <a:pt x="1926" y="1612"/>
                    </a:lnTo>
                    <a:lnTo>
                      <a:pt x="1639" y="2062"/>
                    </a:lnTo>
                    <a:lnTo>
                      <a:pt x="1366" y="2513"/>
                    </a:lnTo>
                    <a:lnTo>
                      <a:pt x="1120" y="2991"/>
                    </a:lnTo>
                    <a:lnTo>
                      <a:pt x="888" y="3482"/>
                    </a:lnTo>
                    <a:lnTo>
                      <a:pt x="683" y="3987"/>
                    </a:lnTo>
                    <a:lnTo>
                      <a:pt x="506" y="4492"/>
                    </a:lnTo>
                    <a:lnTo>
                      <a:pt x="355" y="5011"/>
                    </a:lnTo>
                    <a:lnTo>
                      <a:pt x="233" y="5544"/>
                    </a:lnTo>
                    <a:lnTo>
                      <a:pt x="137" y="6090"/>
                    </a:lnTo>
                    <a:lnTo>
                      <a:pt x="69" y="6650"/>
                    </a:lnTo>
                    <a:lnTo>
                      <a:pt x="14" y="7209"/>
                    </a:lnTo>
                    <a:lnTo>
                      <a:pt x="0" y="7783"/>
                    </a:lnTo>
                    <a:lnTo>
                      <a:pt x="164" y="12998"/>
                    </a:lnTo>
                    <a:lnTo>
                      <a:pt x="1762" y="12998"/>
                    </a:lnTo>
                    <a:lnTo>
                      <a:pt x="1762" y="8015"/>
                    </a:lnTo>
                    <a:lnTo>
                      <a:pt x="1762" y="7851"/>
                    </a:lnTo>
                    <a:lnTo>
                      <a:pt x="1775" y="7701"/>
                    </a:lnTo>
                    <a:lnTo>
                      <a:pt x="1803" y="7551"/>
                    </a:lnTo>
                    <a:lnTo>
                      <a:pt x="1844" y="7400"/>
                    </a:lnTo>
                    <a:lnTo>
                      <a:pt x="1885" y="7264"/>
                    </a:lnTo>
                    <a:lnTo>
                      <a:pt x="1939" y="7127"/>
                    </a:lnTo>
                    <a:lnTo>
                      <a:pt x="2007" y="6991"/>
                    </a:lnTo>
                    <a:lnTo>
                      <a:pt x="2076" y="6868"/>
                    </a:lnTo>
                    <a:lnTo>
                      <a:pt x="2253" y="6540"/>
                    </a:lnTo>
                    <a:lnTo>
                      <a:pt x="2417" y="6213"/>
                    </a:lnTo>
                    <a:lnTo>
                      <a:pt x="2581" y="5871"/>
                    </a:lnTo>
                    <a:lnTo>
                      <a:pt x="2717" y="5530"/>
                    </a:lnTo>
                    <a:lnTo>
                      <a:pt x="2840" y="5189"/>
                    </a:lnTo>
                    <a:lnTo>
                      <a:pt x="2949" y="4834"/>
                    </a:lnTo>
                    <a:lnTo>
                      <a:pt x="3045" y="4479"/>
                    </a:lnTo>
                    <a:lnTo>
                      <a:pt x="3141" y="4110"/>
                    </a:lnTo>
                    <a:lnTo>
                      <a:pt x="3209" y="3755"/>
                    </a:lnTo>
                    <a:lnTo>
                      <a:pt x="3277" y="3387"/>
                    </a:lnTo>
                    <a:lnTo>
                      <a:pt x="3332" y="3018"/>
                    </a:lnTo>
                    <a:lnTo>
                      <a:pt x="3373" y="2649"/>
                    </a:lnTo>
                    <a:lnTo>
                      <a:pt x="3400" y="2267"/>
                    </a:lnTo>
                    <a:lnTo>
                      <a:pt x="3427" y="1898"/>
                    </a:lnTo>
                    <a:lnTo>
                      <a:pt x="3441" y="1530"/>
                    </a:lnTo>
                    <a:lnTo>
                      <a:pt x="3441" y="1161"/>
                    </a:lnTo>
                    <a:lnTo>
                      <a:pt x="3441" y="1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5" name="Google Shape;855;p24">
                <a:extLst>
                  <a:ext uri="{FF2B5EF4-FFF2-40B4-BE49-F238E27FC236}">
                    <a16:creationId xmlns:a16="http://schemas.microsoft.com/office/drawing/2014/main" id="{D0987EFA-AA87-8BB7-12B9-73E9DCB9EE36}"/>
                  </a:ext>
                </a:extLst>
              </p:cNvPr>
              <p:cNvSpPr/>
              <p:nvPr/>
            </p:nvSpPr>
            <p:spPr>
              <a:xfrm>
                <a:off x="8748250" y="1073651"/>
                <a:ext cx="90800" cy="323600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12944" extrusionOk="0">
                    <a:moveTo>
                      <a:pt x="96" y="0"/>
                    </a:moveTo>
                    <a:lnTo>
                      <a:pt x="14" y="915"/>
                    </a:lnTo>
                    <a:lnTo>
                      <a:pt x="0" y="1161"/>
                    </a:lnTo>
                    <a:lnTo>
                      <a:pt x="0" y="1407"/>
                    </a:lnTo>
                    <a:lnTo>
                      <a:pt x="14" y="1762"/>
                    </a:lnTo>
                    <a:lnTo>
                      <a:pt x="55" y="2117"/>
                    </a:lnTo>
                    <a:lnTo>
                      <a:pt x="82" y="2472"/>
                    </a:lnTo>
                    <a:lnTo>
                      <a:pt x="137" y="2826"/>
                    </a:lnTo>
                    <a:lnTo>
                      <a:pt x="191" y="3181"/>
                    </a:lnTo>
                    <a:lnTo>
                      <a:pt x="260" y="3536"/>
                    </a:lnTo>
                    <a:lnTo>
                      <a:pt x="328" y="3878"/>
                    </a:lnTo>
                    <a:lnTo>
                      <a:pt x="424" y="4219"/>
                    </a:lnTo>
                    <a:lnTo>
                      <a:pt x="519" y="4560"/>
                    </a:lnTo>
                    <a:lnTo>
                      <a:pt x="628" y="4902"/>
                    </a:lnTo>
                    <a:lnTo>
                      <a:pt x="751" y="5229"/>
                    </a:lnTo>
                    <a:lnTo>
                      <a:pt x="874" y="5571"/>
                    </a:lnTo>
                    <a:lnTo>
                      <a:pt x="1024" y="5885"/>
                    </a:lnTo>
                    <a:lnTo>
                      <a:pt x="1188" y="6199"/>
                    </a:lnTo>
                    <a:lnTo>
                      <a:pt x="1352" y="6513"/>
                    </a:lnTo>
                    <a:lnTo>
                      <a:pt x="1543" y="6813"/>
                    </a:lnTo>
                    <a:lnTo>
                      <a:pt x="1611" y="6950"/>
                    </a:lnTo>
                    <a:lnTo>
                      <a:pt x="1680" y="7072"/>
                    </a:lnTo>
                    <a:lnTo>
                      <a:pt x="1734" y="7209"/>
                    </a:lnTo>
                    <a:lnTo>
                      <a:pt x="1789" y="7359"/>
                    </a:lnTo>
                    <a:lnTo>
                      <a:pt x="1830" y="7496"/>
                    </a:lnTo>
                    <a:lnTo>
                      <a:pt x="1857" y="7646"/>
                    </a:lnTo>
                    <a:lnTo>
                      <a:pt x="1884" y="7796"/>
                    </a:lnTo>
                    <a:lnTo>
                      <a:pt x="1884" y="7960"/>
                    </a:lnTo>
                    <a:lnTo>
                      <a:pt x="2048" y="12943"/>
                    </a:lnTo>
                    <a:lnTo>
                      <a:pt x="3632" y="12888"/>
                    </a:lnTo>
                    <a:lnTo>
                      <a:pt x="3632" y="7673"/>
                    </a:lnTo>
                    <a:lnTo>
                      <a:pt x="3605" y="7100"/>
                    </a:lnTo>
                    <a:lnTo>
                      <a:pt x="3536" y="6540"/>
                    </a:lnTo>
                    <a:lnTo>
                      <a:pt x="3454" y="5994"/>
                    </a:lnTo>
                    <a:lnTo>
                      <a:pt x="3332" y="5448"/>
                    </a:lnTo>
                    <a:lnTo>
                      <a:pt x="3195" y="4915"/>
                    </a:lnTo>
                    <a:lnTo>
                      <a:pt x="3018" y="4397"/>
                    </a:lnTo>
                    <a:lnTo>
                      <a:pt x="2826" y="3891"/>
                    </a:lnTo>
                    <a:lnTo>
                      <a:pt x="2608" y="3400"/>
                    </a:lnTo>
                    <a:lnTo>
                      <a:pt x="2376" y="2922"/>
                    </a:lnTo>
                    <a:lnTo>
                      <a:pt x="2103" y="2458"/>
                    </a:lnTo>
                    <a:lnTo>
                      <a:pt x="1816" y="2007"/>
                    </a:lnTo>
                    <a:lnTo>
                      <a:pt x="1516" y="1570"/>
                    </a:lnTo>
                    <a:lnTo>
                      <a:pt x="1188" y="1147"/>
                    </a:lnTo>
                    <a:lnTo>
                      <a:pt x="847" y="751"/>
                    </a:lnTo>
                    <a:lnTo>
                      <a:pt x="478" y="35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6" name="Google Shape;856;p24">
                <a:extLst>
                  <a:ext uri="{FF2B5EF4-FFF2-40B4-BE49-F238E27FC236}">
                    <a16:creationId xmlns:a16="http://schemas.microsoft.com/office/drawing/2014/main" id="{96462DDF-D537-753D-A3E4-EB873622A08B}"/>
                  </a:ext>
                </a:extLst>
              </p:cNvPr>
              <p:cNvSpPr/>
              <p:nvPr/>
            </p:nvSpPr>
            <p:spPr>
              <a:xfrm>
                <a:off x="8123300" y="1371626"/>
                <a:ext cx="146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5844" h="5830" extrusionOk="0">
                    <a:moveTo>
                      <a:pt x="2758" y="0"/>
                    </a:moveTo>
                    <a:lnTo>
                      <a:pt x="2485" y="27"/>
                    </a:lnTo>
                    <a:lnTo>
                      <a:pt x="2212" y="82"/>
                    </a:lnTo>
                    <a:lnTo>
                      <a:pt x="1939" y="164"/>
                    </a:lnTo>
                    <a:lnTo>
                      <a:pt x="1680" y="273"/>
                    </a:lnTo>
                    <a:lnTo>
                      <a:pt x="1434" y="396"/>
                    </a:lnTo>
                    <a:lnTo>
                      <a:pt x="1188" y="560"/>
                    </a:lnTo>
                    <a:lnTo>
                      <a:pt x="970" y="737"/>
                    </a:lnTo>
                    <a:lnTo>
                      <a:pt x="751" y="942"/>
                    </a:lnTo>
                    <a:lnTo>
                      <a:pt x="574" y="1174"/>
                    </a:lnTo>
                    <a:lnTo>
                      <a:pt x="410" y="1434"/>
                    </a:lnTo>
                    <a:lnTo>
                      <a:pt x="260" y="1693"/>
                    </a:lnTo>
                    <a:lnTo>
                      <a:pt x="164" y="1952"/>
                    </a:lnTo>
                    <a:lnTo>
                      <a:pt x="82" y="2225"/>
                    </a:lnTo>
                    <a:lnTo>
                      <a:pt x="28" y="2512"/>
                    </a:lnTo>
                    <a:lnTo>
                      <a:pt x="0" y="2785"/>
                    </a:lnTo>
                    <a:lnTo>
                      <a:pt x="0" y="3072"/>
                    </a:lnTo>
                    <a:lnTo>
                      <a:pt x="28" y="3345"/>
                    </a:lnTo>
                    <a:lnTo>
                      <a:pt x="82" y="3618"/>
                    </a:lnTo>
                    <a:lnTo>
                      <a:pt x="164" y="3891"/>
                    </a:lnTo>
                    <a:lnTo>
                      <a:pt x="273" y="4151"/>
                    </a:lnTo>
                    <a:lnTo>
                      <a:pt x="410" y="4410"/>
                    </a:lnTo>
                    <a:lnTo>
                      <a:pt x="560" y="4642"/>
                    </a:lnTo>
                    <a:lnTo>
                      <a:pt x="751" y="4860"/>
                    </a:lnTo>
                    <a:lnTo>
                      <a:pt x="956" y="5079"/>
                    </a:lnTo>
                    <a:lnTo>
                      <a:pt x="1188" y="5270"/>
                    </a:lnTo>
                    <a:lnTo>
                      <a:pt x="1434" y="5434"/>
                    </a:lnTo>
                    <a:lnTo>
                      <a:pt x="1693" y="5570"/>
                    </a:lnTo>
                    <a:lnTo>
                      <a:pt x="1966" y="5680"/>
                    </a:lnTo>
                    <a:lnTo>
                      <a:pt x="2239" y="5762"/>
                    </a:lnTo>
                    <a:lnTo>
                      <a:pt x="2512" y="5802"/>
                    </a:lnTo>
                    <a:lnTo>
                      <a:pt x="2799" y="5830"/>
                    </a:lnTo>
                    <a:lnTo>
                      <a:pt x="3072" y="5830"/>
                    </a:lnTo>
                    <a:lnTo>
                      <a:pt x="3359" y="5802"/>
                    </a:lnTo>
                    <a:lnTo>
                      <a:pt x="3632" y="5748"/>
                    </a:lnTo>
                    <a:lnTo>
                      <a:pt x="3891" y="5666"/>
                    </a:lnTo>
                    <a:lnTo>
                      <a:pt x="4164" y="5557"/>
                    </a:lnTo>
                    <a:lnTo>
                      <a:pt x="4410" y="5434"/>
                    </a:lnTo>
                    <a:lnTo>
                      <a:pt x="4642" y="5270"/>
                    </a:lnTo>
                    <a:lnTo>
                      <a:pt x="4874" y="5093"/>
                    </a:lnTo>
                    <a:lnTo>
                      <a:pt x="5079" y="4874"/>
                    </a:lnTo>
                    <a:lnTo>
                      <a:pt x="5270" y="4642"/>
                    </a:lnTo>
                    <a:lnTo>
                      <a:pt x="5434" y="4396"/>
                    </a:lnTo>
                    <a:lnTo>
                      <a:pt x="5571" y="4137"/>
                    </a:lnTo>
                    <a:lnTo>
                      <a:pt x="5680" y="3877"/>
                    </a:lnTo>
                    <a:lnTo>
                      <a:pt x="5762" y="3604"/>
                    </a:lnTo>
                    <a:lnTo>
                      <a:pt x="5816" y="3318"/>
                    </a:lnTo>
                    <a:lnTo>
                      <a:pt x="5844" y="3045"/>
                    </a:lnTo>
                    <a:lnTo>
                      <a:pt x="5830" y="2758"/>
                    </a:lnTo>
                    <a:lnTo>
                      <a:pt x="5803" y="2485"/>
                    </a:lnTo>
                    <a:lnTo>
                      <a:pt x="5748" y="2198"/>
                    </a:lnTo>
                    <a:lnTo>
                      <a:pt x="5666" y="1939"/>
                    </a:lnTo>
                    <a:lnTo>
                      <a:pt x="5557" y="1679"/>
                    </a:lnTo>
                    <a:lnTo>
                      <a:pt x="5434" y="1420"/>
                    </a:lnTo>
                    <a:lnTo>
                      <a:pt x="5270" y="1188"/>
                    </a:lnTo>
                    <a:lnTo>
                      <a:pt x="5093" y="956"/>
                    </a:lnTo>
                    <a:lnTo>
                      <a:pt x="4888" y="751"/>
                    </a:lnTo>
                    <a:lnTo>
                      <a:pt x="4656" y="560"/>
                    </a:lnTo>
                    <a:lnTo>
                      <a:pt x="4410" y="396"/>
                    </a:lnTo>
                    <a:lnTo>
                      <a:pt x="4151" y="260"/>
                    </a:lnTo>
                    <a:lnTo>
                      <a:pt x="3878" y="150"/>
                    </a:lnTo>
                    <a:lnTo>
                      <a:pt x="3605" y="68"/>
                    </a:lnTo>
                    <a:lnTo>
                      <a:pt x="3318" y="27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7" name="Google Shape;857;p24">
                <a:extLst>
                  <a:ext uri="{FF2B5EF4-FFF2-40B4-BE49-F238E27FC236}">
                    <a16:creationId xmlns:a16="http://schemas.microsoft.com/office/drawing/2014/main" id="{FFBA7475-F4B6-555E-AF9E-C5103500FB12}"/>
                  </a:ext>
                </a:extLst>
              </p:cNvPr>
              <p:cNvSpPr/>
              <p:nvPr/>
            </p:nvSpPr>
            <p:spPr>
              <a:xfrm>
                <a:off x="8193275" y="1397226"/>
                <a:ext cx="52225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823" extrusionOk="0">
                    <a:moveTo>
                      <a:pt x="123" y="0"/>
                    </a:moveTo>
                    <a:lnTo>
                      <a:pt x="68" y="14"/>
                    </a:lnTo>
                    <a:lnTo>
                      <a:pt x="27" y="41"/>
                    </a:lnTo>
                    <a:lnTo>
                      <a:pt x="14" y="82"/>
                    </a:lnTo>
                    <a:lnTo>
                      <a:pt x="0" y="123"/>
                    </a:lnTo>
                    <a:lnTo>
                      <a:pt x="14" y="178"/>
                    </a:lnTo>
                    <a:lnTo>
                      <a:pt x="41" y="219"/>
                    </a:lnTo>
                    <a:lnTo>
                      <a:pt x="82" y="232"/>
                    </a:lnTo>
                    <a:lnTo>
                      <a:pt x="123" y="246"/>
                    </a:lnTo>
                    <a:lnTo>
                      <a:pt x="287" y="246"/>
                    </a:lnTo>
                    <a:lnTo>
                      <a:pt x="451" y="273"/>
                    </a:lnTo>
                    <a:lnTo>
                      <a:pt x="615" y="300"/>
                    </a:lnTo>
                    <a:lnTo>
                      <a:pt x="765" y="355"/>
                    </a:lnTo>
                    <a:lnTo>
                      <a:pt x="915" y="423"/>
                    </a:lnTo>
                    <a:lnTo>
                      <a:pt x="1065" y="505"/>
                    </a:lnTo>
                    <a:lnTo>
                      <a:pt x="1188" y="587"/>
                    </a:lnTo>
                    <a:lnTo>
                      <a:pt x="1324" y="696"/>
                    </a:lnTo>
                    <a:lnTo>
                      <a:pt x="1434" y="819"/>
                    </a:lnTo>
                    <a:lnTo>
                      <a:pt x="1529" y="956"/>
                    </a:lnTo>
                    <a:lnTo>
                      <a:pt x="1625" y="1092"/>
                    </a:lnTo>
                    <a:lnTo>
                      <a:pt x="1693" y="1229"/>
                    </a:lnTo>
                    <a:lnTo>
                      <a:pt x="1761" y="1379"/>
                    </a:lnTo>
                    <a:lnTo>
                      <a:pt x="1802" y="1543"/>
                    </a:lnTo>
                    <a:lnTo>
                      <a:pt x="1830" y="1707"/>
                    </a:lnTo>
                    <a:lnTo>
                      <a:pt x="1843" y="1870"/>
                    </a:lnTo>
                    <a:lnTo>
                      <a:pt x="1843" y="2034"/>
                    </a:lnTo>
                    <a:lnTo>
                      <a:pt x="1816" y="2198"/>
                    </a:lnTo>
                    <a:lnTo>
                      <a:pt x="1775" y="2362"/>
                    </a:lnTo>
                    <a:lnTo>
                      <a:pt x="1734" y="2526"/>
                    </a:lnTo>
                    <a:lnTo>
                      <a:pt x="1666" y="2662"/>
                    </a:lnTo>
                    <a:lnTo>
                      <a:pt x="1584" y="2812"/>
                    </a:lnTo>
                    <a:lnTo>
                      <a:pt x="1488" y="2935"/>
                    </a:lnTo>
                    <a:lnTo>
                      <a:pt x="1379" y="3058"/>
                    </a:lnTo>
                    <a:lnTo>
                      <a:pt x="1270" y="3167"/>
                    </a:lnTo>
                    <a:lnTo>
                      <a:pt x="1147" y="3277"/>
                    </a:lnTo>
                    <a:lnTo>
                      <a:pt x="1010" y="3359"/>
                    </a:lnTo>
                    <a:lnTo>
                      <a:pt x="860" y="3441"/>
                    </a:lnTo>
                    <a:lnTo>
                      <a:pt x="710" y="3495"/>
                    </a:lnTo>
                    <a:lnTo>
                      <a:pt x="546" y="3536"/>
                    </a:lnTo>
                    <a:lnTo>
                      <a:pt x="382" y="3563"/>
                    </a:lnTo>
                    <a:lnTo>
                      <a:pt x="219" y="3577"/>
                    </a:lnTo>
                    <a:lnTo>
                      <a:pt x="164" y="3591"/>
                    </a:lnTo>
                    <a:lnTo>
                      <a:pt x="137" y="3618"/>
                    </a:lnTo>
                    <a:lnTo>
                      <a:pt x="109" y="3659"/>
                    </a:lnTo>
                    <a:lnTo>
                      <a:pt x="96" y="3714"/>
                    </a:lnTo>
                    <a:lnTo>
                      <a:pt x="109" y="3741"/>
                    </a:lnTo>
                    <a:lnTo>
                      <a:pt x="123" y="3782"/>
                    </a:lnTo>
                    <a:lnTo>
                      <a:pt x="150" y="3809"/>
                    </a:lnTo>
                    <a:lnTo>
                      <a:pt x="178" y="3823"/>
                    </a:lnTo>
                    <a:lnTo>
                      <a:pt x="219" y="3823"/>
                    </a:lnTo>
                    <a:lnTo>
                      <a:pt x="423" y="3809"/>
                    </a:lnTo>
                    <a:lnTo>
                      <a:pt x="615" y="3782"/>
                    </a:lnTo>
                    <a:lnTo>
                      <a:pt x="792" y="3727"/>
                    </a:lnTo>
                    <a:lnTo>
                      <a:pt x="969" y="3659"/>
                    </a:lnTo>
                    <a:lnTo>
                      <a:pt x="1133" y="3563"/>
                    </a:lnTo>
                    <a:lnTo>
                      <a:pt x="1283" y="3468"/>
                    </a:lnTo>
                    <a:lnTo>
                      <a:pt x="1434" y="3359"/>
                    </a:lnTo>
                    <a:lnTo>
                      <a:pt x="1557" y="3222"/>
                    </a:lnTo>
                    <a:lnTo>
                      <a:pt x="1679" y="3086"/>
                    </a:lnTo>
                    <a:lnTo>
                      <a:pt x="1789" y="2935"/>
                    </a:lnTo>
                    <a:lnTo>
                      <a:pt x="1884" y="2772"/>
                    </a:lnTo>
                    <a:lnTo>
                      <a:pt x="1952" y="2608"/>
                    </a:lnTo>
                    <a:lnTo>
                      <a:pt x="2007" y="2430"/>
                    </a:lnTo>
                    <a:lnTo>
                      <a:pt x="2062" y="2253"/>
                    </a:lnTo>
                    <a:lnTo>
                      <a:pt x="2075" y="2062"/>
                    </a:lnTo>
                    <a:lnTo>
                      <a:pt x="2089" y="1857"/>
                    </a:lnTo>
                    <a:lnTo>
                      <a:pt x="2075" y="1666"/>
                    </a:lnTo>
                    <a:lnTo>
                      <a:pt x="2034" y="1488"/>
                    </a:lnTo>
                    <a:lnTo>
                      <a:pt x="1980" y="1311"/>
                    </a:lnTo>
                    <a:lnTo>
                      <a:pt x="1925" y="1133"/>
                    </a:lnTo>
                    <a:lnTo>
                      <a:pt x="1830" y="969"/>
                    </a:lnTo>
                    <a:lnTo>
                      <a:pt x="1734" y="806"/>
                    </a:lnTo>
                    <a:lnTo>
                      <a:pt x="1625" y="655"/>
                    </a:lnTo>
                    <a:lnTo>
                      <a:pt x="1488" y="519"/>
                    </a:lnTo>
                    <a:lnTo>
                      <a:pt x="1338" y="396"/>
                    </a:lnTo>
                    <a:lnTo>
                      <a:pt x="1188" y="287"/>
                    </a:lnTo>
                    <a:lnTo>
                      <a:pt x="1024" y="205"/>
                    </a:lnTo>
                    <a:lnTo>
                      <a:pt x="860" y="123"/>
                    </a:lnTo>
                    <a:lnTo>
                      <a:pt x="683" y="68"/>
                    </a:lnTo>
                    <a:lnTo>
                      <a:pt x="492" y="27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8" name="Google Shape;858;p24">
                <a:extLst>
                  <a:ext uri="{FF2B5EF4-FFF2-40B4-BE49-F238E27FC236}">
                    <a16:creationId xmlns:a16="http://schemas.microsoft.com/office/drawing/2014/main" id="{0680FFDA-C6E6-C647-66A8-40CC8E03625B}"/>
                  </a:ext>
                </a:extLst>
              </p:cNvPr>
              <p:cNvSpPr/>
              <p:nvPr/>
            </p:nvSpPr>
            <p:spPr>
              <a:xfrm>
                <a:off x="8194300" y="1439201"/>
                <a:ext cx="4780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506" extrusionOk="0">
                    <a:moveTo>
                      <a:pt x="751" y="0"/>
                    </a:moveTo>
                    <a:lnTo>
                      <a:pt x="519" y="28"/>
                    </a:lnTo>
                    <a:lnTo>
                      <a:pt x="287" y="69"/>
                    </a:lnTo>
                    <a:lnTo>
                      <a:pt x="68" y="151"/>
                    </a:lnTo>
                    <a:lnTo>
                      <a:pt x="27" y="178"/>
                    </a:lnTo>
                    <a:lnTo>
                      <a:pt x="0" y="219"/>
                    </a:lnTo>
                    <a:lnTo>
                      <a:pt x="0" y="273"/>
                    </a:lnTo>
                    <a:lnTo>
                      <a:pt x="0" y="314"/>
                    </a:lnTo>
                    <a:lnTo>
                      <a:pt x="41" y="355"/>
                    </a:lnTo>
                    <a:lnTo>
                      <a:pt x="82" y="383"/>
                    </a:lnTo>
                    <a:lnTo>
                      <a:pt x="123" y="396"/>
                    </a:lnTo>
                    <a:lnTo>
                      <a:pt x="164" y="383"/>
                    </a:lnTo>
                    <a:lnTo>
                      <a:pt x="355" y="314"/>
                    </a:lnTo>
                    <a:lnTo>
                      <a:pt x="560" y="260"/>
                    </a:lnTo>
                    <a:lnTo>
                      <a:pt x="765" y="232"/>
                    </a:lnTo>
                    <a:lnTo>
                      <a:pt x="956" y="246"/>
                    </a:lnTo>
                    <a:lnTo>
                      <a:pt x="1161" y="273"/>
                    </a:lnTo>
                    <a:lnTo>
                      <a:pt x="1352" y="314"/>
                    </a:lnTo>
                    <a:lnTo>
                      <a:pt x="1543" y="396"/>
                    </a:lnTo>
                    <a:lnTo>
                      <a:pt x="1734" y="492"/>
                    </a:lnTo>
                    <a:lnTo>
                      <a:pt x="1775" y="505"/>
                    </a:lnTo>
                    <a:lnTo>
                      <a:pt x="1816" y="505"/>
                    </a:lnTo>
                    <a:lnTo>
                      <a:pt x="1871" y="492"/>
                    </a:lnTo>
                    <a:lnTo>
                      <a:pt x="1898" y="451"/>
                    </a:lnTo>
                    <a:lnTo>
                      <a:pt x="1911" y="410"/>
                    </a:lnTo>
                    <a:lnTo>
                      <a:pt x="1911" y="369"/>
                    </a:lnTo>
                    <a:lnTo>
                      <a:pt x="1898" y="328"/>
                    </a:lnTo>
                    <a:lnTo>
                      <a:pt x="1857" y="287"/>
                    </a:lnTo>
                    <a:lnTo>
                      <a:pt x="1652" y="178"/>
                    </a:lnTo>
                    <a:lnTo>
                      <a:pt x="1434" y="82"/>
                    </a:lnTo>
                    <a:lnTo>
                      <a:pt x="1215" y="28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9" name="Google Shape;859;p24">
                <a:extLst>
                  <a:ext uri="{FF2B5EF4-FFF2-40B4-BE49-F238E27FC236}">
                    <a16:creationId xmlns:a16="http://schemas.microsoft.com/office/drawing/2014/main" id="{41D706C3-8E00-9372-98C2-4B549B6CFB88}"/>
                  </a:ext>
                </a:extLst>
              </p:cNvPr>
              <p:cNvSpPr/>
              <p:nvPr/>
            </p:nvSpPr>
            <p:spPr>
              <a:xfrm>
                <a:off x="8785100" y="1371626"/>
                <a:ext cx="145775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5830" extrusionOk="0">
                    <a:moveTo>
                      <a:pt x="2759" y="0"/>
                    </a:moveTo>
                    <a:lnTo>
                      <a:pt x="2486" y="27"/>
                    </a:lnTo>
                    <a:lnTo>
                      <a:pt x="2213" y="82"/>
                    </a:lnTo>
                    <a:lnTo>
                      <a:pt x="1940" y="164"/>
                    </a:lnTo>
                    <a:lnTo>
                      <a:pt x="1680" y="273"/>
                    </a:lnTo>
                    <a:lnTo>
                      <a:pt x="1421" y="396"/>
                    </a:lnTo>
                    <a:lnTo>
                      <a:pt x="1189" y="560"/>
                    </a:lnTo>
                    <a:lnTo>
                      <a:pt x="970" y="737"/>
                    </a:lnTo>
                    <a:lnTo>
                      <a:pt x="752" y="942"/>
                    </a:lnTo>
                    <a:lnTo>
                      <a:pt x="561" y="1174"/>
                    </a:lnTo>
                    <a:lnTo>
                      <a:pt x="397" y="1434"/>
                    </a:lnTo>
                    <a:lnTo>
                      <a:pt x="260" y="1693"/>
                    </a:lnTo>
                    <a:lnTo>
                      <a:pt x="151" y="1952"/>
                    </a:lnTo>
                    <a:lnTo>
                      <a:pt x="69" y="2225"/>
                    </a:lnTo>
                    <a:lnTo>
                      <a:pt x="28" y="2512"/>
                    </a:lnTo>
                    <a:lnTo>
                      <a:pt x="1" y="2785"/>
                    </a:lnTo>
                    <a:lnTo>
                      <a:pt x="1" y="3072"/>
                    </a:lnTo>
                    <a:lnTo>
                      <a:pt x="28" y="3345"/>
                    </a:lnTo>
                    <a:lnTo>
                      <a:pt x="83" y="3618"/>
                    </a:lnTo>
                    <a:lnTo>
                      <a:pt x="165" y="3891"/>
                    </a:lnTo>
                    <a:lnTo>
                      <a:pt x="274" y="4151"/>
                    </a:lnTo>
                    <a:lnTo>
                      <a:pt x="397" y="4410"/>
                    </a:lnTo>
                    <a:lnTo>
                      <a:pt x="561" y="4642"/>
                    </a:lnTo>
                    <a:lnTo>
                      <a:pt x="738" y="4860"/>
                    </a:lnTo>
                    <a:lnTo>
                      <a:pt x="957" y="5079"/>
                    </a:lnTo>
                    <a:lnTo>
                      <a:pt x="1175" y="5270"/>
                    </a:lnTo>
                    <a:lnTo>
                      <a:pt x="1434" y="5434"/>
                    </a:lnTo>
                    <a:lnTo>
                      <a:pt x="1694" y="5570"/>
                    </a:lnTo>
                    <a:lnTo>
                      <a:pt x="1953" y="5680"/>
                    </a:lnTo>
                    <a:lnTo>
                      <a:pt x="2226" y="5762"/>
                    </a:lnTo>
                    <a:lnTo>
                      <a:pt x="2513" y="5802"/>
                    </a:lnTo>
                    <a:lnTo>
                      <a:pt x="2786" y="5830"/>
                    </a:lnTo>
                    <a:lnTo>
                      <a:pt x="3073" y="5830"/>
                    </a:lnTo>
                    <a:lnTo>
                      <a:pt x="3346" y="5802"/>
                    </a:lnTo>
                    <a:lnTo>
                      <a:pt x="3632" y="5748"/>
                    </a:lnTo>
                    <a:lnTo>
                      <a:pt x="3892" y="5666"/>
                    </a:lnTo>
                    <a:lnTo>
                      <a:pt x="4151" y="5557"/>
                    </a:lnTo>
                    <a:lnTo>
                      <a:pt x="4411" y="5434"/>
                    </a:lnTo>
                    <a:lnTo>
                      <a:pt x="4643" y="5270"/>
                    </a:lnTo>
                    <a:lnTo>
                      <a:pt x="4875" y="5093"/>
                    </a:lnTo>
                    <a:lnTo>
                      <a:pt x="5080" y="4874"/>
                    </a:lnTo>
                    <a:lnTo>
                      <a:pt x="5271" y="4642"/>
                    </a:lnTo>
                    <a:lnTo>
                      <a:pt x="5435" y="4396"/>
                    </a:lnTo>
                    <a:lnTo>
                      <a:pt x="5571" y="4137"/>
                    </a:lnTo>
                    <a:lnTo>
                      <a:pt x="5680" y="3877"/>
                    </a:lnTo>
                    <a:lnTo>
                      <a:pt x="5762" y="3604"/>
                    </a:lnTo>
                    <a:lnTo>
                      <a:pt x="5803" y="3318"/>
                    </a:lnTo>
                    <a:lnTo>
                      <a:pt x="5831" y="3045"/>
                    </a:lnTo>
                    <a:lnTo>
                      <a:pt x="5831" y="2758"/>
                    </a:lnTo>
                    <a:lnTo>
                      <a:pt x="5803" y="2485"/>
                    </a:lnTo>
                    <a:lnTo>
                      <a:pt x="5749" y="2198"/>
                    </a:lnTo>
                    <a:lnTo>
                      <a:pt x="5667" y="1939"/>
                    </a:lnTo>
                    <a:lnTo>
                      <a:pt x="5557" y="1679"/>
                    </a:lnTo>
                    <a:lnTo>
                      <a:pt x="5435" y="1420"/>
                    </a:lnTo>
                    <a:lnTo>
                      <a:pt x="5271" y="1188"/>
                    </a:lnTo>
                    <a:lnTo>
                      <a:pt x="5093" y="956"/>
                    </a:lnTo>
                    <a:lnTo>
                      <a:pt x="4888" y="751"/>
                    </a:lnTo>
                    <a:lnTo>
                      <a:pt x="4656" y="560"/>
                    </a:lnTo>
                    <a:lnTo>
                      <a:pt x="4397" y="396"/>
                    </a:lnTo>
                    <a:lnTo>
                      <a:pt x="4138" y="260"/>
                    </a:lnTo>
                    <a:lnTo>
                      <a:pt x="3878" y="150"/>
                    </a:lnTo>
                    <a:lnTo>
                      <a:pt x="3605" y="68"/>
                    </a:lnTo>
                    <a:lnTo>
                      <a:pt x="3318" y="27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0" name="Google Shape;860;p24">
                <a:extLst>
                  <a:ext uri="{FF2B5EF4-FFF2-40B4-BE49-F238E27FC236}">
                    <a16:creationId xmlns:a16="http://schemas.microsoft.com/office/drawing/2014/main" id="{21248C47-CAA1-D76B-2141-0C343AB0330B}"/>
                  </a:ext>
                </a:extLst>
              </p:cNvPr>
              <p:cNvSpPr/>
              <p:nvPr/>
            </p:nvSpPr>
            <p:spPr>
              <a:xfrm>
                <a:off x="8809000" y="1396201"/>
                <a:ext cx="5190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3823" extrusionOk="0">
                    <a:moveTo>
                      <a:pt x="1857" y="0"/>
                    </a:moveTo>
                    <a:lnTo>
                      <a:pt x="1666" y="14"/>
                    </a:lnTo>
                    <a:lnTo>
                      <a:pt x="1475" y="41"/>
                    </a:lnTo>
                    <a:lnTo>
                      <a:pt x="1284" y="96"/>
                    </a:lnTo>
                    <a:lnTo>
                      <a:pt x="1120" y="164"/>
                    </a:lnTo>
                    <a:lnTo>
                      <a:pt x="956" y="246"/>
                    </a:lnTo>
                    <a:lnTo>
                      <a:pt x="792" y="355"/>
                    </a:lnTo>
                    <a:lnTo>
                      <a:pt x="656" y="464"/>
                    </a:lnTo>
                    <a:lnTo>
                      <a:pt x="519" y="587"/>
                    </a:lnTo>
                    <a:lnTo>
                      <a:pt x="396" y="737"/>
                    </a:lnTo>
                    <a:lnTo>
                      <a:pt x="287" y="888"/>
                    </a:lnTo>
                    <a:lnTo>
                      <a:pt x="205" y="1038"/>
                    </a:lnTo>
                    <a:lnTo>
                      <a:pt x="123" y="1215"/>
                    </a:lnTo>
                    <a:lnTo>
                      <a:pt x="69" y="1393"/>
                    </a:lnTo>
                    <a:lnTo>
                      <a:pt x="28" y="1570"/>
                    </a:lnTo>
                    <a:lnTo>
                      <a:pt x="1" y="1761"/>
                    </a:lnTo>
                    <a:lnTo>
                      <a:pt x="1" y="1966"/>
                    </a:lnTo>
                    <a:lnTo>
                      <a:pt x="14" y="2144"/>
                    </a:lnTo>
                    <a:lnTo>
                      <a:pt x="41" y="2335"/>
                    </a:lnTo>
                    <a:lnTo>
                      <a:pt x="96" y="2512"/>
                    </a:lnTo>
                    <a:lnTo>
                      <a:pt x="164" y="2690"/>
                    </a:lnTo>
                    <a:lnTo>
                      <a:pt x="246" y="2853"/>
                    </a:lnTo>
                    <a:lnTo>
                      <a:pt x="342" y="3017"/>
                    </a:lnTo>
                    <a:lnTo>
                      <a:pt x="465" y="3154"/>
                    </a:lnTo>
                    <a:lnTo>
                      <a:pt x="588" y="3290"/>
                    </a:lnTo>
                    <a:lnTo>
                      <a:pt x="738" y="3427"/>
                    </a:lnTo>
                    <a:lnTo>
                      <a:pt x="888" y="3522"/>
                    </a:lnTo>
                    <a:lnTo>
                      <a:pt x="1052" y="3618"/>
                    </a:lnTo>
                    <a:lnTo>
                      <a:pt x="1229" y="3700"/>
                    </a:lnTo>
                    <a:lnTo>
                      <a:pt x="1407" y="3755"/>
                    </a:lnTo>
                    <a:lnTo>
                      <a:pt x="1584" y="3796"/>
                    </a:lnTo>
                    <a:lnTo>
                      <a:pt x="1775" y="3809"/>
                    </a:lnTo>
                    <a:lnTo>
                      <a:pt x="1967" y="3823"/>
                    </a:lnTo>
                    <a:lnTo>
                      <a:pt x="2007" y="3809"/>
                    </a:lnTo>
                    <a:lnTo>
                      <a:pt x="2048" y="3782"/>
                    </a:lnTo>
                    <a:lnTo>
                      <a:pt x="2076" y="3741"/>
                    </a:lnTo>
                    <a:lnTo>
                      <a:pt x="2076" y="3700"/>
                    </a:lnTo>
                    <a:lnTo>
                      <a:pt x="2062" y="3645"/>
                    </a:lnTo>
                    <a:lnTo>
                      <a:pt x="2048" y="3604"/>
                    </a:lnTo>
                    <a:lnTo>
                      <a:pt x="2007" y="3591"/>
                    </a:lnTo>
                    <a:lnTo>
                      <a:pt x="1953" y="3577"/>
                    </a:lnTo>
                    <a:lnTo>
                      <a:pt x="1789" y="3577"/>
                    </a:lnTo>
                    <a:lnTo>
                      <a:pt x="1625" y="3550"/>
                    </a:lnTo>
                    <a:lnTo>
                      <a:pt x="1461" y="3522"/>
                    </a:lnTo>
                    <a:lnTo>
                      <a:pt x="1311" y="3468"/>
                    </a:lnTo>
                    <a:lnTo>
                      <a:pt x="1161" y="3400"/>
                    </a:lnTo>
                    <a:lnTo>
                      <a:pt x="1024" y="3318"/>
                    </a:lnTo>
                    <a:lnTo>
                      <a:pt x="888" y="3222"/>
                    </a:lnTo>
                    <a:lnTo>
                      <a:pt x="765" y="3127"/>
                    </a:lnTo>
                    <a:lnTo>
                      <a:pt x="642" y="3004"/>
                    </a:lnTo>
                    <a:lnTo>
                      <a:pt x="547" y="2867"/>
                    </a:lnTo>
                    <a:lnTo>
                      <a:pt x="451" y="2731"/>
                    </a:lnTo>
                    <a:lnTo>
                      <a:pt x="383" y="2594"/>
                    </a:lnTo>
                    <a:lnTo>
                      <a:pt x="328" y="2444"/>
                    </a:lnTo>
                    <a:lnTo>
                      <a:pt x="274" y="2280"/>
                    </a:lnTo>
                    <a:lnTo>
                      <a:pt x="246" y="2116"/>
                    </a:lnTo>
                    <a:lnTo>
                      <a:pt x="233" y="1952"/>
                    </a:lnTo>
                    <a:lnTo>
                      <a:pt x="246" y="1789"/>
                    </a:lnTo>
                    <a:lnTo>
                      <a:pt x="260" y="1611"/>
                    </a:lnTo>
                    <a:lnTo>
                      <a:pt x="301" y="1461"/>
                    </a:lnTo>
                    <a:lnTo>
                      <a:pt x="355" y="1297"/>
                    </a:lnTo>
                    <a:lnTo>
                      <a:pt x="424" y="1147"/>
                    </a:lnTo>
                    <a:lnTo>
                      <a:pt x="492" y="1010"/>
                    </a:lnTo>
                    <a:lnTo>
                      <a:pt x="588" y="888"/>
                    </a:lnTo>
                    <a:lnTo>
                      <a:pt x="697" y="765"/>
                    </a:lnTo>
                    <a:lnTo>
                      <a:pt x="806" y="655"/>
                    </a:lnTo>
                    <a:lnTo>
                      <a:pt x="943" y="546"/>
                    </a:lnTo>
                    <a:lnTo>
                      <a:pt x="1079" y="464"/>
                    </a:lnTo>
                    <a:lnTo>
                      <a:pt x="1216" y="382"/>
                    </a:lnTo>
                    <a:lnTo>
                      <a:pt x="1366" y="328"/>
                    </a:lnTo>
                    <a:lnTo>
                      <a:pt x="1530" y="287"/>
                    </a:lnTo>
                    <a:lnTo>
                      <a:pt x="1693" y="246"/>
                    </a:lnTo>
                    <a:lnTo>
                      <a:pt x="1857" y="232"/>
                    </a:lnTo>
                    <a:lnTo>
                      <a:pt x="1912" y="232"/>
                    </a:lnTo>
                    <a:lnTo>
                      <a:pt x="1953" y="205"/>
                    </a:lnTo>
                    <a:lnTo>
                      <a:pt x="1967" y="164"/>
                    </a:lnTo>
                    <a:lnTo>
                      <a:pt x="1980" y="109"/>
                    </a:lnTo>
                    <a:lnTo>
                      <a:pt x="1980" y="82"/>
                    </a:lnTo>
                    <a:lnTo>
                      <a:pt x="1953" y="41"/>
                    </a:lnTo>
                    <a:lnTo>
                      <a:pt x="1926" y="14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1" name="Google Shape;861;p24">
                <a:extLst>
                  <a:ext uri="{FF2B5EF4-FFF2-40B4-BE49-F238E27FC236}">
                    <a16:creationId xmlns:a16="http://schemas.microsoft.com/office/drawing/2014/main" id="{C7CFE7F3-7C40-8E33-CDD2-1F1106B5B765}"/>
                  </a:ext>
                </a:extLst>
              </p:cNvPr>
              <p:cNvSpPr/>
              <p:nvPr/>
            </p:nvSpPr>
            <p:spPr>
              <a:xfrm>
                <a:off x="8812075" y="1436801"/>
                <a:ext cx="48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520" extrusionOk="0">
                    <a:moveTo>
                      <a:pt x="1161" y="1"/>
                    </a:moveTo>
                    <a:lnTo>
                      <a:pt x="942" y="14"/>
                    </a:lnTo>
                    <a:lnTo>
                      <a:pt x="710" y="42"/>
                    </a:lnTo>
                    <a:lnTo>
                      <a:pt x="478" y="96"/>
                    </a:lnTo>
                    <a:lnTo>
                      <a:pt x="260" y="192"/>
                    </a:lnTo>
                    <a:lnTo>
                      <a:pt x="55" y="301"/>
                    </a:lnTo>
                    <a:lnTo>
                      <a:pt x="28" y="328"/>
                    </a:lnTo>
                    <a:lnTo>
                      <a:pt x="0" y="369"/>
                    </a:lnTo>
                    <a:lnTo>
                      <a:pt x="0" y="424"/>
                    </a:lnTo>
                    <a:lnTo>
                      <a:pt x="14" y="465"/>
                    </a:lnTo>
                    <a:lnTo>
                      <a:pt x="55" y="506"/>
                    </a:lnTo>
                    <a:lnTo>
                      <a:pt x="96" y="520"/>
                    </a:lnTo>
                    <a:lnTo>
                      <a:pt x="137" y="520"/>
                    </a:lnTo>
                    <a:lnTo>
                      <a:pt x="192" y="506"/>
                    </a:lnTo>
                    <a:lnTo>
                      <a:pt x="369" y="410"/>
                    </a:lnTo>
                    <a:lnTo>
                      <a:pt x="560" y="328"/>
                    </a:lnTo>
                    <a:lnTo>
                      <a:pt x="751" y="274"/>
                    </a:lnTo>
                    <a:lnTo>
                      <a:pt x="956" y="247"/>
                    </a:lnTo>
                    <a:lnTo>
                      <a:pt x="1161" y="247"/>
                    </a:lnTo>
                    <a:lnTo>
                      <a:pt x="1352" y="274"/>
                    </a:lnTo>
                    <a:lnTo>
                      <a:pt x="1557" y="315"/>
                    </a:lnTo>
                    <a:lnTo>
                      <a:pt x="1748" y="397"/>
                    </a:lnTo>
                    <a:lnTo>
                      <a:pt x="1844" y="397"/>
                    </a:lnTo>
                    <a:lnTo>
                      <a:pt x="1884" y="369"/>
                    </a:lnTo>
                    <a:lnTo>
                      <a:pt x="1912" y="328"/>
                    </a:lnTo>
                    <a:lnTo>
                      <a:pt x="1925" y="287"/>
                    </a:lnTo>
                    <a:lnTo>
                      <a:pt x="1912" y="233"/>
                    </a:lnTo>
                    <a:lnTo>
                      <a:pt x="1884" y="192"/>
                    </a:lnTo>
                    <a:lnTo>
                      <a:pt x="1844" y="165"/>
                    </a:lnTo>
                    <a:lnTo>
                      <a:pt x="1625" y="83"/>
                    </a:lnTo>
                    <a:lnTo>
                      <a:pt x="1393" y="28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2" name="Google Shape;862;p24">
                <a:extLst>
                  <a:ext uri="{FF2B5EF4-FFF2-40B4-BE49-F238E27FC236}">
                    <a16:creationId xmlns:a16="http://schemas.microsoft.com/office/drawing/2014/main" id="{E9573125-053B-315D-69D7-3A18A86F192C}"/>
                  </a:ext>
                </a:extLst>
              </p:cNvPr>
              <p:cNvSpPr/>
              <p:nvPr/>
            </p:nvSpPr>
            <p:spPr>
              <a:xfrm>
                <a:off x="8436275" y="1348751"/>
                <a:ext cx="45425" cy="45425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817" extrusionOk="0">
                    <a:moveTo>
                      <a:pt x="820" y="0"/>
                    </a:moveTo>
                    <a:lnTo>
                      <a:pt x="724" y="14"/>
                    </a:lnTo>
                    <a:lnTo>
                      <a:pt x="642" y="41"/>
                    </a:lnTo>
                    <a:lnTo>
                      <a:pt x="561" y="69"/>
                    </a:lnTo>
                    <a:lnTo>
                      <a:pt x="479" y="110"/>
                    </a:lnTo>
                    <a:lnTo>
                      <a:pt x="410" y="151"/>
                    </a:lnTo>
                    <a:lnTo>
                      <a:pt x="328" y="205"/>
                    </a:lnTo>
                    <a:lnTo>
                      <a:pt x="274" y="260"/>
                    </a:lnTo>
                    <a:lnTo>
                      <a:pt x="206" y="328"/>
                    </a:lnTo>
                    <a:lnTo>
                      <a:pt x="165" y="396"/>
                    </a:lnTo>
                    <a:lnTo>
                      <a:pt x="110" y="478"/>
                    </a:lnTo>
                    <a:lnTo>
                      <a:pt x="69" y="560"/>
                    </a:lnTo>
                    <a:lnTo>
                      <a:pt x="42" y="642"/>
                    </a:lnTo>
                    <a:lnTo>
                      <a:pt x="28" y="724"/>
                    </a:lnTo>
                    <a:lnTo>
                      <a:pt x="14" y="820"/>
                    </a:lnTo>
                    <a:lnTo>
                      <a:pt x="1" y="901"/>
                    </a:lnTo>
                    <a:lnTo>
                      <a:pt x="14" y="997"/>
                    </a:lnTo>
                    <a:lnTo>
                      <a:pt x="28" y="1093"/>
                    </a:lnTo>
                    <a:lnTo>
                      <a:pt x="42" y="1175"/>
                    </a:lnTo>
                    <a:lnTo>
                      <a:pt x="69" y="1256"/>
                    </a:lnTo>
                    <a:lnTo>
                      <a:pt x="110" y="1338"/>
                    </a:lnTo>
                    <a:lnTo>
                      <a:pt x="165" y="1420"/>
                    </a:lnTo>
                    <a:lnTo>
                      <a:pt x="206" y="1489"/>
                    </a:lnTo>
                    <a:lnTo>
                      <a:pt x="274" y="1557"/>
                    </a:lnTo>
                    <a:lnTo>
                      <a:pt x="328" y="1611"/>
                    </a:lnTo>
                    <a:lnTo>
                      <a:pt x="410" y="1666"/>
                    </a:lnTo>
                    <a:lnTo>
                      <a:pt x="479" y="1707"/>
                    </a:lnTo>
                    <a:lnTo>
                      <a:pt x="561" y="1748"/>
                    </a:lnTo>
                    <a:lnTo>
                      <a:pt x="642" y="1775"/>
                    </a:lnTo>
                    <a:lnTo>
                      <a:pt x="724" y="1803"/>
                    </a:lnTo>
                    <a:lnTo>
                      <a:pt x="820" y="1816"/>
                    </a:lnTo>
                    <a:lnTo>
                      <a:pt x="1011" y="1816"/>
                    </a:lnTo>
                    <a:lnTo>
                      <a:pt x="1093" y="1803"/>
                    </a:lnTo>
                    <a:lnTo>
                      <a:pt x="1189" y="1775"/>
                    </a:lnTo>
                    <a:lnTo>
                      <a:pt x="1271" y="1748"/>
                    </a:lnTo>
                    <a:lnTo>
                      <a:pt x="1352" y="1707"/>
                    </a:lnTo>
                    <a:lnTo>
                      <a:pt x="1421" y="1666"/>
                    </a:lnTo>
                    <a:lnTo>
                      <a:pt x="1489" y="1611"/>
                    </a:lnTo>
                    <a:lnTo>
                      <a:pt x="1557" y="1557"/>
                    </a:lnTo>
                    <a:lnTo>
                      <a:pt x="1612" y="1489"/>
                    </a:lnTo>
                    <a:lnTo>
                      <a:pt x="1666" y="1420"/>
                    </a:lnTo>
                    <a:lnTo>
                      <a:pt x="1707" y="1338"/>
                    </a:lnTo>
                    <a:lnTo>
                      <a:pt x="1748" y="1256"/>
                    </a:lnTo>
                    <a:lnTo>
                      <a:pt x="1776" y="1175"/>
                    </a:lnTo>
                    <a:lnTo>
                      <a:pt x="1803" y="1093"/>
                    </a:lnTo>
                    <a:lnTo>
                      <a:pt x="1817" y="997"/>
                    </a:lnTo>
                    <a:lnTo>
                      <a:pt x="1817" y="901"/>
                    </a:lnTo>
                    <a:lnTo>
                      <a:pt x="1817" y="820"/>
                    </a:lnTo>
                    <a:lnTo>
                      <a:pt x="1803" y="724"/>
                    </a:lnTo>
                    <a:lnTo>
                      <a:pt x="1776" y="642"/>
                    </a:lnTo>
                    <a:lnTo>
                      <a:pt x="1748" y="560"/>
                    </a:lnTo>
                    <a:lnTo>
                      <a:pt x="1707" y="478"/>
                    </a:lnTo>
                    <a:lnTo>
                      <a:pt x="1666" y="396"/>
                    </a:lnTo>
                    <a:lnTo>
                      <a:pt x="1612" y="328"/>
                    </a:lnTo>
                    <a:lnTo>
                      <a:pt x="1557" y="260"/>
                    </a:lnTo>
                    <a:lnTo>
                      <a:pt x="1489" y="205"/>
                    </a:lnTo>
                    <a:lnTo>
                      <a:pt x="1421" y="151"/>
                    </a:lnTo>
                    <a:lnTo>
                      <a:pt x="1352" y="110"/>
                    </a:lnTo>
                    <a:lnTo>
                      <a:pt x="1271" y="69"/>
                    </a:lnTo>
                    <a:lnTo>
                      <a:pt x="1189" y="41"/>
                    </a:lnTo>
                    <a:lnTo>
                      <a:pt x="1093" y="14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3" name="Google Shape;863;p24">
                <a:extLst>
                  <a:ext uri="{FF2B5EF4-FFF2-40B4-BE49-F238E27FC236}">
                    <a16:creationId xmlns:a16="http://schemas.microsoft.com/office/drawing/2014/main" id="{C08260D8-34C5-3C09-8B95-1AB9B6510CE6}"/>
                  </a:ext>
                </a:extLst>
              </p:cNvPr>
              <p:cNvSpPr/>
              <p:nvPr/>
            </p:nvSpPr>
            <p:spPr>
              <a:xfrm>
                <a:off x="8597375" y="1348751"/>
                <a:ext cx="45425" cy="45425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817" extrusionOk="0">
                    <a:moveTo>
                      <a:pt x="820" y="0"/>
                    </a:moveTo>
                    <a:lnTo>
                      <a:pt x="724" y="14"/>
                    </a:lnTo>
                    <a:lnTo>
                      <a:pt x="643" y="41"/>
                    </a:lnTo>
                    <a:lnTo>
                      <a:pt x="561" y="69"/>
                    </a:lnTo>
                    <a:lnTo>
                      <a:pt x="479" y="110"/>
                    </a:lnTo>
                    <a:lnTo>
                      <a:pt x="397" y="151"/>
                    </a:lnTo>
                    <a:lnTo>
                      <a:pt x="329" y="205"/>
                    </a:lnTo>
                    <a:lnTo>
                      <a:pt x="274" y="260"/>
                    </a:lnTo>
                    <a:lnTo>
                      <a:pt x="206" y="328"/>
                    </a:lnTo>
                    <a:lnTo>
                      <a:pt x="151" y="396"/>
                    </a:lnTo>
                    <a:lnTo>
                      <a:pt x="110" y="478"/>
                    </a:lnTo>
                    <a:lnTo>
                      <a:pt x="69" y="560"/>
                    </a:lnTo>
                    <a:lnTo>
                      <a:pt x="42" y="642"/>
                    </a:lnTo>
                    <a:lnTo>
                      <a:pt x="15" y="724"/>
                    </a:lnTo>
                    <a:lnTo>
                      <a:pt x="1" y="820"/>
                    </a:lnTo>
                    <a:lnTo>
                      <a:pt x="1" y="901"/>
                    </a:lnTo>
                    <a:lnTo>
                      <a:pt x="1" y="997"/>
                    </a:lnTo>
                    <a:lnTo>
                      <a:pt x="15" y="1093"/>
                    </a:lnTo>
                    <a:lnTo>
                      <a:pt x="42" y="1175"/>
                    </a:lnTo>
                    <a:lnTo>
                      <a:pt x="69" y="1256"/>
                    </a:lnTo>
                    <a:lnTo>
                      <a:pt x="110" y="1338"/>
                    </a:lnTo>
                    <a:lnTo>
                      <a:pt x="151" y="1420"/>
                    </a:lnTo>
                    <a:lnTo>
                      <a:pt x="206" y="1489"/>
                    </a:lnTo>
                    <a:lnTo>
                      <a:pt x="274" y="1557"/>
                    </a:lnTo>
                    <a:lnTo>
                      <a:pt x="329" y="1611"/>
                    </a:lnTo>
                    <a:lnTo>
                      <a:pt x="397" y="1666"/>
                    </a:lnTo>
                    <a:lnTo>
                      <a:pt x="479" y="1707"/>
                    </a:lnTo>
                    <a:lnTo>
                      <a:pt x="561" y="1748"/>
                    </a:lnTo>
                    <a:lnTo>
                      <a:pt x="643" y="1775"/>
                    </a:lnTo>
                    <a:lnTo>
                      <a:pt x="724" y="1803"/>
                    </a:lnTo>
                    <a:lnTo>
                      <a:pt x="820" y="1816"/>
                    </a:lnTo>
                    <a:lnTo>
                      <a:pt x="998" y="1816"/>
                    </a:lnTo>
                    <a:lnTo>
                      <a:pt x="1093" y="1803"/>
                    </a:lnTo>
                    <a:lnTo>
                      <a:pt x="1175" y="1775"/>
                    </a:lnTo>
                    <a:lnTo>
                      <a:pt x="1271" y="1748"/>
                    </a:lnTo>
                    <a:lnTo>
                      <a:pt x="1339" y="1707"/>
                    </a:lnTo>
                    <a:lnTo>
                      <a:pt x="1421" y="1666"/>
                    </a:lnTo>
                    <a:lnTo>
                      <a:pt x="1489" y="1611"/>
                    </a:lnTo>
                    <a:lnTo>
                      <a:pt x="1557" y="1557"/>
                    </a:lnTo>
                    <a:lnTo>
                      <a:pt x="1612" y="1489"/>
                    </a:lnTo>
                    <a:lnTo>
                      <a:pt x="1667" y="1420"/>
                    </a:lnTo>
                    <a:lnTo>
                      <a:pt x="1707" y="1338"/>
                    </a:lnTo>
                    <a:lnTo>
                      <a:pt x="1748" y="1256"/>
                    </a:lnTo>
                    <a:lnTo>
                      <a:pt x="1776" y="1175"/>
                    </a:lnTo>
                    <a:lnTo>
                      <a:pt x="1803" y="1093"/>
                    </a:lnTo>
                    <a:lnTo>
                      <a:pt x="1817" y="997"/>
                    </a:lnTo>
                    <a:lnTo>
                      <a:pt x="1817" y="901"/>
                    </a:lnTo>
                    <a:lnTo>
                      <a:pt x="1817" y="820"/>
                    </a:lnTo>
                    <a:lnTo>
                      <a:pt x="1803" y="724"/>
                    </a:lnTo>
                    <a:lnTo>
                      <a:pt x="1776" y="642"/>
                    </a:lnTo>
                    <a:lnTo>
                      <a:pt x="1748" y="560"/>
                    </a:lnTo>
                    <a:lnTo>
                      <a:pt x="1707" y="478"/>
                    </a:lnTo>
                    <a:lnTo>
                      <a:pt x="1667" y="396"/>
                    </a:lnTo>
                    <a:lnTo>
                      <a:pt x="1612" y="328"/>
                    </a:lnTo>
                    <a:lnTo>
                      <a:pt x="1557" y="260"/>
                    </a:lnTo>
                    <a:lnTo>
                      <a:pt x="1489" y="205"/>
                    </a:lnTo>
                    <a:lnTo>
                      <a:pt x="1421" y="151"/>
                    </a:lnTo>
                    <a:lnTo>
                      <a:pt x="1339" y="110"/>
                    </a:lnTo>
                    <a:lnTo>
                      <a:pt x="1271" y="69"/>
                    </a:lnTo>
                    <a:lnTo>
                      <a:pt x="1175" y="41"/>
                    </a:lnTo>
                    <a:lnTo>
                      <a:pt x="1093" y="14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4" name="Google Shape;864;p24">
                <a:extLst>
                  <a:ext uri="{FF2B5EF4-FFF2-40B4-BE49-F238E27FC236}">
                    <a16:creationId xmlns:a16="http://schemas.microsoft.com/office/drawing/2014/main" id="{47BFA9CD-F8C6-52AE-1B41-BD7448497D85}"/>
                  </a:ext>
                </a:extLst>
              </p:cNvPr>
              <p:cNvSpPr/>
              <p:nvPr/>
            </p:nvSpPr>
            <p:spPr>
              <a:xfrm>
                <a:off x="8434575" y="1517351"/>
                <a:ext cx="209600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3578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14" y="219"/>
                    </a:lnTo>
                    <a:lnTo>
                      <a:pt x="28" y="410"/>
                    </a:lnTo>
                    <a:lnTo>
                      <a:pt x="42" y="588"/>
                    </a:lnTo>
                    <a:lnTo>
                      <a:pt x="82" y="752"/>
                    </a:lnTo>
                    <a:lnTo>
                      <a:pt x="123" y="929"/>
                    </a:lnTo>
                    <a:lnTo>
                      <a:pt x="164" y="1093"/>
                    </a:lnTo>
                    <a:lnTo>
                      <a:pt x="219" y="1257"/>
                    </a:lnTo>
                    <a:lnTo>
                      <a:pt x="287" y="1421"/>
                    </a:lnTo>
                    <a:lnTo>
                      <a:pt x="356" y="1571"/>
                    </a:lnTo>
                    <a:lnTo>
                      <a:pt x="437" y="1735"/>
                    </a:lnTo>
                    <a:lnTo>
                      <a:pt x="519" y="1885"/>
                    </a:lnTo>
                    <a:lnTo>
                      <a:pt x="615" y="2021"/>
                    </a:lnTo>
                    <a:lnTo>
                      <a:pt x="820" y="2294"/>
                    </a:lnTo>
                    <a:lnTo>
                      <a:pt x="1038" y="2540"/>
                    </a:lnTo>
                    <a:lnTo>
                      <a:pt x="1298" y="2772"/>
                    </a:lnTo>
                    <a:lnTo>
                      <a:pt x="1571" y="2977"/>
                    </a:lnTo>
                    <a:lnTo>
                      <a:pt x="1707" y="3073"/>
                    </a:lnTo>
                    <a:lnTo>
                      <a:pt x="1857" y="3155"/>
                    </a:lnTo>
                    <a:lnTo>
                      <a:pt x="2008" y="3236"/>
                    </a:lnTo>
                    <a:lnTo>
                      <a:pt x="2171" y="3305"/>
                    </a:lnTo>
                    <a:lnTo>
                      <a:pt x="2335" y="3373"/>
                    </a:lnTo>
                    <a:lnTo>
                      <a:pt x="2499" y="3428"/>
                    </a:lnTo>
                    <a:lnTo>
                      <a:pt x="2663" y="3469"/>
                    </a:lnTo>
                    <a:lnTo>
                      <a:pt x="2827" y="3510"/>
                    </a:lnTo>
                    <a:lnTo>
                      <a:pt x="3004" y="3537"/>
                    </a:lnTo>
                    <a:lnTo>
                      <a:pt x="3182" y="3564"/>
                    </a:lnTo>
                    <a:lnTo>
                      <a:pt x="3359" y="3578"/>
                    </a:lnTo>
                    <a:lnTo>
                      <a:pt x="5025" y="3578"/>
                    </a:lnTo>
                    <a:lnTo>
                      <a:pt x="5202" y="3564"/>
                    </a:lnTo>
                    <a:lnTo>
                      <a:pt x="5380" y="3537"/>
                    </a:lnTo>
                    <a:lnTo>
                      <a:pt x="5557" y="3510"/>
                    </a:lnTo>
                    <a:lnTo>
                      <a:pt x="5735" y="3469"/>
                    </a:lnTo>
                    <a:lnTo>
                      <a:pt x="5899" y="3428"/>
                    </a:lnTo>
                    <a:lnTo>
                      <a:pt x="6062" y="3373"/>
                    </a:lnTo>
                    <a:lnTo>
                      <a:pt x="6226" y="3305"/>
                    </a:lnTo>
                    <a:lnTo>
                      <a:pt x="6376" y="3236"/>
                    </a:lnTo>
                    <a:lnTo>
                      <a:pt x="6540" y="3155"/>
                    </a:lnTo>
                    <a:lnTo>
                      <a:pt x="6677" y="3073"/>
                    </a:lnTo>
                    <a:lnTo>
                      <a:pt x="6827" y="2977"/>
                    </a:lnTo>
                    <a:lnTo>
                      <a:pt x="7100" y="2772"/>
                    </a:lnTo>
                    <a:lnTo>
                      <a:pt x="7346" y="2540"/>
                    </a:lnTo>
                    <a:lnTo>
                      <a:pt x="7578" y="2294"/>
                    </a:lnTo>
                    <a:lnTo>
                      <a:pt x="7783" y="2021"/>
                    </a:lnTo>
                    <a:lnTo>
                      <a:pt x="7878" y="1885"/>
                    </a:lnTo>
                    <a:lnTo>
                      <a:pt x="7960" y="1735"/>
                    </a:lnTo>
                    <a:lnTo>
                      <a:pt x="8042" y="1571"/>
                    </a:lnTo>
                    <a:lnTo>
                      <a:pt x="8110" y="1421"/>
                    </a:lnTo>
                    <a:lnTo>
                      <a:pt x="8179" y="1257"/>
                    </a:lnTo>
                    <a:lnTo>
                      <a:pt x="8233" y="1093"/>
                    </a:lnTo>
                    <a:lnTo>
                      <a:pt x="8274" y="929"/>
                    </a:lnTo>
                    <a:lnTo>
                      <a:pt x="8315" y="752"/>
                    </a:lnTo>
                    <a:lnTo>
                      <a:pt x="8342" y="588"/>
                    </a:lnTo>
                    <a:lnTo>
                      <a:pt x="8370" y="410"/>
                    </a:lnTo>
                    <a:lnTo>
                      <a:pt x="8383" y="219"/>
                    </a:lnTo>
                    <a:lnTo>
                      <a:pt x="8383" y="42"/>
                    </a:lnTo>
                    <a:lnTo>
                      <a:pt x="83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5" name="Google Shape;865;p24">
                <a:extLst>
                  <a:ext uri="{FF2B5EF4-FFF2-40B4-BE49-F238E27FC236}">
                    <a16:creationId xmlns:a16="http://schemas.microsoft.com/office/drawing/2014/main" id="{908F256E-9B9E-A60A-FAC3-BB6CC8F8D10D}"/>
                  </a:ext>
                </a:extLst>
              </p:cNvPr>
              <p:cNvSpPr/>
              <p:nvPr/>
            </p:nvSpPr>
            <p:spPr>
              <a:xfrm>
                <a:off x="8345150" y="995476"/>
                <a:ext cx="366600" cy="112325"/>
              </a:xfrm>
              <a:custGeom>
                <a:avLst/>
                <a:gdLst/>
                <a:ahLst/>
                <a:cxnLst/>
                <a:rect l="l" t="t" r="r" b="b"/>
                <a:pathLst>
                  <a:path w="14664" h="4493" extrusionOk="0">
                    <a:moveTo>
                      <a:pt x="6049" y="1"/>
                    </a:moveTo>
                    <a:lnTo>
                      <a:pt x="5625" y="15"/>
                    </a:lnTo>
                    <a:lnTo>
                      <a:pt x="5216" y="28"/>
                    </a:lnTo>
                    <a:lnTo>
                      <a:pt x="4806" y="69"/>
                    </a:lnTo>
                    <a:lnTo>
                      <a:pt x="4397" y="124"/>
                    </a:lnTo>
                    <a:lnTo>
                      <a:pt x="4001" y="192"/>
                    </a:lnTo>
                    <a:lnTo>
                      <a:pt x="3605" y="274"/>
                    </a:lnTo>
                    <a:lnTo>
                      <a:pt x="3223" y="370"/>
                    </a:lnTo>
                    <a:lnTo>
                      <a:pt x="2840" y="492"/>
                    </a:lnTo>
                    <a:lnTo>
                      <a:pt x="2458" y="615"/>
                    </a:lnTo>
                    <a:lnTo>
                      <a:pt x="2089" y="752"/>
                    </a:lnTo>
                    <a:lnTo>
                      <a:pt x="1721" y="902"/>
                    </a:lnTo>
                    <a:lnTo>
                      <a:pt x="1366" y="1066"/>
                    </a:lnTo>
                    <a:lnTo>
                      <a:pt x="1011" y="1243"/>
                    </a:lnTo>
                    <a:lnTo>
                      <a:pt x="670" y="1434"/>
                    </a:lnTo>
                    <a:lnTo>
                      <a:pt x="328" y="1639"/>
                    </a:lnTo>
                    <a:lnTo>
                      <a:pt x="1" y="1844"/>
                    </a:lnTo>
                    <a:lnTo>
                      <a:pt x="137" y="2131"/>
                    </a:lnTo>
                    <a:lnTo>
                      <a:pt x="301" y="2404"/>
                    </a:lnTo>
                    <a:lnTo>
                      <a:pt x="478" y="2663"/>
                    </a:lnTo>
                    <a:lnTo>
                      <a:pt x="670" y="2909"/>
                    </a:lnTo>
                    <a:lnTo>
                      <a:pt x="874" y="3155"/>
                    </a:lnTo>
                    <a:lnTo>
                      <a:pt x="1106" y="3359"/>
                    </a:lnTo>
                    <a:lnTo>
                      <a:pt x="1352" y="3564"/>
                    </a:lnTo>
                    <a:lnTo>
                      <a:pt x="1598" y="3755"/>
                    </a:lnTo>
                    <a:lnTo>
                      <a:pt x="1871" y="3919"/>
                    </a:lnTo>
                    <a:lnTo>
                      <a:pt x="2158" y="4069"/>
                    </a:lnTo>
                    <a:lnTo>
                      <a:pt x="2444" y="4192"/>
                    </a:lnTo>
                    <a:lnTo>
                      <a:pt x="2745" y="4302"/>
                    </a:lnTo>
                    <a:lnTo>
                      <a:pt x="3059" y="4383"/>
                    </a:lnTo>
                    <a:lnTo>
                      <a:pt x="3386" y="4438"/>
                    </a:lnTo>
                    <a:lnTo>
                      <a:pt x="3714" y="4479"/>
                    </a:lnTo>
                    <a:lnTo>
                      <a:pt x="4042" y="4493"/>
                    </a:lnTo>
                    <a:lnTo>
                      <a:pt x="10622" y="4493"/>
                    </a:lnTo>
                    <a:lnTo>
                      <a:pt x="10950" y="4479"/>
                    </a:lnTo>
                    <a:lnTo>
                      <a:pt x="11278" y="4438"/>
                    </a:lnTo>
                    <a:lnTo>
                      <a:pt x="11605" y="4383"/>
                    </a:lnTo>
                    <a:lnTo>
                      <a:pt x="11919" y="4302"/>
                    </a:lnTo>
                    <a:lnTo>
                      <a:pt x="12220" y="4192"/>
                    </a:lnTo>
                    <a:lnTo>
                      <a:pt x="12506" y="4069"/>
                    </a:lnTo>
                    <a:lnTo>
                      <a:pt x="12793" y="3919"/>
                    </a:lnTo>
                    <a:lnTo>
                      <a:pt x="13066" y="3755"/>
                    </a:lnTo>
                    <a:lnTo>
                      <a:pt x="13312" y="3564"/>
                    </a:lnTo>
                    <a:lnTo>
                      <a:pt x="13558" y="3373"/>
                    </a:lnTo>
                    <a:lnTo>
                      <a:pt x="13790" y="3155"/>
                    </a:lnTo>
                    <a:lnTo>
                      <a:pt x="13995" y="2923"/>
                    </a:lnTo>
                    <a:lnTo>
                      <a:pt x="14186" y="2663"/>
                    </a:lnTo>
                    <a:lnTo>
                      <a:pt x="14363" y="2404"/>
                    </a:lnTo>
                    <a:lnTo>
                      <a:pt x="14513" y="2131"/>
                    </a:lnTo>
                    <a:lnTo>
                      <a:pt x="14664" y="1844"/>
                    </a:lnTo>
                    <a:lnTo>
                      <a:pt x="14336" y="1639"/>
                    </a:lnTo>
                    <a:lnTo>
                      <a:pt x="13995" y="1434"/>
                    </a:lnTo>
                    <a:lnTo>
                      <a:pt x="13653" y="1243"/>
                    </a:lnTo>
                    <a:lnTo>
                      <a:pt x="13298" y="1066"/>
                    </a:lnTo>
                    <a:lnTo>
                      <a:pt x="12943" y="902"/>
                    </a:lnTo>
                    <a:lnTo>
                      <a:pt x="12575" y="752"/>
                    </a:lnTo>
                    <a:lnTo>
                      <a:pt x="12192" y="615"/>
                    </a:lnTo>
                    <a:lnTo>
                      <a:pt x="11824" y="479"/>
                    </a:lnTo>
                    <a:lnTo>
                      <a:pt x="11428" y="370"/>
                    </a:lnTo>
                    <a:lnTo>
                      <a:pt x="11046" y="274"/>
                    </a:lnTo>
                    <a:lnTo>
                      <a:pt x="10650" y="192"/>
                    </a:lnTo>
                    <a:lnTo>
                      <a:pt x="10240" y="124"/>
                    </a:lnTo>
                    <a:lnTo>
                      <a:pt x="9844" y="69"/>
                    </a:lnTo>
                    <a:lnTo>
                      <a:pt x="9435" y="28"/>
                    </a:lnTo>
                    <a:lnTo>
                      <a:pt x="9011" y="1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6" name="Google Shape;866;p24">
                <a:extLst>
                  <a:ext uri="{FF2B5EF4-FFF2-40B4-BE49-F238E27FC236}">
                    <a16:creationId xmlns:a16="http://schemas.microsoft.com/office/drawing/2014/main" id="{E95BDED7-2261-52A8-B5FE-949B19829439}"/>
                  </a:ext>
                </a:extLst>
              </p:cNvPr>
              <p:cNvSpPr/>
              <p:nvPr/>
            </p:nvSpPr>
            <p:spPr>
              <a:xfrm>
                <a:off x="8347875" y="1445001"/>
                <a:ext cx="193225" cy="723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2895" extrusionOk="0">
                    <a:moveTo>
                      <a:pt x="2868" y="0"/>
                    </a:moveTo>
                    <a:lnTo>
                      <a:pt x="2567" y="14"/>
                    </a:lnTo>
                    <a:lnTo>
                      <a:pt x="2294" y="55"/>
                    </a:lnTo>
                    <a:lnTo>
                      <a:pt x="2008" y="137"/>
                    </a:lnTo>
                    <a:lnTo>
                      <a:pt x="1748" y="233"/>
                    </a:lnTo>
                    <a:lnTo>
                      <a:pt x="1503" y="355"/>
                    </a:lnTo>
                    <a:lnTo>
                      <a:pt x="1257" y="492"/>
                    </a:lnTo>
                    <a:lnTo>
                      <a:pt x="1038" y="656"/>
                    </a:lnTo>
                    <a:lnTo>
                      <a:pt x="834" y="847"/>
                    </a:lnTo>
                    <a:lnTo>
                      <a:pt x="656" y="1052"/>
                    </a:lnTo>
                    <a:lnTo>
                      <a:pt x="492" y="1270"/>
                    </a:lnTo>
                    <a:lnTo>
                      <a:pt x="342" y="1502"/>
                    </a:lnTo>
                    <a:lnTo>
                      <a:pt x="219" y="1748"/>
                    </a:lnTo>
                    <a:lnTo>
                      <a:pt x="124" y="2021"/>
                    </a:lnTo>
                    <a:lnTo>
                      <a:pt x="55" y="2294"/>
                    </a:lnTo>
                    <a:lnTo>
                      <a:pt x="14" y="2581"/>
                    </a:lnTo>
                    <a:lnTo>
                      <a:pt x="1" y="2867"/>
                    </a:lnTo>
                    <a:lnTo>
                      <a:pt x="1" y="2895"/>
                    </a:lnTo>
                    <a:lnTo>
                      <a:pt x="7728" y="2895"/>
                    </a:lnTo>
                    <a:lnTo>
                      <a:pt x="7728" y="1898"/>
                    </a:lnTo>
                    <a:lnTo>
                      <a:pt x="7715" y="1707"/>
                    </a:lnTo>
                    <a:lnTo>
                      <a:pt x="7687" y="1516"/>
                    </a:lnTo>
                    <a:lnTo>
                      <a:pt x="7633" y="1338"/>
                    </a:lnTo>
                    <a:lnTo>
                      <a:pt x="7578" y="1161"/>
                    </a:lnTo>
                    <a:lnTo>
                      <a:pt x="7496" y="997"/>
                    </a:lnTo>
                    <a:lnTo>
                      <a:pt x="7401" y="833"/>
                    </a:lnTo>
                    <a:lnTo>
                      <a:pt x="7291" y="697"/>
                    </a:lnTo>
                    <a:lnTo>
                      <a:pt x="7168" y="560"/>
                    </a:lnTo>
                    <a:lnTo>
                      <a:pt x="7032" y="437"/>
                    </a:lnTo>
                    <a:lnTo>
                      <a:pt x="6882" y="328"/>
                    </a:lnTo>
                    <a:lnTo>
                      <a:pt x="6732" y="233"/>
                    </a:lnTo>
                    <a:lnTo>
                      <a:pt x="6568" y="151"/>
                    </a:lnTo>
                    <a:lnTo>
                      <a:pt x="6390" y="82"/>
                    </a:lnTo>
                    <a:lnTo>
                      <a:pt x="6213" y="41"/>
                    </a:lnTo>
                    <a:lnTo>
                      <a:pt x="6022" y="14"/>
                    </a:lnTo>
                    <a:lnTo>
                      <a:pt x="5830" y="0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7" name="Google Shape;867;p24">
                <a:extLst>
                  <a:ext uri="{FF2B5EF4-FFF2-40B4-BE49-F238E27FC236}">
                    <a16:creationId xmlns:a16="http://schemas.microsoft.com/office/drawing/2014/main" id="{9B4F791E-188B-9633-7662-2407EBBCDCC3}"/>
                  </a:ext>
                </a:extLst>
              </p:cNvPr>
              <p:cNvSpPr/>
              <p:nvPr/>
            </p:nvSpPr>
            <p:spPr>
              <a:xfrm>
                <a:off x="8536625" y="1445001"/>
                <a:ext cx="193225" cy="723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2895" extrusionOk="0">
                    <a:moveTo>
                      <a:pt x="1898" y="0"/>
                    </a:moveTo>
                    <a:lnTo>
                      <a:pt x="1707" y="14"/>
                    </a:lnTo>
                    <a:lnTo>
                      <a:pt x="1516" y="41"/>
                    </a:lnTo>
                    <a:lnTo>
                      <a:pt x="1339" y="82"/>
                    </a:lnTo>
                    <a:lnTo>
                      <a:pt x="1161" y="151"/>
                    </a:lnTo>
                    <a:lnTo>
                      <a:pt x="997" y="233"/>
                    </a:lnTo>
                    <a:lnTo>
                      <a:pt x="847" y="328"/>
                    </a:lnTo>
                    <a:lnTo>
                      <a:pt x="697" y="437"/>
                    </a:lnTo>
                    <a:lnTo>
                      <a:pt x="560" y="560"/>
                    </a:lnTo>
                    <a:lnTo>
                      <a:pt x="438" y="697"/>
                    </a:lnTo>
                    <a:lnTo>
                      <a:pt x="328" y="833"/>
                    </a:lnTo>
                    <a:lnTo>
                      <a:pt x="233" y="997"/>
                    </a:lnTo>
                    <a:lnTo>
                      <a:pt x="151" y="1161"/>
                    </a:lnTo>
                    <a:lnTo>
                      <a:pt x="96" y="1338"/>
                    </a:lnTo>
                    <a:lnTo>
                      <a:pt x="42" y="1516"/>
                    </a:lnTo>
                    <a:lnTo>
                      <a:pt x="14" y="1707"/>
                    </a:lnTo>
                    <a:lnTo>
                      <a:pt x="1" y="1898"/>
                    </a:lnTo>
                    <a:lnTo>
                      <a:pt x="1" y="2895"/>
                    </a:lnTo>
                    <a:lnTo>
                      <a:pt x="7728" y="2895"/>
                    </a:lnTo>
                    <a:lnTo>
                      <a:pt x="7728" y="2867"/>
                    </a:lnTo>
                    <a:lnTo>
                      <a:pt x="7714" y="2581"/>
                    </a:lnTo>
                    <a:lnTo>
                      <a:pt x="7673" y="2294"/>
                    </a:lnTo>
                    <a:lnTo>
                      <a:pt x="7605" y="2021"/>
                    </a:lnTo>
                    <a:lnTo>
                      <a:pt x="7510" y="1748"/>
                    </a:lnTo>
                    <a:lnTo>
                      <a:pt x="7387" y="1502"/>
                    </a:lnTo>
                    <a:lnTo>
                      <a:pt x="7237" y="1270"/>
                    </a:lnTo>
                    <a:lnTo>
                      <a:pt x="7073" y="1052"/>
                    </a:lnTo>
                    <a:lnTo>
                      <a:pt x="6895" y="847"/>
                    </a:lnTo>
                    <a:lnTo>
                      <a:pt x="6691" y="656"/>
                    </a:lnTo>
                    <a:lnTo>
                      <a:pt x="6458" y="492"/>
                    </a:lnTo>
                    <a:lnTo>
                      <a:pt x="6226" y="355"/>
                    </a:lnTo>
                    <a:lnTo>
                      <a:pt x="5981" y="233"/>
                    </a:lnTo>
                    <a:lnTo>
                      <a:pt x="5721" y="137"/>
                    </a:lnTo>
                    <a:lnTo>
                      <a:pt x="5434" y="55"/>
                    </a:lnTo>
                    <a:lnTo>
                      <a:pt x="5161" y="14"/>
                    </a:lnTo>
                    <a:lnTo>
                      <a:pt x="4861" y="0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8" name="Google Shape;868;p24">
                <a:extLst>
                  <a:ext uri="{FF2B5EF4-FFF2-40B4-BE49-F238E27FC236}">
                    <a16:creationId xmlns:a16="http://schemas.microsoft.com/office/drawing/2014/main" id="{85F98AFC-DC98-A241-542A-24415493FB53}"/>
                  </a:ext>
                </a:extLst>
              </p:cNvPr>
              <p:cNvSpPr/>
              <p:nvPr/>
            </p:nvSpPr>
            <p:spPr>
              <a:xfrm>
                <a:off x="8497725" y="1386976"/>
                <a:ext cx="867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4452" extrusionOk="0">
                    <a:moveTo>
                      <a:pt x="1529" y="0"/>
                    </a:moveTo>
                    <a:lnTo>
                      <a:pt x="1366" y="28"/>
                    </a:lnTo>
                    <a:lnTo>
                      <a:pt x="1202" y="69"/>
                    </a:lnTo>
                    <a:lnTo>
                      <a:pt x="1038" y="123"/>
                    </a:lnTo>
                    <a:lnTo>
                      <a:pt x="888" y="205"/>
                    </a:lnTo>
                    <a:lnTo>
                      <a:pt x="751" y="287"/>
                    </a:lnTo>
                    <a:lnTo>
                      <a:pt x="615" y="383"/>
                    </a:lnTo>
                    <a:lnTo>
                      <a:pt x="492" y="492"/>
                    </a:lnTo>
                    <a:lnTo>
                      <a:pt x="383" y="615"/>
                    </a:lnTo>
                    <a:lnTo>
                      <a:pt x="287" y="751"/>
                    </a:lnTo>
                    <a:lnTo>
                      <a:pt x="205" y="888"/>
                    </a:lnTo>
                    <a:lnTo>
                      <a:pt x="123" y="1038"/>
                    </a:lnTo>
                    <a:lnTo>
                      <a:pt x="69" y="1202"/>
                    </a:lnTo>
                    <a:lnTo>
                      <a:pt x="28" y="1366"/>
                    </a:lnTo>
                    <a:lnTo>
                      <a:pt x="0" y="1530"/>
                    </a:lnTo>
                    <a:lnTo>
                      <a:pt x="0" y="1707"/>
                    </a:lnTo>
                    <a:lnTo>
                      <a:pt x="0" y="2745"/>
                    </a:lnTo>
                    <a:lnTo>
                      <a:pt x="0" y="2922"/>
                    </a:lnTo>
                    <a:lnTo>
                      <a:pt x="28" y="3086"/>
                    </a:lnTo>
                    <a:lnTo>
                      <a:pt x="69" y="3250"/>
                    </a:lnTo>
                    <a:lnTo>
                      <a:pt x="123" y="3414"/>
                    </a:lnTo>
                    <a:lnTo>
                      <a:pt x="205" y="3564"/>
                    </a:lnTo>
                    <a:lnTo>
                      <a:pt x="287" y="3700"/>
                    </a:lnTo>
                    <a:lnTo>
                      <a:pt x="383" y="3837"/>
                    </a:lnTo>
                    <a:lnTo>
                      <a:pt x="492" y="3960"/>
                    </a:lnTo>
                    <a:lnTo>
                      <a:pt x="615" y="4069"/>
                    </a:lnTo>
                    <a:lnTo>
                      <a:pt x="751" y="4165"/>
                    </a:lnTo>
                    <a:lnTo>
                      <a:pt x="888" y="4246"/>
                    </a:lnTo>
                    <a:lnTo>
                      <a:pt x="1038" y="4328"/>
                    </a:lnTo>
                    <a:lnTo>
                      <a:pt x="1202" y="4383"/>
                    </a:lnTo>
                    <a:lnTo>
                      <a:pt x="1366" y="4424"/>
                    </a:lnTo>
                    <a:lnTo>
                      <a:pt x="1529" y="4451"/>
                    </a:lnTo>
                    <a:lnTo>
                      <a:pt x="1925" y="4451"/>
                    </a:lnTo>
                    <a:lnTo>
                      <a:pt x="2089" y="4424"/>
                    </a:lnTo>
                    <a:lnTo>
                      <a:pt x="2253" y="4383"/>
                    </a:lnTo>
                    <a:lnTo>
                      <a:pt x="2417" y="4328"/>
                    </a:lnTo>
                    <a:lnTo>
                      <a:pt x="2567" y="4246"/>
                    </a:lnTo>
                    <a:lnTo>
                      <a:pt x="2704" y="4165"/>
                    </a:lnTo>
                    <a:lnTo>
                      <a:pt x="2840" y="4069"/>
                    </a:lnTo>
                    <a:lnTo>
                      <a:pt x="2963" y="3960"/>
                    </a:lnTo>
                    <a:lnTo>
                      <a:pt x="3072" y="3837"/>
                    </a:lnTo>
                    <a:lnTo>
                      <a:pt x="3168" y="3700"/>
                    </a:lnTo>
                    <a:lnTo>
                      <a:pt x="3250" y="3564"/>
                    </a:lnTo>
                    <a:lnTo>
                      <a:pt x="3332" y="3414"/>
                    </a:lnTo>
                    <a:lnTo>
                      <a:pt x="3386" y="3250"/>
                    </a:lnTo>
                    <a:lnTo>
                      <a:pt x="3427" y="3086"/>
                    </a:lnTo>
                    <a:lnTo>
                      <a:pt x="3454" y="2922"/>
                    </a:lnTo>
                    <a:lnTo>
                      <a:pt x="3468" y="2745"/>
                    </a:lnTo>
                    <a:lnTo>
                      <a:pt x="3468" y="1707"/>
                    </a:lnTo>
                    <a:lnTo>
                      <a:pt x="3454" y="1530"/>
                    </a:lnTo>
                    <a:lnTo>
                      <a:pt x="3427" y="1366"/>
                    </a:lnTo>
                    <a:lnTo>
                      <a:pt x="3386" y="1202"/>
                    </a:lnTo>
                    <a:lnTo>
                      <a:pt x="3332" y="1038"/>
                    </a:lnTo>
                    <a:lnTo>
                      <a:pt x="3250" y="888"/>
                    </a:lnTo>
                    <a:lnTo>
                      <a:pt x="3168" y="751"/>
                    </a:lnTo>
                    <a:lnTo>
                      <a:pt x="3072" y="615"/>
                    </a:lnTo>
                    <a:lnTo>
                      <a:pt x="2963" y="492"/>
                    </a:lnTo>
                    <a:lnTo>
                      <a:pt x="2840" y="383"/>
                    </a:lnTo>
                    <a:lnTo>
                      <a:pt x="2704" y="287"/>
                    </a:lnTo>
                    <a:lnTo>
                      <a:pt x="2567" y="205"/>
                    </a:lnTo>
                    <a:lnTo>
                      <a:pt x="2417" y="123"/>
                    </a:lnTo>
                    <a:lnTo>
                      <a:pt x="2253" y="69"/>
                    </a:lnTo>
                    <a:lnTo>
                      <a:pt x="2089" y="28"/>
                    </a:lnTo>
                    <a:lnTo>
                      <a:pt x="192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289" name="Bocadillo: rectángulo con esquinas redondeadas 2288">
            <a:extLst>
              <a:ext uri="{FF2B5EF4-FFF2-40B4-BE49-F238E27FC236}">
                <a16:creationId xmlns:a16="http://schemas.microsoft.com/office/drawing/2014/main" id="{E859E7DE-FFAB-5AA9-683E-7D4228CFB83D}"/>
              </a:ext>
            </a:extLst>
          </p:cNvPr>
          <p:cNvSpPr/>
          <p:nvPr/>
        </p:nvSpPr>
        <p:spPr>
          <a:xfrm>
            <a:off x="4043291" y="2477279"/>
            <a:ext cx="3447206" cy="1310234"/>
          </a:xfrm>
          <a:prstGeom prst="wedgeRoundRectCallout">
            <a:avLst>
              <a:gd name="adj1" fmla="val 63976"/>
              <a:gd name="adj2" fmla="val -32921"/>
              <a:gd name="adj3" fmla="val 16667"/>
            </a:avLst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51" name="Google Shape;2251;p35"/>
          <p:cNvSpPr txBox="1">
            <a:spLocks noGrp="1"/>
          </p:cNvSpPr>
          <p:nvPr>
            <p:ph type="subTitle" idx="5"/>
          </p:nvPr>
        </p:nvSpPr>
        <p:spPr>
          <a:xfrm>
            <a:off x="4150008" y="2501341"/>
            <a:ext cx="3306796" cy="523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030A0"/>
                </a:solidFill>
              </a:rPr>
              <a:t>Entregable esperado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2247" name="Google Shape;2247;p35"/>
          <p:cNvSpPr txBox="1">
            <a:spLocks noGrp="1"/>
          </p:cNvSpPr>
          <p:nvPr>
            <p:ph type="subTitle" idx="1"/>
          </p:nvPr>
        </p:nvSpPr>
        <p:spPr>
          <a:xfrm>
            <a:off x="4127952" y="2926420"/>
            <a:ext cx="3306796" cy="523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i="1" dirty="0">
                <a:solidFill>
                  <a:srgbClr val="000000"/>
                </a:solidFill>
              </a:rPr>
              <a:t>Página web de acceso reducido a los funcionarios de la clínica, con el propósito de registrar pacientes y gestionar citas médicas de manera funcional.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9" name="Google Shape;2246;p35">
            <a:extLst>
              <a:ext uri="{FF2B5EF4-FFF2-40B4-BE49-F238E27FC236}">
                <a16:creationId xmlns:a16="http://schemas.microsoft.com/office/drawing/2014/main" id="{AF644BB1-7182-2B63-A0C7-DF51CF8AE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582" y="460844"/>
            <a:ext cx="80836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BADC"/>
                </a:solidFill>
              </a:rPr>
              <a:t>Características de </a:t>
            </a:r>
            <a:r>
              <a:rPr lang="en" dirty="0">
                <a:solidFill>
                  <a:srgbClr val="7030A0"/>
                </a:solidFill>
              </a:rPr>
              <a:t>nuestro proyecto</a:t>
            </a:r>
            <a:endParaRPr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86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2"/>
          <p:cNvSpPr/>
          <p:nvPr/>
        </p:nvSpPr>
        <p:spPr>
          <a:xfrm rot="354600">
            <a:off x="4621008" y="3568204"/>
            <a:ext cx="2299287" cy="621847"/>
          </a:xfrm>
          <a:custGeom>
            <a:avLst/>
            <a:gdLst/>
            <a:ahLst/>
            <a:cxnLst/>
            <a:rect l="l" t="t" r="r" b="b"/>
            <a:pathLst>
              <a:path w="100211" h="28157" extrusionOk="0">
                <a:moveTo>
                  <a:pt x="89465" y="9298"/>
                </a:moveTo>
                <a:cubicBezTo>
                  <a:pt x="82642" y="13919"/>
                  <a:pt x="65929" y="26573"/>
                  <a:pt x="52671" y="27955"/>
                </a:cubicBezTo>
                <a:cubicBezTo>
                  <a:pt x="39413" y="29337"/>
                  <a:pt x="17474" y="21520"/>
                  <a:pt x="9916" y="17590"/>
                </a:cubicBezTo>
                <a:cubicBezTo>
                  <a:pt x="2358" y="13660"/>
                  <a:pt x="-6624" y="7269"/>
                  <a:pt x="7325" y="4375"/>
                </a:cubicBezTo>
                <a:cubicBezTo>
                  <a:pt x="21274" y="1482"/>
                  <a:pt x="79921" y="-591"/>
                  <a:pt x="93611" y="229"/>
                </a:cubicBezTo>
                <a:cubicBezTo>
                  <a:pt x="107301" y="1050"/>
                  <a:pt x="96288" y="4677"/>
                  <a:pt x="89465" y="9298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sp>
        <p:nvSpPr>
          <p:cNvPr id="2020" name="Google Shape;2020;p32"/>
          <p:cNvSpPr/>
          <p:nvPr/>
        </p:nvSpPr>
        <p:spPr>
          <a:xfrm>
            <a:off x="5358600" y="954576"/>
            <a:ext cx="3355325" cy="2923630"/>
          </a:xfrm>
          <a:custGeom>
            <a:avLst/>
            <a:gdLst/>
            <a:ahLst/>
            <a:cxnLst/>
            <a:rect l="l" t="t" r="r" b="b"/>
            <a:pathLst>
              <a:path w="66766" h="58173" extrusionOk="0">
                <a:moveTo>
                  <a:pt x="43805" y="0"/>
                </a:moveTo>
                <a:cubicBezTo>
                  <a:pt x="40650" y="0"/>
                  <a:pt x="37272" y="524"/>
                  <a:pt x="33757" y="1634"/>
                </a:cubicBezTo>
                <a:cubicBezTo>
                  <a:pt x="22442" y="5205"/>
                  <a:pt x="0" y="15981"/>
                  <a:pt x="6495" y="32064"/>
                </a:cubicBezTo>
                <a:cubicBezTo>
                  <a:pt x="10610" y="45495"/>
                  <a:pt x="23195" y="58173"/>
                  <a:pt x="36938" y="58173"/>
                </a:cubicBezTo>
                <a:cubicBezTo>
                  <a:pt x="38927" y="58173"/>
                  <a:pt x="40941" y="57907"/>
                  <a:pt x="42956" y="57340"/>
                </a:cubicBezTo>
                <a:cubicBezTo>
                  <a:pt x="55020" y="53945"/>
                  <a:pt x="64486" y="36808"/>
                  <a:pt x="65576" y="23796"/>
                </a:cubicBezTo>
                <a:cubicBezTo>
                  <a:pt x="66765" y="9604"/>
                  <a:pt x="57322" y="0"/>
                  <a:pt x="43805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32"/>
          <p:cNvSpPr txBox="1">
            <a:spLocks noGrp="1"/>
          </p:cNvSpPr>
          <p:nvPr>
            <p:ph type="title"/>
          </p:nvPr>
        </p:nvSpPr>
        <p:spPr>
          <a:xfrm>
            <a:off x="-70949" y="2826381"/>
            <a:ext cx="4938218" cy="1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022" name="Google Shape;2022;p32"/>
          <p:cNvSpPr txBox="1">
            <a:spLocks noGrp="1"/>
          </p:cNvSpPr>
          <p:nvPr>
            <p:ph type="title" idx="2"/>
          </p:nvPr>
        </p:nvSpPr>
        <p:spPr>
          <a:xfrm>
            <a:off x="1370850" y="1280799"/>
            <a:ext cx="1632900" cy="13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23" name="Google Shape;2023;p32"/>
          <p:cNvGrpSpPr/>
          <p:nvPr/>
        </p:nvGrpSpPr>
        <p:grpSpPr>
          <a:xfrm>
            <a:off x="6146176" y="852807"/>
            <a:ext cx="2100531" cy="2650282"/>
            <a:chOff x="2970400" y="1542575"/>
            <a:chExt cx="2853983" cy="3600926"/>
          </a:xfrm>
        </p:grpSpPr>
        <p:sp>
          <p:nvSpPr>
            <p:cNvPr id="2024" name="Google Shape;2024;p32"/>
            <p:cNvSpPr/>
            <p:nvPr/>
          </p:nvSpPr>
          <p:spPr>
            <a:xfrm>
              <a:off x="3246501" y="3713612"/>
              <a:ext cx="719590" cy="1252829"/>
            </a:xfrm>
            <a:custGeom>
              <a:avLst/>
              <a:gdLst/>
              <a:ahLst/>
              <a:cxnLst/>
              <a:rect l="l" t="t" r="r" b="b"/>
              <a:pathLst>
                <a:path w="8306" h="14461" extrusionOk="0">
                  <a:moveTo>
                    <a:pt x="4326" y="1"/>
                  </a:moveTo>
                  <a:cubicBezTo>
                    <a:pt x="4038" y="1"/>
                    <a:pt x="3733" y="50"/>
                    <a:pt x="3411" y="158"/>
                  </a:cubicBezTo>
                  <a:cubicBezTo>
                    <a:pt x="1155" y="917"/>
                    <a:pt x="821" y="4857"/>
                    <a:pt x="1088" y="6768"/>
                  </a:cubicBezTo>
                  <a:cubicBezTo>
                    <a:pt x="1284" y="8184"/>
                    <a:pt x="2073" y="9431"/>
                    <a:pt x="2937" y="10596"/>
                  </a:cubicBezTo>
                  <a:cubicBezTo>
                    <a:pt x="3076" y="10786"/>
                    <a:pt x="3231" y="11008"/>
                    <a:pt x="3398" y="11243"/>
                  </a:cubicBezTo>
                  <a:cubicBezTo>
                    <a:pt x="3126" y="11271"/>
                    <a:pt x="2855" y="11290"/>
                    <a:pt x="2586" y="11290"/>
                  </a:cubicBezTo>
                  <a:cubicBezTo>
                    <a:pt x="2559" y="11290"/>
                    <a:pt x="2533" y="11290"/>
                    <a:pt x="2506" y="11290"/>
                  </a:cubicBezTo>
                  <a:cubicBezTo>
                    <a:pt x="2493" y="11290"/>
                    <a:pt x="2481" y="11289"/>
                    <a:pt x="2468" y="11289"/>
                  </a:cubicBezTo>
                  <a:cubicBezTo>
                    <a:pt x="1585" y="11289"/>
                    <a:pt x="742" y="11586"/>
                    <a:pt x="319" y="12372"/>
                  </a:cubicBezTo>
                  <a:cubicBezTo>
                    <a:pt x="111" y="12756"/>
                    <a:pt x="0" y="13266"/>
                    <a:pt x="99" y="13717"/>
                  </a:cubicBezTo>
                  <a:cubicBezTo>
                    <a:pt x="223" y="14293"/>
                    <a:pt x="642" y="14460"/>
                    <a:pt x="1119" y="14460"/>
                  </a:cubicBezTo>
                  <a:cubicBezTo>
                    <a:pt x="1612" y="14460"/>
                    <a:pt x="2167" y="14282"/>
                    <a:pt x="2526" y="14188"/>
                  </a:cubicBezTo>
                  <a:cubicBezTo>
                    <a:pt x="3146" y="14028"/>
                    <a:pt x="3741" y="13805"/>
                    <a:pt x="4379" y="13671"/>
                  </a:cubicBezTo>
                  <a:cubicBezTo>
                    <a:pt x="5089" y="13521"/>
                    <a:pt x="5818" y="13414"/>
                    <a:pt x="6521" y="13202"/>
                  </a:cubicBezTo>
                  <a:cubicBezTo>
                    <a:pt x="6918" y="13080"/>
                    <a:pt x="7192" y="12775"/>
                    <a:pt x="7281" y="12408"/>
                  </a:cubicBezTo>
                  <a:cubicBezTo>
                    <a:pt x="7496" y="11518"/>
                    <a:pt x="7906" y="10714"/>
                    <a:pt x="8043" y="9799"/>
                  </a:cubicBezTo>
                  <a:cubicBezTo>
                    <a:pt x="8306" y="8053"/>
                    <a:pt x="8287" y="6082"/>
                    <a:pt x="7937" y="4325"/>
                  </a:cubicBezTo>
                  <a:cubicBezTo>
                    <a:pt x="7578" y="2517"/>
                    <a:pt x="6378" y="1"/>
                    <a:pt x="4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3572416" y="3758574"/>
              <a:ext cx="393843" cy="1090735"/>
            </a:xfrm>
            <a:custGeom>
              <a:avLst/>
              <a:gdLst/>
              <a:ahLst/>
              <a:cxnLst/>
              <a:rect l="l" t="t" r="r" b="b"/>
              <a:pathLst>
                <a:path w="4546" h="1259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1897" y="2435"/>
                    <a:pt x="0" y="10164"/>
                    <a:pt x="2979" y="12590"/>
                  </a:cubicBezTo>
                  <a:lnTo>
                    <a:pt x="2982" y="12590"/>
                  </a:lnTo>
                  <a:cubicBezTo>
                    <a:pt x="3259" y="12438"/>
                    <a:pt x="3447" y="12183"/>
                    <a:pt x="3519" y="11889"/>
                  </a:cubicBezTo>
                  <a:cubicBezTo>
                    <a:pt x="3734" y="10999"/>
                    <a:pt x="4141" y="10195"/>
                    <a:pt x="4281" y="9281"/>
                  </a:cubicBezTo>
                  <a:cubicBezTo>
                    <a:pt x="4545" y="7534"/>
                    <a:pt x="4525" y="5563"/>
                    <a:pt x="4175" y="3803"/>
                  </a:cubicBezTo>
                  <a:cubicBezTo>
                    <a:pt x="3916" y="2502"/>
                    <a:pt x="3220" y="832"/>
                    <a:pt x="2084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3535770" y="4673685"/>
              <a:ext cx="149272" cy="18540"/>
            </a:xfrm>
            <a:custGeom>
              <a:avLst/>
              <a:gdLst/>
              <a:ahLst/>
              <a:cxnLst/>
              <a:rect l="l" t="t" r="r" b="b"/>
              <a:pathLst>
                <a:path w="1723" h="214" extrusionOk="0">
                  <a:moveTo>
                    <a:pt x="913" y="0"/>
                  </a:moveTo>
                  <a:cubicBezTo>
                    <a:pt x="443" y="0"/>
                    <a:pt x="69" y="102"/>
                    <a:pt x="45" y="108"/>
                  </a:cubicBezTo>
                  <a:cubicBezTo>
                    <a:pt x="16" y="118"/>
                    <a:pt x="1" y="145"/>
                    <a:pt x="8" y="175"/>
                  </a:cubicBezTo>
                  <a:cubicBezTo>
                    <a:pt x="15" y="199"/>
                    <a:pt x="36" y="214"/>
                    <a:pt x="60" y="214"/>
                  </a:cubicBezTo>
                  <a:cubicBezTo>
                    <a:pt x="64" y="214"/>
                    <a:pt x="69" y="213"/>
                    <a:pt x="74" y="212"/>
                  </a:cubicBezTo>
                  <a:cubicBezTo>
                    <a:pt x="80" y="211"/>
                    <a:pt x="453" y="110"/>
                    <a:pt x="916" y="110"/>
                  </a:cubicBezTo>
                  <a:cubicBezTo>
                    <a:pt x="1149" y="110"/>
                    <a:pt x="1405" y="136"/>
                    <a:pt x="1648" y="212"/>
                  </a:cubicBezTo>
                  <a:cubicBezTo>
                    <a:pt x="1653" y="213"/>
                    <a:pt x="1658" y="213"/>
                    <a:pt x="1664" y="213"/>
                  </a:cubicBezTo>
                  <a:cubicBezTo>
                    <a:pt x="1686" y="213"/>
                    <a:pt x="1707" y="198"/>
                    <a:pt x="1716" y="175"/>
                  </a:cubicBezTo>
                  <a:cubicBezTo>
                    <a:pt x="1723" y="148"/>
                    <a:pt x="1708" y="118"/>
                    <a:pt x="1680" y="108"/>
                  </a:cubicBezTo>
                  <a:cubicBezTo>
                    <a:pt x="1422" y="27"/>
                    <a:pt x="1155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3599706" y="3193031"/>
              <a:ext cx="606" cy="1733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" y="20"/>
                    <a:pt x="7" y="20"/>
                  </a:cubicBezTo>
                  <a:cubicBezTo>
                    <a:pt x="7" y="20"/>
                    <a:pt x="6" y="17"/>
                    <a:pt x="4" y="11"/>
                  </a:cubicBezTo>
                  <a:cubicBezTo>
                    <a:pt x="1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031390" y="3110209"/>
              <a:ext cx="697845" cy="1983075"/>
            </a:xfrm>
            <a:custGeom>
              <a:avLst/>
              <a:gdLst/>
              <a:ahLst/>
              <a:cxnLst/>
              <a:rect l="l" t="t" r="r" b="b"/>
              <a:pathLst>
                <a:path w="8055" h="22890" extrusionOk="0">
                  <a:moveTo>
                    <a:pt x="5117" y="0"/>
                  </a:moveTo>
                  <a:cubicBezTo>
                    <a:pt x="4663" y="0"/>
                    <a:pt x="4237" y="207"/>
                    <a:pt x="4054" y="664"/>
                  </a:cubicBezTo>
                  <a:cubicBezTo>
                    <a:pt x="2573" y="4368"/>
                    <a:pt x="4288" y="7739"/>
                    <a:pt x="4529" y="10620"/>
                  </a:cubicBezTo>
                  <a:cubicBezTo>
                    <a:pt x="4688" y="12526"/>
                    <a:pt x="4354" y="14471"/>
                    <a:pt x="4047" y="16347"/>
                  </a:cubicBezTo>
                  <a:cubicBezTo>
                    <a:pt x="3851" y="17545"/>
                    <a:pt x="3630" y="18733"/>
                    <a:pt x="3385" y="19918"/>
                  </a:cubicBezTo>
                  <a:cubicBezTo>
                    <a:pt x="2165" y="19959"/>
                    <a:pt x="982" y="20846"/>
                    <a:pt x="708" y="21082"/>
                  </a:cubicBezTo>
                  <a:cubicBezTo>
                    <a:pt x="319" y="21413"/>
                    <a:pt x="0" y="21793"/>
                    <a:pt x="137" y="22351"/>
                  </a:cubicBezTo>
                  <a:cubicBezTo>
                    <a:pt x="234" y="22751"/>
                    <a:pt x="685" y="22890"/>
                    <a:pt x="1166" y="22890"/>
                  </a:cubicBezTo>
                  <a:cubicBezTo>
                    <a:pt x="1245" y="22890"/>
                    <a:pt x="1324" y="22886"/>
                    <a:pt x="1402" y="22879"/>
                  </a:cubicBezTo>
                  <a:cubicBezTo>
                    <a:pt x="2530" y="22781"/>
                    <a:pt x="3984" y="22871"/>
                    <a:pt x="5059" y="22492"/>
                  </a:cubicBezTo>
                  <a:cubicBezTo>
                    <a:pt x="5457" y="22351"/>
                    <a:pt x="5566" y="22257"/>
                    <a:pt x="5729" y="21851"/>
                  </a:cubicBezTo>
                  <a:cubicBezTo>
                    <a:pt x="5901" y="21422"/>
                    <a:pt x="5978" y="20936"/>
                    <a:pt x="6111" y="20493"/>
                  </a:cubicBezTo>
                  <a:cubicBezTo>
                    <a:pt x="6572" y="18971"/>
                    <a:pt x="7078" y="17477"/>
                    <a:pt x="7396" y="15913"/>
                  </a:cubicBezTo>
                  <a:cubicBezTo>
                    <a:pt x="7720" y="14334"/>
                    <a:pt x="7930" y="12720"/>
                    <a:pt x="7989" y="11107"/>
                  </a:cubicBezTo>
                  <a:cubicBezTo>
                    <a:pt x="8054" y="9288"/>
                    <a:pt x="7969" y="7386"/>
                    <a:pt x="7643" y="5594"/>
                  </a:cubicBezTo>
                  <a:cubicBezTo>
                    <a:pt x="7363" y="4044"/>
                    <a:pt x="7071" y="2460"/>
                    <a:pt x="6564" y="967"/>
                  </a:cubicBezTo>
                  <a:cubicBezTo>
                    <a:pt x="6356" y="356"/>
                    <a:pt x="5713" y="0"/>
                    <a:pt x="5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3672218" y="4487769"/>
              <a:ext cx="260" cy="1300"/>
            </a:xfrm>
            <a:custGeom>
              <a:avLst/>
              <a:gdLst/>
              <a:ahLst/>
              <a:cxnLst/>
              <a:rect l="l" t="t" r="r" b="b"/>
              <a:pathLst>
                <a:path w="3" h="15" extrusionOk="0">
                  <a:moveTo>
                    <a:pt x="2" y="1"/>
                  </a:moveTo>
                  <a:lnTo>
                    <a:pt x="2" y="1"/>
                  </a:lnTo>
                  <a:cubicBezTo>
                    <a:pt x="2" y="1"/>
                    <a:pt x="1" y="8"/>
                    <a:pt x="1" y="15"/>
                  </a:cubicBezTo>
                  <a:cubicBezTo>
                    <a:pt x="2" y="5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1F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3405127" y="3110469"/>
              <a:ext cx="324102" cy="1378623"/>
            </a:xfrm>
            <a:custGeom>
              <a:avLst/>
              <a:gdLst/>
              <a:ahLst/>
              <a:cxnLst/>
              <a:rect l="l" t="t" r="r" b="b"/>
              <a:pathLst>
                <a:path w="3741" h="15913" extrusionOk="0">
                  <a:moveTo>
                    <a:pt x="805" y="0"/>
                  </a:moveTo>
                  <a:cubicBezTo>
                    <a:pt x="622" y="0"/>
                    <a:pt x="445" y="33"/>
                    <a:pt x="285" y="103"/>
                  </a:cubicBezTo>
                  <a:cubicBezTo>
                    <a:pt x="238" y="952"/>
                    <a:pt x="1" y="2239"/>
                    <a:pt x="2" y="3092"/>
                  </a:cubicBezTo>
                  <a:cubicBezTo>
                    <a:pt x="4" y="3912"/>
                    <a:pt x="101" y="4722"/>
                    <a:pt x="274" y="5520"/>
                  </a:cubicBezTo>
                  <a:cubicBezTo>
                    <a:pt x="756" y="7753"/>
                    <a:pt x="1560" y="9917"/>
                    <a:pt x="2170" y="12115"/>
                  </a:cubicBezTo>
                  <a:cubicBezTo>
                    <a:pt x="2517" y="13371"/>
                    <a:pt x="2758" y="14649"/>
                    <a:pt x="3084" y="15913"/>
                  </a:cubicBezTo>
                  <a:cubicBezTo>
                    <a:pt x="3406" y="14332"/>
                    <a:pt x="3616" y="12719"/>
                    <a:pt x="3676" y="11105"/>
                  </a:cubicBezTo>
                  <a:cubicBezTo>
                    <a:pt x="3740" y="9285"/>
                    <a:pt x="3655" y="7383"/>
                    <a:pt x="3329" y="5593"/>
                  </a:cubicBezTo>
                  <a:cubicBezTo>
                    <a:pt x="3049" y="4042"/>
                    <a:pt x="2757" y="2459"/>
                    <a:pt x="2250" y="965"/>
                  </a:cubicBezTo>
                  <a:cubicBezTo>
                    <a:pt x="2043" y="354"/>
                    <a:pt x="1400" y="0"/>
                    <a:pt x="805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3172083" y="4927954"/>
              <a:ext cx="96078" cy="167032"/>
            </a:xfrm>
            <a:custGeom>
              <a:avLst/>
              <a:gdLst/>
              <a:ahLst/>
              <a:cxnLst/>
              <a:rect l="l" t="t" r="r" b="b"/>
              <a:pathLst>
                <a:path w="1109" h="1928" extrusionOk="0">
                  <a:moveTo>
                    <a:pt x="1052" y="0"/>
                  </a:moveTo>
                  <a:cubicBezTo>
                    <a:pt x="1046" y="0"/>
                    <a:pt x="1039" y="2"/>
                    <a:pt x="1033" y="4"/>
                  </a:cubicBezTo>
                  <a:cubicBezTo>
                    <a:pt x="1023" y="7"/>
                    <a:pt x="1" y="384"/>
                    <a:pt x="55" y="1876"/>
                  </a:cubicBezTo>
                  <a:cubicBezTo>
                    <a:pt x="57" y="1905"/>
                    <a:pt x="80" y="1927"/>
                    <a:pt x="108" y="1927"/>
                  </a:cubicBezTo>
                  <a:lnTo>
                    <a:pt x="108" y="1926"/>
                  </a:lnTo>
                  <a:cubicBezTo>
                    <a:pt x="138" y="1925"/>
                    <a:pt x="162" y="1899"/>
                    <a:pt x="159" y="1870"/>
                  </a:cubicBezTo>
                  <a:cubicBezTo>
                    <a:pt x="109" y="461"/>
                    <a:pt x="1029" y="118"/>
                    <a:pt x="1069" y="104"/>
                  </a:cubicBezTo>
                  <a:cubicBezTo>
                    <a:pt x="1095" y="95"/>
                    <a:pt x="1109" y="64"/>
                    <a:pt x="1100" y="35"/>
                  </a:cubicBezTo>
                  <a:cubicBezTo>
                    <a:pt x="1093" y="15"/>
                    <a:pt x="1073" y="0"/>
                    <a:pt x="1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3073147" y="4921457"/>
              <a:ext cx="93393" cy="167985"/>
            </a:xfrm>
            <a:custGeom>
              <a:avLst/>
              <a:gdLst/>
              <a:ahLst/>
              <a:cxnLst/>
              <a:rect l="l" t="t" r="r" b="b"/>
              <a:pathLst>
                <a:path w="1078" h="1939" extrusionOk="0">
                  <a:moveTo>
                    <a:pt x="1015" y="0"/>
                  </a:moveTo>
                  <a:cubicBezTo>
                    <a:pt x="1009" y="0"/>
                    <a:pt x="1002" y="1"/>
                    <a:pt x="996" y="3"/>
                  </a:cubicBezTo>
                  <a:cubicBezTo>
                    <a:pt x="987" y="8"/>
                    <a:pt x="1" y="430"/>
                    <a:pt x="35" y="1887"/>
                  </a:cubicBezTo>
                  <a:cubicBezTo>
                    <a:pt x="36" y="1915"/>
                    <a:pt x="59" y="1938"/>
                    <a:pt x="88" y="1938"/>
                  </a:cubicBezTo>
                  <a:cubicBezTo>
                    <a:pt x="119" y="1938"/>
                    <a:pt x="142" y="1914"/>
                    <a:pt x="142" y="1885"/>
                  </a:cubicBezTo>
                  <a:cubicBezTo>
                    <a:pt x="109" y="503"/>
                    <a:pt x="1000" y="118"/>
                    <a:pt x="1037" y="102"/>
                  </a:cubicBezTo>
                  <a:cubicBezTo>
                    <a:pt x="1064" y="92"/>
                    <a:pt x="1077" y="59"/>
                    <a:pt x="1066" y="32"/>
                  </a:cubicBezTo>
                  <a:cubicBezTo>
                    <a:pt x="1058" y="12"/>
                    <a:pt x="1037" y="0"/>
                    <a:pt x="1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3522342" y="4067943"/>
              <a:ext cx="205931" cy="940076"/>
            </a:xfrm>
            <a:custGeom>
              <a:avLst/>
              <a:gdLst/>
              <a:ahLst/>
              <a:cxnLst/>
              <a:rect l="l" t="t" r="r" b="b"/>
              <a:pathLst>
                <a:path w="2377" h="10851" extrusionOk="0">
                  <a:moveTo>
                    <a:pt x="2322" y="1"/>
                  </a:moveTo>
                  <a:cubicBezTo>
                    <a:pt x="2291" y="1"/>
                    <a:pt x="2270" y="24"/>
                    <a:pt x="2269" y="52"/>
                  </a:cubicBezTo>
                  <a:cubicBezTo>
                    <a:pt x="2212" y="1591"/>
                    <a:pt x="2013" y="3205"/>
                    <a:pt x="1676" y="4849"/>
                  </a:cubicBezTo>
                  <a:cubicBezTo>
                    <a:pt x="1425" y="6090"/>
                    <a:pt x="1047" y="7310"/>
                    <a:pt x="681" y="8489"/>
                  </a:cubicBezTo>
                  <a:cubicBezTo>
                    <a:pt x="584" y="8799"/>
                    <a:pt x="488" y="9112"/>
                    <a:pt x="393" y="9424"/>
                  </a:cubicBezTo>
                  <a:cubicBezTo>
                    <a:pt x="343" y="9594"/>
                    <a:pt x="299" y="9770"/>
                    <a:pt x="257" y="9941"/>
                  </a:cubicBezTo>
                  <a:cubicBezTo>
                    <a:pt x="187" y="10222"/>
                    <a:pt x="116" y="10512"/>
                    <a:pt x="12" y="10776"/>
                  </a:cubicBezTo>
                  <a:cubicBezTo>
                    <a:pt x="0" y="10805"/>
                    <a:pt x="14" y="10836"/>
                    <a:pt x="42" y="10846"/>
                  </a:cubicBezTo>
                  <a:cubicBezTo>
                    <a:pt x="49" y="10848"/>
                    <a:pt x="54" y="10851"/>
                    <a:pt x="62" y="10851"/>
                  </a:cubicBezTo>
                  <a:cubicBezTo>
                    <a:pt x="83" y="10851"/>
                    <a:pt x="103" y="10838"/>
                    <a:pt x="112" y="10816"/>
                  </a:cubicBezTo>
                  <a:cubicBezTo>
                    <a:pt x="220" y="10546"/>
                    <a:pt x="291" y="10252"/>
                    <a:pt x="361" y="9967"/>
                  </a:cubicBezTo>
                  <a:cubicBezTo>
                    <a:pt x="403" y="9797"/>
                    <a:pt x="446" y="9620"/>
                    <a:pt x="496" y="9454"/>
                  </a:cubicBezTo>
                  <a:cubicBezTo>
                    <a:pt x="590" y="9141"/>
                    <a:pt x="686" y="8830"/>
                    <a:pt x="783" y="8519"/>
                  </a:cubicBezTo>
                  <a:cubicBezTo>
                    <a:pt x="1148" y="7338"/>
                    <a:pt x="1528" y="6115"/>
                    <a:pt x="1782" y="4871"/>
                  </a:cubicBezTo>
                  <a:cubicBezTo>
                    <a:pt x="2120" y="3220"/>
                    <a:pt x="2320" y="1600"/>
                    <a:pt x="2376" y="56"/>
                  </a:cubicBezTo>
                  <a:cubicBezTo>
                    <a:pt x="2376" y="25"/>
                    <a:pt x="2353" y="2"/>
                    <a:pt x="2325" y="1"/>
                  </a:cubicBezTo>
                  <a:cubicBezTo>
                    <a:pt x="2324" y="1"/>
                    <a:pt x="2323" y="1"/>
                    <a:pt x="2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3216526" y="4521729"/>
              <a:ext cx="170411" cy="342468"/>
            </a:xfrm>
            <a:custGeom>
              <a:avLst/>
              <a:gdLst/>
              <a:ahLst/>
              <a:cxnLst/>
              <a:rect l="l" t="t" r="r" b="b"/>
              <a:pathLst>
                <a:path w="1967" h="3953" extrusionOk="0">
                  <a:moveTo>
                    <a:pt x="1912" y="1"/>
                  </a:moveTo>
                  <a:cubicBezTo>
                    <a:pt x="1886" y="1"/>
                    <a:pt x="1863" y="20"/>
                    <a:pt x="1858" y="46"/>
                  </a:cubicBezTo>
                  <a:cubicBezTo>
                    <a:pt x="1671" y="1184"/>
                    <a:pt x="1458" y="2340"/>
                    <a:pt x="1206" y="3574"/>
                  </a:cubicBezTo>
                  <a:cubicBezTo>
                    <a:pt x="842" y="3592"/>
                    <a:pt x="450" y="3685"/>
                    <a:pt x="42" y="3849"/>
                  </a:cubicBezTo>
                  <a:cubicBezTo>
                    <a:pt x="13" y="3859"/>
                    <a:pt x="1" y="3892"/>
                    <a:pt x="11" y="3918"/>
                  </a:cubicBezTo>
                  <a:cubicBezTo>
                    <a:pt x="21" y="3939"/>
                    <a:pt x="39" y="3952"/>
                    <a:pt x="61" y="3952"/>
                  </a:cubicBezTo>
                  <a:cubicBezTo>
                    <a:pt x="68" y="3952"/>
                    <a:pt x="73" y="3951"/>
                    <a:pt x="82" y="3949"/>
                  </a:cubicBezTo>
                  <a:cubicBezTo>
                    <a:pt x="495" y="3782"/>
                    <a:pt x="887" y="3692"/>
                    <a:pt x="1251" y="3679"/>
                  </a:cubicBezTo>
                  <a:lnTo>
                    <a:pt x="1293" y="3678"/>
                  </a:lnTo>
                  <a:lnTo>
                    <a:pt x="1301" y="3636"/>
                  </a:lnTo>
                  <a:cubicBezTo>
                    <a:pt x="1558" y="2386"/>
                    <a:pt x="1774" y="1216"/>
                    <a:pt x="1964" y="61"/>
                  </a:cubicBezTo>
                  <a:cubicBezTo>
                    <a:pt x="1967" y="33"/>
                    <a:pt x="1948" y="6"/>
                    <a:pt x="1920" y="1"/>
                  </a:cubicBezTo>
                  <a:cubicBezTo>
                    <a:pt x="1917" y="1"/>
                    <a:pt x="1914" y="1"/>
                    <a:pt x="1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3376971" y="3839317"/>
              <a:ext cx="64630" cy="691867"/>
            </a:xfrm>
            <a:custGeom>
              <a:avLst/>
              <a:gdLst/>
              <a:ahLst/>
              <a:cxnLst/>
              <a:rect l="l" t="t" r="r" b="b"/>
              <a:pathLst>
                <a:path w="746" h="7986" extrusionOk="0">
                  <a:moveTo>
                    <a:pt x="173" y="0"/>
                  </a:moveTo>
                  <a:cubicBezTo>
                    <a:pt x="171" y="0"/>
                    <a:pt x="168" y="1"/>
                    <a:pt x="165" y="1"/>
                  </a:cubicBezTo>
                  <a:cubicBezTo>
                    <a:pt x="136" y="7"/>
                    <a:pt x="118" y="35"/>
                    <a:pt x="125" y="64"/>
                  </a:cubicBezTo>
                  <a:cubicBezTo>
                    <a:pt x="303" y="872"/>
                    <a:pt x="432" y="1547"/>
                    <a:pt x="486" y="2207"/>
                  </a:cubicBezTo>
                  <a:cubicBezTo>
                    <a:pt x="640" y="4046"/>
                    <a:pt x="333" y="5925"/>
                    <a:pt x="35" y="7743"/>
                  </a:cubicBezTo>
                  <a:lnTo>
                    <a:pt x="5" y="7924"/>
                  </a:lnTo>
                  <a:cubicBezTo>
                    <a:pt x="0" y="7953"/>
                    <a:pt x="20" y="7980"/>
                    <a:pt x="49" y="7985"/>
                  </a:cubicBezTo>
                  <a:lnTo>
                    <a:pt x="58" y="7985"/>
                  </a:lnTo>
                  <a:cubicBezTo>
                    <a:pt x="83" y="7985"/>
                    <a:pt x="106" y="7965"/>
                    <a:pt x="108" y="7943"/>
                  </a:cubicBezTo>
                  <a:lnTo>
                    <a:pt x="139" y="7760"/>
                  </a:lnTo>
                  <a:cubicBezTo>
                    <a:pt x="436" y="5938"/>
                    <a:pt x="746" y="4052"/>
                    <a:pt x="592" y="2200"/>
                  </a:cubicBezTo>
                  <a:cubicBezTo>
                    <a:pt x="536" y="1534"/>
                    <a:pt x="406" y="856"/>
                    <a:pt x="227" y="42"/>
                  </a:cubicBezTo>
                  <a:cubicBezTo>
                    <a:pt x="222" y="17"/>
                    <a:pt x="199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3326031" y="2322103"/>
              <a:ext cx="1651696" cy="2538232"/>
            </a:xfrm>
            <a:custGeom>
              <a:avLst/>
              <a:gdLst/>
              <a:ahLst/>
              <a:cxnLst/>
              <a:rect l="l" t="t" r="r" b="b"/>
              <a:pathLst>
                <a:path w="19065" h="29298" extrusionOk="0">
                  <a:moveTo>
                    <a:pt x="8047" y="0"/>
                  </a:moveTo>
                  <a:lnTo>
                    <a:pt x="1712" y="379"/>
                  </a:lnTo>
                  <a:cubicBezTo>
                    <a:pt x="1849" y="2542"/>
                    <a:pt x="874" y="5879"/>
                    <a:pt x="656" y="8002"/>
                  </a:cubicBezTo>
                  <a:cubicBezTo>
                    <a:pt x="0" y="14364"/>
                    <a:pt x="1098" y="14444"/>
                    <a:pt x="3912" y="22251"/>
                  </a:cubicBezTo>
                  <a:cubicBezTo>
                    <a:pt x="4071" y="22688"/>
                    <a:pt x="4768" y="25938"/>
                    <a:pt x="5977" y="27453"/>
                  </a:cubicBezTo>
                  <a:cubicBezTo>
                    <a:pt x="7212" y="29001"/>
                    <a:pt x="8226" y="29026"/>
                    <a:pt x="9532" y="29188"/>
                  </a:cubicBezTo>
                  <a:cubicBezTo>
                    <a:pt x="10375" y="29293"/>
                    <a:pt x="14762" y="29298"/>
                    <a:pt x="14969" y="29298"/>
                  </a:cubicBezTo>
                  <a:cubicBezTo>
                    <a:pt x="15892" y="29298"/>
                    <a:pt x="16516" y="28215"/>
                    <a:pt x="16593" y="27871"/>
                  </a:cubicBezTo>
                  <a:cubicBezTo>
                    <a:pt x="16854" y="26708"/>
                    <a:pt x="16837" y="25515"/>
                    <a:pt x="16830" y="24333"/>
                  </a:cubicBezTo>
                  <a:cubicBezTo>
                    <a:pt x="16826" y="23206"/>
                    <a:pt x="16358" y="20588"/>
                    <a:pt x="18257" y="20588"/>
                  </a:cubicBezTo>
                  <a:cubicBezTo>
                    <a:pt x="18259" y="20588"/>
                    <a:pt x="18260" y="20588"/>
                    <a:pt x="18262" y="20588"/>
                  </a:cubicBezTo>
                  <a:cubicBezTo>
                    <a:pt x="18278" y="20588"/>
                    <a:pt x="18294" y="20588"/>
                    <a:pt x="18309" y="20588"/>
                  </a:cubicBezTo>
                  <a:cubicBezTo>
                    <a:pt x="18756" y="20588"/>
                    <a:pt x="19064" y="20560"/>
                    <a:pt x="18977" y="20047"/>
                  </a:cubicBezTo>
                  <a:cubicBezTo>
                    <a:pt x="18389" y="16506"/>
                    <a:pt x="16107" y="13580"/>
                    <a:pt x="15122" y="11794"/>
                  </a:cubicBezTo>
                  <a:cubicBezTo>
                    <a:pt x="13737" y="9285"/>
                    <a:pt x="12124" y="6598"/>
                    <a:pt x="10275" y="4335"/>
                  </a:cubicBezTo>
                  <a:cubicBezTo>
                    <a:pt x="9280" y="3117"/>
                    <a:pt x="7598" y="1715"/>
                    <a:pt x="8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4532836" y="3897361"/>
              <a:ext cx="166946" cy="963641"/>
            </a:xfrm>
            <a:custGeom>
              <a:avLst/>
              <a:gdLst/>
              <a:ahLst/>
              <a:cxnLst/>
              <a:rect l="l" t="t" r="r" b="b"/>
              <a:pathLst>
                <a:path w="1927" h="11123" extrusionOk="0">
                  <a:moveTo>
                    <a:pt x="1097" y="1"/>
                  </a:moveTo>
                  <a:lnTo>
                    <a:pt x="0" y="11113"/>
                  </a:lnTo>
                  <a:cubicBezTo>
                    <a:pt x="258" y="11115"/>
                    <a:pt x="538" y="11123"/>
                    <a:pt x="782" y="11123"/>
                  </a:cubicBezTo>
                  <a:cubicBezTo>
                    <a:pt x="1078" y="11123"/>
                    <a:pt x="1320" y="11111"/>
                    <a:pt x="1404" y="11059"/>
                  </a:cubicBezTo>
                  <a:cubicBezTo>
                    <a:pt x="1591" y="8846"/>
                    <a:pt x="1926" y="2446"/>
                    <a:pt x="1097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3351501" y="3190258"/>
              <a:ext cx="497458" cy="1515073"/>
            </a:xfrm>
            <a:custGeom>
              <a:avLst/>
              <a:gdLst/>
              <a:ahLst/>
              <a:cxnLst/>
              <a:rect l="l" t="t" r="r" b="b"/>
              <a:pathLst>
                <a:path w="5742" h="17488" extrusionOk="0">
                  <a:moveTo>
                    <a:pt x="196" y="1"/>
                  </a:moveTo>
                  <a:cubicBezTo>
                    <a:pt x="167" y="1"/>
                    <a:pt x="149" y="24"/>
                    <a:pt x="147" y="51"/>
                  </a:cubicBezTo>
                  <a:cubicBezTo>
                    <a:pt x="0" y="3242"/>
                    <a:pt x="563" y="4627"/>
                    <a:pt x="1794" y="7663"/>
                  </a:cubicBezTo>
                  <a:cubicBezTo>
                    <a:pt x="2275" y="8847"/>
                    <a:pt x="2872" y="10320"/>
                    <a:pt x="3568" y="12252"/>
                  </a:cubicBezTo>
                  <a:cubicBezTo>
                    <a:pt x="3597" y="12329"/>
                    <a:pt x="3643" y="12502"/>
                    <a:pt x="3707" y="12739"/>
                  </a:cubicBezTo>
                  <a:cubicBezTo>
                    <a:pt x="3988" y="13781"/>
                    <a:pt x="4646" y="16221"/>
                    <a:pt x="5642" y="17469"/>
                  </a:cubicBezTo>
                  <a:cubicBezTo>
                    <a:pt x="5653" y="17481"/>
                    <a:pt x="5667" y="17488"/>
                    <a:pt x="5683" y="17488"/>
                  </a:cubicBezTo>
                  <a:cubicBezTo>
                    <a:pt x="5694" y="17488"/>
                    <a:pt x="5706" y="17485"/>
                    <a:pt x="5716" y="17478"/>
                  </a:cubicBezTo>
                  <a:cubicBezTo>
                    <a:pt x="5739" y="17459"/>
                    <a:pt x="5742" y="17426"/>
                    <a:pt x="5724" y="17402"/>
                  </a:cubicBezTo>
                  <a:cubicBezTo>
                    <a:pt x="4742" y="16173"/>
                    <a:pt x="4088" y="13747"/>
                    <a:pt x="3810" y="12712"/>
                  </a:cubicBezTo>
                  <a:cubicBezTo>
                    <a:pt x="3746" y="12472"/>
                    <a:pt x="3698" y="12298"/>
                    <a:pt x="3668" y="12216"/>
                  </a:cubicBezTo>
                  <a:cubicBezTo>
                    <a:pt x="2970" y="10283"/>
                    <a:pt x="2372" y="8808"/>
                    <a:pt x="1892" y="7624"/>
                  </a:cubicBezTo>
                  <a:cubicBezTo>
                    <a:pt x="666" y="4605"/>
                    <a:pt x="107" y="3224"/>
                    <a:pt x="252" y="55"/>
                  </a:cubicBezTo>
                  <a:cubicBezTo>
                    <a:pt x="254" y="27"/>
                    <a:pt x="230" y="3"/>
                    <a:pt x="202" y="1"/>
                  </a:cubicBezTo>
                  <a:cubicBezTo>
                    <a:pt x="200" y="1"/>
                    <a:pt x="198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3852329" y="2322190"/>
              <a:ext cx="1090735" cy="1619208"/>
            </a:xfrm>
            <a:custGeom>
              <a:avLst/>
              <a:gdLst/>
              <a:ahLst/>
              <a:cxnLst/>
              <a:rect l="l" t="t" r="r" b="b"/>
              <a:pathLst>
                <a:path w="12590" h="18690" extrusionOk="0">
                  <a:moveTo>
                    <a:pt x="1972" y="1"/>
                  </a:moveTo>
                  <a:lnTo>
                    <a:pt x="1" y="119"/>
                  </a:lnTo>
                  <a:cubicBezTo>
                    <a:pt x="2785" y="2706"/>
                    <a:pt x="1377" y="6113"/>
                    <a:pt x="5449" y="8339"/>
                  </a:cubicBezTo>
                  <a:cubicBezTo>
                    <a:pt x="6507" y="8918"/>
                    <a:pt x="7248" y="9950"/>
                    <a:pt x="7434" y="11142"/>
                  </a:cubicBezTo>
                  <a:cubicBezTo>
                    <a:pt x="7648" y="12520"/>
                    <a:pt x="7711" y="13714"/>
                    <a:pt x="8309" y="14883"/>
                  </a:cubicBezTo>
                  <a:cubicBezTo>
                    <a:pt x="9096" y="16426"/>
                    <a:pt x="10362" y="17731"/>
                    <a:pt x="12590" y="18690"/>
                  </a:cubicBezTo>
                  <a:cubicBezTo>
                    <a:pt x="11739" y="15761"/>
                    <a:pt x="9904" y="13348"/>
                    <a:pt x="9047" y="11795"/>
                  </a:cubicBezTo>
                  <a:cubicBezTo>
                    <a:pt x="8582" y="10949"/>
                    <a:pt x="8089" y="10084"/>
                    <a:pt x="7568" y="9219"/>
                  </a:cubicBezTo>
                  <a:cubicBezTo>
                    <a:pt x="6547" y="7523"/>
                    <a:pt x="5425" y="5838"/>
                    <a:pt x="4200" y="4336"/>
                  </a:cubicBezTo>
                  <a:cubicBezTo>
                    <a:pt x="3205" y="3118"/>
                    <a:pt x="1523" y="1716"/>
                    <a:pt x="1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3745943" y="3967275"/>
              <a:ext cx="633042" cy="687795"/>
            </a:xfrm>
            <a:custGeom>
              <a:avLst/>
              <a:gdLst/>
              <a:ahLst/>
              <a:cxnLst/>
              <a:rect l="l" t="t" r="r" b="b"/>
              <a:pathLst>
                <a:path w="7307" h="7939" extrusionOk="0">
                  <a:moveTo>
                    <a:pt x="4806" y="0"/>
                  </a:moveTo>
                  <a:cubicBezTo>
                    <a:pt x="4638" y="0"/>
                    <a:pt x="4515" y="137"/>
                    <a:pt x="4346" y="137"/>
                  </a:cubicBezTo>
                  <a:cubicBezTo>
                    <a:pt x="4338" y="137"/>
                    <a:pt x="4329" y="137"/>
                    <a:pt x="4321" y="136"/>
                  </a:cubicBezTo>
                  <a:cubicBezTo>
                    <a:pt x="4152" y="123"/>
                    <a:pt x="4052" y="34"/>
                    <a:pt x="3897" y="34"/>
                  </a:cubicBezTo>
                  <a:cubicBezTo>
                    <a:pt x="3863" y="34"/>
                    <a:pt x="3826" y="38"/>
                    <a:pt x="3784" y="49"/>
                  </a:cubicBezTo>
                  <a:cubicBezTo>
                    <a:pt x="3638" y="87"/>
                    <a:pt x="3540" y="144"/>
                    <a:pt x="3400" y="144"/>
                  </a:cubicBezTo>
                  <a:cubicBezTo>
                    <a:pt x="3371" y="144"/>
                    <a:pt x="3340" y="142"/>
                    <a:pt x="3306" y="136"/>
                  </a:cubicBezTo>
                  <a:cubicBezTo>
                    <a:pt x="3202" y="119"/>
                    <a:pt x="3122" y="100"/>
                    <a:pt x="3038" y="100"/>
                  </a:cubicBezTo>
                  <a:cubicBezTo>
                    <a:pt x="2974" y="100"/>
                    <a:pt x="2909" y="111"/>
                    <a:pt x="2829" y="142"/>
                  </a:cubicBezTo>
                  <a:cubicBezTo>
                    <a:pt x="2694" y="195"/>
                    <a:pt x="2602" y="218"/>
                    <a:pt x="2481" y="218"/>
                  </a:cubicBezTo>
                  <a:cubicBezTo>
                    <a:pt x="2443" y="218"/>
                    <a:pt x="2402" y="216"/>
                    <a:pt x="2357" y="212"/>
                  </a:cubicBezTo>
                  <a:cubicBezTo>
                    <a:pt x="2136" y="189"/>
                    <a:pt x="1907" y="171"/>
                    <a:pt x="1680" y="171"/>
                  </a:cubicBezTo>
                  <a:cubicBezTo>
                    <a:pt x="1512" y="171"/>
                    <a:pt x="1344" y="181"/>
                    <a:pt x="1180" y="205"/>
                  </a:cubicBezTo>
                  <a:cubicBezTo>
                    <a:pt x="987" y="233"/>
                    <a:pt x="789" y="276"/>
                    <a:pt x="600" y="319"/>
                  </a:cubicBezTo>
                  <a:cubicBezTo>
                    <a:pt x="470" y="347"/>
                    <a:pt x="238" y="354"/>
                    <a:pt x="143" y="447"/>
                  </a:cubicBezTo>
                  <a:cubicBezTo>
                    <a:pt x="1" y="586"/>
                    <a:pt x="72" y="911"/>
                    <a:pt x="93" y="1087"/>
                  </a:cubicBezTo>
                  <a:cubicBezTo>
                    <a:pt x="123" y="1347"/>
                    <a:pt x="175" y="1558"/>
                    <a:pt x="159" y="1821"/>
                  </a:cubicBezTo>
                  <a:cubicBezTo>
                    <a:pt x="128" y="2328"/>
                    <a:pt x="302" y="2856"/>
                    <a:pt x="429" y="3341"/>
                  </a:cubicBezTo>
                  <a:cubicBezTo>
                    <a:pt x="550" y="3811"/>
                    <a:pt x="707" y="4305"/>
                    <a:pt x="766" y="4785"/>
                  </a:cubicBezTo>
                  <a:cubicBezTo>
                    <a:pt x="797" y="5049"/>
                    <a:pt x="802" y="5326"/>
                    <a:pt x="889" y="5582"/>
                  </a:cubicBezTo>
                  <a:cubicBezTo>
                    <a:pt x="953" y="5773"/>
                    <a:pt x="1074" y="5969"/>
                    <a:pt x="1167" y="6151"/>
                  </a:cubicBezTo>
                  <a:cubicBezTo>
                    <a:pt x="1239" y="6287"/>
                    <a:pt x="1303" y="6388"/>
                    <a:pt x="1317" y="6545"/>
                  </a:cubicBezTo>
                  <a:cubicBezTo>
                    <a:pt x="1327" y="6641"/>
                    <a:pt x="1296" y="6740"/>
                    <a:pt x="1323" y="6834"/>
                  </a:cubicBezTo>
                  <a:cubicBezTo>
                    <a:pt x="1377" y="7031"/>
                    <a:pt x="1574" y="7174"/>
                    <a:pt x="1667" y="7359"/>
                  </a:cubicBezTo>
                  <a:cubicBezTo>
                    <a:pt x="1735" y="7495"/>
                    <a:pt x="1830" y="7845"/>
                    <a:pt x="1970" y="7918"/>
                  </a:cubicBezTo>
                  <a:cubicBezTo>
                    <a:pt x="1999" y="7933"/>
                    <a:pt x="2034" y="7939"/>
                    <a:pt x="2071" y="7939"/>
                  </a:cubicBezTo>
                  <a:cubicBezTo>
                    <a:pt x="2193" y="7939"/>
                    <a:pt x="2343" y="7876"/>
                    <a:pt x="2442" y="7862"/>
                  </a:cubicBezTo>
                  <a:cubicBezTo>
                    <a:pt x="2799" y="7815"/>
                    <a:pt x="3163" y="7766"/>
                    <a:pt x="3523" y="7755"/>
                  </a:cubicBezTo>
                  <a:cubicBezTo>
                    <a:pt x="3602" y="7753"/>
                    <a:pt x="3680" y="7749"/>
                    <a:pt x="3758" y="7749"/>
                  </a:cubicBezTo>
                  <a:cubicBezTo>
                    <a:pt x="3863" y="7749"/>
                    <a:pt x="3966" y="7756"/>
                    <a:pt x="4070" y="7788"/>
                  </a:cubicBezTo>
                  <a:cubicBezTo>
                    <a:pt x="4179" y="7820"/>
                    <a:pt x="4257" y="7838"/>
                    <a:pt x="4340" y="7838"/>
                  </a:cubicBezTo>
                  <a:cubicBezTo>
                    <a:pt x="4406" y="7838"/>
                    <a:pt x="4474" y="7827"/>
                    <a:pt x="4561" y="7803"/>
                  </a:cubicBezTo>
                  <a:cubicBezTo>
                    <a:pt x="4660" y="7777"/>
                    <a:pt x="4760" y="7768"/>
                    <a:pt x="4861" y="7768"/>
                  </a:cubicBezTo>
                  <a:cubicBezTo>
                    <a:pt x="5097" y="7768"/>
                    <a:pt x="5338" y="7819"/>
                    <a:pt x="5578" y="7826"/>
                  </a:cubicBezTo>
                  <a:cubicBezTo>
                    <a:pt x="5603" y="7827"/>
                    <a:pt x="5629" y="7828"/>
                    <a:pt x="5654" y="7828"/>
                  </a:cubicBezTo>
                  <a:cubicBezTo>
                    <a:pt x="5980" y="7828"/>
                    <a:pt x="6303" y="7757"/>
                    <a:pt x="6629" y="7748"/>
                  </a:cubicBezTo>
                  <a:cubicBezTo>
                    <a:pt x="7307" y="7732"/>
                    <a:pt x="6683" y="6891"/>
                    <a:pt x="6593" y="6644"/>
                  </a:cubicBezTo>
                  <a:cubicBezTo>
                    <a:pt x="6504" y="6403"/>
                    <a:pt x="6506" y="6111"/>
                    <a:pt x="6353" y="5904"/>
                  </a:cubicBezTo>
                  <a:cubicBezTo>
                    <a:pt x="6286" y="5816"/>
                    <a:pt x="6197" y="5756"/>
                    <a:pt x="6157" y="5647"/>
                  </a:cubicBezTo>
                  <a:cubicBezTo>
                    <a:pt x="6113" y="5523"/>
                    <a:pt x="6142" y="5376"/>
                    <a:pt x="6117" y="5246"/>
                  </a:cubicBezTo>
                  <a:cubicBezTo>
                    <a:pt x="6063" y="4973"/>
                    <a:pt x="5918" y="4711"/>
                    <a:pt x="5848" y="4435"/>
                  </a:cubicBezTo>
                  <a:cubicBezTo>
                    <a:pt x="5776" y="4161"/>
                    <a:pt x="5692" y="3890"/>
                    <a:pt x="5629" y="3611"/>
                  </a:cubicBezTo>
                  <a:cubicBezTo>
                    <a:pt x="5511" y="3082"/>
                    <a:pt x="5591" y="2548"/>
                    <a:pt x="5436" y="2029"/>
                  </a:cubicBezTo>
                  <a:cubicBezTo>
                    <a:pt x="5361" y="1769"/>
                    <a:pt x="5269" y="1534"/>
                    <a:pt x="5229" y="1261"/>
                  </a:cubicBezTo>
                  <a:cubicBezTo>
                    <a:pt x="5194" y="1014"/>
                    <a:pt x="5205" y="769"/>
                    <a:pt x="5162" y="520"/>
                  </a:cubicBezTo>
                  <a:cubicBezTo>
                    <a:pt x="5125" y="300"/>
                    <a:pt x="5098" y="7"/>
                    <a:pt x="4811" y="0"/>
                  </a:cubicBezTo>
                  <a:cubicBezTo>
                    <a:pt x="4809" y="0"/>
                    <a:pt x="4808" y="0"/>
                    <a:pt x="4806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3742478" y="3963463"/>
              <a:ext cx="538177" cy="493126"/>
            </a:xfrm>
            <a:custGeom>
              <a:avLst/>
              <a:gdLst/>
              <a:ahLst/>
              <a:cxnLst/>
              <a:rect l="l" t="t" r="r" b="b"/>
              <a:pathLst>
                <a:path w="6212" h="5692" extrusionOk="0">
                  <a:moveTo>
                    <a:pt x="4847" y="0"/>
                  </a:moveTo>
                  <a:cubicBezTo>
                    <a:pt x="4749" y="0"/>
                    <a:pt x="4671" y="36"/>
                    <a:pt x="4594" y="73"/>
                  </a:cubicBezTo>
                  <a:cubicBezTo>
                    <a:pt x="4524" y="105"/>
                    <a:pt x="4460" y="137"/>
                    <a:pt x="4387" y="137"/>
                  </a:cubicBezTo>
                  <a:cubicBezTo>
                    <a:pt x="4380" y="137"/>
                    <a:pt x="4373" y="136"/>
                    <a:pt x="4366" y="136"/>
                  </a:cubicBezTo>
                  <a:cubicBezTo>
                    <a:pt x="4290" y="130"/>
                    <a:pt x="4231" y="109"/>
                    <a:pt x="4168" y="86"/>
                  </a:cubicBezTo>
                  <a:cubicBezTo>
                    <a:pt x="4099" y="60"/>
                    <a:pt x="4026" y="32"/>
                    <a:pt x="3937" y="32"/>
                  </a:cubicBezTo>
                  <a:cubicBezTo>
                    <a:pt x="3898" y="32"/>
                    <a:pt x="3856" y="38"/>
                    <a:pt x="3810" y="50"/>
                  </a:cubicBezTo>
                  <a:cubicBezTo>
                    <a:pt x="3762" y="63"/>
                    <a:pt x="3717" y="79"/>
                    <a:pt x="3674" y="93"/>
                  </a:cubicBezTo>
                  <a:cubicBezTo>
                    <a:pt x="3593" y="120"/>
                    <a:pt x="3525" y="143"/>
                    <a:pt x="3440" y="143"/>
                  </a:cubicBezTo>
                  <a:cubicBezTo>
                    <a:pt x="3413" y="143"/>
                    <a:pt x="3385" y="141"/>
                    <a:pt x="3355" y="136"/>
                  </a:cubicBezTo>
                  <a:lnTo>
                    <a:pt x="3288" y="123"/>
                  </a:lnTo>
                  <a:cubicBezTo>
                    <a:pt x="3213" y="109"/>
                    <a:pt x="3146" y="97"/>
                    <a:pt x="3076" y="97"/>
                  </a:cubicBezTo>
                  <a:cubicBezTo>
                    <a:pt x="3008" y="97"/>
                    <a:pt x="2936" y="109"/>
                    <a:pt x="2849" y="143"/>
                  </a:cubicBezTo>
                  <a:cubicBezTo>
                    <a:pt x="2717" y="195"/>
                    <a:pt x="2630" y="216"/>
                    <a:pt x="2524" y="216"/>
                  </a:cubicBezTo>
                  <a:cubicBezTo>
                    <a:pt x="2487" y="216"/>
                    <a:pt x="2447" y="213"/>
                    <a:pt x="2402" y="209"/>
                  </a:cubicBezTo>
                  <a:cubicBezTo>
                    <a:pt x="2201" y="188"/>
                    <a:pt x="1964" y="169"/>
                    <a:pt x="1718" y="169"/>
                  </a:cubicBezTo>
                  <a:cubicBezTo>
                    <a:pt x="1551" y="169"/>
                    <a:pt x="1380" y="178"/>
                    <a:pt x="1211" y="201"/>
                  </a:cubicBezTo>
                  <a:cubicBezTo>
                    <a:pt x="1013" y="229"/>
                    <a:pt x="813" y="273"/>
                    <a:pt x="626" y="316"/>
                  </a:cubicBezTo>
                  <a:cubicBezTo>
                    <a:pt x="593" y="323"/>
                    <a:pt x="555" y="328"/>
                    <a:pt x="512" y="336"/>
                  </a:cubicBezTo>
                  <a:cubicBezTo>
                    <a:pt x="378" y="356"/>
                    <a:pt x="226" y="378"/>
                    <a:pt x="143" y="458"/>
                  </a:cubicBezTo>
                  <a:cubicBezTo>
                    <a:pt x="1" y="600"/>
                    <a:pt x="41" y="872"/>
                    <a:pt x="69" y="1071"/>
                  </a:cubicBezTo>
                  <a:cubicBezTo>
                    <a:pt x="72" y="1098"/>
                    <a:pt x="76" y="1121"/>
                    <a:pt x="79" y="1144"/>
                  </a:cubicBezTo>
                  <a:cubicBezTo>
                    <a:pt x="86" y="1212"/>
                    <a:pt x="98" y="1277"/>
                    <a:pt x="106" y="1341"/>
                  </a:cubicBezTo>
                  <a:cubicBezTo>
                    <a:pt x="133" y="1514"/>
                    <a:pt x="158" y="1678"/>
                    <a:pt x="146" y="1866"/>
                  </a:cubicBezTo>
                  <a:cubicBezTo>
                    <a:pt x="119" y="2306"/>
                    <a:pt x="241" y="2751"/>
                    <a:pt x="358" y="3184"/>
                  </a:cubicBezTo>
                  <a:lnTo>
                    <a:pt x="418" y="3404"/>
                  </a:lnTo>
                  <a:cubicBezTo>
                    <a:pt x="443" y="3505"/>
                    <a:pt x="472" y="3608"/>
                    <a:pt x="500" y="3714"/>
                  </a:cubicBezTo>
                  <a:cubicBezTo>
                    <a:pt x="603" y="4084"/>
                    <a:pt x="707" y="4468"/>
                    <a:pt x="753" y="4839"/>
                  </a:cubicBezTo>
                  <a:cubicBezTo>
                    <a:pt x="762" y="4905"/>
                    <a:pt x="767" y="4970"/>
                    <a:pt x="775" y="5039"/>
                  </a:cubicBezTo>
                  <a:cubicBezTo>
                    <a:pt x="793" y="5239"/>
                    <a:pt x="813" y="5447"/>
                    <a:pt x="879" y="5643"/>
                  </a:cubicBezTo>
                  <a:cubicBezTo>
                    <a:pt x="886" y="5664"/>
                    <a:pt x="907" y="5679"/>
                    <a:pt x="929" y="5679"/>
                  </a:cubicBezTo>
                  <a:cubicBezTo>
                    <a:pt x="930" y="5679"/>
                    <a:pt x="931" y="5678"/>
                    <a:pt x="932" y="5678"/>
                  </a:cubicBezTo>
                  <a:cubicBezTo>
                    <a:pt x="938" y="5678"/>
                    <a:pt x="942" y="5679"/>
                    <a:pt x="942" y="5691"/>
                  </a:cubicBezTo>
                  <a:cubicBezTo>
                    <a:pt x="970" y="5681"/>
                    <a:pt x="984" y="5653"/>
                    <a:pt x="976" y="5624"/>
                  </a:cubicBezTo>
                  <a:cubicBezTo>
                    <a:pt x="913" y="5439"/>
                    <a:pt x="893" y="5236"/>
                    <a:pt x="876" y="5042"/>
                  </a:cubicBezTo>
                  <a:cubicBezTo>
                    <a:pt x="869" y="4975"/>
                    <a:pt x="863" y="4906"/>
                    <a:pt x="855" y="4839"/>
                  </a:cubicBezTo>
                  <a:cubicBezTo>
                    <a:pt x="807" y="4461"/>
                    <a:pt x="703" y="4072"/>
                    <a:pt x="599" y="3698"/>
                  </a:cubicBezTo>
                  <a:cubicBezTo>
                    <a:pt x="570" y="3592"/>
                    <a:pt x="542" y="3490"/>
                    <a:pt x="515" y="3387"/>
                  </a:cubicBezTo>
                  <a:cubicBezTo>
                    <a:pt x="498" y="3314"/>
                    <a:pt x="476" y="3241"/>
                    <a:pt x="456" y="3166"/>
                  </a:cubicBezTo>
                  <a:cubicBezTo>
                    <a:pt x="340" y="2743"/>
                    <a:pt x="221" y="2306"/>
                    <a:pt x="248" y="1883"/>
                  </a:cubicBezTo>
                  <a:cubicBezTo>
                    <a:pt x="261" y="1683"/>
                    <a:pt x="235" y="1514"/>
                    <a:pt x="208" y="1334"/>
                  </a:cubicBezTo>
                  <a:cubicBezTo>
                    <a:pt x="199" y="1271"/>
                    <a:pt x="191" y="1207"/>
                    <a:pt x="182" y="1141"/>
                  </a:cubicBezTo>
                  <a:cubicBezTo>
                    <a:pt x="178" y="1117"/>
                    <a:pt x="175" y="1091"/>
                    <a:pt x="171" y="1064"/>
                  </a:cubicBezTo>
                  <a:cubicBezTo>
                    <a:pt x="148" y="898"/>
                    <a:pt x="112" y="644"/>
                    <a:pt x="215" y="543"/>
                  </a:cubicBezTo>
                  <a:cubicBezTo>
                    <a:pt x="275" y="486"/>
                    <a:pt x="412" y="464"/>
                    <a:pt x="525" y="448"/>
                  </a:cubicBezTo>
                  <a:cubicBezTo>
                    <a:pt x="570" y="441"/>
                    <a:pt x="612" y="434"/>
                    <a:pt x="647" y="427"/>
                  </a:cubicBezTo>
                  <a:cubicBezTo>
                    <a:pt x="833" y="386"/>
                    <a:pt x="1032" y="341"/>
                    <a:pt x="1224" y="314"/>
                  </a:cubicBezTo>
                  <a:cubicBezTo>
                    <a:pt x="1387" y="291"/>
                    <a:pt x="1555" y="282"/>
                    <a:pt x="1718" y="282"/>
                  </a:cubicBezTo>
                  <a:cubicBezTo>
                    <a:pt x="1959" y="282"/>
                    <a:pt x="2191" y="301"/>
                    <a:pt x="2388" y="321"/>
                  </a:cubicBezTo>
                  <a:cubicBezTo>
                    <a:pt x="2435" y="326"/>
                    <a:pt x="2478" y="329"/>
                    <a:pt x="2517" y="329"/>
                  </a:cubicBezTo>
                  <a:cubicBezTo>
                    <a:pt x="2652" y="329"/>
                    <a:pt x="2750" y="301"/>
                    <a:pt x="2885" y="249"/>
                  </a:cubicBezTo>
                  <a:cubicBezTo>
                    <a:pt x="2958" y="221"/>
                    <a:pt x="3017" y="211"/>
                    <a:pt x="3076" y="211"/>
                  </a:cubicBezTo>
                  <a:cubicBezTo>
                    <a:pt x="3136" y="211"/>
                    <a:pt x="3195" y="221"/>
                    <a:pt x="3266" y="234"/>
                  </a:cubicBezTo>
                  <a:lnTo>
                    <a:pt x="3335" y="246"/>
                  </a:lnTo>
                  <a:cubicBezTo>
                    <a:pt x="3371" y="252"/>
                    <a:pt x="3406" y="254"/>
                    <a:pt x="3437" y="254"/>
                  </a:cubicBezTo>
                  <a:cubicBezTo>
                    <a:pt x="3541" y="254"/>
                    <a:pt x="3622" y="227"/>
                    <a:pt x="3706" y="199"/>
                  </a:cubicBezTo>
                  <a:cubicBezTo>
                    <a:pt x="3746" y="184"/>
                    <a:pt x="3789" y="170"/>
                    <a:pt x="3834" y="157"/>
                  </a:cubicBezTo>
                  <a:cubicBezTo>
                    <a:pt x="3872" y="147"/>
                    <a:pt x="3905" y="143"/>
                    <a:pt x="3936" y="143"/>
                  </a:cubicBezTo>
                  <a:cubicBezTo>
                    <a:pt x="4008" y="143"/>
                    <a:pt x="4066" y="166"/>
                    <a:pt x="4131" y="189"/>
                  </a:cubicBezTo>
                  <a:cubicBezTo>
                    <a:pt x="4196" y="213"/>
                    <a:pt x="4267" y="239"/>
                    <a:pt x="4356" y="246"/>
                  </a:cubicBezTo>
                  <a:cubicBezTo>
                    <a:pt x="4364" y="246"/>
                    <a:pt x="4373" y="247"/>
                    <a:pt x="4381" y="247"/>
                  </a:cubicBezTo>
                  <a:cubicBezTo>
                    <a:pt x="4479" y="247"/>
                    <a:pt x="4561" y="210"/>
                    <a:pt x="4638" y="173"/>
                  </a:cubicBezTo>
                  <a:cubicBezTo>
                    <a:pt x="4705" y="141"/>
                    <a:pt x="4770" y="110"/>
                    <a:pt x="4841" y="110"/>
                  </a:cubicBezTo>
                  <a:lnTo>
                    <a:pt x="4848" y="110"/>
                  </a:lnTo>
                  <a:cubicBezTo>
                    <a:pt x="5055" y="116"/>
                    <a:pt x="5101" y="293"/>
                    <a:pt x="5141" y="538"/>
                  </a:cubicBezTo>
                  <a:lnTo>
                    <a:pt x="5148" y="585"/>
                  </a:lnTo>
                  <a:cubicBezTo>
                    <a:pt x="5169" y="715"/>
                    <a:pt x="5179" y="850"/>
                    <a:pt x="5187" y="978"/>
                  </a:cubicBezTo>
                  <a:cubicBezTo>
                    <a:pt x="5194" y="1091"/>
                    <a:pt x="5201" y="1208"/>
                    <a:pt x="5217" y="1324"/>
                  </a:cubicBezTo>
                  <a:cubicBezTo>
                    <a:pt x="5245" y="1531"/>
                    <a:pt x="5304" y="1715"/>
                    <a:pt x="5365" y="1908"/>
                  </a:cubicBezTo>
                  <a:cubicBezTo>
                    <a:pt x="5384" y="1972"/>
                    <a:pt x="5404" y="2035"/>
                    <a:pt x="5424" y="2100"/>
                  </a:cubicBezTo>
                  <a:cubicBezTo>
                    <a:pt x="5503" y="2373"/>
                    <a:pt x="5518" y="2647"/>
                    <a:pt x="5532" y="2936"/>
                  </a:cubicBezTo>
                  <a:cubicBezTo>
                    <a:pt x="5545" y="3178"/>
                    <a:pt x="5559" y="3430"/>
                    <a:pt x="5615" y="3678"/>
                  </a:cubicBezTo>
                  <a:cubicBezTo>
                    <a:pt x="5653" y="3849"/>
                    <a:pt x="5701" y="4021"/>
                    <a:pt x="5746" y="4186"/>
                  </a:cubicBezTo>
                  <a:cubicBezTo>
                    <a:pt x="5775" y="4292"/>
                    <a:pt x="5805" y="4398"/>
                    <a:pt x="5832" y="4505"/>
                  </a:cubicBezTo>
                  <a:cubicBezTo>
                    <a:pt x="5865" y="4632"/>
                    <a:pt x="5915" y="4756"/>
                    <a:pt x="5960" y="4878"/>
                  </a:cubicBezTo>
                  <a:cubicBezTo>
                    <a:pt x="6019" y="5026"/>
                    <a:pt x="6073" y="5167"/>
                    <a:pt x="6102" y="5312"/>
                  </a:cubicBezTo>
                  <a:cubicBezTo>
                    <a:pt x="6107" y="5338"/>
                    <a:pt x="6129" y="5355"/>
                    <a:pt x="6154" y="5355"/>
                  </a:cubicBezTo>
                  <a:cubicBezTo>
                    <a:pt x="6158" y="5355"/>
                    <a:pt x="6161" y="5355"/>
                    <a:pt x="6165" y="5354"/>
                  </a:cubicBezTo>
                  <a:cubicBezTo>
                    <a:pt x="6193" y="5349"/>
                    <a:pt x="6212" y="5320"/>
                    <a:pt x="6207" y="5292"/>
                  </a:cubicBezTo>
                  <a:cubicBezTo>
                    <a:pt x="6176" y="5139"/>
                    <a:pt x="6117" y="4986"/>
                    <a:pt x="6060" y="4840"/>
                  </a:cubicBezTo>
                  <a:cubicBezTo>
                    <a:pt x="6015" y="4722"/>
                    <a:pt x="5966" y="4601"/>
                    <a:pt x="5936" y="4479"/>
                  </a:cubicBezTo>
                  <a:cubicBezTo>
                    <a:pt x="5909" y="4372"/>
                    <a:pt x="5879" y="4265"/>
                    <a:pt x="5850" y="4161"/>
                  </a:cubicBezTo>
                  <a:cubicBezTo>
                    <a:pt x="5805" y="3994"/>
                    <a:pt x="5758" y="3825"/>
                    <a:pt x="5719" y="3655"/>
                  </a:cubicBezTo>
                  <a:cubicBezTo>
                    <a:pt x="5666" y="3414"/>
                    <a:pt x="5653" y="3168"/>
                    <a:pt x="5641" y="2930"/>
                  </a:cubicBezTo>
                  <a:cubicBezTo>
                    <a:pt x="5626" y="2647"/>
                    <a:pt x="5611" y="2356"/>
                    <a:pt x="5526" y="2070"/>
                  </a:cubicBezTo>
                  <a:cubicBezTo>
                    <a:pt x="5508" y="2005"/>
                    <a:pt x="5486" y="1940"/>
                    <a:pt x="5466" y="1876"/>
                  </a:cubicBezTo>
                  <a:cubicBezTo>
                    <a:pt x="5408" y="1686"/>
                    <a:pt x="5351" y="1508"/>
                    <a:pt x="5322" y="1308"/>
                  </a:cubicBezTo>
                  <a:cubicBezTo>
                    <a:pt x="5305" y="1195"/>
                    <a:pt x="5301" y="1080"/>
                    <a:pt x="5294" y="970"/>
                  </a:cubicBezTo>
                  <a:cubicBezTo>
                    <a:pt x="5286" y="837"/>
                    <a:pt x="5276" y="700"/>
                    <a:pt x="5254" y="564"/>
                  </a:cubicBezTo>
                  <a:lnTo>
                    <a:pt x="5246" y="517"/>
                  </a:lnTo>
                  <a:cubicBezTo>
                    <a:pt x="5211" y="301"/>
                    <a:pt x="5162" y="9"/>
                    <a:pt x="4852" y="0"/>
                  </a:cubicBezTo>
                  <a:cubicBezTo>
                    <a:pt x="4851" y="0"/>
                    <a:pt x="4849" y="0"/>
                    <a:pt x="4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3954297" y="4070282"/>
              <a:ext cx="159582" cy="499971"/>
            </a:xfrm>
            <a:custGeom>
              <a:avLst/>
              <a:gdLst/>
              <a:ahLst/>
              <a:cxnLst/>
              <a:rect l="l" t="t" r="r" b="b"/>
              <a:pathLst>
                <a:path w="1842" h="5771" extrusionOk="0">
                  <a:moveTo>
                    <a:pt x="187" y="1"/>
                  </a:moveTo>
                  <a:cubicBezTo>
                    <a:pt x="179" y="1"/>
                    <a:pt x="171" y="1"/>
                    <a:pt x="161" y="2"/>
                  </a:cubicBezTo>
                  <a:cubicBezTo>
                    <a:pt x="39" y="16"/>
                    <a:pt x="0" y="115"/>
                    <a:pt x="14" y="238"/>
                  </a:cubicBezTo>
                  <a:cubicBezTo>
                    <a:pt x="40" y="469"/>
                    <a:pt x="86" y="736"/>
                    <a:pt x="130" y="1030"/>
                  </a:cubicBezTo>
                  <a:cubicBezTo>
                    <a:pt x="173" y="1319"/>
                    <a:pt x="110" y="1616"/>
                    <a:pt x="183" y="1903"/>
                  </a:cubicBezTo>
                  <a:cubicBezTo>
                    <a:pt x="214" y="2023"/>
                    <a:pt x="261" y="2135"/>
                    <a:pt x="309" y="2247"/>
                  </a:cubicBezTo>
                  <a:cubicBezTo>
                    <a:pt x="454" y="2602"/>
                    <a:pt x="453" y="2956"/>
                    <a:pt x="536" y="3325"/>
                  </a:cubicBezTo>
                  <a:cubicBezTo>
                    <a:pt x="558" y="3432"/>
                    <a:pt x="587" y="3536"/>
                    <a:pt x="603" y="3645"/>
                  </a:cubicBezTo>
                  <a:cubicBezTo>
                    <a:pt x="631" y="3829"/>
                    <a:pt x="647" y="4016"/>
                    <a:pt x="707" y="4194"/>
                  </a:cubicBezTo>
                  <a:cubicBezTo>
                    <a:pt x="793" y="4450"/>
                    <a:pt x="960" y="4678"/>
                    <a:pt x="1061" y="4922"/>
                  </a:cubicBezTo>
                  <a:cubicBezTo>
                    <a:pt x="1165" y="5174"/>
                    <a:pt x="1308" y="5405"/>
                    <a:pt x="1429" y="5636"/>
                  </a:cubicBezTo>
                  <a:cubicBezTo>
                    <a:pt x="1479" y="5731"/>
                    <a:pt x="1546" y="5768"/>
                    <a:pt x="1611" y="5771"/>
                  </a:cubicBezTo>
                  <a:cubicBezTo>
                    <a:pt x="1611" y="5771"/>
                    <a:pt x="1612" y="5771"/>
                    <a:pt x="1613" y="5771"/>
                  </a:cubicBezTo>
                  <a:cubicBezTo>
                    <a:pt x="1736" y="5771"/>
                    <a:pt x="1842" y="5630"/>
                    <a:pt x="1756" y="5466"/>
                  </a:cubicBezTo>
                  <a:cubicBezTo>
                    <a:pt x="1644" y="5251"/>
                    <a:pt x="1659" y="5000"/>
                    <a:pt x="1604" y="4767"/>
                  </a:cubicBezTo>
                  <a:cubicBezTo>
                    <a:pt x="1554" y="4553"/>
                    <a:pt x="1411" y="4393"/>
                    <a:pt x="1302" y="4209"/>
                  </a:cubicBezTo>
                  <a:cubicBezTo>
                    <a:pt x="1132" y="3920"/>
                    <a:pt x="1132" y="3577"/>
                    <a:pt x="1051" y="3260"/>
                  </a:cubicBezTo>
                  <a:cubicBezTo>
                    <a:pt x="1017" y="3131"/>
                    <a:pt x="960" y="3009"/>
                    <a:pt x="901" y="2889"/>
                  </a:cubicBezTo>
                  <a:cubicBezTo>
                    <a:pt x="843" y="2768"/>
                    <a:pt x="781" y="2646"/>
                    <a:pt x="750" y="2517"/>
                  </a:cubicBezTo>
                  <a:cubicBezTo>
                    <a:pt x="687" y="2261"/>
                    <a:pt x="653" y="1997"/>
                    <a:pt x="604" y="1738"/>
                  </a:cubicBezTo>
                  <a:cubicBezTo>
                    <a:pt x="554" y="1469"/>
                    <a:pt x="564" y="1202"/>
                    <a:pt x="528" y="960"/>
                  </a:cubicBezTo>
                  <a:cubicBezTo>
                    <a:pt x="486" y="675"/>
                    <a:pt x="367" y="423"/>
                    <a:pt x="340" y="198"/>
                  </a:cubicBezTo>
                  <a:cubicBezTo>
                    <a:pt x="325" y="84"/>
                    <a:pt x="292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386220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3885597" y="4244675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2"/>
                    <a:pt x="122" y="544"/>
                    <a:pt x="272" y="544"/>
                  </a:cubicBezTo>
                  <a:cubicBezTo>
                    <a:pt x="422" y="544"/>
                    <a:pt x="543" y="422"/>
                    <a:pt x="543" y="272"/>
                  </a:cubicBezTo>
                  <a:cubicBezTo>
                    <a:pt x="543" y="124"/>
                    <a:pt x="422" y="2"/>
                    <a:pt x="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3915658" y="4369774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395637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404517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2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4068653" y="4244675"/>
              <a:ext cx="46956" cy="47129"/>
            </a:xfrm>
            <a:custGeom>
              <a:avLst/>
              <a:gdLst/>
              <a:ahLst/>
              <a:cxnLst/>
              <a:rect l="l" t="t" r="r" b="b"/>
              <a:pathLst>
                <a:path w="542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1"/>
                    <a:pt x="122" y="544"/>
                    <a:pt x="272" y="544"/>
                  </a:cubicBezTo>
                  <a:cubicBezTo>
                    <a:pt x="421" y="544"/>
                    <a:pt x="542" y="421"/>
                    <a:pt x="542" y="272"/>
                  </a:cubicBezTo>
                  <a:cubicBezTo>
                    <a:pt x="542" y="122"/>
                    <a:pt x="421" y="1"/>
                    <a:pt x="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4098629" y="4369774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413934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1" y="0"/>
                  </a:moveTo>
                  <a:cubicBezTo>
                    <a:pt x="121" y="0"/>
                    <a:pt x="0" y="122"/>
                    <a:pt x="0" y="272"/>
                  </a:cubicBezTo>
                  <a:cubicBezTo>
                    <a:pt x="0" y="422"/>
                    <a:pt x="121" y="543"/>
                    <a:pt x="271" y="543"/>
                  </a:cubicBezTo>
                  <a:cubicBezTo>
                    <a:pt x="421" y="543"/>
                    <a:pt x="543" y="422"/>
                    <a:pt x="543" y="272"/>
                  </a:cubicBezTo>
                  <a:cubicBezTo>
                    <a:pt x="543" y="122"/>
                    <a:pt x="421" y="0"/>
                    <a:pt x="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3372380" y="2322103"/>
              <a:ext cx="940943" cy="892600"/>
            </a:xfrm>
            <a:custGeom>
              <a:avLst/>
              <a:gdLst/>
              <a:ahLst/>
              <a:cxnLst/>
              <a:rect l="l" t="t" r="r" b="b"/>
              <a:pathLst>
                <a:path w="10861" h="10303" extrusionOk="0">
                  <a:moveTo>
                    <a:pt x="7512" y="0"/>
                  </a:moveTo>
                  <a:lnTo>
                    <a:pt x="1177" y="380"/>
                  </a:lnTo>
                  <a:cubicBezTo>
                    <a:pt x="1314" y="2543"/>
                    <a:pt x="339" y="5882"/>
                    <a:pt x="121" y="8003"/>
                  </a:cubicBezTo>
                  <a:cubicBezTo>
                    <a:pt x="71" y="8493"/>
                    <a:pt x="31" y="8943"/>
                    <a:pt x="1" y="9364"/>
                  </a:cubicBezTo>
                  <a:cubicBezTo>
                    <a:pt x="1113" y="9964"/>
                    <a:pt x="2372" y="10302"/>
                    <a:pt x="3707" y="10302"/>
                  </a:cubicBezTo>
                  <a:cubicBezTo>
                    <a:pt x="6807" y="10302"/>
                    <a:pt x="9506" y="8473"/>
                    <a:pt x="10861" y="5794"/>
                  </a:cubicBezTo>
                  <a:cubicBezTo>
                    <a:pt x="10498" y="5292"/>
                    <a:pt x="10124" y="4805"/>
                    <a:pt x="9740" y="4335"/>
                  </a:cubicBezTo>
                  <a:cubicBezTo>
                    <a:pt x="8745" y="3117"/>
                    <a:pt x="7063" y="1714"/>
                    <a:pt x="7512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4970768" y="3634515"/>
              <a:ext cx="853615" cy="1075400"/>
            </a:xfrm>
            <a:custGeom>
              <a:avLst/>
              <a:gdLst/>
              <a:ahLst/>
              <a:cxnLst/>
              <a:rect l="l" t="t" r="r" b="b"/>
              <a:pathLst>
                <a:path w="9853" h="12413" extrusionOk="0">
                  <a:moveTo>
                    <a:pt x="5942" y="0"/>
                  </a:moveTo>
                  <a:cubicBezTo>
                    <a:pt x="5678" y="0"/>
                    <a:pt x="5416" y="48"/>
                    <a:pt x="5168" y="148"/>
                  </a:cubicBezTo>
                  <a:cubicBezTo>
                    <a:pt x="6473" y="802"/>
                    <a:pt x="6976" y="2454"/>
                    <a:pt x="6817" y="4060"/>
                  </a:cubicBezTo>
                  <a:cubicBezTo>
                    <a:pt x="6415" y="8136"/>
                    <a:pt x="2512" y="9704"/>
                    <a:pt x="15" y="10399"/>
                  </a:cubicBezTo>
                  <a:lnTo>
                    <a:pt x="1" y="12413"/>
                  </a:lnTo>
                  <a:cubicBezTo>
                    <a:pt x="6141" y="11757"/>
                    <a:pt x="9853" y="8101"/>
                    <a:pt x="9263" y="2121"/>
                  </a:cubicBezTo>
                  <a:lnTo>
                    <a:pt x="9263" y="2121"/>
                  </a:lnTo>
                  <a:cubicBezTo>
                    <a:pt x="9200" y="2658"/>
                    <a:pt x="9042" y="3306"/>
                    <a:pt x="8871" y="3896"/>
                  </a:cubicBezTo>
                  <a:cubicBezTo>
                    <a:pt x="8953" y="1466"/>
                    <a:pt x="7402" y="0"/>
                    <a:pt x="5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4970682" y="4459700"/>
              <a:ext cx="413595" cy="250202"/>
            </a:xfrm>
            <a:custGeom>
              <a:avLst/>
              <a:gdLst/>
              <a:ahLst/>
              <a:cxnLst/>
              <a:rect l="l" t="t" r="r" b="b"/>
              <a:pathLst>
                <a:path w="4774" h="2888" extrusionOk="0">
                  <a:moveTo>
                    <a:pt x="2439" y="1"/>
                  </a:moveTo>
                  <a:cubicBezTo>
                    <a:pt x="1593" y="393"/>
                    <a:pt x="743" y="670"/>
                    <a:pt x="15" y="871"/>
                  </a:cubicBezTo>
                  <a:lnTo>
                    <a:pt x="1" y="2888"/>
                  </a:lnTo>
                  <a:cubicBezTo>
                    <a:pt x="1821" y="2695"/>
                    <a:pt x="3427" y="2235"/>
                    <a:pt x="4774" y="1531"/>
                  </a:cubicBezTo>
                  <a:cubicBezTo>
                    <a:pt x="3427" y="1310"/>
                    <a:pt x="2751" y="526"/>
                    <a:pt x="2439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4694061" y="3773909"/>
              <a:ext cx="678872" cy="1296146"/>
            </a:xfrm>
            <a:custGeom>
              <a:avLst/>
              <a:gdLst/>
              <a:ahLst/>
              <a:cxnLst/>
              <a:rect l="l" t="t" r="r" b="b"/>
              <a:pathLst>
                <a:path w="7836" h="14961" extrusionOk="0">
                  <a:moveTo>
                    <a:pt x="3407" y="1"/>
                  </a:moveTo>
                  <a:cubicBezTo>
                    <a:pt x="2066" y="1"/>
                    <a:pt x="838" y="1030"/>
                    <a:pt x="444" y="2287"/>
                  </a:cubicBezTo>
                  <a:cubicBezTo>
                    <a:pt x="1" y="3696"/>
                    <a:pt x="89" y="7534"/>
                    <a:pt x="144" y="9459"/>
                  </a:cubicBezTo>
                  <a:cubicBezTo>
                    <a:pt x="164" y="10128"/>
                    <a:pt x="185" y="10825"/>
                    <a:pt x="278" y="11496"/>
                  </a:cubicBezTo>
                  <a:cubicBezTo>
                    <a:pt x="295" y="11625"/>
                    <a:pt x="354" y="11776"/>
                    <a:pt x="354" y="11904"/>
                  </a:cubicBezTo>
                  <a:cubicBezTo>
                    <a:pt x="352" y="12391"/>
                    <a:pt x="652" y="13007"/>
                    <a:pt x="1220" y="13209"/>
                  </a:cubicBezTo>
                  <a:cubicBezTo>
                    <a:pt x="1917" y="13456"/>
                    <a:pt x="2630" y="13646"/>
                    <a:pt x="3338" y="13856"/>
                  </a:cubicBezTo>
                  <a:cubicBezTo>
                    <a:pt x="3979" y="14048"/>
                    <a:pt x="4584" y="14327"/>
                    <a:pt x="5214" y="14547"/>
                  </a:cubicBezTo>
                  <a:cubicBezTo>
                    <a:pt x="5622" y="14688"/>
                    <a:pt x="6282" y="14961"/>
                    <a:pt x="6829" y="14961"/>
                  </a:cubicBezTo>
                  <a:cubicBezTo>
                    <a:pt x="7257" y="14961"/>
                    <a:pt x="7617" y="14793"/>
                    <a:pt x="7733" y="14263"/>
                  </a:cubicBezTo>
                  <a:cubicBezTo>
                    <a:pt x="7835" y="13796"/>
                    <a:pt x="7718" y="13249"/>
                    <a:pt x="7498" y="12831"/>
                  </a:cubicBezTo>
                  <a:cubicBezTo>
                    <a:pt x="7046" y="11963"/>
                    <a:pt x="6151" y="11596"/>
                    <a:pt x="5228" y="11542"/>
                  </a:cubicBezTo>
                  <a:cubicBezTo>
                    <a:pt x="4937" y="11526"/>
                    <a:pt x="4643" y="11486"/>
                    <a:pt x="4349" y="11436"/>
                  </a:cubicBezTo>
                  <a:cubicBezTo>
                    <a:pt x="4493" y="11240"/>
                    <a:pt x="4627" y="11053"/>
                    <a:pt x="4750" y="10891"/>
                  </a:cubicBezTo>
                  <a:cubicBezTo>
                    <a:pt x="5371" y="10077"/>
                    <a:pt x="5958" y="9222"/>
                    <a:pt x="6328" y="8259"/>
                  </a:cubicBezTo>
                  <a:cubicBezTo>
                    <a:pt x="6483" y="7855"/>
                    <a:pt x="6585" y="7437"/>
                    <a:pt x="6642" y="7016"/>
                  </a:cubicBezTo>
                  <a:cubicBezTo>
                    <a:pt x="6913" y="5035"/>
                    <a:pt x="6557" y="930"/>
                    <a:pt x="4252" y="142"/>
                  </a:cubicBezTo>
                  <a:cubicBezTo>
                    <a:pt x="3969" y="46"/>
                    <a:pt x="3686" y="1"/>
                    <a:pt x="3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4719618" y="4184811"/>
              <a:ext cx="126227" cy="625072"/>
            </a:xfrm>
            <a:custGeom>
              <a:avLst/>
              <a:gdLst/>
              <a:ahLst/>
              <a:cxnLst/>
              <a:rect l="l" t="t" r="r" b="b"/>
              <a:pathLst>
                <a:path w="1457" h="7215" extrusionOk="0">
                  <a:moveTo>
                    <a:pt x="1397" y="1"/>
                  </a:moveTo>
                  <a:cubicBezTo>
                    <a:pt x="1381" y="1"/>
                    <a:pt x="1364" y="8"/>
                    <a:pt x="1354" y="22"/>
                  </a:cubicBezTo>
                  <a:cubicBezTo>
                    <a:pt x="420" y="1290"/>
                    <a:pt x="397" y="2638"/>
                    <a:pt x="373" y="4063"/>
                  </a:cubicBezTo>
                  <a:cubicBezTo>
                    <a:pt x="356" y="5057"/>
                    <a:pt x="340" y="6086"/>
                    <a:pt x="7" y="7147"/>
                  </a:cubicBezTo>
                  <a:cubicBezTo>
                    <a:pt x="0" y="7174"/>
                    <a:pt x="14" y="7204"/>
                    <a:pt x="43" y="7213"/>
                  </a:cubicBezTo>
                  <a:cubicBezTo>
                    <a:pt x="49" y="7214"/>
                    <a:pt x="54" y="7214"/>
                    <a:pt x="59" y="7214"/>
                  </a:cubicBezTo>
                  <a:cubicBezTo>
                    <a:pt x="83" y="7214"/>
                    <a:pt x="104" y="7199"/>
                    <a:pt x="111" y="7180"/>
                  </a:cubicBezTo>
                  <a:cubicBezTo>
                    <a:pt x="447" y="6106"/>
                    <a:pt x="464" y="5070"/>
                    <a:pt x="480" y="4066"/>
                  </a:cubicBezTo>
                  <a:cubicBezTo>
                    <a:pt x="504" y="2658"/>
                    <a:pt x="525" y="1329"/>
                    <a:pt x="1439" y="87"/>
                  </a:cubicBezTo>
                  <a:cubicBezTo>
                    <a:pt x="1456" y="61"/>
                    <a:pt x="1451" y="29"/>
                    <a:pt x="1428" y="11"/>
                  </a:cubicBezTo>
                  <a:cubicBezTo>
                    <a:pt x="1419" y="4"/>
                    <a:pt x="1408" y="1"/>
                    <a:pt x="1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5172105" y="4896073"/>
              <a:ext cx="100583" cy="176475"/>
            </a:xfrm>
            <a:custGeom>
              <a:avLst/>
              <a:gdLst/>
              <a:ahLst/>
              <a:cxnLst/>
              <a:rect l="l" t="t" r="r" b="b"/>
              <a:pathLst>
                <a:path w="1161" h="2037" extrusionOk="0">
                  <a:moveTo>
                    <a:pt x="61" y="1"/>
                  </a:moveTo>
                  <a:cubicBezTo>
                    <a:pt x="39" y="1"/>
                    <a:pt x="19" y="15"/>
                    <a:pt x="10" y="37"/>
                  </a:cubicBezTo>
                  <a:cubicBezTo>
                    <a:pt x="0" y="64"/>
                    <a:pt x="16" y="94"/>
                    <a:pt x="43" y="104"/>
                  </a:cubicBezTo>
                  <a:cubicBezTo>
                    <a:pt x="83" y="118"/>
                    <a:pt x="1049" y="479"/>
                    <a:pt x="944" y="1980"/>
                  </a:cubicBezTo>
                  <a:cubicBezTo>
                    <a:pt x="942" y="2010"/>
                    <a:pt x="965" y="2035"/>
                    <a:pt x="994" y="2037"/>
                  </a:cubicBezTo>
                  <a:lnTo>
                    <a:pt x="997" y="2037"/>
                  </a:lnTo>
                  <a:cubicBezTo>
                    <a:pt x="1024" y="2037"/>
                    <a:pt x="1047" y="2016"/>
                    <a:pt x="1051" y="1988"/>
                  </a:cubicBezTo>
                  <a:cubicBezTo>
                    <a:pt x="1161" y="402"/>
                    <a:pt x="89" y="8"/>
                    <a:pt x="79" y="4"/>
                  </a:cubicBezTo>
                  <a:cubicBezTo>
                    <a:pt x="73" y="2"/>
                    <a:pt x="67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5268268" y="4868523"/>
              <a:ext cx="95385" cy="172404"/>
            </a:xfrm>
            <a:custGeom>
              <a:avLst/>
              <a:gdLst/>
              <a:ahLst/>
              <a:cxnLst/>
              <a:rect l="l" t="t" r="r" b="b"/>
              <a:pathLst>
                <a:path w="1101" h="1990" extrusionOk="0">
                  <a:moveTo>
                    <a:pt x="61" y="1"/>
                  </a:moveTo>
                  <a:cubicBezTo>
                    <a:pt x="40" y="1"/>
                    <a:pt x="20" y="13"/>
                    <a:pt x="12" y="33"/>
                  </a:cubicBezTo>
                  <a:cubicBezTo>
                    <a:pt x="1" y="60"/>
                    <a:pt x="14" y="92"/>
                    <a:pt x="41" y="103"/>
                  </a:cubicBezTo>
                  <a:cubicBezTo>
                    <a:pt x="79" y="119"/>
                    <a:pt x="992" y="513"/>
                    <a:pt x="936" y="1934"/>
                  </a:cubicBezTo>
                  <a:cubicBezTo>
                    <a:pt x="936" y="1964"/>
                    <a:pt x="960" y="1988"/>
                    <a:pt x="989" y="1989"/>
                  </a:cubicBezTo>
                  <a:lnTo>
                    <a:pt x="990" y="1989"/>
                  </a:lnTo>
                  <a:cubicBezTo>
                    <a:pt x="1019" y="1989"/>
                    <a:pt x="1043" y="1968"/>
                    <a:pt x="1042" y="1939"/>
                  </a:cubicBezTo>
                  <a:cubicBezTo>
                    <a:pt x="1100" y="442"/>
                    <a:pt x="92" y="8"/>
                    <a:pt x="82" y="5"/>
                  </a:cubicBezTo>
                  <a:cubicBezTo>
                    <a:pt x="76" y="2"/>
                    <a:pt x="68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4917402" y="4760058"/>
              <a:ext cx="158282" cy="47649"/>
            </a:xfrm>
            <a:custGeom>
              <a:avLst/>
              <a:gdLst/>
              <a:ahLst/>
              <a:cxnLst/>
              <a:rect l="l" t="t" r="r" b="b"/>
              <a:pathLst>
                <a:path w="1827" h="550" extrusionOk="0">
                  <a:moveTo>
                    <a:pt x="1772" y="0"/>
                  </a:moveTo>
                  <a:cubicBezTo>
                    <a:pt x="493" y="0"/>
                    <a:pt x="39" y="439"/>
                    <a:pt x="22" y="459"/>
                  </a:cubicBezTo>
                  <a:cubicBezTo>
                    <a:pt x="0" y="480"/>
                    <a:pt x="0" y="513"/>
                    <a:pt x="22" y="534"/>
                  </a:cubicBezTo>
                  <a:cubicBezTo>
                    <a:pt x="32" y="544"/>
                    <a:pt x="44" y="550"/>
                    <a:pt x="59" y="550"/>
                  </a:cubicBezTo>
                  <a:cubicBezTo>
                    <a:pt x="72" y="550"/>
                    <a:pt x="86" y="544"/>
                    <a:pt x="96" y="536"/>
                  </a:cubicBezTo>
                  <a:cubicBezTo>
                    <a:pt x="100" y="530"/>
                    <a:pt x="543" y="107"/>
                    <a:pt x="1772" y="107"/>
                  </a:cubicBezTo>
                  <a:cubicBezTo>
                    <a:pt x="1802" y="107"/>
                    <a:pt x="1826" y="82"/>
                    <a:pt x="1826" y="53"/>
                  </a:cubicBezTo>
                  <a:cubicBezTo>
                    <a:pt x="1826" y="23"/>
                    <a:pt x="1801" y="0"/>
                    <a:pt x="1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4156673" y="3103018"/>
              <a:ext cx="517384" cy="2038522"/>
            </a:xfrm>
            <a:custGeom>
              <a:avLst/>
              <a:gdLst/>
              <a:ahLst/>
              <a:cxnLst/>
              <a:rect l="l" t="t" r="r" b="b"/>
              <a:pathLst>
                <a:path w="5972" h="23530" extrusionOk="0">
                  <a:moveTo>
                    <a:pt x="2395" y="0"/>
                  </a:moveTo>
                  <a:cubicBezTo>
                    <a:pt x="1730" y="0"/>
                    <a:pt x="1065" y="355"/>
                    <a:pt x="772" y="1038"/>
                  </a:cubicBezTo>
                  <a:cubicBezTo>
                    <a:pt x="0" y="2849"/>
                    <a:pt x="742" y="5559"/>
                    <a:pt x="1442" y="7253"/>
                  </a:cubicBezTo>
                  <a:cubicBezTo>
                    <a:pt x="1642" y="7736"/>
                    <a:pt x="1916" y="8196"/>
                    <a:pt x="2040" y="8707"/>
                  </a:cubicBezTo>
                  <a:cubicBezTo>
                    <a:pt x="2250" y="9581"/>
                    <a:pt x="2235" y="10532"/>
                    <a:pt x="2242" y="11423"/>
                  </a:cubicBezTo>
                  <a:cubicBezTo>
                    <a:pt x="2256" y="13309"/>
                    <a:pt x="2237" y="15195"/>
                    <a:pt x="2192" y="17080"/>
                  </a:cubicBezTo>
                  <a:cubicBezTo>
                    <a:pt x="2159" y="18373"/>
                    <a:pt x="2180" y="19690"/>
                    <a:pt x="2028" y="20976"/>
                  </a:cubicBezTo>
                  <a:cubicBezTo>
                    <a:pt x="1998" y="21229"/>
                    <a:pt x="1598" y="21512"/>
                    <a:pt x="1419" y="21806"/>
                  </a:cubicBezTo>
                  <a:cubicBezTo>
                    <a:pt x="1266" y="22056"/>
                    <a:pt x="1222" y="22328"/>
                    <a:pt x="1222" y="22560"/>
                  </a:cubicBezTo>
                  <a:cubicBezTo>
                    <a:pt x="1222" y="23281"/>
                    <a:pt x="2030" y="23462"/>
                    <a:pt x="3341" y="23524"/>
                  </a:cubicBezTo>
                  <a:cubicBezTo>
                    <a:pt x="3427" y="23528"/>
                    <a:pt x="3513" y="23530"/>
                    <a:pt x="3600" y="23530"/>
                  </a:cubicBezTo>
                  <a:cubicBezTo>
                    <a:pt x="4301" y="23530"/>
                    <a:pt x="5015" y="23397"/>
                    <a:pt x="5329" y="23149"/>
                  </a:cubicBezTo>
                  <a:cubicBezTo>
                    <a:pt x="5569" y="22962"/>
                    <a:pt x="5577" y="22413"/>
                    <a:pt x="5439" y="22097"/>
                  </a:cubicBezTo>
                  <a:cubicBezTo>
                    <a:pt x="5296" y="21770"/>
                    <a:pt x="4922" y="21296"/>
                    <a:pt x="4872" y="21051"/>
                  </a:cubicBezTo>
                  <a:cubicBezTo>
                    <a:pt x="4826" y="20826"/>
                    <a:pt x="5172" y="18502"/>
                    <a:pt x="5334" y="17372"/>
                  </a:cubicBezTo>
                  <a:cubicBezTo>
                    <a:pt x="5543" y="15930"/>
                    <a:pt x="5660" y="14475"/>
                    <a:pt x="5761" y="13023"/>
                  </a:cubicBezTo>
                  <a:cubicBezTo>
                    <a:pt x="5900" y="11042"/>
                    <a:pt x="5971" y="9050"/>
                    <a:pt x="5647" y="7085"/>
                  </a:cubicBezTo>
                  <a:cubicBezTo>
                    <a:pt x="5292" y="4943"/>
                    <a:pt x="5072" y="2646"/>
                    <a:pt x="3865" y="778"/>
                  </a:cubicBezTo>
                  <a:cubicBezTo>
                    <a:pt x="3524" y="255"/>
                    <a:pt x="2959" y="0"/>
                    <a:pt x="2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4218356" y="3551000"/>
              <a:ext cx="138356" cy="1373771"/>
            </a:xfrm>
            <a:custGeom>
              <a:avLst/>
              <a:gdLst/>
              <a:ahLst/>
              <a:cxnLst/>
              <a:rect l="l" t="t" r="r" b="b"/>
              <a:pathLst>
                <a:path w="1597" h="15857" extrusionOk="0">
                  <a:moveTo>
                    <a:pt x="59" y="1"/>
                  </a:moveTo>
                  <a:cubicBezTo>
                    <a:pt x="54" y="1"/>
                    <a:pt x="50" y="1"/>
                    <a:pt x="46" y="2"/>
                  </a:cubicBezTo>
                  <a:cubicBezTo>
                    <a:pt x="18" y="9"/>
                    <a:pt x="1" y="38"/>
                    <a:pt x="6" y="66"/>
                  </a:cubicBezTo>
                  <a:cubicBezTo>
                    <a:pt x="219" y="913"/>
                    <a:pt x="490" y="1640"/>
                    <a:pt x="682" y="2100"/>
                  </a:cubicBezTo>
                  <a:cubicBezTo>
                    <a:pt x="747" y="2261"/>
                    <a:pt x="823" y="2419"/>
                    <a:pt x="896" y="2575"/>
                  </a:cubicBezTo>
                  <a:cubicBezTo>
                    <a:pt x="1041" y="2886"/>
                    <a:pt x="1194" y="3208"/>
                    <a:pt x="1276" y="3547"/>
                  </a:cubicBezTo>
                  <a:cubicBezTo>
                    <a:pt x="1467" y="4334"/>
                    <a:pt x="1470" y="5184"/>
                    <a:pt x="1475" y="6005"/>
                  </a:cubicBezTo>
                  <a:lnTo>
                    <a:pt x="1478" y="6252"/>
                  </a:lnTo>
                  <a:cubicBezTo>
                    <a:pt x="1493" y="8101"/>
                    <a:pt x="1475" y="10004"/>
                    <a:pt x="1428" y="11907"/>
                  </a:cubicBezTo>
                  <a:cubicBezTo>
                    <a:pt x="1421" y="12210"/>
                    <a:pt x="1417" y="12516"/>
                    <a:pt x="1411" y="12821"/>
                  </a:cubicBezTo>
                  <a:cubicBezTo>
                    <a:pt x="1395" y="13802"/>
                    <a:pt x="1381" y="14816"/>
                    <a:pt x="1264" y="15798"/>
                  </a:cubicBezTo>
                  <a:cubicBezTo>
                    <a:pt x="1260" y="15827"/>
                    <a:pt x="1281" y="15854"/>
                    <a:pt x="1310" y="15857"/>
                  </a:cubicBezTo>
                  <a:lnTo>
                    <a:pt x="1317" y="15857"/>
                  </a:lnTo>
                  <a:cubicBezTo>
                    <a:pt x="1344" y="15857"/>
                    <a:pt x="1367" y="15837"/>
                    <a:pt x="1368" y="15811"/>
                  </a:cubicBezTo>
                  <a:cubicBezTo>
                    <a:pt x="1487" y="14823"/>
                    <a:pt x="1503" y="13806"/>
                    <a:pt x="1517" y="12823"/>
                  </a:cubicBezTo>
                  <a:cubicBezTo>
                    <a:pt x="1520" y="12517"/>
                    <a:pt x="1525" y="12213"/>
                    <a:pt x="1533" y="11909"/>
                  </a:cubicBezTo>
                  <a:cubicBezTo>
                    <a:pt x="1581" y="10004"/>
                    <a:pt x="1597" y="8101"/>
                    <a:pt x="1583" y="6249"/>
                  </a:cubicBezTo>
                  <a:lnTo>
                    <a:pt x="1581" y="6003"/>
                  </a:lnTo>
                  <a:cubicBezTo>
                    <a:pt x="1577" y="5177"/>
                    <a:pt x="1573" y="4321"/>
                    <a:pt x="1380" y="3522"/>
                  </a:cubicBezTo>
                  <a:cubicBezTo>
                    <a:pt x="1296" y="3172"/>
                    <a:pt x="1141" y="2845"/>
                    <a:pt x="991" y="2529"/>
                  </a:cubicBezTo>
                  <a:cubicBezTo>
                    <a:pt x="920" y="2377"/>
                    <a:pt x="846" y="2217"/>
                    <a:pt x="780" y="2058"/>
                  </a:cubicBezTo>
                  <a:cubicBezTo>
                    <a:pt x="592" y="1601"/>
                    <a:pt x="322" y="880"/>
                    <a:pt x="110" y="42"/>
                  </a:cubicBezTo>
                  <a:cubicBezTo>
                    <a:pt x="104" y="18"/>
                    <a:pt x="83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4486054" y="3165568"/>
              <a:ext cx="192936" cy="1765795"/>
            </a:xfrm>
            <a:custGeom>
              <a:avLst/>
              <a:gdLst/>
              <a:ahLst/>
              <a:cxnLst/>
              <a:rect l="l" t="t" r="r" b="b"/>
              <a:pathLst>
                <a:path w="2227" h="20382" extrusionOk="0">
                  <a:moveTo>
                    <a:pt x="61" y="1"/>
                  </a:moveTo>
                  <a:cubicBezTo>
                    <a:pt x="52" y="1"/>
                    <a:pt x="42" y="4"/>
                    <a:pt x="33" y="9"/>
                  </a:cubicBezTo>
                  <a:cubicBezTo>
                    <a:pt x="7" y="25"/>
                    <a:pt x="0" y="58"/>
                    <a:pt x="17" y="82"/>
                  </a:cubicBezTo>
                  <a:cubicBezTo>
                    <a:pt x="1060" y="1695"/>
                    <a:pt x="1362" y="3640"/>
                    <a:pt x="1655" y="5519"/>
                  </a:cubicBezTo>
                  <a:cubicBezTo>
                    <a:pt x="1699" y="5805"/>
                    <a:pt x="1745" y="6089"/>
                    <a:pt x="1791" y="6370"/>
                  </a:cubicBezTo>
                  <a:cubicBezTo>
                    <a:pt x="2118" y="8346"/>
                    <a:pt x="2038" y="10387"/>
                    <a:pt x="1904" y="12296"/>
                  </a:cubicBezTo>
                  <a:cubicBezTo>
                    <a:pt x="1811" y="13616"/>
                    <a:pt x="1694" y="15150"/>
                    <a:pt x="1480" y="16642"/>
                  </a:cubicBezTo>
                  <a:lnTo>
                    <a:pt x="1427" y="17005"/>
                  </a:lnTo>
                  <a:cubicBezTo>
                    <a:pt x="1190" y="18649"/>
                    <a:pt x="980" y="20143"/>
                    <a:pt x="1018" y="20339"/>
                  </a:cubicBezTo>
                  <a:cubicBezTo>
                    <a:pt x="1024" y="20363"/>
                    <a:pt x="1045" y="20381"/>
                    <a:pt x="1070" y="20381"/>
                  </a:cubicBezTo>
                  <a:cubicBezTo>
                    <a:pt x="1074" y="20381"/>
                    <a:pt x="1077" y="20381"/>
                    <a:pt x="1081" y="20377"/>
                  </a:cubicBezTo>
                  <a:cubicBezTo>
                    <a:pt x="1110" y="20371"/>
                    <a:pt x="1127" y="20343"/>
                    <a:pt x="1123" y="20314"/>
                  </a:cubicBezTo>
                  <a:cubicBezTo>
                    <a:pt x="1083" y="20121"/>
                    <a:pt x="1375" y="18103"/>
                    <a:pt x="1532" y="17017"/>
                  </a:cubicBezTo>
                  <a:lnTo>
                    <a:pt x="1584" y="16656"/>
                  </a:lnTo>
                  <a:cubicBezTo>
                    <a:pt x="1799" y="15160"/>
                    <a:pt x="1918" y="13623"/>
                    <a:pt x="2011" y="12303"/>
                  </a:cubicBezTo>
                  <a:cubicBezTo>
                    <a:pt x="2146" y="10385"/>
                    <a:pt x="2226" y="8339"/>
                    <a:pt x="1896" y="6352"/>
                  </a:cubicBezTo>
                  <a:cubicBezTo>
                    <a:pt x="1849" y="6072"/>
                    <a:pt x="1805" y="5788"/>
                    <a:pt x="1761" y="5502"/>
                  </a:cubicBezTo>
                  <a:cubicBezTo>
                    <a:pt x="1467" y="3613"/>
                    <a:pt x="1161" y="1658"/>
                    <a:pt x="106" y="25"/>
                  </a:cubicBezTo>
                  <a:cubicBezTo>
                    <a:pt x="96" y="9"/>
                    <a:pt x="79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4360868" y="4975516"/>
              <a:ext cx="45570" cy="165473"/>
            </a:xfrm>
            <a:custGeom>
              <a:avLst/>
              <a:gdLst/>
              <a:ahLst/>
              <a:cxnLst/>
              <a:rect l="l" t="t" r="r" b="b"/>
              <a:pathLst>
                <a:path w="526" h="1910" extrusionOk="0">
                  <a:moveTo>
                    <a:pt x="472" y="1"/>
                  </a:moveTo>
                  <a:cubicBezTo>
                    <a:pt x="442" y="1"/>
                    <a:pt x="419" y="26"/>
                    <a:pt x="419" y="55"/>
                  </a:cubicBezTo>
                  <a:cubicBezTo>
                    <a:pt x="419" y="200"/>
                    <a:pt x="359" y="360"/>
                    <a:pt x="292" y="543"/>
                  </a:cubicBezTo>
                  <a:cubicBezTo>
                    <a:pt x="162" y="897"/>
                    <a:pt x="0" y="1340"/>
                    <a:pt x="223" y="1877"/>
                  </a:cubicBezTo>
                  <a:cubicBezTo>
                    <a:pt x="233" y="1897"/>
                    <a:pt x="252" y="1910"/>
                    <a:pt x="273" y="1910"/>
                  </a:cubicBezTo>
                  <a:cubicBezTo>
                    <a:pt x="280" y="1910"/>
                    <a:pt x="287" y="1907"/>
                    <a:pt x="294" y="1905"/>
                  </a:cubicBezTo>
                  <a:cubicBezTo>
                    <a:pt x="322" y="1895"/>
                    <a:pt x="334" y="1862"/>
                    <a:pt x="323" y="1835"/>
                  </a:cubicBezTo>
                  <a:cubicBezTo>
                    <a:pt x="115" y="1336"/>
                    <a:pt x="263" y="934"/>
                    <a:pt x="393" y="579"/>
                  </a:cubicBezTo>
                  <a:cubicBezTo>
                    <a:pt x="462" y="393"/>
                    <a:pt x="526" y="219"/>
                    <a:pt x="526" y="55"/>
                  </a:cubicBezTo>
                  <a:cubicBezTo>
                    <a:pt x="526" y="25"/>
                    <a:pt x="500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4501215" y="4979761"/>
              <a:ext cx="38206" cy="163740"/>
            </a:xfrm>
            <a:custGeom>
              <a:avLst/>
              <a:gdLst/>
              <a:ahLst/>
              <a:cxnLst/>
              <a:rect l="l" t="t" r="r" b="b"/>
              <a:pathLst>
                <a:path w="441" h="1890" extrusionOk="0">
                  <a:moveTo>
                    <a:pt x="55" y="0"/>
                  </a:moveTo>
                  <a:cubicBezTo>
                    <a:pt x="24" y="0"/>
                    <a:pt x="1" y="26"/>
                    <a:pt x="1" y="54"/>
                  </a:cubicBezTo>
                  <a:cubicBezTo>
                    <a:pt x="1" y="214"/>
                    <a:pt x="52" y="386"/>
                    <a:pt x="107" y="565"/>
                  </a:cubicBezTo>
                  <a:cubicBezTo>
                    <a:pt x="209" y="915"/>
                    <a:pt x="328" y="1314"/>
                    <a:pt x="162" y="1819"/>
                  </a:cubicBezTo>
                  <a:cubicBezTo>
                    <a:pt x="152" y="1848"/>
                    <a:pt x="167" y="1878"/>
                    <a:pt x="195" y="1886"/>
                  </a:cubicBezTo>
                  <a:cubicBezTo>
                    <a:pt x="201" y="1889"/>
                    <a:pt x="207" y="1889"/>
                    <a:pt x="212" y="1889"/>
                  </a:cubicBezTo>
                  <a:cubicBezTo>
                    <a:pt x="235" y="1889"/>
                    <a:pt x="255" y="1875"/>
                    <a:pt x="264" y="1851"/>
                  </a:cubicBezTo>
                  <a:cubicBezTo>
                    <a:pt x="441" y="1314"/>
                    <a:pt x="312" y="882"/>
                    <a:pt x="208" y="535"/>
                  </a:cubicBezTo>
                  <a:cubicBezTo>
                    <a:pt x="155" y="356"/>
                    <a:pt x="108" y="199"/>
                    <a:pt x="108" y="54"/>
                  </a:cubicBezTo>
                  <a:cubicBezTo>
                    <a:pt x="108" y="23"/>
                    <a:pt x="84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2993358" y="1565533"/>
              <a:ext cx="1460406" cy="1524343"/>
            </a:xfrm>
            <a:custGeom>
              <a:avLst/>
              <a:gdLst/>
              <a:ahLst/>
              <a:cxnLst/>
              <a:rect l="l" t="t" r="r" b="b"/>
              <a:pathLst>
                <a:path w="16857" h="17595" extrusionOk="0">
                  <a:moveTo>
                    <a:pt x="8429" y="1"/>
                  </a:moveTo>
                  <a:cubicBezTo>
                    <a:pt x="6193" y="1"/>
                    <a:pt x="4050" y="927"/>
                    <a:pt x="2469" y="2577"/>
                  </a:cubicBezTo>
                  <a:cubicBezTo>
                    <a:pt x="889" y="4227"/>
                    <a:pt x="1" y="6465"/>
                    <a:pt x="1" y="8798"/>
                  </a:cubicBezTo>
                  <a:cubicBezTo>
                    <a:pt x="1" y="11131"/>
                    <a:pt x="889" y="13368"/>
                    <a:pt x="2469" y="15019"/>
                  </a:cubicBezTo>
                  <a:cubicBezTo>
                    <a:pt x="4050" y="16668"/>
                    <a:pt x="6193" y="17594"/>
                    <a:pt x="8429" y="17594"/>
                  </a:cubicBezTo>
                  <a:cubicBezTo>
                    <a:pt x="10664" y="17594"/>
                    <a:pt x="12807" y="16668"/>
                    <a:pt x="14388" y="15019"/>
                  </a:cubicBezTo>
                  <a:cubicBezTo>
                    <a:pt x="15968" y="13368"/>
                    <a:pt x="16856" y="11131"/>
                    <a:pt x="16856" y="8798"/>
                  </a:cubicBezTo>
                  <a:cubicBezTo>
                    <a:pt x="16856" y="6465"/>
                    <a:pt x="15968" y="4227"/>
                    <a:pt x="14388" y="2577"/>
                  </a:cubicBezTo>
                  <a:cubicBezTo>
                    <a:pt x="12807" y="927"/>
                    <a:pt x="10664" y="1"/>
                    <a:pt x="8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3723332" y="1748849"/>
              <a:ext cx="628364" cy="578895"/>
            </a:xfrm>
            <a:custGeom>
              <a:avLst/>
              <a:gdLst/>
              <a:ahLst/>
              <a:cxnLst/>
              <a:rect l="l" t="t" r="r" b="b"/>
              <a:pathLst>
                <a:path w="7253" h="6682" extrusionOk="0">
                  <a:moveTo>
                    <a:pt x="5075" y="1"/>
                  </a:moveTo>
                  <a:lnTo>
                    <a:pt x="0" y="6682"/>
                  </a:lnTo>
                  <a:lnTo>
                    <a:pt x="7252" y="2764"/>
                  </a:lnTo>
                  <a:cubicBezTo>
                    <a:pt x="6721" y="1690"/>
                    <a:pt x="5979" y="749"/>
                    <a:pt x="5075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3062058" y="2327648"/>
              <a:ext cx="661631" cy="527261"/>
            </a:xfrm>
            <a:custGeom>
              <a:avLst/>
              <a:gdLst/>
              <a:ahLst/>
              <a:cxnLst/>
              <a:rect l="l" t="t" r="r" b="b"/>
              <a:pathLst>
                <a:path w="7637" h="6086" extrusionOk="0">
                  <a:moveTo>
                    <a:pt x="7636" y="1"/>
                  </a:moveTo>
                  <a:lnTo>
                    <a:pt x="0" y="3102"/>
                  </a:lnTo>
                  <a:cubicBezTo>
                    <a:pt x="411" y="4228"/>
                    <a:pt x="1048" y="5246"/>
                    <a:pt x="1861" y="6086"/>
                  </a:cubicBezTo>
                  <a:lnTo>
                    <a:pt x="7636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3323432" y="2327648"/>
              <a:ext cx="400254" cy="692907"/>
            </a:xfrm>
            <a:custGeom>
              <a:avLst/>
              <a:gdLst/>
              <a:ahLst/>
              <a:cxnLst/>
              <a:rect l="l" t="t" r="r" b="b"/>
              <a:pathLst>
                <a:path w="4620" h="7998" extrusionOk="0">
                  <a:moveTo>
                    <a:pt x="4619" y="1"/>
                  </a:moveTo>
                  <a:lnTo>
                    <a:pt x="0" y="7080"/>
                  </a:lnTo>
                  <a:cubicBezTo>
                    <a:pt x="526" y="7454"/>
                    <a:pt x="1100" y="7765"/>
                    <a:pt x="1711" y="79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3291984" y="189569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8"/>
                    <a:pt x="1" y="4501"/>
                  </a:cubicBezTo>
                  <a:cubicBezTo>
                    <a:pt x="1" y="6406"/>
                    <a:pt x="930" y="7769"/>
                    <a:pt x="1370" y="9237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7"/>
                  </a:cubicBezTo>
                  <a:cubicBezTo>
                    <a:pt x="9173" y="7769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2970400" y="1542575"/>
              <a:ext cx="1506323" cy="1570433"/>
            </a:xfrm>
            <a:custGeom>
              <a:avLst/>
              <a:gdLst/>
              <a:ahLst/>
              <a:cxnLst/>
              <a:rect l="l" t="t" r="r" b="b"/>
              <a:pathLst>
                <a:path w="17387" h="18127" extrusionOk="0">
                  <a:moveTo>
                    <a:pt x="8694" y="531"/>
                  </a:moveTo>
                  <a:cubicBezTo>
                    <a:pt x="13202" y="531"/>
                    <a:pt x="16856" y="4351"/>
                    <a:pt x="16856" y="9063"/>
                  </a:cubicBezTo>
                  <a:cubicBezTo>
                    <a:pt x="16856" y="13774"/>
                    <a:pt x="13202" y="17594"/>
                    <a:pt x="8694" y="17594"/>
                  </a:cubicBezTo>
                  <a:cubicBezTo>
                    <a:pt x="4185" y="17594"/>
                    <a:pt x="531" y="13774"/>
                    <a:pt x="531" y="9063"/>
                  </a:cubicBezTo>
                  <a:cubicBezTo>
                    <a:pt x="531" y="4352"/>
                    <a:pt x="4185" y="531"/>
                    <a:pt x="8694" y="531"/>
                  </a:cubicBezTo>
                  <a:close/>
                  <a:moveTo>
                    <a:pt x="8694" y="0"/>
                  </a:moveTo>
                  <a:cubicBezTo>
                    <a:pt x="3900" y="0"/>
                    <a:pt x="0" y="4065"/>
                    <a:pt x="0" y="9063"/>
                  </a:cubicBezTo>
                  <a:cubicBezTo>
                    <a:pt x="0" y="14060"/>
                    <a:pt x="3900" y="18126"/>
                    <a:pt x="8694" y="18126"/>
                  </a:cubicBezTo>
                  <a:cubicBezTo>
                    <a:pt x="13487" y="18126"/>
                    <a:pt x="17387" y="14060"/>
                    <a:pt x="17387" y="9063"/>
                  </a:cubicBezTo>
                  <a:cubicBezTo>
                    <a:pt x="17387" y="4065"/>
                    <a:pt x="13487" y="0"/>
                    <a:pt x="86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3011811" y="1583985"/>
              <a:ext cx="1423500" cy="748440"/>
            </a:xfrm>
            <a:custGeom>
              <a:avLst/>
              <a:gdLst/>
              <a:ahLst/>
              <a:cxnLst/>
              <a:rect l="l" t="t" r="r" b="b"/>
              <a:pathLst>
                <a:path w="16431" h="8639" extrusionOk="0">
                  <a:moveTo>
                    <a:pt x="8216" y="1"/>
                  </a:moveTo>
                  <a:cubicBezTo>
                    <a:pt x="3686" y="1"/>
                    <a:pt x="1" y="3851"/>
                    <a:pt x="1" y="8585"/>
                  </a:cubicBezTo>
                  <a:cubicBezTo>
                    <a:pt x="1" y="8615"/>
                    <a:pt x="23" y="8639"/>
                    <a:pt x="53" y="8639"/>
                  </a:cubicBezTo>
                  <a:cubicBezTo>
                    <a:pt x="83" y="8639"/>
                    <a:pt x="108" y="8613"/>
                    <a:pt x="108" y="8585"/>
                  </a:cubicBezTo>
                  <a:cubicBezTo>
                    <a:pt x="108" y="3910"/>
                    <a:pt x="3744" y="108"/>
                    <a:pt x="8216" y="108"/>
                  </a:cubicBezTo>
                  <a:cubicBezTo>
                    <a:pt x="12687" y="108"/>
                    <a:pt x="16323" y="3910"/>
                    <a:pt x="16323" y="8585"/>
                  </a:cubicBezTo>
                  <a:cubicBezTo>
                    <a:pt x="16323" y="8615"/>
                    <a:pt x="16349" y="8639"/>
                    <a:pt x="16378" y="8639"/>
                  </a:cubicBezTo>
                  <a:cubicBezTo>
                    <a:pt x="16406" y="8639"/>
                    <a:pt x="16430" y="8615"/>
                    <a:pt x="16430" y="8585"/>
                  </a:cubicBezTo>
                  <a:cubicBezTo>
                    <a:pt x="16430" y="3851"/>
                    <a:pt x="12745" y="1"/>
                    <a:pt x="8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3863592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3360" y="1"/>
                  </a:moveTo>
                  <a:cubicBezTo>
                    <a:pt x="3004" y="1"/>
                    <a:pt x="2666" y="405"/>
                    <a:pt x="2464" y="617"/>
                  </a:cubicBezTo>
                  <a:cubicBezTo>
                    <a:pt x="2019" y="1086"/>
                    <a:pt x="1571" y="1546"/>
                    <a:pt x="1171" y="2050"/>
                  </a:cubicBezTo>
                  <a:cubicBezTo>
                    <a:pt x="806" y="2511"/>
                    <a:pt x="445" y="2981"/>
                    <a:pt x="1" y="3388"/>
                  </a:cubicBezTo>
                  <a:lnTo>
                    <a:pt x="3240" y="6195"/>
                  </a:lnTo>
                  <a:cubicBezTo>
                    <a:pt x="3420" y="6100"/>
                    <a:pt x="3396" y="5853"/>
                    <a:pt x="3419" y="5657"/>
                  </a:cubicBezTo>
                  <a:cubicBezTo>
                    <a:pt x="3443" y="5448"/>
                    <a:pt x="3547" y="5250"/>
                    <a:pt x="3639" y="5059"/>
                  </a:cubicBezTo>
                  <a:cubicBezTo>
                    <a:pt x="3790" y="4746"/>
                    <a:pt x="3906" y="4408"/>
                    <a:pt x="3990" y="4075"/>
                  </a:cubicBezTo>
                  <a:cubicBezTo>
                    <a:pt x="4098" y="3647"/>
                    <a:pt x="4183" y="3210"/>
                    <a:pt x="4193" y="2767"/>
                  </a:cubicBezTo>
                  <a:cubicBezTo>
                    <a:pt x="4205" y="2302"/>
                    <a:pt x="4147" y="150"/>
                    <a:pt x="3450" y="10"/>
                  </a:cubicBezTo>
                  <a:cubicBezTo>
                    <a:pt x="3420" y="4"/>
                    <a:pt x="3390" y="1"/>
                    <a:pt x="3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3934458" y="1650607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2651" y="0"/>
                  </a:moveTo>
                  <a:cubicBezTo>
                    <a:pt x="2626" y="0"/>
                    <a:pt x="2598" y="16"/>
                    <a:pt x="2568" y="53"/>
                  </a:cubicBezTo>
                  <a:cubicBezTo>
                    <a:pt x="2074" y="645"/>
                    <a:pt x="904" y="2051"/>
                    <a:pt x="1" y="3165"/>
                  </a:cubicBezTo>
                  <a:lnTo>
                    <a:pt x="1978" y="4786"/>
                  </a:lnTo>
                  <a:cubicBezTo>
                    <a:pt x="2745" y="3575"/>
                    <a:pt x="2918" y="2261"/>
                    <a:pt x="2943" y="1830"/>
                  </a:cubicBezTo>
                  <a:cubicBezTo>
                    <a:pt x="2963" y="1489"/>
                    <a:pt x="2946" y="1145"/>
                    <a:pt x="2903" y="805"/>
                  </a:cubicBezTo>
                  <a:cubicBezTo>
                    <a:pt x="2895" y="728"/>
                    <a:pt x="2824" y="0"/>
                    <a:pt x="2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3929173" y="1645842"/>
              <a:ext cx="261724" cy="283643"/>
            </a:xfrm>
            <a:custGeom>
              <a:avLst/>
              <a:gdLst/>
              <a:ahLst/>
              <a:cxnLst/>
              <a:rect l="l" t="t" r="r" b="b"/>
              <a:pathLst>
                <a:path w="3021" h="3274" extrusionOk="0">
                  <a:moveTo>
                    <a:pt x="2713" y="0"/>
                  </a:moveTo>
                  <a:cubicBezTo>
                    <a:pt x="2678" y="0"/>
                    <a:pt x="2635" y="16"/>
                    <a:pt x="2589" y="72"/>
                  </a:cubicBezTo>
                  <a:cubicBezTo>
                    <a:pt x="2229" y="503"/>
                    <a:pt x="983" y="1999"/>
                    <a:pt x="20" y="3186"/>
                  </a:cubicBezTo>
                  <a:cubicBezTo>
                    <a:pt x="0" y="3209"/>
                    <a:pt x="5" y="3243"/>
                    <a:pt x="27" y="3260"/>
                  </a:cubicBezTo>
                  <a:cubicBezTo>
                    <a:pt x="37" y="3270"/>
                    <a:pt x="49" y="3273"/>
                    <a:pt x="62" y="3273"/>
                  </a:cubicBezTo>
                  <a:cubicBezTo>
                    <a:pt x="77" y="3273"/>
                    <a:pt x="93" y="3266"/>
                    <a:pt x="100" y="3253"/>
                  </a:cubicBezTo>
                  <a:cubicBezTo>
                    <a:pt x="1063" y="2068"/>
                    <a:pt x="2310" y="572"/>
                    <a:pt x="2669" y="140"/>
                  </a:cubicBezTo>
                  <a:cubicBezTo>
                    <a:pt x="2688" y="119"/>
                    <a:pt x="2702" y="108"/>
                    <a:pt x="2710" y="108"/>
                  </a:cubicBezTo>
                  <a:cubicBezTo>
                    <a:pt x="2711" y="108"/>
                    <a:pt x="2712" y="109"/>
                    <a:pt x="2713" y="109"/>
                  </a:cubicBezTo>
                  <a:cubicBezTo>
                    <a:pt x="2726" y="112"/>
                    <a:pt x="2832" y="162"/>
                    <a:pt x="2907" y="843"/>
                  </a:cubicBezTo>
                  <a:lnTo>
                    <a:pt x="2912" y="866"/>
                  </a:lnTo>
                  <a:cubicBezTo>
                    <a:pt x="2914" y="892"/>
                    <a:pt x="2937" y="912"/>
                    <a:pt x="2963" y="912"/>
                  </a:cubicBezTo>
                  <a:cubicBezTo>
                    <a:pt x="2965" y="912"/>
                    <a:pt x="2968" y="912"/>
                    <a:pt x="2970" y="911"/>
                  </a:cubicBezTo>
                  <a:cubicBezTo>
                    <a:pt x="2999" y="909"/>
                    <a:pt x="3020" y="881"/>
                    <a:pt x="3017" y="853"/>
                  </a:cubicBezTo>
                  <a:lnTo>
                    <a:pt x="3014" y="830"/>
                  </a:lnTo>
                  <a:cubicBezTo>
                    <a:pt x="2936" y="139"/>
                    <a:pt x="2824" y="29"/>
                    <a:pt x="2746" y="5"/>
                  </a:cubicBezTo>
                  <a:cubicBezTo>
                    <a:pt x="2736" y="2"/>
                    <a:pt x="2725" y="0"/>
                    <a:pt x="2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3231254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845" y="1"/>
                  </a:moveTo>
                  <a:cubicBezTo>
                    <a:pt x="815" y="1"/>
                    <a:pt x="785" y="4"/>
                    <a:pt x="754" y="10"/>
                  </a:cubicBezTo>
                  <a:cubicBezTo>
                    <a:pt x="59" y="150"/>
                    <a:pt x="0" y="2302"/>
                    <a:pt x="12" y="2767"/>
                  </a:cubicBezTo>
                  <a:cubicBezTo>
                    <a:pt x="23" y="3210"/>
                    <a:pt x="108" y="3647"/>
                    <a:pt x="216" y="4075"/>
                  </a:cubicBezTo>
                  <a:cubicBezTo>
                    <a:pt x="300" y="4408"/>
                    <a:pt x="416" y="4746"/>
                    <a:pt x="567" y="5059"/>
                  </a:cubicBezTo>
                  <a:cubicBezTo>
                    <a:pt x="659" y="5250"/>
                    <a:pt x="762" y="5448"/>
                    <a:pt x="787" y="5657"/>
                  </a:cubicBezTo>
                  <a:cubicBezTo>
                    <a:pt x="810" y="5853"/>
                    <a:pt x="786" y="6100"/>
                    <a:pt x="966" y="6195"/>
                  </a:cubicBezTo>
                  <a:lnTo>
                    <a:pt x="4205" y="3388"/>
                  </a:lnTo>
                  <a:cubicBezTo>
                    <a:pt x="3760" y="2981"/>
                    <a:pt x="3400" y="2511"/>
                    <a:pt x="3035" y="2050"/>
                  </a:cubicBezTo>
                  <a:cubicBezTo>
                    <a:pt x="2635" y="1546"/>
                    <a:pt x="2186" y="1086"/>
                    <a:pt x="1742" y="617"/>
                  </a:cubicBezTo>
                  <a:cubicBezTo>
                    <a:pt x="1540" y="405"/>
                    <a:pt x="1202" y="1"/>
                    <a:pt x="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3270500" y="1657434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311" y="0"/>
                  </a:moveTo>
                  <a:cubicBezTo>
                    <a:pt x="139" y="0"/>
                    <a:pt x="69" y="728"/>
                    <a:pt x="59" y="805"/>
                  </a:cubicBezTo>
                  <a:cubicBezTo>
                    <a:pt x="16" y="1145"/>
                    <a:pt x="1" y="1489"/>
                    <a:pt x="21" y="1830"/>
                  </a:cubicBezTo>
                  <a:cubicBezTo>
                    <a:pt x="45" y="2261"/>
                    <a:pt x="219" y="3575"/>
                    <a:pt x="986" y="4786"/>
                  </a:cubicBezTo>
                  <a:lnTo>
                    <a:pt x="2963" y="3165"/>
                  </a:lnTo>
                  <a:cubicBezTo>
                    <a:pt x="2058" y="2051"/>
                    <a:pt x="890" y="645"/>
                    <a:pt x="395" y="53"/>
                  </a:cubicBezTo>
                  <a:cubicBezTo>
                    <a:pt x="364" y="16"/>
                    <a:pt x="337" y="0"/>
                    <a:pt x="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3268073" y="1645842"/>
              <a:ext cx="261638" cy="283643"/>
            </a:xfrm>
            <a:custGeom>
              <a:avLst/>
              <a:gdLst/>
              <a:ahLst/>
              <a:cxnLst/>
              <a:rect l="l" t="t" r="r" b="b"/>
              <a:pathLst>
                <a:path w="3020" h="3274" extrusionOk="0">
                  <a:moveTo>
                    <a:pt x="309" y="0"/>
                  </a:moveTo>
                  <a:cubicBezTo>
                    <a:pt x="297" y="0"/>
                    <a:pt x="286" y="2"/>
                    <a:pt x="277" y="5"/>
                  </a:cubicBezTo>
                  <a:cubicBezTo>
                    <a:pt x="198" y="29"/>
                    <a:pt x="85" y="140"/>
                    <a:pt x="7" y="830"/>
                  </a:cubicBezTo>
                  <a:lnTo>
                    <a:pt x="5" y="853"/>
                  </a:lnTo>
                  <a:cubicBezTo>
                    <a:pt x="1" y="881"/>
                    <a:pt x="22" y="909"/>
                    <a:pt x="51" y="911"/>
                  </a:cubicBezTo>
                  <a:cubicBezTo>
                    <a:pt x="53" y="912"/>
                    <a:pt x="56" y="912"/>
                    <a:pt x="58" y="912"/>
                  </a:cubicBezTo>
                  <a:cubicBezTo>
                    <a:pt x="83" y="912"/>
                    <a:pt x="107" y="892"/>
                    <a:pt x="111" y="866"/>
                  </a:cubicBezTo>
                  <a:lnTo>
                    <a:pt x="114" y="843"/>
                  </a:lnTo>
                  <a:cubicBezTo>
                    <a:pt x="191" y="162"/>
                    <a:pt x="297" y="112"/>
                    <a:pt x="308" y="109"/>
                  </a:cubicBezTo>
                  <a:cubicBezTo>
                    <a:pt x="308" y="109"/>
                    <a:pt x="309" y="109"/>
                    <a:pt x="310" y="109"/>
                  </a:cubicBezTo>
                  <a:cubicBezTo>
                    <a:pt x="318" y="109"/>
                    <a:pt x="334" y="118"/>
                    <a:pt x="354" y="140"/>
                  </a:cubicBezTo>
                  <a:cubicBezTo>
                    <a:pt x="712" y="570"/>
                    <a:pt x="1960" y="2068"/>
                    <a:pt x="2921" y="3253"/>
                  </a:cubicBezTo>
                  <a:cubicBezTo>
                    <a:pt x="2932" y="3266"/>
                    <a:pt x="2947" y="3273"/>
                    <a:pt x="2962" y="3273"/>
                  </a:cubicBezTo>
                  <a:cubicBezTo>
                    <a:pt x="2974" y="3273"/>
                    <a:pt x="2985" y="3270"/>
                    <a:pt x="2995" y="3260"/>
                  </a:cubicBezTo>
                  <a:cubicBezTo>
                    <a:pt x="3017" y="3243"/>
                    <a:pt x="3019" y="3209"/>
                    <a:pt x="3002" y="3186"/>
                  </a:cubicBezTo>
                  <a:cubicBezTo>
                    <a:pt x="2040" y="1999"/>
                    <a:pt x="792" y="502"/>
                    <a:pt x="434" y="72"/>
                  </a:cubicBezTo>
                  <a:cubicBezTo>
                    <a:pt x="387" y="16"/>
                    <a:pt x="343" y="0"/>
                    <a:pt x="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>
              <a:off x="3291984" y="182517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9"/>
                    <a:pt x="1" y="4501"/>
                  </a:cubicBezTo>
                  <a:cubicBezTo>
                    <a:pt x="1" y="6406"/>
                    <a:pt x="930" y="7770"/>
                    <a:pt x="1370" y="9239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9"/>
                  </a:cubicBezTo>
                  <a:cubicBezTo>
                    <a:pt x="9173" y="7770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>
              <a:off x="3285659" y="1820582"/>
              <a:ext cx="887922" cy="394622"/>
            </a:xfrm>
            <a:custGeom>
              <a:avLst/>
              <a:gdLst/>
              <a:ahLst/>
              <a:cxnLst/>
              <a:rect l="l" t="t" r="r" b="b"/>
              <a:pathLst>
                <a:path w="10249" h="4555" extrusionOk="0">
                  <a:moveTo>
                    <a:pt x="5124" y="1"/>
                  </a:moveTo>
                  <a:cubicBezTo>
                    <a:pt x="688" y="7"/>
                    <a:pt x="1" y="2775"/>
                    <a:pt x="75" y="4554"/>
                  </a:cubicBezTo>
                  <a:cubicBezTo>
                    <a:pt x="429" y="3202"/>
                    <a:pt x="1200" y="2424"/>
                    <a:pt x="2187" y="2424"/>
                  </a:cubicBezTo>
                  <a:cubicBezTo>
                    <a:pt x="3249" y="2424"/>
                    <a:pt x="4056" y="3288"/>
                    <a:pt x="4714" y="4023"/>
                  </a:cubicBezTo>
                  <a:cubicBezTo>
                    <a:pt x="4851" y="4176"/>
                    <a:pt x="4991" y="4270"/>
                    <a:pt x="5124" y="4270"/>
                  </a:cubicBezTo>
                  <a:cubicBezTo>
                    <a:pt x="5258" y="4270"/>
                    <a:pt x="5398" y="4177"/>
                    <a:pt x="5535" y="4023"/>
                  </a:cubicBezTo>
                  <a:cubicBezTo>
                    <a:pt x="6192" y="3288"/>
                    <a:pt x="6998" y="2424"/>
                    <a:pt x="8062" y="2424"/>
                  </a:cubicBezTo>
                  <a:cubicBezTo>
                    <a:pt x="9049" y="2424"/>
                    <a:pt x="9820" y="3202"/>
                    <a:pt x="10174" y="4554"/>
                  </a:cubicBezTo>
                  <a:cubicBezTo>
                    <a:pt x="10248" y="2775"/>
                    <a:pt x="9561" y="7"/>
                    <a:pt x="5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3877193" y="1831238"/>
              <a:ext cx="177602" cy="87068"/>
            </a:xfrm>
            <a:custGeom>
              <a:avLst/>
              <a:gdLst/>
              <a:ahLst/>
              <a:cxnLst/>
              <a:rect l="l" t="t" r="r" b="b"/>
              <a:pathLst>
                <a:path w="2050" h="1005" extrusionOk="0">
                  <a:moveTo>
                    <a:pt x="61" y="0"/>
                  </a:moveTo>
                  <a:cubicBezTo>
                    <a:pt x="35" y="0"/>
                    <a:pt x="13" y="17"/>
                    <a:pt x="6" y="42"/>
                  </a:cubicBezTo>
                  <a:cubicBezTo>
                    <a:pt x="1" y="71"/>
                    <a:pt x="19" y="99"/>
                    <a:pt x="48" y="106"/>
                  </a:cubicBezTo>
                  <a:cubicBezTo>
                    <a:pt x="814" y="278"/>
                    <a:pt x="1457" y="576"/>
                    <a:pt x="1957" y="992"/>
                  </a:cubicBezTo>
                  <a:cubicBezTo>
                    <a:pt x="1965" y="1002"/>
                    <a:pt x="1978" y="1005"/>
                    <a:pt x="1991" y="1005"/>
                  </a:cubicBezTo>
                  <a:cubicBezTo>
                    <a:pt x="2007" y="1005"/>
                    <a:pt x="2021" y="999"/>
                    <a:pt x="2032" y="983"/>
                  </a:cubicBezTo>
                  <a:cubicBezTo>
                    <a:pt x="2049" y="960"/>
                    <a:pt x="2048" y="927"/>
                    <a:pt x="2025" y="907"/>
                  </a:cubicBezTo>
                  <a:cubicBezTo>
                    <a:pt x="1513" y="482"/>
                    <a:pt x="854" y="176"/>
                    <a:pt x="71" y="1"/>
                  </a:cubicBezTo>
                  <a:cubicBezTo>
                    <a:pt x="67" y="0"/>
                    <a:pt x="64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3404087" y="1831411"/>
              <a:ext cx="178035" cy="86895"/>
            </a:xfrm>
            <a:custGeom>
              <a:avLst/>
              <a:gdLst/>
              <a:ahLst/>
              <a:cxnLst/>
              <a:rect l="l" t="t" r="r" b="b"/>
              <a:pathLst>
                <a:path w="2055" h="1003" extrusionOk="0">
                  <a:moveTo>
                    <a:pt x="1994" y="1"/>
                  </a:moveTo>
                  <a:cubicBezTo>
                    <a:pt x="1991" y="1"/>
                    <a:pt x="1987" y="1"/>
                    <a:pt x="1983" y="2"/>
                  </a:cubicBezTo>
                  <a:cubicBezTo>
                    <a:pt x="1201" y="174"/>
                    <a:pt x="543" y="480"/>
                    <a:pt x="27" y="908"/>
                  </a:cubicBezTo>
                  <a:cubicBezTo>
                    <a:pt x="4" y="927"/>
                    <a:pt x="0" y="960"/>
                    <a:pt x="20" y="983"/>
                  </a:cubicBezTo>
                  <a:cubicBezTo>
                    <a:pt x="30" y="995"/>
                    <a:pt x="44" y="1003"/>
                    <a:pt x="62" y="1003"/>
                  </a:cubicBezTo>
                  <a:cubicBezTo>
                    <a:pt x="73" y="1003"/>
                    <a:pt x="86" y="1000"/>
                    <a:pt x="94" y="993"/>
                  </a:cubicBezTo>
                  <a:cubicBezTo>
                    <a:pt x="598" y="574"/>
                    <a:pt x="1241" y="276"/>
                    <a:pt x="2006" y="107"/>
                  </a:cubicBezTo>
                  <a:cubicBezTo>
                    <a:pt x="2035" y="100"/>
                    <a:pt x="2055" y="72"/>
                    <a:pt x="2048" y="43"/>
                  </a:cubicBezTo>
                  <a:cubicBezTo>
                    <a:pt x="2041" y="17"/>
                    <a:pt x="2019" y="1"/>
                    <a:pt x="1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3487516" y="2566410"/>
              <a:ext cx="484030" cy="129433"/>
            </a:xfrm>
            <a:custGeom>
              <a:avLst/>
              <a:gdLst/>
              <a:ahLst/>
              <a:cxnLst/>
              <a:rect l="l" t="t" r="r" b="b"/>
              <a:pathLst>
                <a:path w="5587" h="1494" extrusionOk="0">
                  <a:moveTo>
                    <a:pt x="2794" y="0"/>
                  </a:moveTo>
                  <a:lnTo>
                    <a:pt x="2742" y="302"/>
                  </a:lnTo>
                  <a:cubicBezTo>
                    <a:pt x="2671" y="707"/>
                    <a:pt x="2448" y="1385"/>
                    <a:pt x="1740" y="1385"/>
                  </a:cubicBezTo>
                  <a:cubicBezTo>
                    <a:pt x="1719" y="1386"/>
                    <a:pt x="1697" y="1387"/>
                    <a:pt x="1675" y="1387"/>
                  </a:cubicBezTo>
                  <a:cubicBezTo>
                    <a:pt x="1159" y="1387"/>
                    <a:pt x="520" y="1065"/>
                    <a:pt x="101" y="586"/>
                  </a:cubicBezTo>
                  <a:cubicBezTo>
                    <a:pt x="90" y="573"/>
                    <a:pt x="75" y="567"/>
                    <a:pt x="60" y="567"/>
                  </a:cubicBezTo>
                  <a:cubicBezTo>
                    <a:pt x="48" y="567"/>
                    <a:pt x="36" y="571"/>
                    <a:pt x="27" y="580"/>
                  </a:cubicBezTo>
                  <a:cubicBezTo>
                    <a:pt x="2" y="600"/>
                    <a:pt x="1" y="634"/>
                    <a:pt x="21" y="656"/>
                  </a:cubicBezTo>
                  <a:cubicBezTo>
                    <a:pt x="466" y="1164"/>
                    <a:pt x="1120" y="1494"/>
                    <a:pt x="1670" y="1494"/>
                  </a:cubicBezTo>
                  <a:cubicBezTo>
                    <a:pt x="1694" y="1494"/>
                    <a:pt x="1719" y="1492"/>
                    <a:pt x="1741" y="1491"/>
                  </a:cubicBezTo>
                  <a:cubicBezTo>
                    <a:pt x="2251" y="1491"/>
                    <a:pt x="2627" y="1154"/>
                    <a:pt x="2794" y="554"/>
                  </a:cubicBezTo>
                  <a:cubicBezTo>
                    <a:pt x="2962" y="1154"/>
                    <a:pt x="3336" y="1491"/>
                    <a:pt x="3843" y="1491"/>
                  </a:cubicBezTo>
                  <a:cubicBezTo>
                    <a:pt x="3868" y="1492"/>
                    <a:pt x="3893" y="1493"/>
                    <a:pt x="3918" y="1493"/>
                  </a:cubicBezTo>
                  <a:cubicBezTo>
                    <a:pt x="4471" y="1493"/>
                    <a:pt x="5124" y="1164"/>
                    <a:pt x="5568" y="656"/>
                  </a:cubicBezTo>
                  <a:cubicBezTo>
                    <a:pt x="5587" y="634"/>
                    <a:pt x="5584" y="600"/>
                    <a:pt x="5562" y="580"/>
                  </a:cubicBezTo>
                  <a:cubicBezTo>
                    <a:pt x="5553" y="572"/>
                    <a:pt x="5541" y="568"/>
                    <a:pt x="5528" y="568"/>
                  </a:cubicBezTo>
                  <a:cubicBezTo>
                    <a:pt x="5513" y="568"/>
                    <a:pt x="5498" y="574"/>
                    <a:pt x="5488" y="586"/>
                  </a:cubicBezTo>
                  <a:cubicBezTo>
                    <a:pt x="5067" y="1064"/>
                    <a:pt x="4432" y="1387"/>
                    <a:pt x="3914" y="1387"/>
                  </a:cubicBezTo>
                  <a:cubicBezTo>
                    <a:pt x="3891" y="1387"/>
                    <a:pt x="3868" y="1387"/>
                    <a:pt x="3846" y="1385"/>
                  </a:cubicBezTo>
                  <a:cubicBezTo>
                    <a:pt x="3138" y="1385"/>
                    <a:pt x="2915" y="707"/>
                    <a:pt x="2847" y="302"/>
                  </a:cubicBezTo>
                  <a:lnTo>
                    <a:pt x="2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3635139" y="2447809"/>
              <a:ext cx="188951" cy="136450"/>
            </a:xfrm>
            <a:custGeom>
              <a:avLst/>
              <a:gdLst/>
              <a:ahLst/>
              <a:cxnLst/>
              <a:rect l="l" t="t" r="r" b="b"/>
              <a:pathLst>
                <a:path w="2181" h="1575" extrusionOk="0">
                  <a:moveTo>
                    <a:pt x="1090" y="0"/>
                  </a:moveTo>
                  <a:cubicBezTo>
                    <a:pt x="707" y="0"/>
                    <a:pt x="150" y="24"/>
                    <a:pt x="55" y="311"/>
                  </a:cubicBezTo>
                  <a:cubicBezTo>
                    <a:pt x="0" y="478"/>
                    <a:pt x="86" y="653"/>
                    <a:pt x="166" y="772"/>
                  </a:cubicBezTo>
                  <a:cubicBezTo>
                    <a:pt x="373" y="1089"/>
                    <a:pt x="857" y="1575"/>
                    <a:pt x="1093" y="1575"/>
                  </a:cubicBezTo>
                  <a:cubicBezTo>
                    <a:pt x="1327" y="1575"/>
                    <a:pt x="1811" y="1089"/>
                    <a:pt x="2018" y="772"/>
                  </a:cubicBezTo>
                  <a:cubicBezTo>
                    <a:pt x="2095" y="653"/>
                    <a:pt x="2181" y="478"/>
                    <a:pt x="2125" y="311"/>
                  </a:cubicBezTo>
                  <a:cubicBezTo>
                    <a:pt x="2031" y="21"/>
                    <a:pt x="1474" y="0"/>
                    <a:pt x="10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3581080" y="2593353"/>
              <a:ext cx="296985" cy="181674"/>
            </a:xfrm>
            <a:custGeom>
              <a:avLst/>
              <a:gdLst/>
              <a:ahLst/>
              <a:cxnLst/>
              <a:rect l="l" t="t" r="r" b="b"/>
              <a:pathLst>
                <a:path w="3428" h="2097" extrusionOk="0">
                  <a:moveTo>
                    <a:pt x="1714" y="1"/>
                  </a:moveTo>
                  <a:cubicBezTo>
                    <a:pt x="1604" y="640"/>
                    <a:pt x="1274" y="1129"/>
                    <a:pt x="663" y="1129"/>
                  </a:cubicBezTo>
                  <a:cubicBezTo>
                    <a:pt x="642" y="1130"/>
                    <a:pt x="621" y="1130"/>
                    <a:pt x="600" y="1130"/>
                  </a:cubicBezTo>
                  <a:cubicBezTo>
                    <a:pt x="406" y="1130"/>
                    <a:pt x="203" y="1089"/>
                    <a:pt x="0" y="1011"/>
                  </a:cubicBezTo>
                  <a:lnTo>
                    <a:pt x="0" y="1011"/>
                  </a:lnTo>
                  <a:cubicBezTo>
                    <a:pt x="317" y="1654"/>
                    <a:pt x="967" y="2097"/>
                    <a:pt x="1714" y="2097"/>
                  </a:cubicBezTo>
                  <a:cubicBezTo>
                    <a:pt x="2462" y="2097"/>
                    <a:pt x="3112" y="1657"/>
                    <a:pt x="3427" y="1011"/>
                  </a:cubicBezTo>
                  <a:lnTo>
                    <a:pt x="3427" y="1011"/>
                  </a:lnTo>
                  <a:cubicBezTo>
                    <a:pt x="3226" y="1089"/>
                    <a:pt x="3022" y="1130"/>
                    <a:pt x="2829" y="1130"/>
                  </a:cubicBezTo>
                  <a:cubicBezTo>
                    <a:pt x="2808" y="1130"/>
                    <a:pt x="2787" y="1130"/>
                    <a:pt x="2766" y="1129"/>
                  </a:cubicBezTo>
                  <a:cubicBezTo>
                    <a:pt x="2155" y="1129"/>
                    <a:pt x="1825" y="639"/>
                    <a:pt x="1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3611835" y="2704764"/>
              <a:ext cx="235561" cy="213035"/>
            </a:xfrm>
            <a:custGeom>
              <a:avLst/>
              <a:gdLst/>
              <a:ahLst/>
              <a:cxnLst/>
              <a:rect l="l" t="t" r="r" b="b"/>
              <a:pathLst>
                <a:path w="2719" h="2459" extrusionOk="0">
                  <a:moveTo>
                    <a:pt x="322" y="1"/>
                  </a:moveTo>
                  <a:cubicBezTo>
                    <a:pt x="122" y="1"/>
                    <a:pt x="1" y="95"/>
                    <a:pt x="1" y="437"/>
                  </a:cubicBezTo>
                  <a:cubicBezTo>
                    <a:pt x="1" y="1620"/>
                    <a:pt x="278" y="2458"/>
                    <a:pt x="1359" y="2458"/>
                  </a:cubicBezTo>
                  <a:cubicBezTo>
                    <a:pt x="2440" y="2458"/>
                    <a:pt x="2718" y="1622"/>
                    <a:pt x="2718" y="437"/>
                  </a:cubicBezTo>
                  <a:cubicBezTo>
                    <a:pt x="2718" y="95"/>
                    <a:pt x="2597" y="1"/>
                    <a:pt x="2397" y="1"/>
                  </a:cubicBezTo>
                  <a:cubicBezTo>
                    <a:pt x="2148" y="1"/>
                    <a:pt x="1776" y="147"/>
                    <a:pt x="1359" y="147"/>
                  </a:cubicBezTo>
                  <a:cubicBezTo>
                    <a:pt x="943" y="147"/>
                    <a:pt x="571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3723852" y="2732487"/>
              <a:ext cx="11696" cy="176649"/>
            </a:xfrm>
            <a:custGeom>
              <a:avLst/>
              <a:gdLst/>
              <a:ahLst/>
              <a:cxnLst/>
              <a:rect l="l" t="t" r="r" b="b"/>
              <a:pathLst>
                <a:path w="135" h="2039" extrusionOk="0">
                  <a:moveTo>
                    <a:pt x="66" y="1"/>
                  </a:moveTo>
                  <a:cubicBezTo>
                    <a:pt x="30" y="1"/>
                    <a:pt x="0" y="31"/>
                    <a:pt x="0" y="67"/>
                  </a:cubicBezTo>
                  <a:lnTo>
                    <a:pt x="0" y="1973"/>
                  </a:lnTo>
                  <a:cubicBezTo>
                    <a:pt x="0" y="2008"/>
                    <a:pt x="30" y="2038"/>
                    <a:pt x="66" y="2038"/>
                  </a:cubicBezTo>
                  <a:cubicBezTo>
                    <a:pt x="104" y="2038"/>
                    <a:pt x="134" y="2010"/>
                    <a:pt x="133" y="1973"/>
                  </a:cubicBezTo>
                  <a:lnTo>
                    <a:pt x="133" y="67"/>
                  </a:lnTo>
                  <a:cubicBezTo>
                    <a:pt x="133" y="31"/>
                    <a:pt x="10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3408159" y="2201596"/>
              <a:ext cx="173010" cy="145633"/>
            </a:xfrm>
            <a:custGeom>
              <a:avLst/>
              <a:gdLst/>
              <a:ahLst/>
              <a:cxnLst/>
              <a:rect l="l" t="t" r="r" b="b"/>
              <a:pathLst>
                <a:path w="1997" h="1681" extrusionOk="0">
                  <a:moveTo>
                    <a:pt x="920" y="0"/>
                  </a:moveTo>
                  <a:cubicBezTo>
                    <a:pt x="413" y="0"/>
                    <a:pt x="11" y="329"/>
                    <a:pt x="7" y="765"/>
                  </a:cubicBezTo>
                  <a:cubicBezTo>
                    <a:pt x="0" y="1227"/>
                    <a:pt x="440" y="1635"/>
                    <a:pt x="988" y="1677"/>
                  </a:cubicBezTo>
                  <a:cubicBezTo>
                    <a:pt x="1019" y="1679"/>
                    <a:pt x="1048" y="1680"/>
                    <a:pt x="1078" y="1680"/>
                  </a:cubicBezTo>
                  <a:cubicBezTo>
                    <a:pt x="1585" y="1680"/>
                    <a:pt x="1987" y="1352"/>
                    <a:pt x="1992" y="914"/>
                  </a:cubicBezTo>
                  <a:cubicBezTo>
                    <a:pt x="1996" y="452"/>
                    <a:pt x="1557" y="43"/>
                    <a:pt x="1010" y="3"/>
                  </a:cubicBezTo>
                  <a:cubicBezTo>
                    <a:pt x="979" y="1"/>
                    <a:pt x="950" y="0"/>
                    <a:pt x="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3481278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4" y="1"/>
                  </a:moveTo>
                  <a:cubicBezTo>
                    <a:pt x="186" y="1"/>
                    <a:pt x="126" y="23"/>
                    <a:pt x="87" y="68"/>
                  </a:cubicBezTo>
                  <a:cubicBezTo>
                    <a:pt x="0" y="168"/>
                    <a:pt x="49" y="345"/>
                    <a:pt x="194" y="462"/>
                  </a:cubicBezTo>
                  <a:cubicBezTo>
                    <a:pt x="275" y="527"/>
                    <a:pt x="369" y="561"/>
                    <a:pt x="452" y="561"/>
                  </a:cubicBezTo>
                  <a:cubicBezTo>
                    <a:pt x="518" y="561"/>
                    <a:pt x="578" y="539"/>
                    <a:pt x="617" y="493"/>
                  </a:cubicBezTo>
                  <a:cubicBezTo>
                    <a:pt x="705" y="392"/>
                    <a:pt x="657" y="216"/>
                    <a:pt x="510" y="98"/>
                  </a:cubicBezTo>
                  <a:cubicBezTo>
                    <a:pt x="430" y="34"/>
                    <a:pt x="336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3877973" y="2201596"/>
              <a:ext cx="173097" cy="145633"/>
            </a:xfrm>
            <a:custGeom>
              <a:avLst/>
              <a:gdLst/>
              <a:ahLst/>
              <a:cxnLst/>
              <a:rect l="l" t="t" r="r" b="b"/>
              <a:pathLst>
                <a:path w="1998" h="1681" extrusionOk="0">
                  <a:moveTo>
                    <a:pt x="1078" y="0"/>
                  </a:moveTo>
                  <a:cubicBezTo>
                    <a:pt x="1048" y="0"/>
                    <a:pt x="1018" y="1"/>
                    <a:pt x="988" y="3"/>
                  </a:cubicBezTo>
                  <a:cubicBezTo>
                    <a:pt x="441" y="43"/>
                    <a:pt x="0" y="452"/>
                    <a:pt x="6" y="914"/>
                  </a:cubicBezTo>
                  <a:cubicBezTo>
                    <a:pt x="11" y="1352"/>
                    <a:pt x="413" y="1680"/>
                    <a:pt x="920" y="1680"/>
                  </a:cubicBezTo>
                  <a:cubicBezTo>
                    <a:pt x="949" y="1680"/>
                    <a:pt x="979" y="1679"/>
                    <a:pt x="1010" y="1677"/>
                  </a:cubicBezTo>
                  <a:cubicBezTo>
                    <a:pt x="1556" y="1635"/>
                    <a:pt x="1998" y="1227"/>
                    <a:pt x="1991" y="765"/>
                  </a:cubicBezTo>
                  <a:cubicBezTo>
                    <a:pt x="1985" y="329"/>
                    <a:pt x="1583" y="0"/>
                    <a:pt x="1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3968245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6" y="1"/>
                  </a:moveTo>
                  <a:cubicBezTo>
                    <a:pt x="189" y="1"/>
                    <a:pt x="128" y="23"/>
                    <a:pt x="89" y="68"/>
                  </a:cubicBezTo>
                  <a:cubicBezTo>
                    <a:pt x="0" y="168"/>
                    <a:pt x="49" y="345"/>
                    <a:pt x="196" y="462"/>
                  </a:cubicBezTo>
                  <a:cubicBezTo>
                    <a:pt x="276" y="527"/>
                    <a:pt x="370" y="561"/>
                    <a:pt x="453" y="561"/>
                  </a:cubicBezTo>
                  <a:cubicBezTo>
                    <a:pt x="520" y="561"/>
                    <a:pt x="580" y="539"/>
                    <a:pt x="619" y="493"/>
                  </a:cubicBezTo>
                  <a:cubicBezTo>
                    <a:pt x="706" y="392"/>
                    <a:pt x="657" y="216"/>
                    <a:pt x="512" y="98"/>
                  </a:cubicBezTo>
                  <a:cubicBezTo>
                    <a:pt x="432" y="34"/>
                    <a:pt x="339" y="1"/>
                    <a:pt x="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32"/>
          <p:cNvGrpSpPr/>
          <p:nvPr/>
        </p:nvGrpSpPr>
        <p:grpSpPr>
          <a:xfrm>
            <a:off x="4636272" y="2499155"/>
            <a:ext cx="2268844" cy="1506830"/>
            <a:chOff x="1349975" y="666050"/>
            <a:chExt cx="6264064" cy="4160215"/>
          </a:xfrm>
        </p:grpSpPr>
        <p:sp>
          <p:nvSpPr>
            <p:cNvPr id="2091" name="Google Shape;2091;p32"/>
            <p:cNvSpPr/>
            <p:nvPr/>
          </p:nvSpPr>
          <p:spPr>
            <a:xfrm>
              <a:off x="6102837" y="2561860"/>
              <a:ext cx="1511202" cy="1369353"/>
            </a:xfrm>
            <a:custGeom>
              <a:avLst/>
              <a:gdLst/>
              <a:ahLst/>
              <a:cxnLst/>
              <a:rect l="l" t="t" r="r" b="b"/>
              <a:pathLst>
                <a:path w="11508" h="10428" extrusionOk="0">
                  <a:moveTo>
                    <a:pt x="2810" y="0"/>
                  </a:moveTo>
                  <a:cubicBezTo>
                    <a:pt x="2124" y="0"/>
                    <a:pt x="1291" y="346"/>
                    <a:pt x="790" y="1055"/>
                  </a:cubicBezTo>
                  <a:cubicBezTo>
                    <a:pt x="0" y="2172"/>
                    <a:pt x="240" y="2967"/>
                    <a:pt x="306" y="4003"/>
                  </a:cubicBezTo>
                  <a:cubicBezTo>
                    <a:pt x="383" y="5197"/>
                    <a:pt x="614" y="6405"/>
                    <a:pt x="1104" y="7493"/>
                  </a:cubicBezTo>
                  <a:cubicBezTo>
                    <a:pt x="1258" y="7837"/>
                    <a:pt x="1441" y="8168"/>
                    <a:pt x="1655" y="8478"/>
                  </a:cubicBezTo>
                  <a:cubicBezTo>
                    <a:pt x="2421" y="9580"/>
                    <a:pt x="3714" y="9713"/>
                    <a:pt x="5026" y="9713"/>
                  </a:cubicBezTo>
                  <a:cubicBezTo>
                    <a:pt x="5443" y="9713"/>
                    <a:pt x="5863" y="9699"/>
                    <a:pt x="6268" y="9699"/>
                  </a:cubicBezTo>
                  <a:cubicBezTo>
                    <a:pt x="6730" y="9699"/>
                    <a:pt x="7173" y="9717"/>
                    <a:pt x="7573" y="9792"/>
                  </a:cubicBezTo>
                  <a:cubicBezTo>
                    <a:pt x="8222" y="9913"/>
                    <a:pt x="9196" y="10427"/>
                    <a:pt x="9994" y="10427"/>
                  </a:cubicBezTo>
                  <a:cubicBezTo>
                    <a:pt x="10440" y="10427"/>
                    <a:pt x="10830" y="10267"/>
                    <a:pt x="11079" y="9789"/>
                  </a:cubicBezTo>
                  <a:cubicBezTo>
                    <a:pt x="11507" y="8967"/>
                    <a:pt x="10903" y="8157"/>
                    <a:pt x="10225" y="7761"/>
                  </a:cubicBezTo>
                  <a:cubicBezTo>
                    <a:pt x="9480" y="7327"/>
                    <a:pt x="8546" y="6953"/>
                    <a:pt x="7723" y="6776"/>
                  </a:cubicBezTo>
                  <a:cubicBezTo>
                    <a:pt x="6667" y="6551"/>
                    <a:pt x="5226" y="6608"/>
                    <a:pt x="4604" y="6274"/>
                  </a:cubicBezTo>
                  <a:cubicBezTo>
                    <a:pt x="4271" y="5268"/>
                    <a:pt x="4398" y="4125"/>
                    <a:pt x="4428" y="3078"/>
                  </a:cubicBezTo>
                  <a:cubicBezTo>
                    <a:pt x="4459" y="2034"/>
                    <a:pt x="4192" y="578"/>
                    <a:pt x="3571" y="190"/>
                  </a:cubicBezTo>
                  <a:cubicBezTo>
                    <a:pt x="3370" y="64"/>
                    <a:pt x="3103" y="0"/>
                    <a:pt x="2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7303593" y="3678966"/>
              <a:ext cx="140904" cy="259084"/>
            </a:xfrm>
            <a:custGeom>
              <a:avLst/>
              <a:gdLst/>
              <a:ahLst/>
              <a:cxnLst/>
              <a:rect l="l" t="t" r="r" b="b"/>
              <a:pathLst>
                <a:path w="1073" h="1973" extrusionOk="0">
                  <a:moveTo>
                    <a:pt x="62" y="1"/>
                  </a:moveTo>
                  <a:cubicBezTo>
                    <a:pt x="40" y="1"/>
                    <a:pt x="19" y="14"/>
                    <a:pt x="10" y="35"/>
                  </a:cubicBezTo>
                  <a:cubicBezTo>
                    <a:pt x="0" y="63"/>
                    <a:pt x="14" y="94"/>
                    <a:pt x="41" y="105"/>
                  </a:cubicBezTo>
                  <a:cubicBezTo>
                    <a:pt x="49" y="108"/>
                    <a:pt x="694" y="374"/>
                    <a:pt x="824" y="828"/>
                  </a:cubicBezTo>
                  <a:cubicBezTo>
                    <a:pt x="962" y="1300"/>
                    <a:pt x="778" y="1900"/>
                    <a:pt x="777" y="1906"/>
                  </a:cubicBezTo>
                  <a:cubicBezTo>
                    <a:pt x="770" y="1932"/>
                    <a:pt x="784" y="1963"/>
                    <a:pt x="812" y="1972"/>
                  </a:cubicBezTo>
                  <a:cubicBezTo>
                    <a:pt x="817" y="1973"/>
                    <a:pt x="822" y="1973"/>
                    <a:pt x="828" y="1973"/>
                  </a:cubicBezTo>
                  <a:cubicBezTo>
                    <a:pt x="851" y="1973"/>
                    <a:pt x="872" y="1959"/>
                    <a:pt x="877" y="1934"/>
                  </a:cubicBezTo>
                  <a:cubicBezTo>
                    <a:pt x="885" y="1909"/>
                    <a:pt x="1072" y="1300"/>
                    <a:pt x="927" y="795"/>
                  </a:cubicBezTo>
                  <a:cubicBezTo>
                    <a:pt x="780" y="292"/>
                    <a:pt x="109" y="15"/>
                    <a:pt x="80" y="4"/>
                  </a:cubicBezTo>
                  <a:cubicBezTo>
                    <a:pt x="74" y="2"/>
                    <a:pt x="68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7423485" y="3622369"/>
              <a:ext cx="136176" cy="255539"/>
            </a:xfrm>
            <a:custGeom>
              <a:avLst/>
              <a:gdLst/>
              <a:ahLst/>
              <a:cxnLst/>
              <a:rect l="l" t="t" r="r" b="b"/>
              <a:pathLst>
                <a:path w="1037" h="1946" extrusionOk="0">
                  <a:moveTo>
                    <a:pt x="61" y="0"/>
                  </a:moveTo>
                  <a:cubicBezTo>
                    <a:pt x="40" y="0"/>
                    <a:pt x="20" y="12"/>
                    <a:pt x="11" y="32"/>
                  </a:cubicBezTo>
                  <a:cubicBezTo>
                    <a:pt x="1" y="60"/>
                    <a:pt x="14" y="91"/>
                    <a:pt x="39" y="102"/>
                  </a:cubicBezTo>
                  <a:cubicBezTo>
                    <a:pt x="45" y="105"/>
                    <a:pt x="673" y="375"/>
                    <a:pt x="823" y="826"/>
                  </a:cubicBezTo>
                  <a:cubicBezTo>
                    <a:pt x="915" y="1098"/>
                    <a:pt x="928" y="1464"/>
                    <a:pt x="859" y="1886"/>
                  </a:cubicBezTo>
                  <a:cubicBezTo>
                    <a:pt x="856" y="1914"/>
                    <a:pt x="875" y="1940"/>
                    <a:pt x="903" y="1946"/>
                  </a:cubicBezTo>
                  <a:lnTo>
                    <a:pt x="913" y="1946"/>
                  </a:lnTo>
                  <a:cubicBezTo>
                    <a:pt x="939" y="1946"/>
                    <a:pt x="960" y="1926"/>
                    <a:pt x="965" y="1901"/>
                  </a:cubicBezTo>
                  <a:cubicBezTo>
                    <a:pt x="1036" y="1464"/>
                    <a:pt x="1022" y="1080"/>
                    <a:pt x="925" y="793"/>
                  </a:cubicBezTo>
                  <a:cubicBezTo>
                    <a:pt x="759" y="297"/>
                    <a:pt x="108" y="17"/>
                    <a:pt x="81" y="4"/>
                  </a:cubicBezTo>
                  <a:cubicBezTo>
                    <a:pt x="74" y="1"/>
                    <a:pt x="67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6143151" y="3027507"/>
              <a:ext cx="501502" cy="771607"/>
            </a:xfrm>
            <a:custGeom>
              <a:avLst/>
              <a:gdLst/>
              <a:ahLst/>
              <a:cxnLst/>
              <a:rect l="l" t="t" r="r" b="b"/>
              <a:pathLst>
                <a:path w="3819" h="5876" extrusionOk="0">
                  <a:moveTo>
                    <a:pt x="3081" y="1"/>
                  </a:moveTo>
                  <a:lnTo>
                    <a:pt x="0" y="457"/>
                  </a:lnTo>
                  <a:cubicBezTo>
                    <a:pt x="77" y="1651"/>
                    <a:pt x="309" y="2860"/>
                    <a:pt x="798" y="3947"/>
                  </a:cubicBezTo>
                  <a:cubicBezTo>
                    <a:pt x="955" y="4291"/>
                    <a:pt x="1137" y="4624"/>
                    <a:pt x="1351" y="4932"/>
                  </a:cubicBezTo>
                  <a:cubicBezTo>
                    <a:pt x="1677" y="5402"/>
                    <a:pt x="2098" y="5695"/>
                    <a:pt x="2575" y="5876"/>
                  </a:cubicBezTo>
                  <a:cubicBezTo>
                    <a:pt x="3818" y="3696"/>
                    <a:pt x="3243" y="1043"/>
                    <a:pt x="308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1349975" y="1015876"/>
              <a:ext cx="1545082" cy="2497217"/>
            </a:xfrm>
            <a:custGeom>
              <a:avLst/>
              <a:gdLst/>
              <a:ahLst/>
              <a:cxnLst/>
              <a:rect l="l" t="t" r="r" b="b"/>
              <a:pathLst>
                <a:path w="11766" h="19017" extrusionOk="0">
                  <a:moveTo>
                    <a:pt x="8362" y="0"/>
                  </a:moveTo>
                  <a:cubicBezTo>
                    <a:pt x="8201" y="0"/>
                    <a:pt x="8038" y="39"/>
                    <a:pt x="7888" y="122"/>
                  </a:cubicBezTo>
                  <a:cubicBezTo>
                    <a:pt x="5912" y="1210"/>
                    <a:pt x="4197" y="2778"/>
                    <a:pt x="2937" y="4667"/>
                  </a:cubicBezTo>
                  <a:cubicBezTo>
                    <a:pt x="1034" y="7518"/>
                    <a:pt x="0" y="11364"/>
                    <a:pt x="1275" y="14677"/>
                  </a:cubicBezTo>
                  <a:cubicBezTo>
                    <a:pt x="2226" y="17160"/>
                    <a:pt x="4501" y="18682"/>
                    <a:pt x="7100" y="18973"/>
                  </a:cubicBezTo>
                  <a:cubicBezTo>
                    <a:pt x="7325" y="18998"/>
                    <a:pt x="7699" y="19016"/>
                    <a:pt x="8135" y="19016"/>
                  </a:cubicBezTo>
                  <a:cubicBezTo>
                    <a:pt x="9199" y="19016"/>
                    <a:pt x="10631" y="18909"/>
                    <a:pt x="11163" y="18538"/>
                  </a:cubicBezTo>
                  <a:cubicBezTo>
                    <a:pt x="11576" y="18248"/>
                    <a:pt x="11766" y="17718"/>
                    <a:pt x="11661" y="17221"/>
                  </a:cubicBezTo>
                  <a:cubicBezTo>
                    <a:pt x="11529" y="16605"/>
                    <a:pt x="10985" y="16181"/>
                    <a:pt x="10378" y="16181"/>
                  </a:cubicBezTo>
                  <a:cubicBezTo>
                    <a:pt x="10287" y="16181"/>
                    <a:pt x="10194" y="16190"/>
                    <a:pt x="10101" y="16210"/>
                  </a:cubicBezTo>
                  <a:lnTo>
                    <a:pt x="10087" y="16213"/>
                  </a:lnTo>
                  <a:cubicBezTo>
                    <a:pt x="9366" y="16366"/>
                    <a:pt x="8642" y="16464"/>
                    <a:pt x="7943" y="16464"/>
                  </a:cubicBezTo>
                  <a:cubicBezTo>
                    <a:pt x="7742" y="16464"/>
                    <a:pt x="7543" y="16456"/>
                    <a:pt x="7347" y="16439"/>
                  </a:cubicBezTo>
                  <a:cubicBezTo>
                    <a:pt x="5646" y="16298"/>
                    <a:pt x="4145" y="15377"/>
                    <a:pt x="3484" y="13790"/>
                  </a:cubicBezTo>
                  <a:cubicBezTo>
                    <a:pt x="2403" y="11199"/>
                    <a:pt x="3312" y="8075"/>
                    <a:pt x="4725" y="5830"/>
                  </a:cubicBezTo>
                  <a:cubicBezTo>
                    <a:pt x="5753" y="4198"/>
                    <a:pt x="7181" y="2818"/>
                    <a:pt x="8857" y="1838"/>
                  </a:cubicBezTo>
                  <a:lnTo>
                    <a:pt x="8863" y="1838"/>
                  </a:lnTo>
                  <a:cubicBezTo>
                    <a:pt x="9321" y="1568"/>
                    <a:pt x="9485" y="981"/>
                    <a:pt x="9227" y="512"/>
                  </a:cubicBezTo>
                  <a:cubicBezTo>
                    <a:pt x="9047" y="184"/>
                    <a:pt x="8710" y="0"/>
                    <a:pt x="8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2380020" y="3140570"/>
              <a:ext cx="515027" cy="372541"/>
            </a:xfrm>
            <a:custGeom>
              <a:avLst/>
              <a:gdLst/>
              <a:ahLst/>
              <a:cxnLst/>
              <a:rect l="l" t="t" r="r" b="b"/>
              <a:pathLst>
                <a:path w="3922" h="2837" extrusionOk="0">
                  <a:moveTo>
                    <a:pt x="2531" y="0"/>
                  </a:moveTo>
                  <a:cubicBezTo>
                    <a:pt x="2441" y="0"/>
                    <a:pt x="2349" y="10"/>
                    <a:pt x="2257" y="29"/>
                  </a:cubicBezTo>
                  <a:lnTo>
                    <a:pt x="2243" y="32"/>
                  </a:lnTo>
                  <a:cubicBezTo>
                    <a:pt x="1739" y="139"/>
                    <a:pt x="1230" y="219"/>
                    <a:pt x="733" y="257"/>
                  </a:cubicBezTo>
                  <a:cubicBezTo>
                    <a:pt x="448" y="682"/>
                    <a:pt x="35" y="1511"/>
                    <a:pt x="1" y="2832"/>
                  </a:cubicBezTo>
                  <a:lnTo>
                    <a:pt x="1" y="2835"/>
                  </a:lnTo>
                  <a:cubicBezTo>
                    <a:pt x="87" y="2836"/>
                    <a:pt x="178" y="2837"/>
                    <a:pt x="271" y="2837"/>
                  </a:cubicBezTo>
                  <a:cubicBezTo>
                    <a:pt x="1337" y="2837"/>
                    <a:pt x="2782" y="2732"/>
                    <a:pt x="3318" y="2358"/>
                  </a:cubicBezTo>
                  <a:cubicBezTo>
                    <a:pt x="3732" y="2068"/>
                    <a:pt x="3922" y="1538"/>
                    <a:pt x="3817" y="1040"/>
                  </a:cubicBezTo>
                  <a:cubicBezTo>
                    <a:pt x="3684" y="422"/>
                    <a:pt x="3139" y="0"/>
                    <a:pt x="2531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2408253" y="1944018"/>
              <a:ext cx="4284759" cy="2024877"/>
            </a:xfrm>
            <a:custGeom>
              <a:avLst/>
              <a:gdLst/>
              <a:ahLst/>
              <a:cxnLst/>
              <a:rect l="l" t="t" r="r" b="b"/>
              <a:pathLst>
                <a:path w="32629" h="15420" extrusionOk="0">
                  <a:moveTo>
                    <a:pt x="21379" y="0"/>
                  </a:moveTo>
                  <a:cubicBezTo>
                    <a:pt x="21130" y="753"/>
                    <a:pt x="21123" y="1945"/>
                    <a:pt x="20668" y="2349"/>
                  </a:cubicBezTo>
                  <a:cubicBezTo>
                    <a:pt x="20301" y="2677"/>
                    <a:pt x="19739" y="2747"/>
                    <a:pt x="19173" y="2747"/>
                  </a:cubicBezTo>
                  <a:cubicBezTo>
                    <a:pt x="18746" y="2747"/>
                    <a:pt x="18317" y="2708"/>
                    <a:pt x="17965" y="2708"/>
                  </a:cubicBezTo>
                  <a:cubicBezTo>
                    <a:pt x="17932" y="2708"/>
                    <a:pt x="17900" y="2708"/>
                    <a:pt x="17868" y="2709"/>
                  </a:cubicBezTo>
                  <a:cubicBezTo>
                    <a:pt x="15683" y="2762"/>
                    <a:pt x="13213" y="2899"/>
                    <a:pt x="11044" y="3176"/>
                  </a:cubicBezTo>
                  <a:cubicBezTo>
                    <a:pt x="9145" y="3418"/>
                    <a:pt x="7202" y="3772"/>
                    <a:pt x="5396" y="4454"/>
                  </a:cubicBezTo>
                  <a:cubicBezTo>
                    <a:pt x="4182" y="4912"/>
                    <a:pt x="2936" y="5546"/>
                    <a:pt x="2082" y="6564"/>
                  </a:cubicBezTo>
                  <a:cubicBezTo>
                    <a:pt x="0" y="9037"/>
                    <a:pt x="984" y="13172"/>
                    <a:pt x="4099" y="14228"/>
                  </a:cubicBezTo>
                  <a:lnTo>
                    <a:pt x="6401" y="14991"/>
                  </a:lnTo>
                  <a:cubicBezTo>
                    <a:pt x="7268" y="15277"/>
                    <a:pt x="8171" y="15420"/>
                    <a:pt x="9078" y="15420"/>
                  </a:cubicBezTo>
                  <a:cubicBezTo>
                    <a:pt x="9622" y="15420"/>
                    <a:pt x="10167" y="15369"/>
                    <a:pt x="10706" y="15266"/>
                  </a:cubicBezTo>
                  <a:cubicBezTo>
                    <a:pt x="13598" y="14717"/>
                    <a:pt x="16531" y="14334"/>
                    <a:pt x="19457" y="14334"/>
                  </a:cubicBezTo>
                  <a:cubicBezTo>
                    <a:pt x="20657" y="14334"/>
                    <a:pt x="21857" y="14399"/>
                    <a:pt x="23052" y="14542"/>
                  </a:cubicBezTo>
                  <a:cubicBezTo>
                    <a:pt x="23772" y="14629"/>
                    <a:pt x="24436" y="14670"/>
                    <a:pt x="25047" y="14670"/>
                  </a:cubicBezTo>
                  <a:cubicBezTo>
                    <a:pt x="32629" y="14670"/>
                    <a:pt x="32180" y="8440"/>
                    <a:pt x="32177" y="6699"/>
                  </a:cubicBezTo>
                  <a:cubicBezTo>
                    <a:pt x="32175" y="3917"/>
                    <a:pt x="30710" y="2275"/>
                    <a:pt x="30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5115207" y="2097001"/>
              <a:ext cx="73669" cy="348510"/>
            </a:xfrm>
            <a:custGeom>
              <a:avLst/>
              <a:gdLst/>
              <a:ahLst/>
              <a:cxnLst/>
              <a:rect l="l" t="t" r="r" b="b"/>
              <a:pathLst>
                <a:path w="561" h="2654" extrusionOk="0">
                  <a:moveTo>
                    <a:pt x="499" y="0"/>
                  </a:moveTo>
                  <a:cubicBezTo>
                    <a:pt x="476" y="0"/>
                    <a:pt x="457" y="17"/>
                    <a:pt x="451" y="40"/>
                  </a:cubicBezTo>
                  <a:cubicBezTo>
                    <a:pt x="448" y="52"/>
                    <a:pt x="182" y="1093"/>
                    <a:pt x="4" y="2595"/>
                  </a:cubicBezTo>
                  <a:cubicBezTo>
                    <a:pt x="1" y="2623"/>
                    <a:pt x="22" y="2650"/>
                    <a:pt x="51" y="2653"/>
                  </a:cubicBezTo>
                  <a:lnTo>
                    <a:pt x="58" y="2653"/>
                  </a:lnTo>
                  <a:cubicBezTo>
                    <a:pt x="84" y="2653"/>
                    <a:pt x="108" y="2633"/>
                    <a:pt x="108" y="2607"/>
                  </a:cubicBezTo>
                  <a:cubicBezTo>
                    <a:pt x="284" y="1113"/>
                    <a:pt x="548" y="77"/>
                    <a:pt x="552" y="67"/>
                  </a:cubicBezTo>
                  <a:cubicBezTo>
                    <a:pt x="561" y="39"/>
                    <a:pt x="544" y="10"/>
                    <a:pt x="515" y="3"/>
                  </a:cubicBezTo>
                  <a:cubicBezTo>
                    <a:pt x="510" y="1"/>
                    <a:pt x="504" y="0"/>
                    <a:pt x="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5221573" y="1944018"/>
              <a:ext cx="1242526" cy="481401"/>
            </a:xfrm>
            <a:custGeom>
              <a:avLst/>
              <a:gdLst/>
              <a:ahLst/>
              <a:cxnLst/>
              <a:rect l="l" t="t" r="r" b="b"/>
              <a:pathLst>
                <a:path w="9462" h="3666" extrusionOk="0">
                  <a:moveTo>
                    <a:pt x="1" y="0"/>
                  </a:moveTo>
                  <a:cubicBezTo>
                    <a:pt x="350" y="1730"/>
                    <a:pt x="2713" y="3665"/>
                    <a:pt x="5446" y="3665"/>
                  </a:cubicBezTo>
                  <a:cubicBezTo>
                    <a:pt x="6760" y="3665"/>
                    <a:pt x="8159" y="3218"/>
                    <a:pt x="9461" y="2085"/>
                  </a:cubicBezTo>
                  <a:cubicBezTo>
                    <a:pt x="9159" y="1418"/>
                    <a:pt x="8866" y="743"/>
                    <a:pt x="8663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6103756" y="2816614"/>
              <a:ext cx="546543" cy="999307"/>
            </a:xfrm>
            <a:custGeom>
              <a:avLst/>
              <a:gdLst/>
              <a:ahLst/>
              <a:cxnLst/>
              <a:rect l="l" t="t" r="r" b="b"/>
              <a:pathLst>
                <a:path w="4162" h="7610" extrusionOk="0">
                  <a:moveTo>
                    <a:pt x="4035" y="0"/>
                  </a:moveTo>
                  <a:cubicBezTo>
                    <a:pt x="4005" y="0"/>
                    <a:pt x="3983" y="26"/>
                    <a:pt x="3983" y="54"/>
                  </a:cubicBezTo>
                  <a:cubicBezTo>
                    <a:pt x="3983" y="136"/>
                    <a:pt x="3983" y="227"/>
                    <a:pt x="3984" y="329"/>
                  </a:cubicBezTo>
                  <a:cubicBezTo>
                    <a:pt x="4005" y="2062"/>
                    <a:pt x="4054" y="6123"/>
                    <a:pt x="42" y="7505"/>
                  </a:cubicBezTo>
                  <a:cubicBezTo>
                    <a:pt x="15" y="7515"/>
                    <a:pt x="0" y="7545"/>
                    <a:pt x="9" y="7573"/>
                  </a:cubicBezTo>
                  <a:cubicBezTo>
                    <a:pt x="16" y="7595"/>
                    <a:pt x="38" y="7609"/>
                    <a:pt x="59" y="7609"/>
                  </a:cubicBezTo>
                  <a:cubicBezTo>
                    <a:pt x="65" y="7609"/>
                    <a:pt x="72" y="7609"/>
                    <a:pt x="78" y="7605"/>
                  </a:cubicBezTo>
                  <a:cubicBezTo>
                    <a:pt x="4161" y="6197"/>
                    <a:pt x="4113" y="2083"/>
                    <a:pt x="4091" y="327"/>
                  </a:cubicBezTo>
                  <a:cubicBezTo>
                    <a:pt x="4091" y="227"/>
                    <a:pt x="4090" y="136"/>
                    <a:pt x="4090" y="54"/>
                  </a:cubicBezTo>
                  <a:cubicBezTo>
                    <a:pt x="4090" y="23"/>
                    <a:pt x="4064" y="0"/>
                    <a:pt x="4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3797579" y="2938212"/>
              <a:ext cx="1194070" cy="737859"/>
            </a:xfrm>
            <a:custGeom>
              <a:avLst/>
              <a:gdLst/>
              <a:ahLst/>
              <a:cxnLst/>
              <a:rect l="l" t="t" r="r" b="b"/>
              <a:pathLst>
                <a:path w="9093" h="5619" extrusionOk="0">
                  <a:moveTo>
                    <a:pt x="6890" y="0"/>
                  </a:moveTo>
                  <a:cubicBezTo>
                    <a:pt x="6706" y="0"/>
                    <a:pt x="6543" y="15"/>
                    <a:pt x="6351" y="68"/>
                  </a:cubicBezTo>
                  <a:cubicBezTo>
                    <a:pt x="6137" y="129"/>
                    <a:pt x="5883" y="161"/>
                    <a:pt x="5662" y="178"/>
                  </a:cubicBezTo>
                  <a:cubicBezTo>
                    <a:pt x="5547" y="186"/>
                    <a:pt x="5418" y="197"/>
                    <a:pt x="5292" y="197"/>
                  </a:cubicBezTo>
                  <a:cubicBezTo>
                    <a:pt x="5187" y="197"/>
                    <a:pt x="5083" y="189"/>
                    <a:pt x="4990" y="166"/>
                  </a:cubicBezTo>
                  <a:cubicBezTo>
                    <a:pt x="4880" y="139"/>
                    <a:pt x="4781" y="95"/>
                    <a:pt x="4664" y="95"/>
                  </a:cubicBezTo>
                  <a:cubicBezTo>
                    <a:pt x="4661" y="95"/>
                    <a:pt x="4657" y="95"/>
                    <a:pt x="4653" y="95"/>
                  </a:cubicBezTo>
                  <a:cubicBezTo>
                    <a:pt x="4534" y="99"/>
                    <a:pt x="4412" y="131"/>
                    <a:pt x="4295" y="149"/>
                  </a:cubicBezTo>
                  <a:cubicBezTo>
                    <a:pt x="4084" y="181"/>
                    <a:pt x="3942" y="275"/>
                    <a:pt x="3745" y="336"/>
                  </a:cubicBezTo>
                  <a:cubicBezTo>
                    <a:pt x="3704" y="349"/>
                    <a:pt x="3665" y="354"/>
                    <a:pt x="3626" y="354"/>
                  </a:cubicBezTo>
                  <a:cubicBezTo>
                    <a:pt x="3481" y="354"/>
                    <a:pt x="3348" y="284"/>
                    <a:pt x="3201" y="284"/>
                  </a:cubicBezTo>
                  <a:cubicBezTo>
                    <a:pt x="3183" y="284"/>
                    <a:pt x="3164" y="285"/>
                    <a:pt x="3146" y="288"/>
                  </a:cubicBezTo>
                  <a:cubicBezTo>
                    <a:pt x="2940" y="315"/>
                    <a:pt x="2722" y="438"/>
                    <a:pt x="2519" y="493"/>
                  </a:cubicBezTo>
                  <a:cubicBezTo>
                    <a:pt x="2291" y="555"/>
                    <a:pt x="2118" y="597"/>
                    <a:pt x="1892" y="597"/>
                  </a:cubicBezTo>
                  <a:cubicBezTo>
                    <a:pt x="1877" y="597"/>
                    <a:pt x="1863" y="597"/>
                    <a:pt x="1848" y="596"/>
                  </a:cubicBezTo>
                  <a:cubicBezTo>
                    <a:pt x="1842" y="596"/>
                    <a:pt x="1837" y="596"/>
                    <a:pt x="1832" y="596"/>
                  </a:cubicBezTo>
                  <a:cubicBezTo>
                    <a:pt x="1604" y="596"/>
                    <a:pt x="1380" y="684"/>
                    <a:pt x="1164" y="752"/>
                  </a:cubicBezTo>
                  <a:cubicBezTo>
                    <a:pt x="965" y="816"/>
                    <a:pt x="811" y="950"/>
                    <a:pt x="628" y="1049"/>
                  </a:cubicBezTo>
                  <a:cubicBezTo>
                    <a:pt x="486" y="1125"/>
                    <a:pt x="313" y="1186"/>
                    <a:pt x="214" y="1323"/>
                  </a:cubicBezTo>
                  <a:cubicBezTo>
                    <a:pt x="94" y="1493"/>
                    <a:pt x="77" y="1788"/>
                    <a:pt x="69" y="1987"/>
                  </a:cubicBezTo>
                  <a:cubicBezTo>
                    <a:pt x="59" y="2207"/>
                    <a:pt x="97" y="2407"/>
                    <a:pt x="49" y="2627"/>
                  </a:cubicBezTo>
                  <a:cubicBezTo>
                    <a:pt x="0" y="2849"/>
                    <a:pt x="6" y="2986"/>
                    <a:pt x="100" y="3188"/>
                  </a:cubicBezTo>
                  <a:cubicBezTo>
                    <a:pt x="190" y="3381"/>
                    <a:pt x="212" y="3576"/>
                    <a:pt x="240" y="3787"/>
                  </a:cubicBezTo>
                  <a:cubicBezTo>
                    <a:pt x="297" y="4204"/>
                    <a:pt x="244" y="4704"/>
                    <a:pt x="493" y="5058"/>
                  </a:cubicBezTo>
                  <a:cubicBezTo>
                    <a:pt x="717" y="5380"/>
                    <a:pt x="1026" y="5618"/>
                    <a:pt x="1439" y="5618"/>
                  </a:cubicBezTo>
                  <a:cubicBezTo>
                    <a:pt x="1446" y="5618"/>
                    <a:pt x="1454" y="5618"/>
                    <a:pt x="1461" y="5618"/>
                  </a:cubicBezTo>
                  <a:cubicBezTo>
                    <a:pt x="1905" y="5609"/>
                    <a:pt x="2315" y="5522"/>
                    <a:pt x="2743" y="5377"/>
                  </a:cubicBezTo>
                  <a:cubicBezTo>
                    <a:pt x="2811" y="5353"/>
                    <a:pt x="2873" y="5345"/>
                    <a:pt x="2931" y="5345"/>
                  </a:cubicBezTo>
                  <a:cubicBezTo>
                    <a:pt x="3091" y="5345"/>
                    <a:pt x="3225" y="5409"/>
                    <a:pt x="3401" y="5409"/>
                  </a:cubicBezTo>
                  <a:cubicBezTo>
                    <a:pt x="3414" y="5409"/>
                    <a:pt x="3427" y="5409"/>
                    <a:pt x="3440" y="5408"/>
                  </a:cubicBezTo>
                  <a:cubicBezTo>
                    <a:pt x="3691" y="5395"/>
                    <a:pt x="3962" y="5324"/>
                    <a:pt x="4209" y="5267"/>
                  </a:cubicBezTo>
                  <a:cubicBezTo>
                    <a:pt x="4755" y="5141"/>
                    <a:pt x="5283" y="5151"/>
                    <a:pt x="5834" y="5134"/>
                  </a:cubicBezTo>
                  <a:cubicBezTo>
                    <a:pt x="6076" y="5127"/>
                    <a:pt x="6348" y="5085"/>
                    <a:pt x="6584" y="5028"/>
                  </a:cubicBezTo>
                  <a:cubicBezTo>
                    <a:pt x="6696" y="5001"/>
                    <a:pt x="6803" y="4964"/>
                    <a:pt x="6915" y="4964"/>
                  </a:cubicBezTo>
                  <a:cubicBezTo>
                    <a:pt x="6928" y="4964"/>
                    <a:pt x="6941" y="4964"/>
                    <a:pt x="6954" y="4965"/>
                  </a:cubicBezTo>
                  <a:cubicBezTo>
                    <a:pt x="7069" y="4974"/>
                    <a:pt x="7179" y="5025"/>
                    <a:pt x="7294" y="5041"/>
                  </a:cubicBezTo>
                  <a:cubicBezTo>
                    <a:pt x="7322" y="5045"/>
                    <a:pt x="7350" y="5047"/>
                    <a:pt x="7379" y="5047"/>
                  </a:cubicBezTo>
                  <a:cubicBezTo>
                    <a:pt x="7545" y="5047"/>
                    <a:pt x="7710" y="4986"/>
                    <a:pt x="7876" y="4986"/>
                  </a:cubicBezTo>
                  <a:cubicBezTo>
                    <a:pt x="7897" y="4986"/>
                    <a:pt x="7919" y="4987"/>
                    <a:pt x="7940" y="4990"/>
                  </a:cubicBezTo>
                  <a:cubicBezTo>
                    <a:pt x="8073" y="5002"/>
                    <a:pt x="8190" y="5041"/>
                    <a:pt x="8313" y="5041"/>
                  </a:cubicBezTo>
                  <a:cubicBezTo>
                    <a:pt x="8371" y="5041"/>
                    <a:pt x="8431" y="5033"/>
                    <a:pt x="8494" y="5008"/>
                  </a:cubicBezTo>
                  <a:cubicBezTo>
                    <a:pt x="8897" y="4854"/>
                    <a:pt x="9093" y="4479"/>
                    <a:pt x="9085" y="4072"/>
                  </a:cubicBezTo>
                  <a:cubicBezTo>
                    <a:pt x="9075" y="3629"/>
                    <a:pt x="8828" y="3192"/>
                    <a:pt x="8897" y="2745"/>
                  </a:cubicBezTo>
                  <a:cubicBezTo>
                    <a:pt x="8931" y="2521"/>
                    <a:pt x="8968" y="2295"/>
                    <a:pt x="9004" y="2071"/>
                  </a:cubicBezTo>
                  <a:cubicBezTo>
                    <a:pt x="9038" y="1858"/>
                    <a:pt x="8954" y="1680"/>
                    <a:pt x="8958" y="1473"/>
                  </a:cubicBezTo>
                  <a:cubicBezTo>
                    <a:pt x="8961" y="1244"/>
                    <a:pt x="9054" y="1050"/>
                    <a:pt x="8974" y="825"/>
                  </a:cubicBezTo>
                  <a:cubicBezTo>
                    <a:pt x="8917" y="668"/>
                    <a:pt x="8837" y="499"/>
                    <a:pt x="8761" y="349"/>
                  </a:cubicBezTo>
                  <a:cubicBezTo>
                    <a:pt x="8653" y="131"/>
                    <a:pt x="8487" y="137"/>
                    <a:pt x="8266" y="128"/>
                  </a:cubicBezTo>
                  <a:cubicBezTo>
                    <a:pt x="8060" y="118"/>
                    <a:pt x="7846" y="128"/>
                    <a:pt x="7643" y="111"/>
                  </a:cubicBezTo>
                  <a:cubicBezTo>
                    <a:pt x="7533" y="102"/>
                    <a:pt x="7439" y="59"/>
                    <a:pt x="7336" y="31"/>
                  </a:cubicBezTo>
                  <a:cubicBezTo>
                    <a:pt x="7232" y="2"/>
                    <a:pt x="7132" y="4"/>
                    <a:pt x="7025" y="2"/>
                  </a:cubicBezTo>
                  <a:cubicBezTo>
                    <a:pt x="6978" y="1"/>
                    <a:pt x="6933" y="0"/>
                    <a:pt x="6890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3789832" y="2930859"/>
              <a:ext cx="1208384" cy="752304"/>
            </a:xfrm>
            <a:custGeom>
              <a:avLst/>
              <a:gdLst/>
              <a:ahLst/>
              <a:cxnLst/>
              <a:rect l="l" t="t" r="r" b="b"/>
              <a:pathLst>
                <a:path w="9202" h="5729" extrusionOk="0">
                  <a:moveTo>
                    <a:pt x="6955" y="1"/>
                  </a:moveTo>
                  <a:cubicBezTo>
                    <a:pt x="6756" y="1"/>
                    <a:pt x="6588" y="17"/>
                    <a:pt x="6396" y="71"/>
                  </a:cubicBezTo>
                  <a:cubicBezTo>
                    <a:pt x="6167" y="135"/>
                    <a:pt x="5900" y="164"/>
                    <a:pt x="5718" y="178"/>
                  </a:cubicBezTo>
                  <a:lnTo>
                    <a:pt x="5676" y="181"/>
                  </a:lnTo>
                  <a:cubicBezTo>
                    <a:pt x="5568" y="189"/>
                    <a:pt x="5453" y="197"/>
                    <a:pt x="5342" y="197"/>
                  </a:cubicBezTo>
                  <a:cubicBezTo>
                    <a:pt x="5243" y="197"/>
                    <a:pt x="5148" y="190"/>
                    <a:pt x="5062" y="170"/>
                  </a:cubicBezTo>
                  <a:cubicBezTo>
                    <a:pt x="5029" y="160"/>
                    <a:pt x="4999" y="151"/>
                    <a:pt x="4969" y="143"/>
                  </a:cubicBezTo>
                  <a:cubicBezTo>
                    <a:pt x="4893" y="121"/>
                    <a:pt x="4814" y="95"/>
                    <a:pt x="4722" y="95"/>
                  </a:cubicBezTo>
                  <a:cubicBezTo>
                    <a:pt x="4718" y="95"/>
                    <a:pt x="4713" y="95"/>
                    <a:pt x="4708" y="95"/>
                  </a:cubicBezTo>
                  <a:cubicBezTo>
                    <a:pt x="4623" y="100"/>
                    <a:pt x="4537" y="115"/>
                    <a:pt x="4454" y="131"/>
                  </a:cubicBezTo>
                  <a:cubicBezTo>
                    <a:pt x="4415" y="138"/>
                    <a:pt x="4378" y="145"/>
                    <a:pt x="4343" y="151"/>
                  </a:cubicBezTo>
                  <a:cubicBezTo>
                    <a:pt x="4208" y="173"/>
                    <a:pt x="4100" y="217"/>
                    <a:pt x="3994" y="262"/>
                  </a:cubicBezTo>
                  <a:cubicBezTo>
                    <a:pt x="3930" y="288"/>
                    <a:pt x="3863" y="317"/>
                    <a:pt x="3787" y="341"/>
                  </a:cubicBezTo>
                  <a:cubicBezTo>
                    <a:pt x="3753" y="352"/>
                    <a:pt x="3719" y="356"/>
                    <a:pt x="3686" y="356"/>
                  </a:cubicBezTo>
                  <a:cubicBezTo>
                    <a:pt x="3620" y="356"/>
                    <a:pt x="3555" y="339"/>
                    <a:pt x="3487" y="322"/>
                  </a:cubicBezTo>
                  <a:cubicBezTo>
                    <a:pt x="3416" y="305"/>
                    <a:pt x="3341" y="287"/>
                    <a:pt x="3262" y="287"/>
                  </a:cubicBezTo>
                  <a:cubicBezTo>
                    <a:pt x="3241" y="287"/>
                    <a:pt x="3219" y="288"/>
                    <a:pt x="3198" y="291"/>
                  </a:cubicBezTo>
                  <a:cubicBezTo>
                    <a:pt x="3069" y="308"/>
                    <a:pt x="2936" y="360"/>
                    <a:pt x="2808" y="410"/>
                  </a:cubicBezTo>
                  <a:cubicBezTo>
                    <a:pt x="2722" y="444"/>
                    <a:pt x="2642" y="477"/>
                    <a:pt x="2564" y="498"/>
                  </a:cubicBezTo>
                  <a:cubicBezTo>
                    <a:pt x="2342" y="558"/>
                    <a:pt x="2168" y="600"/>
                    <a:pt x="1930" y="600"/>
                  </a:cubicBezTo>
                  <a:cubicBezTo>
                    <a:pt x="1922" y="600"/>
                    <a:pt x="1915" y="600"/>
                    <a:pt x="1907" y="599"/>
                  </a:cubicBezTo>
                  <a:cubicBezTo>
                    <a:pt x="1900" y="599"/>
                    <a:pt x="1894" y="599"/>
                    <a:pt x="1887" y="599"/>
                  </a:cubicBezTo>
                  <a:cubicBezTo>
                    <a:pt x="1690" y="599"/>
                    <a:pt x="1495" y="661"/>
                    <a:pt x="1307" y="724"/>
                  </a:cubicBezTo>
                  <a:cubicBezTo>
                    <a:pt x="1273" y="735"/>
                    <a:pt x="1241" y="745"/>
                    <a:pt x="1207" y="756"/>
                  </a:cubicBezTo>
                  <a:cubicBezTo>
                    <a:pt x="1070" y="801"/>
                    <a:pt x="953" y="876"/>
                    <a:pt x="842" y="948"/>
                  </a:cubicBezTo>
                  <a:cubicBezTo>
                    <a:pt x="782" y="985"/>
                    <a:pt x="723" y="1022"/>
                    <a:pt x="660" y="1056"/>
                  </a:cubicBezTo>
                  <a:cubicBezTo>
                    <a:pt x="630" y="1072"/>
                    <a:pt x="599" y="1088"/>
                    <a:pt x="566" y="1105"/>
                  </a:cubicBezTo>
                  <a:cubicBezTo>
                    <a:pt x="442" y="1166"/>
                    <a:pt x="313" y="1229"/>
                    <a:pt x="228" y="1349"/>
                  </a:cubicBezTo>
                  <a:cubicBezTo>
                    <a:pt x="95" y="1536"/>
                    <a:pt x="79" y="1864"/>
                    <a:pt x="72" y="2042"/>
                  </a:cubicBezTo>
                  <a:cubicBezTo>
                    <a:pt x="68" y="2123"/>
                    <a:pt x="72" y="2201"/>
                    <a:pt x="73" y="2277"/>
                  </a:cubicBezTo>
                  <a:cubicBezTo>
                    <a:pt x="79" y="2411"/>
                    <a:pt x="82" y="2537"/>
                    <a:pt x="53" y="2671"/>
                  </a:cubicBezTo>
                  <a:cubicBezTo>
                    <a:pt x="1" y="2914"/>
                    <a:pt x="15" y="3064"/>
                    <a:pt x="109" y="3268"/>
                  </a:cubicBezTo>
                  <a:cubicBezTo>
                    <a:pt x="188" y="3439"/>
                    <a:pt x="213" y="3615"/>
                    <a:pt x="238" y="3803"/>
                  </a:cubicBezTo>
                  <a:lnTo>
                    <a:pt x="245" y="3852"/>
                  </a:lnTo>
                  <a:cubicBezTo>
                    <a:pt x="261" y="3962"/>
                    <a:pt x="268" y="4076"/>
                    <a:pt x="275" y="4198"/>
                  </a:cubicBezTo>
                  <a:cubicBezTo>
                    <a:pt x="295" y="4530"/>
                    <a:pt x="318" y="4876"/>
                    <a:pt x="508" y="5147"/>
                  </a:cubicBezTo>
                  <a:cubicBezTo>
                    <a:pt x="777" y="5533"/>
                    <a:pt x="1110" y="5728"/>
                    <a:pt x="1498" y="5728"/>
                  </a:cubicBezTo>
                  <a:cubicBezTo>
                    <a:pt x="1506" y="5728"/>
                    <a:pt x="1513" y="5728"/>
                    <a:pt x="1523" y="5724"/>
                  </a:cubicBezTo>
                  <a:cubicBezTo>
                    <a:pt x="1553" y="5724"/>
                    <a:pt x="1577" y="5698"/>
                    <a:pt x="1577" y="5668"/>
                  </a:cubicBezTo>
                  <a:cubicBezTo>
                    <a:pt x="1577" y="5638"/>
                    <a:pt x="1556" y="5614"/>
                    <a:pt x="1521" y="5614"/>
                  </a:cubicBezTo>
                  <a:lnTo>
                    <a:pt x="1501" y="5614"/>
                  </a:lnTo>
                  <a:cubicBezTo>
                    <a:pt x="1151" y="5614"/>
                    <a:pt x="849" y="5434"/>
                    <a:pt x="600" y="5079"/>
                  </a:cubicBezTo>
                  <a:cubicBezTo>
                    <a:pt x="428" y="4831"/>
                    <a:pt x="406" y="4503"/>
                    <a:pt x="386" y="4185"/>
                  </a:cubicBezTo>
                  <a:cubicBezTo>
                    <a:pt x="379" y="4068"/>
                    <a:pt x="372" y="3946"/>
                    <a:pt x="356" y="3832"/>
                  </a:cubicBezTo>
                  <a:lnTo>
                    <a:pt x="349" y="3782"/>
                  </a:lnTo>
                  <a:cubicBezTo>
                    <a:pt x="323" y="3586"/>
                    <a:pt x="299" y="3401"/>
                    <a:pt x="211" y="3215"/>
                  </a:cubicBezTo>
                  <a:cubicBezTo>
                    <a:pt x="125" y="3034"/>
                    <a:pt x="115" y="2911"/>
                    <a:pt x="163" y="2690"/>
                  </a:cubicBezTo>
                  <a:cubicBezTo>
                    <a:pt x="195" y="2543"/>
                    <a:pt x="192" y="2404"/>
                    <a:pt x="186" y="2269"/>
                  </a:cubicBezTo>
                  <a:cubicBezTo>
                    <a:pt x="182" y="2194"/>
                    <a:pt x="181" y="2119"/>
                    <a:pt x="185" y="2042"/>
                  </a:cubicBezTo>
                  <a:cubicBezTo>
                    <a:pt x="192" y="1877"/>
                    <a:pt x="206" y="1569"/>
                    <a:pt x="320" y="1408"/>
                  </a:cubicBezTo>
                  <a:cubicBezTo>
                    <a:pt x="389" y="1312"/>
                    <a:pt x="506" y="1255"/>
                    <a:pt x="617" y="1199"/>
                  </a:cubicBezTo>
                  <a:cubicBezTo>
                    <a:pt x="652" y="1183"/>
                    <a:pt x="685" y="1165"/>
                    <a:pt x="716" y="1149"/>
                  </a:cubicBezTo>
                  <a:cubicBezTo>
                    <a:pt x="782" y="1113"/>
                    <a:pt x="843" y="1073"/>
                    <a:pt x="903" y="1035"/>
                  </a:cubicBezTo>
                  <a:cubicBezTo>
                    <a:pt x="1014" y="964"/>
                    <a:pt x="1120" y="895"/>
                    <a:pt x="1243" y="856"/>
                  </a:cubicBezTo>
                  <a:cubicBezTo>
                    <a:pt x="1277" y="845"/>
                    <a:pt x="1310" y="834"/>
                    <a:pt x="1344" y="822"/>
                  </a:cubicBezTo>
                  <a:cubicBezTo>
                    <a:pt x="1526" y="764"/>
                    <a:pt x="1718" y="702"/>
                    <a:pt x="1896" y="702"/>
                  </a:cubicBezTo>
                  <a:cubicBezTo>
                    <a:pt x="1900" y="702"/>
                    <a:pt x="1904" y="702"/>
                    <a:pt x="1908" y="702"/>
                  </a:cubicBezTo>
                  <a:cubicBezTo>
                    <a:pt x="1920" y="702"/>
                    <a:pt x="1932" y="703"/>
                    <a:pt x="1943" y="703"/>
                  </a:cubicBezTo>
                  <a:cubicBezTo>
                    <a:pt x="2190" y="703"/>
                    <a:pt x="2370" y="659"/>
                    <a:pt x="2595" y="598"/>
                  </a:cubicBezTo>
                  <a:cubicBezTo>
                    <a:pt x="2679" y="574"/>
                    <a:pt x="2766" y="541"/>
                    <a:pt x="2851" y="507"/>
                  </a:cubicBezTo>
                  <a:cubicBezTo>
                    <a:pt x="2972" y="458"/>
                    <a:pt x="3099" y="408"/>
                    <a:pt x="3215" y="394"/>
                  </a:cubicBezTo>
                  <a:cubicBezTo>
                    <a:pt x="3231" y="392"/>
                    <a:pt x="3247" y="391"/>
                    <a:pt x="3263" y="391"/>
                  </a:cubicBezTo>
                  <a:cubicBezTo>
                    <a:pt x="3330" y="391"/>
                    <a:pt x="3395" y="406"/>
                    <a:pt x="3465" y="424"/>
                  </a:cubicBezTo>
                  <a:cubicBezTo>
                    <a:pt x="3538" y="441"/>
                    <a:pt x="3612" y="460"/>
                    <a:pt x="3691" y="460"/>
                  </a:cubicBezTo>
                  <a:cubicBezTo>
                    <a:pt x="3733" y="460"/>
                    <a:pt x="3777" y="455"/>
                    <a:pt x="3823" y="441"/>
                  </a:cubicBezTo>
                  <a:cubicBezTo>
                    <a:pt x="3901" y="417"/>
                    <a:pt x="3973" y="387"/>
                    <a:pt x="4041" y="358"/>
                  </a:cubicBezTo>
                  <a:cubicBezTo>
                    <a:pt x="4144" y="315"/>
                    <a:pt x="4243" y="274"/>
                    <a:pt x="4364" y="255"/>
                  </a:cubicBezTo>
                  <a:cubicBezTo>
                    <a:pt x="4401" y="250"/>
                    <a:pt x="4441" y="242"/>
                    <a:pt x="4478" y="235"/>
                  </a:cubicBezTo>
                  <a:cubicBezTo>
                    <a:pt x="4558" y="221"/>
                    <a:pt x="4641" y="205"/>
                    <a:pt x="4718" y="203"/>
                  </a:cubicBezTo>
                  <a:cubicBezTo>
                    <a:pt x="4721" y="202"/>
                    <a:pt x="4723" y="202"/>
                    <a:pt x="4726" y="202"/>
                  </a:cubicBezTo>
                  <a:cubicBezTo>
                    <a:pt x="4801" y="202"/>
                    <a:pt x="4870" y="223"/>
                    <a:pt x="4942" y="245"/>
                  </a:cubicBezTo>
                  <a:cubicBezTo>
                    <a:pt x="4975" y="257"/>
                    <a:pt x="5007" y="265"/>
                    <a:pt x="5041" y="274"/>
                  </a:cubicBezTo>
                  <a:cubicBezTo>
                    <a:pt x="5138" y="298"/>
                    <a:pt x="5245" y="306"/>
                    <a:pt x="5353" y="306"/>
                  </a:cubicBezTo>
                  <a:cubicBezTo>
                    <a:pt x="5466" y="306"/>
                    <a:pt x="5581" y="297"/>
                    <a:pt x="5689" y="288"/>
                  </a:cubicBezTo>
                  <a:lnTo>
                    <a:pt x="5729" y="285"/>
                  </a:lnTo>
                  <a:cubicBezTo>
                    <a:pt x="5919" y="271"/>
                    <a:pt x="6193" y="241"/>
                    <a:pt x="6429" y="174"/>
                  </a:cubicBezTo>
                  <a:cubicBezTo>
                    <a:pt x="6617" y="122"/>
                    <a:pt x="6778" y="109"/>
                    <a:pt x="6980" y="109"/>
                  </a:cubicBezTo>
                  <a:cubicBezTo>
                    <a:pt x="7015" y="109"/>
                    <a:pt x="7051" y="109"/>
                    <a:pt x="7088" y="110"/>
                  </a:cubicBezTo>
                  <a:lnTo>
                    <a:pt x="7127" y="110"/>
                  </a:lnTo>
                  <a:cubicBezTo>
                    <a:pt x="7217" y="113"/>
                    <a:pt x="7303" y="114"/>
                    <a:pt x="7385" y="137"/>
                  </a:cubicBezTo>
                  <a:cubicBezTo>
                    <a:pt x="7418" y="145"/>
                    <a:pt x="7448" y="155"/>
                    <a:pt x="7478" y="165"/>
                  </a:cubicBezTo>
                  <a:cubicBezTo>
                    <a:pt x="7548" y="188"/>
                    <a:pt x="7621" y="212"/>
                    <a:pt x="7704" y="220"/>
                  </a:cubicBezTo>
                  <a:cubicBezTo>
                    <a:pt x="7825" y="228"/>
                    <a:pt x="7952" y="230"/>
                    <a:pt x="8075" y="230"/>
                  </a:cubicBezTo>
                  <a:cubicBezTo>
                    <a:pt x="8161" y="231"/>
                    <a:pt x="8245" y="231"/>
                    <a:pt x="8328" y="235"/>
                  </a:cubicBezTo>
                  <a:lnTo>
                    <a:pt x="8362" y="237"/>
                  </a:lnTo>
                  <a:cubicBezTo>
                    <a:pt x="8566" y="244"/>
                    <a:pt x="8689" y="250"/>
                    <a:pt x="8777" y="427"/>
                  </a:cubicBezTo>
                  <a:cubicBezTo>
                    <a:pt x="8839" y="548"/>
                    <a:pt x="8926" y="728"/>
                    <a:pt x="8987" y="898"/>
                  </a:cubicBezTo>
                  <a:cubicBezTo>
                    <a:pt x="9033" y="1031"/>
                    <a:pt x="9013" y="1158"/>
                    <a:pt x="8992" y="1292"/>
                  </a:cubicBezTo>
                  <a:cubicBezTo>
                    <a:pt x="8980" y="1366"/>
                    <a:pt x="8967" y="1445"/>
                    <a:pt x="8966" y="1528"/>
                  </a:cubicBezTo>
                  <a:cubicBezTo>
                    <a:pt x="8963" y="1622"/>
                    <a:pt x="8980" y="1709"/>
                    <a:pt x="8995" y="1793"/>
                  </a:cubicBezTo>
                  <a:cubicBezTo>
                    <a:pt x="9012" y="1902"/>
                    <a:pt x="9030" y="2006"/>
                    <a:pt x="9012" y="2119"/>
                  </a:cubicBezTo>
                  <a:lnTo>
                    <a:pt x="8997" y="2206"/>
                  </a:lnTo>
                  <a:cubicBezTo>
                    <a:pt x="8967" y="2401"/>
                    <a:pt x="8935" y="2597"/>
                    <a:pt x="8905" y="2793"/>
                  </a:cubicBezTo>
                  <a:cubicBezTo>
                    <a:pt x="8863" y="3058"/>
                    <a:pt x="8930" y="3319"/>
                    <a:pt x="8995" y="3571"/>
                  </a:cubicBezTo>
                  <a:cubicBezTo>
                    <a:pt x="9040" y="3755"/>
                    <a:pt x="9089" y="3943"/>
                    <a:pt x="9092" y="4128"/>
                  </a:cubicBezTo>
                  <a:cubicBezTo>
                    <a:pt x="9092" y="4156"/>
                    <a:pt x="9116" y="4182"/>
                    <a:pt x="9143" y="4182"/>
                  </a:cubicBezTo>
                  <a:cubicBezTo>
                    <a:pt x="9145" y="4182"/>
                    <a:pt x="9146" y="4182"/>
                    <a:pt x="9147" y="4182"/>
                  </a:cubicBezTo>
                  <a:cubicBezTo>
                    <a:pt x="9177" y="4182"/>
                    <a:pt x="9202" y="4156"/>
                    <a:pt x="9202" y="4126"/>
                  </a:cubicBezTo>
                  <a:cubicBezTo>
                    <a:pt x="9197" y="3928"/>
                    <a:pt x="9147" y="3734"/>
                    <a:pt x="9099" y="3544"/>
                  </a:cubicBezTo>
                  <a:cubicBezTo>
                    <a:pt x="9034" y="3291"/>
                    <a:pt x="8975" y="3054"/>
                    <a:pt x="9012" y="2808"/>
                  </a:cubicBezTo>
                  <a:cubicBezTo>
                    <a:pt x="9042" y="2613"/>
                    <a:pt x="9073" y="2418"/>
                    <a:pt x="9104" y="2221"/>
                  </a:cubicBezTo>
                  <a:lnTo>
                    <a:pt x="9119" y="2134"/>
                  </a:lnTo>
                  <a:cubicBezTo>
                    <a:pt x="9139" y="2004"/>
                    <a:pt x="9119" y="1886"/>
                    <a:pt x="9099" y="1773"/>
                  </a:cubicBezTo>
                  <a:cubicBezTo>
                    <a:pt x="9084" y="1692"/>
                    <a:pt x="9070" y="1613"/>
                    <a:pt x="9073" y="1529"/>
                  </a:cubicBezTo>
                  <a:cubicBezTo>
                    <a:pt x="9074" y="1455"/>
                    <a:pt x="9087" y="1380"/>
                    <a:pt x="9097" y="1309"/>
                  </a:cubicBezTo>
                  <a:cubicBezTo>
                    <a:pt x="9120" y="1169"/>
                    <a:pt x="9144" y="1022"/>
                    <a:pt x="9087" y="862"/>
                  </a:cubicBezTo>
                  <a:cubicBezTo>
                    <a:pt x="9024" y="687"/>
                    <a:pt x="8935" y="502"/>
                    <a:pt x="8873" y="380"/>
                  </a:cubicBezTo>
                  <a:cubicBezTo>
                    <a:pt x="8755" y="144"/>
                    <a:pt x="8573" y="138"/>
                    <a:pt x="8363" y="130"/>
                  </a:cubicBezTo>
                  <a:lnTo>
                    <a:pt x="8331" y="128"/>
                  </a:lnTo>
                  <a:cubicBezTo>
                    <a:pt x="8246" y="124"/>
                    <a:pt x="8159" y="123"/>
                    <a:pt x="8074" y="123"/>
                  </a:cubicBezTo>
                  <a:cubicBezTo>
                    <a:pt x="7952" y="123"/>
                    <a:pt x="7827" y="121"/>
                    <a:pt x="7709" y="113"/>
                  </a:cubicBezTo>
                  <a:cubicBezTo>
                    <a:pt x="7641" y="107"/>
                    <a:pt x="7577" y="85"/>
                    <a:pt x="7510" y="64"/>
                  </a:cubicBezTo>
                  <a:cubicBezTo>
                    <a:pt x="7477" y="53"/>
                    <a:pt x="7445" y="43"/>
                    <a:pt x="7411" y="34"/>
                  </a:cubicBezTo>
                  <a:cubicBezTo>
                    <a:pt x="7313" y="7"/>
                    <a:pt x="7221" y="5"/>
                    <a:pt x="7125" y="3"/>
                  </a:cubicBezTo>
                  <a:lnTo>
                    <a:pt x="7086" y="3"/>
                  </a:lnTo>
                  <a:cubicBezTo>
                    <a:pt x="7040" y="1"/>
                    <a:pt x="6997" y="1"/>
                    <a:pt x="69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3" name="Google Shape;2103;p32"/>
            <p:cNvGrpSpPr/>
            <p:nvPr/>
          </p:nvGrpSpPr>
          <p:grpSpPr>
            <a:xfrm>
              <a:off x="3926138" y="3092509"/>
              <a:ext cx="931041" cy="457502"/>
              <a:chOff x="3926138" y="3092509"/>
              <a:chExt cx="931041" cy="457502"/>
            </a:xfrm>
          </p:grpSpPr>
          <p:sp>
            <p:nvSpPr>
              <p:cNvPr id="2104" name="Google Shape;2104;p32"/>
              <p:cNvSpPr/>
              <p:nvPr/>
            </p:nvSpPr>
            <p:spPr>
              <a:xfrm>
                <a:off x="3926138" y="3255997"/>
                <a:ext cx="931041" cy="15219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1159" extrusionOk="0">
                    <a:moveTo>
                      <a:pt x="6840" y="1"/>
                    </a:moveTo>
                    <a:cubicBezTo>
                      <a:pt x="3757" y="1"/>
                      <a:pt x="177" y="846"/>
                      <a:pt x="141" y="853"/>
                    </a:cubicBezTo>
                    <a:cubicBezTo>
                      <a:pt x="65" y="871"/>
                      <a:pt x="15" y="906"/>
                      <a:pt x="11" y="982"/>
                    </a:cubicBezTo>
                    <a:cubicBezTo>
                      <a:pt x="0" y="1112"/>
                      <a:pt x="81" y="1159"/>
                      <a:pt x="157" y="1159"/>
                    </a:cubicBezTo>
                    <a:cubicBezTo>
                      <a:pt x="173" y="1159"/>
                      <a:pt x="189" y="1157"/>
                      <a:pt x="203" y="1153"/>
                    </a:cubicBezTo>
                    <a:cubicBezTo>
                      <a:pt x="239" y="1143"/>
                      <a:pt x="3785" y="266"/>
                      <a:pt x="6837" y="266"/>
                    </a:cubicBezTo>
                    <a:cubicBezTo>
                      <a:pt x="6873" y="266"/>
                      <a:pt x="6909" y="266"/>
                      <a:pt x="6946" y="267"/>
                    </a:cubicBezTo>
                    <a:cubicBezTo>
                      <a:pt x="7023" y="267"/>
                      <a:pt x="7090" y="225"/>
                      <a:pt x="7090" y="150"/>
                    </a:cubicBezTo>
                    <a:cubicBezTo>
                      <a:pt x="7090" y="72"/>
                      <a:pt x="7024" y="1"/>
                      <a:pt x="6947" y="1"/>
                    </a:cubicBezTo>
                    <a:cubicBezTo>
                      <a:pt x="6912" y="1"/>
                      <a:pt x="6876" y="1"/>
                      <a:pt x="68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4351340" y="3104065"/>
                <a:ext cx="78134" cy="40261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066" extrusionOk="0">
                    <a:moveTo>
                      <a:pt x="150" y="1"/>
                    </a:moveTo>
                    <a:cubicBezTo>
                      <a:pt x="143" y="1"/>
                      <a:pt x="135" y="1"/>
                      <a:pt x="128" y="3"/>
                    </a:cubicBezTo>
                    <a:cubicBezTo>
                      <a:pt x="52" y="19"/>
                      <a:pt x="1" y="121"/>
                      <a:pt x="17" y="196"/>
                    </a:cubicBezTo>
                    <a:cubicBezTo>
                      <a:pt x="21" y="210"/>
                      <a:pt x="347" y="1686"/>
                      <a:pt x="339" y="2930"/>
                    </a:cubicBezTo>
                    <a:cubicBezTo>
                      <a:pt x="338" y="3004"/>
                      <a:pt x="394" y="3061"/>
                      <a:pt x="471" y="3061"/>
                    </a:cubicBezTo>
                    <a:lnTo>
                      <a:pt x="471" y="3066"/>
                    </a:lnTo>
                    <a:cubicBezTo>
                      <a:pt x="545" y="3066"/>
                      <a:pt x="585" y="3007"/>
                      <a:pt x="586" y="2931"/>
                    </a:cubicBezTo>
                    <a:cubicBezTo>
                      <a:pt x="595" y="1658"/>
                      <a:pt x="331" y="191"/>
                      <a:pt x="318" y="131"/>
                    </a:cubicBezTo>
                    <a:cubicBezTo>
                      <a:pt x="304" y="64"/>
                      <a:pt x="221" y="1"/>
                      <a:pt x="1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4623690" y="3092509"/>
                <a:ext cx="60406" cy="39919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040" extrusionOk="0">
                    <a:moveTo>
                      <a:pt x="169" y="1"/>
                    </a:moveTo>
                    <a:cubicBezTo>
                      <a:pt x="162" y="1"/>
                      <a:pt x="154" y="1"/>
                      <a:pt x="147" y="2"/>
                    </a:cubicBezTo>
                    <a:cubicBezTo>
                      <a:pt x="70" y="11"/>
                      <a:pt x="0" y="74"/>
                      <a:pt x="10" y="148"/>
                    </a:cubicBezTo>
                    <a:cubicBezTo>
                      <a:pt x="12" y="162"/>
                      <a:pt x="186" y="1659"/>
                      <a:pt x="72" y="2897"/>
                    </a:cubicBezTo>
                    <a:cubicBezTo>
                      <a:pt x="64" y="2974"/>
                      <a:pt x="146" y="3032"/>
                      <a:pt x="221" y="3039"/>
                    </a:cubicBezTo>
                    <a:lnTo>
                      <a:pt x="234" y="3039"/>
                    </a:lnTo>
                    <a:cubicBezTo>
                      <a:pt x="306" y="3039"/>
                      <a:pt x="336" y="2994"/>
                      <a:pt x="341" y="2922"/>
                    </a:cubicBezTo>
                    <a:cubicBezTo>
                      <a:pt x="460" y="1653"/>
                      <a:pt x="320" y="174"/>
                      <a:pt x="313" y="111"/>
                    </a:cubicBezTo>
                    <a:cubicBezTo>
                      <a:pt x="305" y="43"/>
                      <a:pt x="237" y="1"/>
                      <a:pt x="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4103284" y="3153571"/>
                <a:ext cx="100064" cy="39644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019" extrusionOk="0">
                    <a:moveTo>
                      <a:pt x="117" y="0"/>
                    </a:moveTo>
                    <a:cubicBezTo>
                      <a:pt x="109" y="0"/>
                      <a:pt x="100" y="2"/>
                      <a:pt x="91" y="4"/>
                    </a:cubicBezTo>
                    <a:cubicBezTo>
                      <a:pt x="18" y="26"/>
                      <a:pt x="1" y="120"/>
                      <a:pt x="22" y="194"/>
                    </a:cubicBezTo>
                    <a:cubicBezTo>
                      <a:pt x="28" y="208"/>
                      <a:pt x="385" y="1669"/>
                      <a:pt x="458" y="2911"/>
                    </a:cubicBezTo>
                    <a:cubicBezTo>
                      <a:pt x="462" y="2986"/>
                      <a:pt x="549" y="3018"/>
                      <a:pt x="622" y="3018"/>
                    </a:cubicBezTo>
                    <a:cubicBezTo>
                      <a:pt x="625" y="3018"/>
                      <a:pt x="626" y="3014"/>
                      <a:pt x="629" y="3011"/>
                    </a:cubicBezTo>
                    <a:cubicBezTo>
                      <a:pt x="706" y="3008"/>
                      <a:pt x="762" y="2970"/>
                      <a:pt x="756" y="2894"/>
                    </a:cubicBezTo>
                    <a:cubicBezTo>
                      <a:pt x="682" y="1623"/>
                      <a:pt x="271" y="190"/>
                      <a:pt x="254" y="130"/>
                    </a:cubicBezTo>
                    <a:cubicBezTo>
                      <a:pt x="235" y="64"/>
                      <a:pt x="180" y="0"/>
                      <a:pt x="1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8" name="Google Shape;2108;p32"/>
            <p:cNvSpPr/>
            <p:nvPr/>
          </p:nvSpPr>
          <p:spPr>
            <a:xfrm>
              <a:off x="2813364" y="3265846"/>
              <a:ext cx="896767" cy="649221"/>
            </a:xfrm>
            <a:custGeom>
              <a:avLst/>
              <a:gdLst/>
              <a:ahLst/>
              <a:cxnLst/>
              <a:rect l="l" t="t" r="r" b="b"/>
              <a:pathLst>
                <a:path w="6829" h="4944" extrusionOk="0">
                  <a:moveTo>
                    <a:pt x="6828" y="0"/>
                  </a:moveTo>
                  <a:lnTo>
                    <a:pt x="1" y="3667"/>
                  </a:lnTo>
                  <a:cubicBezTo>
                    <a:pt x="308" y="3870"/>
                    <a:pt x="646" y="4038"/>
                    <a:pt x="1013" y="4162"/>
                  </a:cubicBezTo>
                  <a:lnTo>
                    <a:pt x="3316" y="4925"/>
                  </a:lnTo>
                  <a:cubicBezTo>
                    <a:pt x="3335" y="4931"/>
                    <a:pt x="3353" y="4938"/>
                    <a:pt x="3373" y="4943"/>
                  </a:cubicBezTo>
                  <a:cubicBezTo>
                    <a:pt x="6590" y="3124"/>
                    <a:pt x="6828" y="0"/>
                    <a:pt x="6828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2"/>
            <p:cNvSpPr/>
            <p:nvPr/>
          </p:nvSpPr>
          <p:spPr>
            <a:xfrm>
              <a:off x="3543614" y="2393251"/>
              <a:ext cx="257120" cy="244377"/>
            </a:xfrm>
            <a:custGeom>
              <a:avLst/>
              <a:gdLst/>
              <a:ahLst/>
              <a:cxnLst/>
              <a:rect l="l" t="t" r="r" b="b"/>
              <a:pathLst>
                <a:path w="1958" h="1861" extrusionOk="0">
                  <a:moveTo>
                    <a:pt x="728" y="0"/>
                  </a:moveTo>
                  <a:cubicBezTo>
                    <a:pt x="485" y="43"/>
                    <a:pt x="242" y="86"/>
                    <a:pt x="1" y="134"/>
                  </a:cubicBezTo>
                  <a:cubicBezTo>
                    <a:pt x="164" y="219"/>
                    <a:pt x="369" y="276"/>
                    <a:pt x="499" y="351"/>
                  </a:cubicBezTo>
                  <a:cubicBezTo>
                    <a:pt x="755" y="497"/>
                    <a:pt x="992" y="676"/>
                    <a:pt x="1212" y="874"/>
                  </a:cubicBezTo>
                  <a:cubicBezTo>
                    <a:pt x="1462" y="1101"/>
                    <a:pt x="1881" y="1504"/>
                    <a:pt x="1957" y="1861"/>
                  </a:cubicBezTo>
                  <a:cubicBezTo>
                    <a:pt x="1831" y="1110"/>
                    <a:pt x="1336" y="461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2"/>
            <p:cNvSpPr/>
            <p:nvPr/>
          </p:nvSpPr>
          <p:spPr>
            <a:xfrm>
              <a:off x="3979190" y="2338492"/>
              <a:ext cx="141560" cy="274974"/>
            </a:xfrm>
            <a:custGeom>
              <a:avLst/>
              <a:gdLst/>
              <a:ahLst/>
              <a:cxnLst/>
              <a:rect l="l" t="t" r="r" b="b"/>
              <a:pathLst>
                <a:path w="1078" h="2094" extrusionOk="0">
                  <a:moveTo>
                    <a:pt x="635" y="0"/>
                  </a:moveTo>
                  <a:cubicBezTo>
                    <a:pt x="422" y="20"/>
                    <a:pt x="209" y="39"/>
                    <a:pt x="1" y="63"/>
                  </a:cubicBezTo>
                  <a:cubicBezTo>
                    <a:pt x="86" y="169"/>
                    <a:pt x="192" y="266"/>
                    <a:pt x="239" y="336"/>
                  </a:cubicBezTo>
                  <a:cubicBezTo>
                    <a:pt x="616" y="871"/>
                    <a:pt x="895" y="1457"/>
                    <a:pt x="1046" y="2093"/>
                  </a:cubicBezTo>
                  <a:cubicBezTo>
                    <a:pt x="1077" y="1380"/>
                    <a:pt x="937" y="65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2"/>
            <p:cNvSpPr/>
            <p:nvPr/>
          </p:nvSpPr>
          <p:spPr>
            <a:xfrm>
              <a:off x="4428029" y="2308026"/>
              <a:ext cx="103347" cy="288499"/>
            </a:xfrm>
            <a:custGeom>
              <a:avLst/>
              <a:gdLst/>
              <a:ahLst/>
              <a:cxnLst/>
              <a:rect l="l" t="t" r="r" b="b"/>
              <a:pathLst>
                <a:path w="787" h="2197" extrusionOk="0">
                  <a:moveTo>
                    <a:pt x="639" y="1"/>
                  </a:moveTo>
                  <a:lnTo>
                    <a:pt x="639" y="1"/>
                  </a:lnTo>
                  <a:cubicBezTo>
                    <a:pt x="426" y="10"/>
                    <a:pt x="215" y="20"/>
                    <a:pt x="1" y="31"/>
                  </a:cubicBezTo>
                  <a:cubicBezTo>
                    <a:pt x="47" y="145"/>
                    <a:pt x="125" y="258"/>
                    <a:pt x="161" y="345"/>
                  </a:cubicBezTo>
                  <a:cubicBezTo>
                    <a:pt x="396" y="938"/>
                    <a:pt x="504" y="1560"/>
                    <a:pt x="474" y="2197"/>
                  </a:cubicBezTo>
                  <a:cubicBezTo>
                    <a:pt x="705" y="1497"/>
                    <a:pt x="786" y="729"/>
                    <a:pt x="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2"/>
            <p:cNvSpPr/>
            <p:nvPr/>
          </p:nvSpPr>
          <p:spPr>
            <a:xfrm>
              <a:off x="4794270" y="2300016"/>
              <a:ext cx="103216" cy="276943"/>
            </a:xfrm>
            <a:custGeom>
              <a:avLst/>
              <a:gdLst/>
              <a:ahLst/>
              <a:cxnLst/>
              <a:rect l="l" t="t" r="r" b="b"/>
              <a:pathLst>
                <a:path w="786" h="2109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109"/>
                    <a:pt x="135" y="215"/>
                    <a:pt x="165" y="286"/>
                  </a:cubicBezTo>
                  <a:cubicBezTo>
                    <a:pt x="413" y="866"/>
                    <a:pt x="540" y="1480"/>
                    <a:pt x="533" y="2108"/>
                  </a:cubicBezTo>
                  <a:cubicBezTo>
                    <a:pt x="733" y="1441"/>
                    <a:pt x="786" y="714"/>
                    <a:pt x="643" y="28"/>
                  </a:cubicBezTo>
                  <a:cubicBezTo>
                    <a:pt x="420" y="21"/>
                    <a:pt x="200" y="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2"/>
            <p:cNvSpPr/>
            <p:nvPr/>
          </p:nvSpPr>
          <p:spPr>
            <a:xfrm>
              <a:off x="3443945" y="4327799"/>
              <a:ext cx="2758" cy="2232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0" y="0"/>
                  </a:moveTo>
                  <a:cubicBezTo>
                    <a:pt x="10" y="9"/>
                    <a:pt x="21" y="17"/>
                    <a:pt x="21" y="17"/>
                  </a:cubicBezTo>
                  <a:cubicBezTo>
                    <a:pt x="21" y="17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599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2"/>
            <p:cNvSpPr/>
            <p:nvPr/>
          </p:nvSpPr>
          <p:spPr>
            <a:xfrm>
              <a:off x="2648562" y="3638127"/>
              <a:ext cx="1522364" cy="1188138"/>
            </a:xfrm>
            <a:custGeom>
              <a:avLst/>
              <a:gdLst/>
              <a:ahLst/>
              <a:cxnLst/>
              <a:rect l="l" t="t" r="r" b="b"/>
              <a:pathLst>
                <a:path w="11593" h="9048" extrusionOk="0">
                  <a:moveTo>
                    <a:pt x="9123" y="0"/>
                  </a:moveTo>
                  <a:cubicBezTo>
                    <a:pt x="8332" y="0"/>
                    <a:pt x="7664" y="260"/>
                    <a:pt x="7020" y="568"/>
                  </a:cubicBezTo>
                  <a:cubicBezTo>
                    <a:pt x="6164" y="976"/>
                    <a:pt x="5545" y="1690"/>
                    <a:pt x="4649" y="2064"/>
                  </a:cubicBezTo>
                  <a:cubicBezTo>
                    <a:pt x="3666" y="2474"/>
                    <a:pt x="2669" y="2641"/>
                    <a:pt x="1627" y="2797"/>
                  </a:cubicBezTo>
                  <a:cubicBezTo>
                    <a:pt x="803" y="2919"/>
                    <a:pt x="50" y="3461"/>
                    <a:pt x="30" y="4363"/>
                  </a:cubicBezTo>
                  <a:cubicBezTo>
                    <a:pt x="1" y="5629"/>
                    <a:pt x="1274" y="6259"/>
                    <a:pt x="2225" y="6766"/>
                  </a:cubicBezTo>
                  <a:cubicBezTo>
                    <a:pt x="2725" y="7033"/>
                    <a:pt x="3192" y="7286"/>
                    <a:pt x="3589" y="7544"/>
                  </a:cubicBezTo>
                  <a:cubicBezTo>
                    <a:pt x="3804" y="7685"/>
                    <a:pt x="4103" y="7865"/>
                    <a:pt x="4220" y="8108"/>
                  </a:cubicBezTo>
                  <a:cubicBezTo>
                    <a:pt x="4503" y="8701"/>
                    <a:pt x="5094" y="9048"/>
                    <a:pt x="5711" y="9048"/>
                  </a:cubicBezTo>
                  <a:cubicBezTo>
                    <a:pt x="5949" y="9048"/>
                    <a:pt x="6192" y="8996"/>
                    <a:pt x="6421" y="8886"/>
                  </a:cubicBezTo>
                  <a:cubicBezTo>
                    <a:pt x="7244" y="8494"/>
                    <a:pt x="7594" y="7507"/>
                    <a:pt x="7201" y="6685"/>
                  </a:cubicBezTo>
                  <a:cubicBezTo>
                    <a:pt x="6988" y="6209"/>
                    <a:pt x="6437" y="5602"/>
                    <a:pt x="6057" y="5252"/>
                  </a:cubicBezTo>
                  <a:cubicBezTo>
                    <a:pt x="6314" y="5201"/>
                    <a:pt x="6574" y="5158"/>
                    <a:pt x="6830" y="5151"/>
                  </a:cubicBezTo>
                  <a:cubicBezTo>
                    <a:pt x="7915" y="5118"/>
                    <a:pt x="8964" y="4844"/>
                    <a:pt x="9934" y="4356"/>
                  </a:cubicBezTo>
                  <a:cubicBezTo>
                    <a:pt x="11112" y="3766"/>
                    <a:pt x="11593" y="2374"/>
                    <a:pt x="11236" y="1323"/>
                  </a:cubicBezTo>
                  <a:cubicBezTo>
                    <a:pt x="11008" y="645"/>
                    <a:pt x="10429" y="107"/>
                    <a:pt x="9466" y="17"/>
                  </a:cubicBezTo>
                  <a:cubicBezTo>
                    <a:pt x="9349" y="6"/>
                    <a:pt x="9235" y="0"/>
                    <a:pt x="9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2"/>
            <p:cNvSpPr/>
            <p:nvPr/>
          </p:nvSpPr>
          <p:spPr>
            <a:xfrm>
              <a:off x="3190110" y="4184533"/>
              <a:ext cx="261978" cy="150487"/>
            </a:xfrm>
            <a:custGeom>
              <a:avLst/>
              <a:gdLst/>
              <a:ahLst/>
              <a:cxnLst/>
              <a:rect l="l" t="t" r="r" b="b"/>
              <a:pathLst>
                <a:path w="1995" h="1146" extrusionOk="0">
                  <a:moveTo>
                    <a:pt x="62" y="0"/>
                  </a:moveTo>
                  <a:cubicBezTo>
                    <a:pt x="41" y="0"/>
                    <a:pt x="20" y="13"/>
                    <a:pt x="13" y="33"/>
                  </a:cubicBezTo>
                  <a:cubicBezTo>
                    <a:pt x="0" y="61"/>
                    <a:pt x="14" y="92"/>
                    <a:pt x="41" y="103"/>
                  </a:cubicBezTo>
                  <a:cubicBezTo>
                    <a:pt x="585" y="325"/>
                    <a:pt x="1282" y="710"/>
                    <a:pt x="1903" y="1136"/>
                  </a:cubicBezTo>
                  <a:cubicBezTo>
                    <a:pt x="1912" y="1141"/>
                    <a:pt x="1922" y="1146"/>
                    <a:pt x="1933" y="1146"/>
                  </a:cubicBezTo>
                  <a:cubicBezTo>
                    <a:pt x="1950" y="1146"/>
                    <a:pt x="1968" y="1136"/>
                    <a:pt x="1979" y="1121"/>
                  </a:cubicBezTo>
                  <a:cubicBezTo>
                    <a:pt x="1995" y="1099"/>
                    <a:pt x="1990" y="1064"/>
                    <a:pt x="1965" y="1049"/>
                  </a:cubicBezTo>
                  <a:cubicBezTo>
                    <a:pt x="1338" y="619"/>
                    <a:pt x="634" y="229"/>
                    <a:pt x="83" y="5"/>
                  </a:cubicBezTo>
                  <a:cubicBezTo>
                    <a:pt x="76" y="2"/>
                    <a:pt x="69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2"/>
            <p:cNvSpPr/>
            <p:nvPr/>
          </p:nvSpPr>
          <p:spPr>
            <a:xfrm>
              <a:off x="3405863" y="4549198"/>
              <a:ext cx="212603" cy="57122"/>
            </a:xfrm>
            <a:custGeom>
              <a:avLst/>
              <a:gdLst/>
              <a:ahLst/>
              <a:cxnLst/>
              <a:rect l="l" t="t" r="r" b="b"/>
              <a:pathLst>
                <a:path w="1619" h="435" extrusionOk="0">
                  <a:moveTo>
                    <a:pt x="61" y="1"/>
                  </a:moveTo>
                  <a:cubicBezTo>
                    <a:pt x="50" y="1"/>
                    <a:pt x="39" y="4"/>
                    <a:pt x="29" y="11"/>
                  </a:cubicBezTo>
                  <a:cubicBezTo>
                    <a:pt x="6" y="28"/>
                    <a:pt x="0" y="62"/>
                    <a:pt x="18" y="85"/>
                  </a:cubicBezTo>
                  <a:cubicBezTo>
                    <a:pt x="192" y="333"/>
                    <a:pt x="450" y="435"/>
                    <a:pt x="733" y="435"/>
                  </a:cubicBezTo>
                  <a:cubicBezTo>
                    <a:pt x="1014" y="435"/>
                    <a:pt x="1320" y="333"/>
                    <a:pt x="1585" y="175"/>
                  </a:cubicBezTo>
                  <a:cubicBezTo>
                    <a:pt x="1611" y="158"/>
                    <a:pt x="1618" y="126"/>
                    <a:pt x="1604" y="101"/>
                  </a:cubicBezTo>
                  <a:cubicBezTo>
                    <a:pt x="1593" y="85"/>
                    <a:pt x="1575" y="76"/>
                    <a:pt x="1558" y="76"/>
                  </a:cubicBezTo>
                  <a:cubicBezTo>
                    <a:pt x="1548" y="76"/>
                    <a:pt x="1539" y="79"/>
                    <a:pt x="1530" y="84"/>
                  </a:cubicBezTo>
                  <a:cubicBezTo>
                    <a:pt x="1281" y="230"/>
                    <a:pt x="995" y="326"/>
                    <a:pt x="734" y="326"/>
                  </a:cubicBezTo>
                  <a:cubicBezTo>
                    <a:pt x="483" y="326"/>
                    <a:pt x="256" y="238"/>
                    <a:pt x="105" y="22"/>
                  </a:cubicBezTo>
                  <a:cubicBezTo>
                    <a:pt x="93" y="8"/>
                    <a:pt x="78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2"/>
            <p:cNvSpPr/>
            <p:nvPr/>
          </p:nvSpPr>
          <p:spPr>
            <a:xfrm>
              <a:off x="3340599" y="4719778"/>
              <a:ext cx="229806" cy="64344"/>
            </a:xfrm>
            <a:custGeom>
              <a:avLst/>
              <a:gdLst/>
              <a:ahLst/>
              <a:cxnLst/>
              <a:rect l="l" t="t" r="r" b="b"/>
              <a:pathLst>
                <a:path w="1750" h="490" extrusionOk="0">
                  <a:moveTo>
                    <a:pt x="61" y="0"/>
                  </a:moveTo>
                  <a:cubicBezTo>
                    <a:pt x="54" y="0"/>
                    <a:pt x="46" y="2"/>
                    <a:pt x="39" y="5"/>
                  </a:cubicBezTo>
                  <a:cubicBezTo>
                    <a:pt x="12" y="18"/>
                    <a:pt x="1" y="50"/>
                    <a:pt x="12" y="77"/>
                  </a:cubicBezTo>
                  <a:cubicBezTo>
                    <a:pt x="138" y="347"/>
                    <a:pt x="448" y="489"/>
                    <a:pt x="840" y="489"/>
                  </a:cubicBezTo>
                  <a:cubicBezTo>
                    <a:pt x="1103" y="489"/>
                    <a:pt x="1403" y="425"/>
                    <a:pt x="1708" y="294"/>
                  </a:cubicBezTo>
                  <a:cubicBezTo>
                    <a:pt x="1737" y="284"/>
                    <a:pt x="1750" y="251"/>
                    <a:pt x="1737" y="225"/>
                  </a:cubicBezTo>
                  <a:cubicBezTo>
                    <a:pt x="1728" y="204"/>
                    <a:pt x="1709" y="192"/>
                    <a:pt x="1688" y="192"/>
                  </a:cubicBezTo>
                  <a:cubicBezTo>
                    <a:pt x="1681" y="192"/>
                    <a:pt x="1674" y="194"/>
                    <a:pt x="1667" y="197"/>
                  </a:cubicBezTo>
                  <a:cubicBezTo>
                    <a:pt x="1367" y="326"/>
                    <a:pt x="1089" y="381"/>
                    <a:pt x="852" y="381"/>
                  </a:cubicBezTo>
                  <a:cubicBezTo>
                    <a:pt x="478" y="381"/>
                    <a:pt x="207" y="242"/>
                    <a:pt x="111" y="32"/>
                  </a:cubicBezTo>
                  <a:cubicBezTo>
                    <a:pt x="101" y="13"/>
                    <a:pt x="8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2"/>
            <p:cNvSpPr/>
            <p:nvPr/>
          </p:nvSpPr>
          <p:spPr>
            <a:xfrm>
              <a:off x="3992322" y="3662421"/>
              <a:ext cx="158238" cy="315681"/>
            </a:xfrm>
            <a:custGeom>
              <a:avLst/>
              <a:gdLst/>
              <a:ahLst/>
              <a:cxnLst/>
              <a:rect l="l" t="t" r="r" b="b"/>
              <a:pathLst>
                <a:path w="1205" h="2404" extrusionOk="0">
                  <a:moveTo>
                    <a:pt x="61" y="1"/>
                  </a:moveTo>
                  <a:cubicBezTo>
                    <a:pt x="41" y="1"/>
                    <a:pt x="21" y="12"/>
                    <a:pt x="12" y="32"/>
                  </a:cubicBezTo>
                  <a:cubicBezTo>
                    <a:pt x="1" y="57"/>
                    <a:pt x="11" y="90"/>
                    <a:pt x="38" y="103"/>
                  </a:cubicBezTo>
                  <a:cubicBezTo>
                    <a:pt x="479" y="320"/>
                    <a:pt x="795" y="683"/>
                    <a:pt x="953" y="1154"/>
                  </a:cubicBezTo>
                  <a:cubicBezTo>
                    <a:pt x="1077" y="1518"/>
                    <a:pt x="1097" y="1928"/>
                    <a:pt x="1017" y="2339"/>
                  </a:cubicBezTo>
                  <a:cubicBezTo>
                    <a:pt x="1010" y="2367"/>
                    <a:pt x="1030" y="2396"/>
                    <a:pt x="1059" y="2402"/>
                  </a:cubicBezTo>
                  <a:cubicBezTo>
                    <a:pt x="1063" y="2403"/>
                    <a:pt x="1066" y="2403"/>
                    <a:pt x="1070" y="2403"/>
                  </a:cubicBezTo>
                  <a:cubicBezTo>
                    <a:pt x="1094" y="2403"/>
                    <a:pt x="1117" y="2385"/>
                    <a:pt x="1122" y="2356"/>
                  </a:cubicBezTo>
                  <a:cubicBezTo>
                    <a:pt x="1204" y="1928"/>
                    <a:pt x="1182" y="1499"/>
                    <a:pt x="1053" y="1118"/>
                  </a:cubicBezTo>
                  <a:cubicBezTo>
                    <a:pt x="883" y="620"/>
                    <a:pt x="550" y="236"/>
                    <a:pt x="84" y="6"/>
                  </a:cubicBezTo>
                  <a:cubicBezTo>
                    <a:pt x="76" y="2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2"/>
            <p:cNvSpPr/>
            <p:nvPr/>
          </p:nvSpPr>
          <p:spPr>
            <a:xfrm>
              <a:off x="3251041" y="3705755"/>
              <a:ext cx="327243" cy="210629"/>
            </a:xfrm>
            <a:custGeom>
              <a:avLst/>
              <a:gdLst/>
              <a:ahLst/>
              <a:cxnLst/>
              <a:rect l="l" t="t" r="r" b="b"/>
              <a:pathLst>
                <a:path w="2492" h="1604" extrusionOk="0">
                  <a:moveTo>
                    <a:pt x="2430" y="1"/>
                  </a:moveTo>
                  <a:cubicBezTo>
                    <a:pt x="2423" y="1"/>
                    <a:pt x="2415" y="3"/>
                    <a:pt x="2407" y="6"/>
                  </a:cubicBezTo>
                  <a:cubicBezTo>
                    <a:pt x="2005" y="198"/>
                    <a:pt x="1648" y="463"/>
                    <a:pt x="1304" y="718"/>
                  </a:cubicBezTo>
                  <a:cubicBezTo>
                    <a:pt x="914" y="1008"/>
                    <a:pt x="511" y="1305"/>
                    <a:pt x="40" y="1502"/>
                  </a:cubicBezTo>
                  <a:cubicBezTo>
                    <a:pt x="13" y="1512"/>
                    <a:pt x="0" y="1545"/>
                    <a:pt x="12" y="1572"/>
                  </a:cubicBezTo>
                  <a:cubicBezTo>
                    <a:pt x="20" y="1591"/>
                    <a:pt x="40" y="1603"/>
                    <a:pt x="61" y="1603"/>
                  </a:cubicBezTo>
                  <a:cubicBezTo>
                    <a:pt x="69" y="1603"/>
                    <a:pt x="76" y="1602"/>
                    <a:pt x="80" y="1601"/>
                  </a:cubicBezTo>
                  <a:cubicBezTo>
                    <a:pt x="564" y="1398"/>
                    <a:pt x="972" y="1096"/>
                    <a:pt x="1368" y="804"/>
                  </a:cubicBezTo>
                  <a:cubicBezTo>
                    <a:pt x="1708" y="552"/>
                    <a:pt x="2060" y="291"/>
                    <a:pt x="2455" y="103"/>
                  </a:cubicBezTo>
                  <a:cubicBezTo>
                    <a:pt x="2482" y="90"/>
                    <a:pt x="2492" y="58"/>
                    <a:pt x="2479" y="31"/>
                  </a:cubicBezTo>
                  <a:cubicBezTo>
                    <a:pt x="2471" y="12"/>
                    <a:pt x="2451" y="1"/>
                    <a:pt x="2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2"/>
            <p:cNvSpPr/>
            <p:nvPr/>
          </p:nvSpPr>
          <p:spPr>
            <a:xfrm>
              <a:off x="2020213" y="2578931"/>
              <a:ext cx="1760574" cy="2080817"/>
            </a:xfrm>
            <a:custGeom>
              <a:avLst/>
              <a:gdLst/>
              <a:ahLst/>
              <a:cxnLst/>
              <a:rect l="l" t="t" r="r" b="b"/>
              <a:pathLst>
                <a:path w="13407" h="15846" extrusionOk="0">
                  <a:moveTo>
                    <a:pt x="9975" y="0"/>
                  </a:moveTo>
                  <a:cubicBezTo>
                    <a:pt x="9069" y="0"/>
                    <a:pt x="8104" y="208"/>
                    <a:pt x="7260" y="561"/>
                  </a:cubicBezTo>
                  <a:cubicBezTo>
                    <a:pt x="5391" y="1343"/>
                    <a:pt x="3699" y="2788"/>
                    <a:pt x="3699" y="4312"/>
                  </a:cubicBezTo>
                  <a:cubicBezTo>
                    <a:pt x="3699" y="4489"/>
                    <a:pt x="3732" y="4724"/>
                    <a:pt x="3796" y="4986"/>
                  </a:cubicBezTo>
                  <a:cubicBezTo>
                    <a:pt x="4102" y="6206"/>
                    <a:pt x="3673" y="7499"/>
                    <a:pt x="2654" y="8237"/>
                  </a:cubicBezTo>
                  <a:cubicBezTo>
                    <a:pt x="2164" y="8591"/>
                    <a:pt x="1620" y="8884"/>
                    <a:pt x="1203" y="9323"/>
                  </a:cubicBezTo>
                  <a:cubicBezTo>
                    <a:pt x="1" y="10587"/>
                    <a:pt x="775" y="12817"/>
                    <a:pt x="1372" y="14181"/>
                  </a:cubicBezTo>
                  <a:cubicBezTo>
                    <a:pt x="1784" y="15117"/>
                    <a:pt x="2310" y="15216"/>
                    <a:pt x="3348" y="15706"/>
                  </a:cubicBezTo>
                  <a:cubicBezTo>
                    <a:pt x="3552" y="15802"/>
                    <a:pt x="3737" y="15845"/>
                    <a:pt x="3902" y="15845"/>
                  </a:cubicBezTo>
                  <a:cubicBezTo>
                    <a:pt x="4783" y="15845"/>
                    <a:pt x="5111" y="14630"/>
                    <a:pt x="4798" y="13804"/>
                  </a:cubicBezTo>
                  <a:cubicBezTo>
                    <a:pt x="4594" y="13261"/>
                    <a:pt x="4366" y="12732"/>
                    <a:pt x="4132" y="12200"/>
                  </a:cubicBezTo>
                  <a:cubicBezTo>
                    <a:pt x="4132" y="12199"/>
                    <a:pt x="4130" y="12198"/>
                    <a:pt x="4130" y="12196"/>
                  </a:cubicBezTo>
                  <a:cubicBezTo>
                    <a:pt x="3969" y="11821"/>
                    <a:pt x="4127" y="11385"/>
                    <a:pt x="4491" y="11200"/>
                  </a:cubicBezTo>
                  <a:cubicBezTo>
                    <a:pt x="4830" y="11028"/>
                    <a:pt x="5182" y="10854"/>
                    <a:pt x="5512" y="10690"/>
                  </a:cubicBezTo>
                  <a:cubicBezTo>
                    <a:pt x="9463" y="8715"/>
                    <a:pt x="13407" y="7426"/>
                    <a:pt x="13275" y="2695"/>
                  </a:cubicBezTo>
                  <a:cubicBezTo>
                    <a:pt x="13221" y="755"/>
                    <a:pt x="11705" y="0"/>
                    <a:pt x="99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2"/>
            <p:cNvSpPr/>
            <p:nvPr/>
          </p:nvSpPr>
          <p:spPr>
            <a:xfrm>
              <a:off x="2735625" y="2572234"/>
              <a:ext cx="1050409" cy="1417414"/>
            </a:xfrm>
            <a:custGeom>
              <a:avLst/>
              <a:gdLst/>
              <a:ahLst/>
              <a:cxnLst/>
              <a:rect l="l" t="t" r="r" b="b"/>
              <a:pathLst>
                <a:path w="7999" h="10794" extrusionOk="0">
                  <a:moveTo>
                    <a:pt x="4527" y="1"/>
                  </a:moveTo>
                  <a:cubicBezTo>
                    <a:pt x="4337" y="1"/>
                    <a:pt x="4141" y="10"/>
                    <a:pt x="3941" y="28"/>
                  </a:cubicBezTo>
                  <a:cubicBezTo>
                    <a:pt x="3912" y="29"/>
                    <a:pt x="3889" y="56"/>
                    <a:pt x="3894" y="85"/>
                  </a:cubicBezTo>
                  <a:cubicBezTo>
                    <a:pt x="3895" y="112"/>
                    <a:pt x="3919" y="134"/>
                    <a:pt x="3946" y="134"/>
                  </a:cubicBezTo>
                  <a:cubicBezTo>
                    <a:pt x="3948" y="134"/>
                    <a:pt x="3949" y="134"/>
                    <a:pt x="3951" y="134"/>
                  </a:cubicBezTo>
                  <a:cubicBezTo>
                    <a:pt x="4151" y="115"/>
                    <a:pt x="4347" y="106"/>
                    <a:pt x="4537" y="106"/>
                  </a:cubicBezTo>
                  <a:cubicBezTo>
                    <a:pt x="5555" y="106"/>
                    <a:pt x="6406" y="371"/>
                    <a:pt x="6972" y="875"/>
                  </a:cubicBezTo>
                  <a:cubicBezTo>
                    <a:pt x="7482" y="1327"/>
                    <a:pt x="7752" y="1958"/>
                    <a:pt x="7773" y="2751"/>
                  </a:cubicBezTo>
                  <a:cubicBezTo>
                    <a:pt x="7887" y="6916"/>
                    <a:pt x="4862" y="8369"/>
                    <a:pt x="1359" y="10051"/>
                  </a:cubicBezTo>
                  <a:cubicBezTo>
                    <a:pt x="925" y="10258"/>
                    <a:pt x="478" y="10472"/>
                    <a:pt x="36" y="10694"/>
                  </a:cubicBezTo>
                  <a:cubicBezTo>
                    <a:pt x="11" y="10707"/>
                    <a:pt x="0" y="10739"/>
                    <a:pt x="13" y="10765"/>
                  </a:cubicBezTo>
                  <a:cubicBezTo>
                    <a:pt x="24" y="10784"/>
                    <a:pt x="41" y="10794"/>
                    <a:pt x="61" y="10794"/>
                  </a:cubicBezTo>
                  <a:cubicBezTo>
                    <a:pt x="70" y="10794"/>
                    <a:pt x="77" y="10792"/>
                    <a:pt x="86" y="10791"/>
                  </a:cubicBezTo>
                  <a:cubicBezTo>
                    <a:pt x="528" y="10569"/>
                    <a:pt x="975" y="10355"/>
                    <a:pt x="1406" y="10148"/>
                  </a:cubicBezTo>
                  <a:cubicBezTo>
                    <a:pt x="4943" y="8451"/>
                    <a:pt x="7999" y="6983"/>
                    <a:pt x="7880" y="2748"/>
                  </a:cubicBezTo>
                  <a:cubicBezTo>
                    <a:pt x="7857" y="1925"/>
                    <a:pt x="7575" y="1269"/>
                    <a:pt x="7043" y="796"/>
                  </a:cubicBezTo>
                  <a:cubicBezTo>
                    <a:pt x="6457" y="275"/>
                    <a:pt x="5576" y="1"/>
                    <a:pt x="4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2"/>
            <p:cNvSpPr/>
            <p:nvPr/>
          </p:nvSpPr>
          <p:spPr>
            <a:xfrm>
              <a:off x="2372141" y="4302455"/>
              <a:ext cx="107418" cy="212205"/>
            </a:xfrm>
            <a:custGeom>
              <a:avLst/>
              <a:gdLst/>
              <a:ahLst/>
              <a:cxnLst/>
              <a:rect l="l" t="t" r="r" b="b"/>
              <a:pathLst>
                <a:path w="818" h="1616" extrusionOk="0">
                  <a:moveTo>
                    <a:pt x="408" y="1"/>
                  </a:moveTo>
                  <a:cubicBezTo>
                    <a:pt x="400" y="1"/>
                    <a:pt x="391" y="3"/>
                    <a:pt x="384" y="6"/>
                  </a:cubicBezTo>
                  <a:cubicBezTo>
                    <a:pt x="358" y="19"/>
                    <a:pt x="346" y="51"/>
                    <a:pt x="359" y="78"/>
                  </a:cubicBezTo>
                  <a:cubicBezTo>
                    <a:pt x="689" y="772"/>
                    <a:pt x="341" y="1159"/>
                    <a:pt x="134" y="1391"/>
                  </a:cubicBezTo>
                  <a:cubicBezTo>
                    <a:pt x="84" y="1444"/>
                    <a:pt x="41" y="1493"/>
                    <a:pt x="17" y="1536"/>
                  </a:cubicBezTo>
                  <a:cubicBezTo>
                    <a:pt x="1" y="1561"/>
                    <a:pt x="9" y="1593"/>
                    <a:pt x="34" y="1608"/>
                  </a:cubicBezTo>
                  <a:cubicBezTo>
                    <a:pt x="41" y="1614"/>
                    <a:pt x="52" y="1616"/>
                    <a:pt x="61" y="1616"/>
                  </a:cubicBezTo>
                  <a:cubicBezTo>
                    <a:pt x="79" y="1616"/>
                    <a:pt x="97" y="1607"/>
                    <a:pt x="109" y="1590"/>
                  </a:cubicBezTo>
                  <a:cubicBezTo>
                    <a:pt x="129" y="1556"/>
                    <a:pt x="168" y="1513"/>
                    <a:pt x="215" y="1461"/>
                  </a:cubicBezTo>
                  <a:cubicBezTo>
                    <a:pt x="425" y="1227"/>
                    <a:pt x="818" y="787"/>
                    <a:pt x="455" y="31"/>
                  </a:cubicBezTo>
                  <a:cubicBezTo>
                    <a:pt x="447" y="11"/>
                    <a:pt x="428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2"/>
            <p:cNvSpPr/>
            <p:nvPr/>
          </p:nvSpPr>
          <p:spPr>
            <a:xfrm>
              <a:off x="2548761" y="4408296"/>
              <a:ext cx="109256" cy="207478"/>
            </a:xfrm>
            <a:custGeom>
              <a:avLst/>
              <a:gdLst/>
              <a:ahLst/>
              <a:cxnLst/>
              <a:rect l="l" t="t" r="r" b="b"/>
              <a:pathLst>
                <a:path w="832" h="1580" extrusionOk="0">
                  <a:moveTo>
                    <a:pt x="387" y="1"/>
                  </a:moveTo>
                  <a:cubicBezTo>
                    <a:pt x="380" y="1"/>
                    <a:pt x="372" y="2"/>
                    <a:pt x="365" y="6"/>
                  </a:cubicBezTo>
                  <a:cubicBezTo>
                    <a:pt x="338" y="16"/>
                    <a:pt x="326" y="49"/>
                    <a:pt x="338" y="74"/>
                  </a:cubicBezTo>
                  <a:cubicBezTo>
                    <a:pt x="352" y="108"/>
                    <a:pt x="702" y="914"/>
                    <a:pt x="28" y="1485"/>
                  </a:cubicBezTo>
                  <a:cubicBezTo>
                    <a:pt x="5" y="1505"/>
                    <a:pt x="1" y="1536"/>
                    <a:pt x="21" y="1559"/>
                  </a:cubicBezTo>
                  <a:cubicBezTo>
                    <a:pt x="31" y="1572"/>
                    <a:pt x="48" y="1579"/>
                    <a:pt x="62" y="1579"/>
                  </a:cubicBezTo>
                  <a:cubicBezTo>
                    <a:pt x="74" y="1579"/>
                    <a:pt x="87" y="1576"/>
                    <a:pt x="95" y="1566"/>
                  </a:cubicBezTo>
                  <a:cubicBezTo>
                    <a:pt x="832" y="944"/>
                    <a:pt x="438" y="41"/>
                    <a:pt x="435" y="31"/>
                  </a:cubicBezTo>
                  <a:cubicBezTo>
                    <a:pt x="427" y="13"/>
                    <a:pt x="408" y="1"/>
                    <a:pt x="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2"/>
            <p:cNvSpPr/>
            <p:nvPr/>
          </p:nvSpPr>
          <p:spPr>
            <a:xfrm>
              <a:off x="5882094" y="666050"/>
              <a:ext cx="682326" cy="601948"/>
            </a:xfrm>
            <a:custGeom>
              <a:avLst/>
              <a:gdLst/>
              <a:ahLst/>
              <a:cxnLst/>
              <a:rect l="l" t="t" r="r" b="b"/>
              <a:pathLst>
                <a:path w="5196" h="4584" extrusionOk="0">
                  <a:moveTo>
                    <a:pt x="3744" y="0"/>
                  </a:moveTo>
                  <a:cubicBezTo>
                    <a:pt x="3744" y="0"/>
                    <a:pt x="875" y="693"/>
                    <a:pt x="1" y="2706"/>
                  </a:cubicBezTo>
                  <a:lnTo>
                    <a:pt x="4321" y="4583"/>
                  </a:lnTo>
                  <a:cubicBezTo>
                    <a:pt x="5195" y="2570"/>
                    <a:pt x="3744" y="0"/>
                    <a:pt x="37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2"/>
            <p:cNvSpPr/>
            <p:nvPr/>
          </p:nvSpPr>
          <p:spPr>
            <a:xfrm>
              <a:off x="5953793" y="767032"/>
              <a:ext cx="514896" cy="469845"/>
            </a:xfrm>
            <a:custGeom>
              <a:avLst/>
              <a:gdLst/>
              <a:ahLst/>
              <a:cxnLst/>
              <a:rect l="l" t="t" r="r" b="b"/>
              <a:pathLst>
                <a:path w="3921" h="3578" extrusionOk="0">
                  <a:moveTo>
                    <a:pt x="2864" y="1"/>
                  </a:moveTo>
                  <a:cubicBezTo>
                    <a:pt x="2864" y="1"/>
                    <a:pt x="690" y="585"/>
                    <a:pt x="0" y="2172"/>
                  </a:cubicBezTo>
                  <a:lnTo>
                    <a:pt x="3231" y="3577"/>
                  </a:lnTo>
                  <a:cubicBezTo>
                    <a:pt x="3921" y="1991"/>
                    <a:pt x="2864" y="1"/>
                    <a:pt x="2864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4916657" y="863943"/>
              <a:ext cx="659476" cy="599059"/>
            </a:xfrm>
            <a:custGeom>
              <a:avLst/>
              <a:gdLst/>
              <a:ahLst/>
              <a:cxnLst/>
              <a:rect l="l" t="t" r="r" b="b"/>
              <a:pathLst>
                <a:path w="5022" h="4562" extrusionOk="0">
                  <a:moveTo>
                    <a:pt x="851" y="0"/>
                  </a:moveTo>
                  <a:cubicBezTo>
                    <a:pt x="731" y="0"/>
                    <a:pt x="663" y="4"/>
                    <a:pt x="663" y="4"/>
                  </a:cubicBezTo>
                  <a:cubicBezTo>
                    <a:pt x="663" y="4"/>
                    <a:pt x="1" y="2881"/>
                    <a:pt x="1410" y="4561"/>
                  </a:cubicBezTo>
                  <a:lnTo>
                    <a:pt x="5021" y="1534"/>
                  </a:lnTo>
                  <a:cubicBezTo>
                    <a:pt x="3825" y="108"/>
                    <a:pt x="1521" y="0"/>
                    <a:pt x="8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5015538" y="948905"/>
              <a:ext cx="500714" cy="464199"/>
            </a:xfrm>
            <a:custGeom>
              <a:avLst/>
              <a:gdLst/>
              <a:ahLst/>
              <a:cxnLst/>
              <a:rect l="l" t="t" r="r" b="b"/>
              <a:pathLst>
                <a:path w="3813" h="3535" extrusionOk="0">
                  <a:moveTo>
                    <a:pt x="489" y="0"/>
                  </a:moveTo>
                  <a:cubicBezTo>
                    <a:pt x="463" y="0"/>
                    <a:pt x="449" y="1"/>
                    <a:pt x="449" y="1"/>
                  </a:cubicBezTo>
                  <a:cubicBezTo>
                    <a:pt x="449" y="1"/>
                    <a:pt x="0" y="2208"/>
                    <a:pt x="1113" y="3535"/>
                  </a:cubicBezTo>
                  <a:lnTo>
                    <a:pt x="3813" y="1270"/>
                  </a:lnTo>
                  <a:cubicBezTo>
                    <a:pt x="2790" y="49"/>
                    <a:pt x="799" y="0"/>
                    <a:pt x="489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8" name="Google Shape;2128;p32"/>
            <p:cNvGrpSpPr/>
            <p:nvPr/>
          </p:nvGrpSpPr>
          <p:grpSpPr>
            <a:xfrm>
              <a:off x="4872666" y="995259"/>
              <a:ext cx="1914595" cy="1340201"/>
              <a:chOff x="4872666" y="995259"/>
              <a:chExt cx="1914595" cy="1340201"/>
            </a:xfrm>
          </p:grpSpPr>
          <p:sp>
            <p:nvSpPr>
              <p:cNvPr id="2129" name="Google Shape;2129;p32"/>
              <p:cNvSpPr/>
              <p:nvPr/>
            </p:nvSpPr>
            <p:spPr>
              <a:xfrm>
                <a:off x="4973123" y="995259"/>
                <a:ext cx="1715007" cy="1340201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10206" extrusionOk="0">
                    <a:moveTo>
                      <a:pt x="6589" y="0"/>
                    </a:moveTo>
                    <a:cubicBezTo>
                      <a:pt x="6300" y="0"/>
                      <a:pt x="6007" y="21"/>
                      <a:pt x="5713" y="63"/>
                    </a:cubicBezTo>
                    <a:cubicBezTo>
                      <a:pt x="2329" y="554"/>
                      <a:pt x="1" y="3797"/>
                      <a:pt x="399" y="6568"/>
                    </a:cubicBezTo>
                    <a:cubicBezTo>
                      <a:pt x="741" y="8947"/>
                      <a:pt x="2986" y="10205"/>
                      <a:pt x="5753" y="10205"/>
                    </a:cubicBezTo>
                    <a:cubicBezTo>
                      <a:pt x="6212" y="10205"/>
                      <a:pt x="6685" y="10171"/>
                      <a:pt x="7167" y="10101"/>
                    </a:cubicBezTo>
                    <a:cubicBezTo>
                      <a:pt x="10551" y="9610"/>
                      <a:pt x="13060" y="7565"/>
                      <a:pt x="12654" y="4794"/>
                    </a:cubicBezTo>
                    <a:cubicBezTo>
                      <a:pt x="12285" y="2262"/>
                      <a:pt x="9624" y="0"/>
                      <a:pt x="65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30" name="Google Shape;2130;p32"/>
              <p:cNvGrpSpPr/>
              <p:nvPr/>
            </p:nvGrpSpPr>
            <p:grpSpPr>
              <a:xfrm>
                <a:off x="4872666" y="1527484"/>
                <a:ext cx="1914595" cy="719084"/>
                <a:chOff x="4872666" y="1527484"/>
                <a:chExt cx="1914595" cy="719084"/>
              </a:xfrm>
            </p:grpSpPr>
            <p:sp>
              <p:nvSpPr>
                <p:cNvPr id="2131" name="Google Shape;2131;p32"/>
                <p:cNvSpPr/>
                <p:nvPr/>
              </p:nvSpPr>
              <p:spPr>
                <a:xfrm>
                  <a:off x="4935304" y="1810338"/>
                  <a:ext cx="281676" cy="26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2007" extrusionOk="0">
                      <a:moveTo>
                        <a:pt x="1938" y="0"/>
                      </a:moveTo>
                      <a:cubicBezTo>
                        <a:pt x="860" y="254"/>
                        <a:pt x="76" y="1072"/>
                        <a:pt x="0" y="2006"/>
                      </a:cubicBezTo>
                      <a:cubicBezTo>
                        <a:pt x="664" y="1736"/>
                        <a:pt x="1385" y="1539"/>
                        <a:pt x="2145" y="1429"/>
                      </a:cubicBezTo>
                      <a:lnTo>
                        <a:pt x="19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32"/>
                <p:cNvSpPr/>
                <p:nvPr/>
              </p:nvSpPr>
              <p:spPr>
                <a:xfrm>
                  <a:off x="5001487" y="1914866"/>
                  <a:ext cx="272352" cy="33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2526" extrusionOk="0">
                      <a:moveTo>
                        <a:pt x="1414" y="1"/>
                      </a:moveTo>
                      <a:cubicBezTo>
                        <a:pt x="477" y="591"/>
                        <a:pt x="0" y="1619"/>
                        <a:pt x="229" y="2525"/>
                      </a:cubicBezTo>
                      <a:cubicBezTo>
                        <a:pt x="770" y="2055"/>
                        <a:pt x="1390" y="1636"/>
                        <a:pt x="2073" y="1286"/>
                      </a:cubicBezTo>
                      <a:lnTo>
                        <a:pt x="14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32"/>
                <p:cNvSpPr/>
                <p:nvPr/>
              </p:nvSpPr>
              <p:spPr>
                <a:xfrm>
                  <a:off x="4872666" y="1739034"/>
                  <a:ext cx="342345" cy="18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1445" extrusionOk="0">
                      <a:moveTo>
                        <a:pt x="2013" y="0"/>
                      </a:moveTo>
                      <a:cubicBezTo>
                        <a:pt x="1153" y="0"/>
                        <a:pt x="380" y="393"/>
                        <a:pt x="0" y="1053"/>
                      </a:cubicBezTo>
                      <a:cubicBezTo>
                        <a:pt x="716" y="1093"/>
                        <a:pt x="1451" y="1221"/>
                        <a:pt x="2186" y="1444"/>
                      </a:cubicBezTo>
                      <a:lnTo>
                        <a:pt x="2606" y="62"/>
                      </a:lnTo>
                      <a:cubicBezTo>
                        <a:pt x="2406" y="20"/>
                        <a:pt x="2207" y="0"/>
                        <a:pt x="20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32"/>
                <p:cNvSpPr/>
                <p:nvPr/>
              </p:nvSpPr>
              <p:spPr>
                <a:xfrm>
                  <a:off x="6463957" y="1625183"/>
                  <a:ext cx="318839" cy="1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1435" extrusionOk="0">
                      <a:moveTo>
                        <a:pt x="165" y="1"/>
                      </a:moveTo>
                      <a:cubicBezTo>
                        <a:pt x="110" y="1"/>
                        <a:pt x="55" y="2"/>
                        <a:pt x="0" y="5"/>
                      </a:cubicBezTo>
                      <a:lnTo>
                        <a:pt x="207" y="1434"/>
                      </a:lnTo>
                      <a:cubicBezTo>
                        <a:pt x="665" y="1368"/>
                        <a:pt x="1118" y="1337"/>
                        <a:pt x="1562" y="1337"/>
                      </a:cubicBezTo>
                      <a:cubicBezTo>
                        <a:pt x="1855" y="1337"/>
                        <a:pt x="2144" y="1351"/>
                        <a:pt x="2428" y="1377"/>
                      </a:cubicBezTo>
                      <a:cubicBezTo>
                        <a:pt x="2106" y="548"/>
                        <a:pt x="1202" y="1"/>
                        <a:pt x="1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32"/>
                <p:cNvSpPr/>
                <p:nvPr/>
              </p:nvSpPr>
              <p:spPr>
                <a:xfrm>
                  <a:off x="6461068" y="1725377"/>
                  <a:ext cx="278656" cy="27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" h="2085" extrusionOk="0">
                      <a:moveTo>
                        <a:pt x="268" y="0"/>
                      </a:moveTo>
                      <a:lnTo>
                        <a:pt x="1" y="1420"/>
                      </a:lnTo>
                      <a:cubicBezTo>
                        <a:pt x="756" y="1561"/>
                        <a:pt x="1469" y="1789"/>
                        <a:pt x="2121" y="2085"/>
                      </a:cubicBezTo>
                      <a:cubicBezTo>
                        <a:pt x="2081" y="1150"/>
                        <a:pt x="1333" y="300"/>
                        <a:pt x="26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32"/>
                <p:cNvSpPr/>
                <p:nvPr/>
              </p:nvSpPr>
              <p:spPr>
                <a:xfrm>
                  <a:off x="6422067" y="1527484"/>
                  <a:ext cx="365194" cy="20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549" extrusionOk="0">
                      <a:moveTo>
                        <a:pt x="1313" y="1"/>
                      </a:moveTo>
                      <a:cubicBezTo>
                        <a:pt x="880" y="1"/>
                        <a:pt x="426" y="113"/>
                        <a:pt x="1" y="342"/>
                      </a:cubicBezTo>
                      <a:lnTo>
                        <a:pt x="795" y="1549"/>
                      </a:lnTo>
                      <a:cubicBezTo>
                        <a:pt x="1436" y="1126"/>
                        <a:pt x="2107" y="793"/>
                        <a:pt x="2781" y="552"/>
                      </a:cubicBezTo>
                      <a:cubicBezTo>
                        <a:pt x="2398" y="188"/>
                        <a:pt x="1873" y="1"/>
                        <a:pt x="131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137" name="Google Shape;2137;p32"/>
            <p:cNvSpPr/>
            <p:nvPr/>
          </p:nvSpPr>
          <p:spPr>
            <a:xfrm>
              <a:off x="5471074" y="1852885"/>
              <a:ext cx="768733" cy="228094"/>
            </a:xfrm>
            <a:custGeom>
              <a:avLst/>
              <a:gdLst/>
              <a:ahLst/>
              <a:cxnLst/>
              <a:rect l="l" t="t" r="r" b="b"/>
              <a:pathLst>
                <a:path w="5854" h="1737" extrusionOk="0">
                  <a:moveTo>
                    <a:pt x="5797" y="1"/>
                  </a:moveTo>
                  <a:cubicBezTo>
                    <a:pt x="5770" y="1"/>
                    <a:pt x="5750" y="18"/>
                    <a:pt x="5744" y="43"/>
                  </a:cubicBezTo>
                  <a:cubicBezTo>
                    <a:pt x="5605" y="658"/>
                    <a:pt x="5117" y="1115"/>
                    <a:pt x="4494" y="1205"/>
                  </a:cubicBezTo>
                  <a:cubicBezTo>
                    <a:pt x="4424" y="1215"/>
                    <a:pt x="4354" y="1220"/>
                    <a:pt x="4285" y="1220"/>
                  </a:cubicBezTo>
                  <a:cubicBezTo>
                    <a:pt x="3746" y="1220"/>
                    <a:pt x="3237" y="923"/>
                    <a:pt x="2975" y="441"/>
                  </a:cubicBezTo>
                  <a:cubicBezTo>
                    <a:pt x="2965" y="424"/>
                    <a:pt x="2949" y="414"/>
                    <a:pt x="2929" y="414"/>
                  </a:cubicBezTo>
                  <a:cubicBezTo>
                    <a:pt x="2926" y="414"/>
                    <a:pt x="2924" y="414"/>
                    <a:pt x="2921" y="414"/>
                  </a:cubicBezTo>
                  <a:cubicBezTo>
                    <a:pt x="2899" y="417"/>
                    <a:pt x="2882" y="434"/>
                    <a:pt x="2877" y="456"/>
                  </a:cubicBezTo>
                  <a:cubicBezTo>
                    <a:pt x="2745" y="1063"/>
                    <a:pt x="2247" y="1529"/>
                    <a:pt x="1634" y="1618"/>
                  </a:cubicBezTo>
                  <a:cubicBezTo>
                    <a:pt x="1562" y="1628"/>
                    <a:pt x="1490" y="1633"/>
                    <a:pt x="1419" y="1633"/>
                  </a:cubicBezTo>
                  <a:cubicBezTo>
                    <a:pt x="878" y="1633"/>
                    <a:pt x="378" y="1342"/>
                    <a:pt x="108" y="854"/>
                  </a:cubicBezTo>
                  <a:cubicBezTo>
                    <a:pt x="100" y="836"/>
                    <a:pt x="82" y="826"/>
                    <a:pt x="63" y="826"/>
                  </a:cubicBezTo>
                  <a:cubicBezTo>
                    <a:pt x="54" y="826"/>
                    <a:pt x="45" y="828"/>
                    <a:pt x="37" y="833"/>
                  </a:cubicBezTo>
                  <a:cubicBezTo>
                    <a:pt x="11" y="844"/>
                    <a:pt x="1" y="878"/>
                    <a:pt x="15" y="904"/>
                  </a:cubicBezTo>
                  <a:cubicBezTo>
                    <a:pt x="299" y="1419"/>
                    <a:pt x="848" y="1736"/>
                    <a:pt x="1426" y="1736"/>
                  </a:cubicBezTo>
                  <a:cubicBezTo>
                    <a:pt x="1499" y="1736"/>
                    <a:pt x="1574" y="1732"/>
                    <a:pt x="1649" y="1721"/>
                  </a:cubicBezTo>
                  <a:cubicBezTo>
                    <a:pt x="2263" y="1634"/>
                    <a:pt x="2769" y="1191"/>
                    <a:pt x="2948" y="601"/>
                  </a:cubicBezTo>
                  <a:cubicBezTo>
                    <a:pt x="3244" y="1053"/>
                    <a:pt x="3752" y="1326"/>
                    <a:pt x="4286" y="1326"/>
                  </a:cubicBezTo>
                  <a:cubicBezTo>
                    <a:pt x="4360" y="1326"/>
                    <a:pt x="4435" y="1320"/>
                    <a:pt x="4510" y="1310"/>
                  </a:cubicBezTo>
                  <a:cubicBezTo>
                    <a:pt x="5167" y="1218"/>
                    <a:pt x="5704" y="716"/>
                    <a:pt x="5848" y="66"/>
                  </a:cubicBezTo>
                  <a:cubicBezTo>
                    <a:pt x="5854" y="36"/>
                    <a:pt x="5836" y="9"/>
                    <a:pt x="5808" y="2"/>
                  </a:cubicBezTo>
                  <a:cubicBezTo>
                    <a:pt x="5804" y="1"/>
                    <a:pt x="5800" y="1"/>
                    <a:pt x="5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5843093" y="1870350"/>
              <a:ext cx="20092" cy="50819"/>
            </a:xfrm>
            <a:custGeom>
              <a:avLst/>
              <a:gdLst/>
              <a:ahLst/>
              <a:cxnLst/>
              <a:rect l="l" t="t" r="r" b="b"/>
              <a:pathLst>
                <a:path w="153" h="387" extrusionOk="0">
                  <a:moveTo>
                    <a:pt x="57" y="1"/>
                  </a:moveTo>
                  <a:cubicBezTo>
                    <a:pt x="54" y="1"/>
                    <a:pt x="52" y="1"/>
                    <a:pt x="49" y="1"/>
                  </a:cubicBezTo>
                  <a:cubicBezTo>
                    <a:pt x="21" y="6"/>
                    <a:pt x="1" y="33"/>
                    <a:pt x="5" y="61"/>
                  </a:cubicBezTo>
                  <a:lnTo>
                    <a:pt x="44" y="340"/>
                  </a:lnTo>
                  <a:cubicBezTo>
                    <a:pt x="48" y="367"/>
                    <a:pt x="69" y="387"/>
                    <a:pt x="95" y="387"/>
                  </a:cubicBezTo>
                  <a:cubicBezTo>
                    <a:pt x="98" y="387"/>
                    <a:pt x="101" y="386"/>
                    <a:pt x="105" y="386"/>
                  </a:cubicBezTo>
                  <a:cubicBezTo>
                    <a:pt x="134" y="380"/>
                    <a:pt x="152" y="353"/>
                    <a:pt x="149" y="324"/>
                  </a:cubicBezTo>
                  <a:lnTo>
                    <a:pt x="109" y="46"/>
                  </a:lnTo>
                  <a:cubicBezTo>
                    <a:pt x="105" y="20"/>
                    <a:pt x="83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2"/>
            <p:cNvSpPr/>
            <p:nvPr/>
          </p:nvSpPr>
          <p:spPr>
            <a:xfrm>
              <a:off x="5701141" y="1719468"/>
              <a:ext cx="265130" cy="159679"/>
            </a:xfrm>
            <a:custGeom>
              <a:avLst/>
              <a:gdLst/>
              <a:ahLst/>
              <a:cxnLst/>
              <a:rect l="l" t="t" r="r" b="b"/>
              <a:pathLst>
                <a:path w="2019" h="1216" extrusionOk="0">
                  <a:moveTo>
                    <a:pt x="1854" y="1"/>
                  </a:moveTo>
                  <a:cubicBezTo>
                    <a:pt x="1668" y="1"/>
                    <a:pt x="1309" y="342"/>
                    <a:pt x="1017" y="385"/>
                  </a:cubicBezTo>
                  <a:cubicBezTo>
                    <a:pt x="992" y="389"/>
                    <a:pt x="966" y="390"/>
                    <a:pt x="939" y="390"/>
                  </a:cubicBezTo>
                  <a:cubicBezTo>
                    <a:pt x="685" y="390"/>
                    <a:pt x="358" y="246"/>
                    <a:pt x="172" y="246"/>
                  </a:cubicBezTo>
                  <a:cubicBezTo>
                    <a:pt x="98" y="246"/>
                    <a:pt x="46" y="270"/>
                    <a:pt x="31" y="335"/>
                  </a:cubicBezTo>
                  <a:cubicBezTo>
                    <a:pt x="1" y="478"/>
                    <a:pt x="98" y="604"/>
                    <a:pt x="186" y="692"/>
                  </a:cubicBezTo>
                  <a:cubicBezTo>
                    <a:pt x="405" y="908"/>
                    <a:pt x="873" y="1215"/>
                    <a:pt x="1106" y="1215"/>
                  </a:cubicBezTo>
                  <a:cubicBezTo>
                    <a:pt x="1117" y="1215"/>
                    <a:pt x="1128" y="1215"/>
                    <a:pt x="1137" y="1213"/>
                  </a:cubicBezTo>
                  <a:cubicBezTo>
                    <a:pt x="1354" y="1180"/>
                    <a:pt x="1746" y="725"/>
                    <a:pt x="1901" y="444"/>
                  </a:cubicBezTo>
                  <a:cubicBezTo>
                    <a:pt x="1960" y="332"/>
                    <a:pt x="2018" y="182"/>
                    <a:pt x="1950" y="57"/>
                  </a:cubicBezTo>
                  <a:cubicBezTo>
                    <a:pt x="1928" y="17"/>
                    <a:pt x="1895" y="1"/>
                    <a:pt x="1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2"/>
            <p:cNvSpPr/>
            <p:nvPr/>
          </p:nvSpPr>
          <p:spPr>
            <a:xfrm>
              <a:off x="5970864" y="1665365"/>
              <a:ext cx="526714" cy="221528"/>
            </a:xfrm>
            <a:custGeom>
              <a:avLst/>
              <a:gdLst/>
              <a:ahLst/>
              <a:cxnLst/>
              <a:rect l="l" t="t" r="r" b="b"/>
              <a:pathLst>
                <a:path w="4011" h="1687" extrusionOk="0">
                  <a:moveTo>
                    <a:pt x="3958" y="0"/>
                  </a:moveTo>
                  <a:cubicBezTo>
                    <a:pt x="2339" y="28"/>
                    <a:pt x="865" y="626"/>
                    <a:pt x="20" y="1600"/>
                  </a:cubicBezTo>
                  <a:cubicBezTo>
                    <a:pt x="0" y="1621"/>
                    <a:pt x="4" y="1655"/>
                    <a:pt x="26" y="1675"/>
                  </a:cubicBezTo>
                  <a:cubicBezTo>
                    <a:pt x="36" y="1684"/>
                    <a:pt x="49" y="1687"/>
                    <a:pt x="61" y="1687"/>
                  </a:cubicBezTo>
                  <a:cubicBezTo>
                    <a:pt x="76" y="1687"/>
                    <a:pt x="91" y="1682"/>
                    <a:pt x="100" y="1667"/>
                  </a:cubicBezTo>
                  <a:cubicBezTo>
                    <a:pt x="928" y="716"/>
                    <a:pt x="2370" y="132"/>
                    <a:pt x="3959" y="106"/>
                  </a:cubicBezTo>
                  <a:cubicBezTo>
                    <a:pt x="3988" y="106"/>
                    <a:pt x="4011" y="80"/>
                    <a:pt x="4011" y="52"/>
                  </a:cubicBezTo>
                  <a:cubicBezTo>
                    <a:pt x="4011" y="23"/>
                    <a:pt x="3987" y="0"/>
                    <a:pt x="3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2"/>
            <p:cNvSpPr/>
            <p:nvPr/>
          </p:nvSpPr>
          <p:spPr>
            <a:xfrm>
              <a:off x="6026936" y="1867198"/>
              <a:ext cx="471824" cy="78789"/>
            </a:xfrm>
            <a:custGeom>
              <a:avLst/>
              <a:gdLst/>
              <a:ahLst/>
              <a:cxnLst/>
              <a:rect l="l" t="t" r="r" b="b"/>
              <a:pathLst>
                <a:path w="3593" h="600" extrusionOk="0">
                  <a:moveTo>
                    <a:pt x="2187" y="1"/>
                  </a:moveTo>
                  <a:cubicBezTo>
                    <a:pt x="1386" y="1"/>
                    <a:pt x="639" y="170"/>
                    <a:pt x="36" y="499"/>
                  </a:cubicBezTo>
                  <a:cubicBezTo>
                    <a:pt x="9" y="512"/>
                    <a:pt x="0" y="547"/>
                    <a:pt x="14" y="571"/>
                  </a:cubicBezTo>
                  <a:cubicBezTo>
                    <a:pt x="23" y="589"/>
                    <a:pt x="41" y="599"/>
                    <a:pt x="61" y="599"/>
                  </a:cubicBezTo>
                  <a:cubicBezTo>
                    <a:pt x="69" y="599"/>
                    <a:pt x="77" y="598"/>
                    <a:pt x="86" y="595"/>
                  </a:cubicBezTo>
                  <a:cubicBezTo>
                    <a:pt x="674" y="272"/>
                    <a:pt x="1402" y="106"/>
                    <a:pt x="2184" y="106"/>
                  </a:cubicBezTo>
                  <a:cubicBezTo>
                    <a:pt x="2618" y="106"/>
                    <a:pt x="3069" y="158"/>
                    <a:pt x="3521" y="261"/>
                  </a:cubicBezTo>
                  <a:cubicBezTo>
                    <a:pt x="3526" y="262"/>
                    <a:pt x="3530" y="263"/>
                    <a:pt x="3534" y="263"/>
                  </a:cubicBezTo>
                  <a:cubicBezTo>
                    <a:pt x="3560" y="263"/>
                    <a:pt x="3579" y="245"/>
                    <a:pt x="3585" y="221"/>
                  </a:cubicBezTo>
                  <a:cubicBezTo>
                    <a:pt x="3592" y="192"/>
                    <a:pt x="3575" y="164"/>
                    <a:pt x="3547" y="157"/>
                  </a:cubicBezTo>
                  <a:cubicBezTo>
                    <a:pt x="3087" y="52"/>
                    <a:pt x="2629" y="1"/>
                    <a:pt x="2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2"/>
            <p:cNvSpPr/>
            <p:nvPr/>
          </p:nvSpPr>
          <p:spPr>
            <a:xfrm>
              <a:off x="5170229" y="1823864"/>
              <a:ext cx="565453" cy="99668"/>
            </a:xfrm>
            <a:custGeom>
              <a:avLst/>
              <a:gdLst/>
              <a:ahLst/>
              <a:cxnLst/>
              <a:rect l="l" t="t" r="r" b="b"/>
              <a:pathLst>
                <a:path w="4306" h="759" extrusionOk="0">
                  <a:moveTo>
                    <a:pt x="1778" y="0"/>
                  </a:moveTo>
                  <a:cubicBezTo>
                    <a:pt x="1216" y="0"/>
                    <a:pt x="629" y="80"/>
                    <a:pt x="46" y="243"/>
                  </a:cubicBezTo>
                  <a:cubicBezTo>
                    <a:pt x="16" y="251"/>
                    <a:pt x="0" y="280"/>
                    <a:pt x="7" y="308"/>
                  </a:cubicBezTo>
                  <a:cubicBezTo>
                    <a:pt x="15" y="333"/>
                    <a:pt x="37" y="348"/>
                    <a:pt x="61" y="348"/>
                  </a:cubicBezTo>
                  <a:cubicBezTo>
                    <a:pt x="65" y="348"/>
                    <a:pt x="69" y="348"/>
                    <a:pt x="73" y="347"/>
                  </a:cubicBezTo>
                  <a:cubicBezTo>
                    <a:pt x="648" y="187"/>
                    <a:pt x="1225" y="108"/>
                    <a:pt x="1778" y="108"/>
                  </a:cubicBezTo>
                  <a:cubicBezTo>
                    <a:pt x="2698" y="108"/>
                    <a:pt x="3552" y="326"/>
                    <a:pt x="4217" y="750"/>
                  </a:cubicBezTo>
                  <a:cubicBezTo>
                    <a:pt x="4225" y="755"/>
                    <a:pt x="4234" y="758"/>
                    <a:pt x="4245" y="758"/>
                  </a:cubicBezTo>
                  <a:cubicBezTo>
                    <a:pt x="4262" y="758"/>
                    <a:pt x="4281" y="750"/>
                    <a:pt x="4289" y="732"/>
                  </a:cubicBezTo>
                  <a:cubicBezTo>
                    <a:pt x="4305" y="707"/>
                    <a:pt x="4298" y="674"/>
                    <a:pt x="4274" y="658"/>
                  </a:cubicBezTo>
                  <a:cubicBezTo>
                    <a:pt x="3594" y="224"/>
                    <a:pt x="2720" y="0"/>
                    <a:pt x="1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2"/>
            <p:cNvSpPr/>
            <p:nvPr/>
          </p:nvSpPr>
          <p:spPr>
            <a:xfrm>
              <a:off x="5232867" y="1971069"/>
              <a:ext cx="465652" cy="111618"/>
            </a:xfrm>
            <a:custGeom>
              <a:avLst/>
              <a:gdLst/>
              <a:ahLst/>
              <a:cxnLst/>
              <a:rect l="l" t="t" r="r" b="b"/>
              <a:pathLst>
                <a:path w="3546" h="850" extrusionOk="0">
                  <a:moveTo>
                    <a:pt x="2697" y="0"/>
                  </a:moveTo>
                  <a:cubicBezTo>
                    <a:pt x="1842" y="0"/>
                    <a:pt x="908" y="259"/>
                    <a:pt x="34" y="749"/>
                  </a:cubicBezTo>
                  <a:cubicBezTo>
                    <a:pt x="9" y="764"/>
                    <a:pt x="0" y="798"/>
                    <a:pt x="14" y="822"/>
                  </a:cubicBezTo>
                  <a:cubicBezTo>
                    <a:pt x="23" y="841"/>
                    <a:pt x="43" y="849"/>
                    <a:pt x="62" y="849"/>
                  </a:cubicBezTo>
                  <a:cubicBezTo>
                    <a:pt x="70" y="849"/>
                    <a:pt x="79" y="848"/>
                    <a:pt x="87" y="841"/>
                  </a:cubicBezTo>
                  <a:cubicBezTo>
                    <a:pt x="946" y="360"/>
                    <a:pt x="1862" y="106"/>
                    <a:pt x="2699" y="106"/>
                  </a:cubicBezTo>
                  <a:cubicBezTo>
                    <a:pt x="2968" y="106"/>
                    <a:pt x="3229" y="132"/>
                    <a:pt x="3477" y="185"/>
                  </a:cubicBezTo>
                  <a:cubicBezTo>
                    <a:pt x="3480" y="186"/>
                    <a:pt x="3484" y="186"/>
                    <a:pt x="3487" y="186"/>
                  </a:cubicBezTo>
                  <a:cubicBezTo>
                    <a:pt x="3512" y="186"/>
                    <a:pt x="3535" y="169"/>
                    <a:pt x="3540" y="144"/>
                  </a:cubicBezTo>
                  <a:cubicBezTo>
                    <a:pt x="3545" y="115"/>
                    <a:pt x="3527" y="87"/>
                    <a:pt x="3498" y="83"/>
                  </a:cubicBezTo>
                  <a:cubicBezTo>
                    <a:pt x="3243" y="27"/>
                    <a:pt x="2974" y="0"/>
                    <a:pt x="2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2"/>
            <p:cNvSpPr/>
            <p:nvPr/>
          </p:nvSpPr>
          <p:spPr>
            <a:xfrm>
              <a:off x="6016694" y="1402996"/>
              <a:ext cx="289292" cy="223892"/>
            </a:xfrm>
            <a:custGeom>
              <a:avLst/>
              <a:gdLst/>
              <a:ahLst/>
              <a:cxnLst/>
              <a:rect l="l" t="t" r="r" b="b"/>
              <a:pathLst>
                <a:path w="2203" h="1705" extrusionOk="0">
                  <a:moveTo>
                    <a:pt x="1673" y="0"/>
                  </a:moveTo>
                  <a:cubicBezTo>
                    <a:pt x="881" y="0"/>
                    <a:pt x="41" y="435"/>
                    <a:pt x="11" y="1217"/>
                  </a:cubicBezTo>
                  <a:cubicBezTo>
                    <a:pt x="1" y="1436"/>
                    <a:pt x="79" y="1569"/>
                    <a:pt x="207" y="1640"/>
                  </a:cubicBezTo>
                  <a:cubicBezTo>
                    <a:pt x="289" y="1685"/>
                    <a:pt x="391" y="1705"/>
                    <a:pt x="504" y="1705"/>
                  </a:cubicBezTo>
                  <a:cubicBezTo>
                    <a:pt x="873" y="1705"/>
                    <a:pt x="1351" y="1497"/>
                    <a:pt x="1586" y="1306"/>
                  </a:cubicBezTo>
                  <a:cubicBezTo>
                    <a:pt x="1971" y="993"/>
                    <a:pt x="2188" y="532"/>
                    <a:pt x="2203" y="71"/>
                  </a:cubicBezTo>
                  <a:cubicBezTo>
                    <a:pt x="2036" y="23"/>
                    <a:pt x="1856" y="0"/>
                    <a:pt x="1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2"/>
            <p:cNvSpPr/>
            <p:nvPr/>
          </p:nvSpPr>
          <p:spPr>
            <a:xfrm>
              <a:off x="6085897" y="1414420"/>
              <a:ext cx="146419" cy="183184"/>
            </a:xfrm>
            <a:custGeom>
              <a:avLst/>
              <a:gdLst/>
              <a:ahLst/>
              <a:cxnLst/>
              <a:rect l="l" t="t" r="r" b="b"/>
              <a:pathLst>
                <a:path w="1115" h="1395" extrusionOk="0">
                  <a:moveTo>
                    <a:pt x="522" y="1"/>
                  </a:moveTo>
                  <a:cubicBezTo>
                    <a:pt x="519" y="1"/>
                    <a:pt x="516" y="1"/>
                    <a:pt x="513" y="1"/>
                  </a:cubicBezTo>
                  <a:cubicBezTo>
                    <a:pt x="319" y="5"/>
                    <a:pt x="156" y="158"/>
                    <a:pt x="99" y="327"/>
                  </a:cubicBezTo>
                  <a:cubicBezTo>
                    <a:pt x="1" y="611"/>
                    <a:pt x="84" y="996"/>
                    <a:pt x="295" y="1225"/>
                  </a:cubicBezTo>
                  <a:cubicBezTo>
                    <a:pt x="397" y="1333"/>
                    <a:pt x="538" y="1394"/>
                    <a:pt x="674" y="1394"/>
                  </a:cubicBezTo>
                  <a:cubicBezTo>
                    <a:pt x="817" y="1394"/>
                    <a:pt x="955" y="1328"/>
                    <a:pt x="1040" y="1180"/>
                  </a:cubicBezTo>
                  <a:cubicBezTo>
                    <a:pt x="1092" y="1089"/>
                    <a:pt x="1107" y="985"/>
                    <a:pt x="1109" y="883"/>
                  </a:cubicBezTo>
                  <a:cubicBezTo>
                    <a:pt x="1114" y="675"/>
                    <a:pt x="1069" y="464"/>
                    <a:pt x="956" y="284"/>
                  </a:cubicBezTo>
                  <a:cubicBezTo>
                    <a:pt x="866" y="136"/>
                    <a:pt x="708" y="1"/>
                    <a:pt x="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2"/>
            <p:cNvSpPr/>
            <p:nvPr/>
          </p:nvSpPr>
          <p:spPr>
            <a:xfrm>
              <a:off x="5284999" y="1535888"/>
              <a:ext cx="331577" cy="187387"/>
            </a:xfrm>
            <a:custGeom>
              <a:avLst/>
              <a:gdLst/>
              <a:ahLst/>
              <a:cxnLst/>
              <a:rect l="l" t="t" r="r" b="b"/>
              <a:pathLst>
                <a:path w="2525" h="1427" extrusionOk="0">
                  <a:moveTo>
                    <a:pt x="1188" y="0"/>
                  </a:moveTo>
                  <a:cubicBezTo>
                    <a:pt x="768" y="0"/>
                    <a:pt x="330" y="131"/>
                    <a:pt x="0" y="362"/>
                  </a:cubicBezTo>
                  <a:cubicBezTo>
                    <a:pt x="164" y="792"/>
                    <a:pt x="518" y="1158"/>
                    <a:pt x="982" y="1328"/>
                  </a:cubicBezTo>
                  <a:cubicBezTo>
                    <a:pt x="1146" y="1387"/>
                    <a:pt x="1386" y="1426"/>
                    <a:pt x="1625" y="1426"/>
                  </a:cubicBezTo>
                  <a:cubicBezTo>
                    <a:pt x="1935" y="1426"/>
                    <a:pt x="2246" y="1362"/>
                    <a:pt x="2396" y="1193"/>
                  </a:cubicBezTo>
                  <a:cubicBezTo>
                    <a:pt x="2495" y="1085"/>
                    <a:pt x="2524" y="935"/>
                    <a:pt x="2445" y="729"/>
                  </a:cubicBezTo>
                  <a:cubicBezTo>
                    <a:pt x="2248" y="222"/>
                    <a:pt x="1734" y="0"/>
                    <a:pt x="1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2"/>
            <p:cNvSpPr/>
            <p:nvPr/>
          </p:nvSpPr>
          <p:spPr>
            <a:xfrm>
              <a:off x="5380729" y="1533393"/>
              <a:ext cx="145237" cy="185417"/>
            </a:xfrm>
            <a:custGeom>
              <a:avLst/>
              <a:gdLst/>
              <a:ahLst/>
              <a:cxnLst/>
              <a:rect l="l" t="t" r="r" b="b"/>
              <a:pathLst>
                <a:path w="1106" h="1412" extrusionOk="0">
                  <a:moveTo>
                    <a:pt x="494" y="0"/>
                  </a:moveTo>
                  <a:cubicBezTo>
                    <a:pt x="454" y="0"/>
                    <a:pt x="413" y="6"/>
                    <a:pt x="373" y="19"/>
                  </a:cubicBezTo>
                  <a:cubicBezTo>
                    <a:pt x="192" y="76"/>
                    <a:pt x="85" y="257"/>
                    <a:pt x="46" y="429"/>
                  </a:cubicBezTo>
                  <a:cubicBezTo>
                    <a:pt x="1" y="638"/>
                    <a:pt x="25" y="853"/>
                    <a:pt x="99" y="1047"/>
                  </a:cubicBezTo>
                  <a:cubicBezTo>
                    <a:pt x="135" y="1141"/>
                    <a:pt x="182" y="1234"/>
                    <a:pt x="261" y="1304"/>
                  </a:cubicBezTo>
                  <a:cubicBezTo>
                    <a:pt x="346" y="1379"/>
                    <a:pt x="441" y="1412"/>
                    <a:pt x="536" y="1412"/>
                  </a:cubicBezTo>
                  <a:cubicBezTo>
                    <a:pt x="719" y="1412"/>
                    <a:pt x="896" y="1288"/>
                    <a:pt x="979" y="1104"/>
                  </a:cubicBezTo>
                  <a:cubicBezTo>
                    <a:pt x="1106" y="820"/>
                    <a:pt x="1059" y="427"/>
                    <a:pt x="872" y="190"/>
                  </a:cubicBezTo>
                  <a:cubicBezTo>
                    <a:pt x="786" y="80"/>
                    <a:pt x="642" y="0"/>
                    <a:pt x="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2"/>
            <p:cNvSpPr/>
            <p:nvPr/>
          </p:nvSpPr>
          <p:spPr>
            <a:xfrm>
              <a:off x="5365890" y="1101757"/>
              <a:ext cx="298879" cy="337086"/>
            </a:xfrm>
            <a:custGeom>
              <a:avLst/>
              <a:gdLst/>
              <a:ahLst/>
              <a:cxnLst/>
              <a:rect l="l" t="t" r="r" b="b"/>
              <a:pathLst>
                <a:path w="2276" h="2567" extrusionOk="0">
                  <a:moveTo>
                    <a:pt x="555" y="0"/>
                  </a:moveTo>
                  <a:cubicBezTo>
                    <a:pt x="364" y="110"/>
                    <a:pt x="179" y="229"/>
                    <a:pt x="1" y="354"/>
                  </a:cubicBezTo>
                  <a:cubicBezTo>
                    <a:pt x="188" y="487"/>
                    <a:pt x="409" y="609"/>
                    <a:pt x="531" y="706"/>
                  </a:cubicBezTo>
                  <a:cubicBezTo>
                    <a:pt x="1197" y="1243"/>
                    <a:pt x="1777" y="1869"/>
                    <a:pt x="2275" y="2566"/>
                  </a:cubicBezTo>
                  <a:cubicBezTo>
                    <a:pt x="1844" y="1634"/>
                    <a:pt x="1270" y="744"/>
                    <a:pt x="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2"/>
            <p:cNvSpPr/>
            <p:nvPr/>
          </p:nvSpPr>
          <p:spPr>
            <a:xfrm>
              <a:off x="5682100" y="998674"/>
              <a:ext cx="119105" cy="389874"/>
            </a:xfrm>
            <a:custGeom>
              <a:avLst/>
              <a:gdLst/>
              <a:ahLst/>
              <a:cxnLst/>
              <a:rect l="l" t="t" r="r" b="b"/>
              <a:pathLst>
                <a:path w="907" h="2969" extrusionOk="0">
                  <a:moveTo>
                    <a:pt x="606" y="0"/>
                  </a:moveTo>
                  <a:cubicBezTo>
                    <a:pt x="507" y="9"/>
                    <a:pt x="411" y="21"/>
                    <a:pt x="313" y="36"/>
                  </a:cubicBezTo>
                  <a:cubicBezTo>
                    <a:pt x="207" y="51"/>
                    <a:pt x="103" y="67"/>
                    <a:pt x="0" y="89"/>
                  </a:cubicBezTo>
                  <a:cubicBezTo>
                    <a:pt x="83" y="241"/>
                    <a:pt x="170" y="386"/>
                    <a:pt x="213" y="493"/>
                  </a:cubicBezTo>
                  <a:cubicBezTo>
                    <a:pt x="534" y="1288"/>
                    <a:pt x="738" y="2119"/>
                    <a:pt x="834" y="2969"/>
                  </a:cubicBezTo>
                  <a:cubicBezTo>
                    <a:pt x="907" y="1983"/>
                    <a:pt x="846" y="967"/>
                    <a:pt x="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2"/>
            <p:cNvSpPr/>
            <p:nvPr/>
          </p:nvSpPr>
          <p:spPr>
            <a:xfrm>
              <a:off x="5920964" y="1013118"/>
              <a:ext cx="160995" cy="381470"/>
            </a:xfrm>
            <a:custGeom>
              <a:avLst/>
              <a:gdLst/>
              <a:ahLst/>
              <a:cxnLst/>
              <a:rect l="l" t="t" r="r" b="b"/>
              <a:pathLst>
                <a:path w="1226" h="2905" extrusionOk="0">
                  <a:moveTo>
                    <a:pt x="651" y="0"/>
                  </a:moveTo>
                  <a:cubicBezTo>
                    <a:pt x="613" y="123"/>
                    <a:pt x="579" y="240"/>
                    <a:pt x="550" y="316"/>
                  </a:cubicBezTo>
                  <a:cubicBezTo>
                    <a:pt x="249" y="1152"/>
                    <a:pt x="66" y="2019"/>
                    <a:pt x="0" y="2904"/>
                  </a:cubicBezTo>
                  <a:cubicBezTo>
                    <a:pt x="259" y="1939"/>
                    <a:pt x="657" y="982"/>
                    <a:pt x="1225" y="149"/>
                  </a:cubicBezTo>
                  <a:cubicBezTo>
                    <a:pt x="1037" y="90"/>
                    <a:pt x="847" y="40"/>
                    <a:pt x="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2"/>
            <p:cNvSpPr/>
            <p:nvPr/>
          </p:nvSpPr>
          <p:spPr>
            <a:xfrm>
              <a:off x="5265433" y="2128649"/>
              <a:ext cx="1142331" cy="213650"/>
            </a:xfrm>
            <a:custGeom>
              <a:avLst/>
              <a:gdLst/>
              <a:ahLst/>
              <a:cxnLst/>
              <a:rect l="l" t="t" r="r" b="b"/>
              <a:pathLst>
                <a:path w="8699" h="1627" extrusionOk="0">
                  <a:moveTo>
                    <a:pt x="8638" y="1"/>
                  </a:moveTo>
                  <a:cubicBezTo>
                    <a:pt x="8627" y="1"/>
                    <a:pt x="8616" y="4"/>
                    <a:pt x="8606" y="12"/>
                  </a:cubicBezTo>
                  <a:cubicBezTo>
                    <a:pt x="7642" y="722"/>
                    <a:pt x="6372" y="1207"/>
                    <a:pt x="4934" y="1416"/>
                  </a:cubicBezTo>
                  <a:cubicBezTo>
                    <a:pt x="4448" y="1486"/>
                    <a:pt x="3973" y="1521"/>
                    <a:pt x="3514" y="1521"/>
                  </a:cubicBezTo>
                  <a:cubicBezTo>
                    <a:pt x="2198" y="1521"/>
                    <a:pt x="1014" y="1233"/>
                    <a:pt x="89" y="677"/>
                  </a:cubicBezTo>
                  <a:cubicBezTo>
                    <a:pt x="81" y="672"/>
                    <a:pt x="71" y="669"/>
                    <a:pt x="62" y="669"/>
                  </a:cubicBezTo>
                  <a:cubicBezTo>
                    <a:pt x="44" y="669"/>
                    <a:pt x="27" y="679"/>
                    <a:pt x="16" y="694"/>
                  </a:cubicBezTo>
                  <a:cubicBezTo>
                    <a:pt x="1" y="720"/>
                    <a:pt x="9" y="754"/>
                    <a:pt x="35" y="769"/>
                  </a:cubicBezTo>
                  <a:cubicBezTo>
                    <a:pt x="977" y="1334"/>
                    <a:pt x="2181" y="1627"/>
                    <a:pt x="3520" y="1627"/>
                  </a:cubicBezTo>
                  <a:cubicBezTo>
                    <a:pt x="3983" y="1627"/>
                    <a:pt x="4461" y="1593"/>
                    <a:pt x="4949" y="1521"/>
                  </a:cubicBezTo>
                  <a:cubicBezTo>
                    <a:pt x="6404" y="1311"/>
                    <a:pt x="7691" y="819"/>
                    <a:pt x="8670" y="98"/>
                  </a:cubicBezTo>
                  <a:cubicBezTo>
                    <a:pt x="8695" y="79"/>
                    <a:pt x="8699" y="46"/>
                    <a:pt x="8682" y="22"/>
                  </a:cubicBezTo>
                  <a:cubicBezTo>
                    <a:pt x="8671" y="8"/>
                    <a:pt x="8655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2"/>
            <p:cNvSpPr/>
            <p:nvPr/>
          </p:nvSpPr>
          <p:spPr>
            <a:xfrm>
              <a:off x="5101550" y="2586942"/>
              <a:ext cx="1706208" cy="1680175"/>
            </a:xfrm>
            <a:custGeom>
              <a:avLst/>
              <a:gdLst/>
              <a:ahLst/>
              <a:cxnLst/>
              <a:rect l="l" t="t" r="r" b="b"/>
              <a:pathLst>
                <a:path w="12993" h="12795" extrusionOk="0">
                  <a:moveTo>
                    <a:pt x="3358" y="0"/>
                  </a:moveTo>
                  <a:cubicBezTo>
                    <a:pt x="3308" y="0"/>
                    <a:pt x="3258" y="1"/>
                    <a:pt x="3206" y="4"/>
                  </a:cubicBezTo>
                  <a:cubicBezTo>
                    <a:pt x="2394" y="50"/>
                    <a:pt x="1623" y="516"/>
                    <a:pt x="1166" y="1237"/>
                  </a:cubicBezTo>
                  <a:cubicBezTo>
                    <a:pt x="1" y="3070"/>
                    <a:pt x="1052" y="5746"/>
                    <a:pt x="1787" y="7436"/>
                  </a:cubicBezTo>
                  <a:cubicBezTo>
                    <a:pt x="2111" y="8174"/>
                    <a:pt x="2418" y="8944"/>
                    <a:pt x="2918" y="9571"/>
                  </a:cubicBezTo>
                  <a:cubicBezTo>
                    <a:pt x="3482" y="10278"/>
                    <a:pt x="4228" y="10589"/>
                    <a:pt x="5092" y="10743"/>
                  </a:cubicBezTo>
                  <a:cubicBezTo>
                    <a:pt x="6512" y="10994"/>
                    <a:pt x="7004" y="10996"/>
                    <a:pt x="8348" y="11541"/>
                  </a:cubicBezTo>
                  <a:cubicBezTo>
                    <a:pt x="9062" y="11828"/>
                    <a:pt x="9858" y="12064"/>
                    <a:pt x="10481" y="12529"/>
                  </a:cubicBezTo>
                  <a:cubicBezTo>
                    <a:pt x="10715" y="12704"/>
                    <a:pt x="11002" y="12794"/>
                    <a:pt x="11287" y="12794"/>
                  </a:cubicBezTo>
                  <a:cubicBezTo>
                    <a:pt x="11696" y="12794"/>
                    <a:pt x="12098" y="12608"/>
                    <a:pt x="12323" y="12221"/>
                  </a:cubicBezTo>
                  <a:cubicBezTo>
                    <a:pt x="12992" y="11074"/>
                    <a:pt x="11844" y="9926"/>
                    <a:pt x="10968" y="9354"/>
                  </a:cubicBezTo>
                  <a:cubicBezTo>
                    <a:pt x="10392" y="8978"/>
                    <a:pt x="8636" y="8219"/>
                    <a:pt x="7203" y="7693"/>
                  </a:cubicBezTo>
                  <a:cubicBezTo>
                    <a:pt x="6449" y="7415"/>
                    <a:pt x="5878" y="6705"/>
                    <a:pt x="5848" y="5870"/>
                  </a:cubicBezTo>
                  <a:cubicBezTo>
                    <a:pt x="5825" y="5220"/>
                    <a:pt x="5792" y="3510"/>
                    <a:pt x="5752" y="2739"/>
                  </a:cubicBezTo>
                  <a:cubicBezTo>
                    <a:pt x="5672" y="1277"/>
                    <a:pt x="4846" y="0"/>
                    <a:pt x="3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2"/>
            <p:cNvSpPr/>
            <p:nvPr/>
          </p:nvSpPr>
          <p:spPr>
            <a:xfrm>
              <a:off x="5186118" y="3103933"/>
              <a:ext cx="592111" cy="900558"/>
            </a:xfrm>
            <a:custGeom>
              <a:avLst/>
              <a:gdLst/>
              <a:ahLst/>
              <a:cxnLst/>
              <a:rect l="l" t="t" r="r" b="b"/>
              <a:pathLst>
                <a:path w="4509" h="6858" extrusionOk="0">
                  <a:moveTo>
                    <a:pt x="58" y="0"/>
                  </a:moveTo>
                  <a:cubicBezTo>
                    <a:pt x="56" y="0"/>
                    <a:pt x="53" y="1"/>
                    <a:pt x="51" y="1"/>
                  </a:cubicBezTo>
                  <a:cubicBezTo>
                    <a:pt x="21" y="4"/>
                    <a:pt x="1" y="31"/>
                    <a:pt x="5" y="60"/>
                  </a:cubicBezTo>
                  <a:cubicBezTo>
                    <a:pt x="165" y="1268"/>
                    <a:pt x="647" y="2487"/>
                    <a:pt x="1097" y="3521"/>
                  </a:cubicBezTo>
                  <a:lnTo>
                    <a:pt x="1189" y="3731"/>
                  </a:lnTo>
                  <a:cubicBezTo>
                    <a:pt x="1477" y="4400"/>
                    <a:pt x="1777" y="5093"/>
                    <a:pt x="2234" y="5665"/>
                  </a:cubicBezTo>
                  <a:cubicBezTo>
                    <a:pt x="2748" y="6309"/>
                    <a:pt x="3430" y="6678"/>
                    <a:pt x="4441" y="6857"/>
                  </a:cubicBezTo>
                  <a:lnTo>
                    <a:pt x="4451" y="6857"/>
                  </a:lnTo>
                  <a:cubicBezTo>
                    <a:pt x="4475" y="6857"/>
                    <a:pt x="4498" y="6840"/>
                    <a:pt x="4503" y="6819"/>
                  </a:cubicBezTo>
                  <a:cubicBezTo>
                    <a:pt x="4508" y="6787"/>
                    <a:pt x="4488" y="6762"/>
                    <a:pt x="4460" y="6756"/>
                  </a:cubicBezTo>
                  <a:cubicBezTo>
                    <a:pt x="3475" y="6580"/>
                    <a:pt x="2812" y="6226"/>
                    <a:pt x="2317" y="5602"/>
                  </a:cubicBezTo>
                  <a:cubicBezTo>
                    <a:pt x="1868" y="5041"/>
                    <a:pt x="1571" y="4356"/>
                    <a:pt x="1284" y="3692"/>
                  </a:cubicBezTo>
                  <a:lnTo>
                    <a:pt x="1193" y="3479"/>
                  </a:lnTo>
                  <a:cubicBezTo>
                    <a:pt x="747" y="2453"/>
                    <a:pt x="269" y="1243"/>
                    <a:pt x="111" y="47"/>
                  </a:cubicBezTo>
                  <a:cubicBezTo>
                    <a:pt x="107" y="19"/>
                    <a:pt x="83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2"/>
            <p:cNvSpPr/>
            <p:nvPr/>
          </p:nvSpPr>
          <p:spPr>
            <a:xfrm>
              <a:off x="5849659" y="2939131"/>
              <a:ext cx="700316" cy="883093"/>
            </a:xfrm>
            <a:custGeom>
              <a:avLst/>
              <a:gdLst/>
              <a:ahLst/>
              <a:cxnLst/>
              <a:rect l="l" t="t" r="r" b="b"/>
              <a:pathLst>
                <a:path w="5333" h="6725" extrusionOk="0">
                  <a:moveTo>
                    <a:pt x="55" y="1"/>
                  </a:moveTo>
                  <a:cubicBezTo>
                    <a:pt x="54" y="1"/>
                    <a:pt x="53" y="1"/>
                    <a:pt x="52" y="1"/>
                  </a:cubicBezTo>
                  <a:cubicBezTo>
                    <a:pt x="24" y="2"/>
                    <a:pt x="1" y="28"/>
                    <a:pt x="2" y="57"/>
                  </a:cubicBezTo>
                  <a:cubicBezTo>
                    <a:pt x="29" y="549"/>
                    <a:pt x="52" y="1445"/>
                    <a:pt x="71" y="2166"/>
                  </a:cubicBezTo>
                  <a:cubicBezTo>
                    <a:pt x="81" y="2584"/>
                    <a:pt x="91" y="2955"/>
                    <a:pt x="99" y="3188"/>
                  </a:cubicBezTo>
                  <a:cubicBezTo>
                    <a:pt x="129" y="4013"/>
                    <a:pt x="686" y="4764"/>
                    <a:pt x="1487" y="5058"/>
                  </a:cubicBezTo>
                  <a:cubicBezTo>
                    <a:pt x="2834" y="5554"/>
                    <a:pt x="4653" y="6328"/>
                    <a:pt x="5242" y="6715"/>
                  </a:cubicBezTo>
                  <a:cubicBezTo>
                    <a:pt x="5252" y="6720"/>
                    <a:pt x="5261" y="6725"/>
                    <a:pt x="5271" y="6725"/>
                  </a:cubicBezTo>
                  <a:cubicBezTo>
                    <a:pt x="5289" y="6725"/>
                    <a:pt x="5305" y="6717"/>
                    <a:pt x="5316" y="6699"/>
                  </a:cubicBezTo>
                  <a:cubicBezTo>
                    <a:pt x="5332" y="6676"/>
                    <a:pt x="5325" y="6642"/>
                    <a:pt x="5299" y="6626"/>
                  </a:cubicBezTo>
                  <a:cubicBezTo>
                    <a:pt x="4695" y="6229"/>
                    <a:pt x="2905" y="5468"/>
                    <a:pt x="1523" y="4958"/>
                  </a:cubicBezTo>
                  <a:cubicBezTo>
                    <a:pt x="763" y="4679"/>
                    <a:pt x="233" y="3966"/>
                    <a:pt x="205" y="3185"/>
                  </a:cubicBezTo>
                  <a:cubicBezTo>
                    <a:pt x="195" y="2951"/>
                    <a:pt x="186" y="2580"/>
                    <a:pt x="176" y="2164"/>
                  </a:cubicBezTo>
                  <a:cubicBezTo>
                    <a:pt x="158" y="1443"/>
                    <a:pt x="135" y="545"/>
                    <a:pt x="108" y="51"/>
                  </a:cubicBezTo>
                  <a:cubicBezTo>
                    <a:pt x="108" y="23"/>
                    <a:pt x="88" y="1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2"/>
            <p:cNvSpPr/>
            <p:nvPr/>
          </p:nvSpPr>
          <p:spPr>
            <a:xfrm>
              <a:off x="6482079" y="4014479"/>
              <a:ext cx="140772" cy="259084"/>
            </a:xfrm>
            <a:custGeom>
              <a:avLst/>
              <a:gdLst/>
              <a:ahLst/>
              <a:cxnLst/>
              <a:rect l="l" t="t" r="r" b="b"/>
              <a:pathLst>
                <a:path w="1072" h="1973" extrusionOk="0">
                  <a:moveTo>
                    <a:pt x="63" y="0"/>
                  </a:moveTo>
                  <a:cubicBezTo>
                    <a:pt x="41" y="0"/>
                    <a:pt x="20" y="14"/>
                    <a:pt x="11" y="35"/>
                  </a:cubicBezTo>
                  <a:cubicBezTo>
                    <a:pt x="1" y="61"/>
                    <a:pt x="15" y="93"/>
                    <a:pt x="41" y="103"/>
                  </a:cubicBezTo>
                  <a:cubicBezTo>
                    <a:pt x="48" y="108"/>
                    <a:pt x="693" y="372"/>
                    <a:pt x="825" y="827"/>
                  </a:cubicBezTo>
                  <a:cubicBezTo>
                    <a:pt x="962" y="1301"/>
                    <a:pt x="807" y="1901"/>
                    <a:pt x="805" y="1907"/>
                  </a:cubicBezTo>
                  <a:cubicBezTo>
                    <a:pt x="797" y="1934"/>
                    <a:pt x="815" y="1964"/>
                    <a:pt x="843" y="1971"/>
                  </a:cubicBezTo>
                  <a:cubicBezTo>
                    <a:pt x="847" y="1972"/>
                    <a:pt x="852" y="1972"/>
                    <a:pt x="857" y="1972"/>
                  </a:cubicBezTo>
                  <a:cubicBezTo>
                    <a:pt x="880" y="1972"/>
                    <a:pt x="902" y="1957"/>
                    <a:pt x="907" y="1931"/>
                  </a:cubicBezTo>
                  <a:cubicBezTo>
                    <a:pt x="915" y="1907"/>
                    <a:pt x="1072" y="1298"/>
                    <a:pt x="926" y="794"/>
                  </a:cubicBezTo>
                  <a:cubicBezTo>
                    <a:pt x="780" y="292"/>
                    <a:pt x="109" y="15"/>
                    <a:pt x="81" y="3"/>
                  </a:cubicBezTo>
                  <a:cubicBezTo>
                    <a:pt x="75" y="1"/>
                    <a:pt x="69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2"/>
            <p:cNvSpPr/>
            <p:nvPr/>
          </p:nvSpPr>
          <p:spPr>
            <a:xfrm>
              <a:off x="6602102" y="3956962"/>
              <a:ext cx="137358" cy="216407"/>
            </a:xfrm>
            <a:custGeom>
              <a:avLst/>
              <a:gdLst/>
              <a:ahLst/>
              <a:cxnLst/>
              <a:rect l="l" t="t" r="r" b="b"/>
              <a:pathLst>
                <a:path w="1046" h="1648" extrusionOk="0">
                  <a:moveTo>
                    <a:pt x="60" y="0"/>
                  </a:moveTo>
                  <a:cubicBezTo>
                    <a:pt x="39" y="0"/>
                    <a:pt x="19" y="13"/>
                    <a:pt x="11" y="33"/>
                  </a:cubicBezTo>
                  <a:cubicBezTo>
                    <a:pt x="1" y="60"/>
                    <a:pt x="12" y="92"/>
                    <a:pt x="39" y="103"/>
                  </a:cubicBezTo>
                  <a:cubicBezTo>
                    <a:pt x="45" y="106"/>
                    <a:pt x="673" y="377"/>
                    <a:pt x="823" y="827"/>
                  </a:cubicBezTo>
                  <a:cubicBezTo>
                    <a:pt x="897" y="1053"/>
                    <a:pt x="937" y="1311"/>
                    <a:pt x="939" y="1595"/>
                  </a:cubicBezTo>
                  <a:cubicBezTo>
                    <a:pt x="939" y="1625"/>
                    <a:pt x="963" y="1648"/>
                    <a:pt x="993" y="1648"/>
                  </a:cubicBezTo>
                  <a:cubicBezTo>
                    <a:pt x="1021" y="1648"/>
                    <a:pt x="1046" y="1625"/>
                    <a:pt x="1046" y="1594"/>
                  </a:cubicBezTo>
                  <a:cubicBezTo>
                    <a:pt x="1044" y="1298"/>
                    <a:pt x="1003" y="1030"/>
                    <a:pt x="924" y="794"/>
                  </a:cubicBezTo>
                  <a:cubicBezTo>
                    <a:pt x="759" y="297"/>
                    <a:pt x="106" y="17"/>
                    <a:pt x="81" y="4"/>
                  </a:cubicBezTo>
                  <a:cubicBezTo>
                    <a:pt x="74" y="2"/>
                    <a:pt x="67" y="0"/>
                    <a:pt x="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7" name="Google Shape;2157;p32"/>
          <p:cNvGrpSpPr/>
          <p:nvPr/>
        </p:nvGrpSpPr>
        <p:grpSpPr>
          <a:xfrm>
            <a:off x="1939901" y="1057561"/>
            <a:ext cx="494777" cy="444520"/>
            <a:chOff x="1871175" y="984299"/>
            <a:chExt cx="3905105" cy="3508444"/>
          </a:xfrm>
        </p:grpSpPr>
        <p:sp>
          <p:nvSpPr>
            <p:cNvPr id="2158" name="Google Shape;2158;p32"/>
            <p:cNvSpPr/>
            <p:nvPr/>
          </p:nvSpPr>
          <p:spPr>
            <a:xfrm>
              <a:off x="1871175" y="1020975"/>
              <a:ext cx="3905105" cy="3437350"/>
            </a:xfrm>
            <a:custGeom>
              <a:avLst/>
              <a:gdLst/>
              <a:ahLst/>
              <a:cxnLst/>
              <a:rect l="l" t="t" r="r" b="b"/>
              <a:pathLst>
                <a:path w="6921" h="6092" extrusionOk="0">
                  <a:moveTo>
                    <a:pt x="1771" y="0"/>
                  </a:moveTo>
                  <a:cubicBezTo>
                    <a:pt x="1488" y="0"/>
                    <a:pt x="1177" y="153"/>
                    <a:pt x="872" y="369"/>
                  </a:cubicBezTo>
                  <a:cubicBezTo>
                    <a:pt x="322" y="758"/>
                    <a:pt x="1" y="1206"/>
                    <a:pt x="389" y="1756"/>
                  </a:cubicBezTo>
                  <a:cubicBezTo>
                    <a:pt x="947" y="2542"/>
                    <a:pt x="1696" y="3362"/>
                    <a:pt x="2557" y="4120"/>
                  </a:cubicBezTo>
                  <a:cubicBezTo>
                    <a:pt x="3416" y="4881"/>
                    <a:pt x="4321" y="5524"/>
                    <a:pt x="5172" y="5981"/>
                  </a:cubicBezTo>
                  <a:cubicBezTo>
                    <a:pt x="5315" y="6057"/>
                    <a:pt x="5447" y="6091"/>
                    <a:pt x="5570" y="6091"/>
                  </a:cubicBezTo>
                  <a:cubicBezTo>
                    <a:pt x="5958" y="6091"/>
                    <a:pt x="6252" y="5748"/>
                    <a:pt x="6493" y="5297"/>
                  </a:cubicBezTo>
                  <a:cubicBezTo>
                    <a:pt x="6812" y="4701"/>
                    <a:pt x="6920" y="4147"/>
                    <a:pt x="6326" y="3829"/>
                  </a:cubicBezTo>
                  <a:cubicBezTo>
                    <a:pt x="5638" y="3461"/>
                    <a:pt x="4893" y="2929"/>
                    <a:pt x="4173" y="2293"/>
                  </a:cubicBezTo>
                  <a:cubicBezTo>
                    <a:pt x="3453" y="1657"/>
                    <a:pt x="2835" y="983"/>
                    <a:pt x="2382" y="345"/>
                  </a:cubicBezTo>
                  <a:cubicBezTo>
                    <a:pt x="2209" y="100"/>
                    <a:pt x="1999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2"/>
            <p:cNvSpPr/>
            <p:nvPr/>
          </p:nvSpPr>
          <p:spPr>
            <a:xfrm>
              <a:off x="1924778" y="984299"/>
              <a:ext cx="3844731" cy="3508444"/>
            </a:xfrm>
            <a:custGeom>
              <a:avLst/>
              <a:gdLst/>
              <a:ahLst/>
              <a:cxnLst/>
              <a:rect l="l" t="t" r="r" b="b"/>
              <a:pathLst>
                <a:path w="6814" h="6218" extrusionOk="0">
                  <a:moveTo>
                    <a:pt x="5035" y="0"/>
                  </a:moveTo>
                  <a:cubicBezTo>
                    <a:pt x="4796" y="0"/>
                    <a:pt x="4579" y="105"/>
                    <a:pt x="4406" y="367"/>
                  </a:cubicBezTo>
                  <a:cubicBezTo>
                    <a:pt x="3978" y="1021"/>
                    <a:pt x="3381" y="1714"/>
                    <a:pt x="2684" y="2373"/>
                  </a:cubicBezTo>
                  <a:cubicBezTo>
                    <a:pt x="1985" y="3034"/>
                    <a:pt x="1258" y="3591"/>
                    <a:pt x="584" y="3982"/>
                  </a:cubicBezTo>
                  <a:cubicBezTo>
                    <a:pt x="0" y="4321"/>
                    <a:pt x="124" y="4871"/>
                    <a:pt x="464" y="5455"/>
                  </a:cubicBezTo>
                  <a:cubicBezTo>
                    <a:pt x="716" y="5889"/>
                    <a:pt x="1015" y="6218"/>
                    <a:pt x="1392" y="6218"/>
                  </a:cubicBezTo>
                  <a:cubicBezTo>
                    <a:pt x="1521" y="6218"/>
                    <a:pt x="1659" y="6179"/>
                    <a:pt x="1808" y="6093"/>
                  </a:cubicBezTo>
                  <a:cubicBezTo>
                    <a:pt x="2643" y="5610"/>
                    <a:pt x="3527" y="4936"/>
                    <a:pt x="4361" y="4148"/>
                  </a:cubicBezTo>
                  <a:cubicBezTo>
                    <a:pt x="5193" y="3358"/>
                    <a:pt x="5914" y="2516"/>
                    <a:pt x="6445" y="1708"/>
                  </a:cubicBezTo>
                  <a:cubicBezTo>
                    <a:pt x="6814" y="1145"/>
                    <a:pt x="6478" y="708"/>
                    <a:pt x="5917" y="339"/>
                  </a:cubicBezTo>
                  <a:cubicBezTo>
                    <a:pt x="5616" y="140"/>
                    <a:pt x="5310" y="0"/>
                    <a:pt x="5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3186419" y="2111652"/>
              <a:ext cx="1455175" cy="1413421"/>
            </a:xfrm>
            <a:custGeom>
              <a:avLst/>
              <a:gdLst/>
              <a:ahLst/>
              <a:cxnLst/>
              <a:rect l="l" t="t" r="r" b="b"/>
              <a:pathLst>
                <a:path w="2579" h="2505" extrusionOk="0">
                  <a:moveTo>
                    <a:pt x="1495" y="0"/>
                  </a:moveTo>
                  <a:cubicBezTo>
                    <a:pt x="1432" y="0"/>
                    <a:pt x="1369" y="26"/>
                    <a:pt x="1322" y="75"/>
                  </a:cubicBezTo>
                  <a:cubicBezTo>
                    <a:pt x="1137" y="275"/>
                    <a:pt x="941" y="474"/>
                    <a:pt x="734" y="671"/>
                  </a:cubicBezTo>
                  <a:cubicBezTo>
                    <a:pt x="528" y="864"/>
                    <a:pt x="323" y="1045"/>
                    <a:pt x="116" y="1216"/>
                  </a:cubicBezTo>
                  <a:cubicBezTo>
                    <a:pt x="14" y="1300"/>
                    <a:pt x="0" y="1450"/>
                    <a:pt x="86" y="1549"/>
                  </a:cubicBezTo>
                  <a:lnTo>
                    <a:pt x="842" y="2424"/>
                  </a:lnTo>
                  <a:cubicBezTo>
                    <a:pt x="889" y="2477"/>
                    <a:pt x="954" y="2505"/>
                    <a:pt x="1020" y="2505"/>
                  </a:cubicBezTo>
                  <a:cubicBezTo>
                    <a:pt x="1071" y="2505"/>
                    <a:pt x="1122" y="2488"/>
                    <a:pt x="1164" y="2453"/>
                  </a:cubicBezTo>
                  <a:cubicBezTo>
                    <a:pt x="1392" y="2261"/>
                    <a:pt x="1621" y="2060"/>
                    <a:pt x="1843" y="1847"/>
                  </a:cubicBezTo>
                  <a:cubicBezTo>
                    <a:pt x="2070" y="1633"/>
                    <a:pt x="2289" y="1415"/>
                    <a:pt x="2493" y="1193"/>
                  </a:cubicBezTo>
                  <a:cubicBezTo>
                    <a:pt x="2579" y="1102"/>
                    <a:pt x="2574" y="958"/>
                    <a:pt x="2483" y="871"/>
                  </a:cubicBezTo>
                  <a:lnTo>
                    <a:pt x="1655" y="65"/>
                  </a:lnTo>
                  <a:cubicBezTo>
                    <a:pt x="1610" y="22"/>
                    <a:pt x="1553" y="0"/>
                    <a:pt x="149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3194882" y="2749243"/>
              <a:ext cx="1436555" cy="810249"/>
            </a:xfrm>
            <a:custGeom>
              <a:avLst/>
              <a:gdLst/>
              <a:ahLst/>
              <a:cxnLst/>
              <a:rect l="l" t="t" r="r" b="b"/>
              <a:pathLst>
                <a:path w="2546" h="1436" extrusionOk="0">
                  <a:moveTo>
                    <a:pt x="2478" y="1"/>
                  </a:moveTo>
                  <a:cubicBezTo>
                    <a:pt x="2462" y="1"/>
                    <a:pt x="2446" y="7"/>
                    <a:pt x="2434" y="21"/>
                  </a:cubicBezTo>
                  <a:cubicBezTo>
                    <a:pt x="2225" y="245"/>
                    <a:pt x="2007" y="465"/>
                    <a:pt x="1786" y="673"/>
                  </a:cubicBezTo>
                  <a:cubicBezTo>
                    <a:pt x="1563" y="884"/>
                    <a:pt x="1334" y="1086"/>
                    <a:pt x="1107" y="1276"/>
                  </a:cubicBezTo>
                  <a:cubicBezTo>
                    <a:pt x="1077" y="1301"/>
                    <a:pt x="1040" y="1313"/>
                    <a:pt x="1003" y="1313"/>
                  </a:cubicBezTo>
                  <a:cubicBezTo>
                    <a:pt x="954" y="1313"/>
                    <a:pt x="905" y="1293"/>
                    <a:pt x="870" y="1254"/>
                  </a:cubicBezTo>
                  <a:lnTo>
                    <a:pt x="114" y="378"/>
                  </a:lnTo>
                  <a:cubicBezTo>
                    <a:pt x="101" y="364"/>
                    <a:pt x="85" y="357"/>
                    <a:pt x="68" y="357"/>
                  </a:cubicBezTo>
                  <a:cubicBezTo>
                    <a:pt x="54" y="357"/>
                    <a:pt x="40" y="362"/>
                    <a:pt x="28" y="372"/>
                  </a:cubicBezTo>
                  <a:cubicBezTo>
                    <a:pt x="4" y="395"/>
                    <a:pt x="1" y="433"/>
                    <a:pt x="22" y="457"/>
                  </a:cubicBezTo>
                  <a:lnTo>
                    <a:pt x="779" y="1334"/>
                  </a:lnTo>
                  <a:cubicBezTo>
                    <a:pt x="836" y="1401"/>
                    <a:pt x="919" y="1436"/>
                    <a:pt x="1000" y="1436"/>
                  </a:cubicBezTo>
                  <a:cubicBezTo>
                    <a:pt x="1067" y="1436"/>
                    <a:pt x="1132" y="1414"/>
                    <a:pt x="1186" y="1368"/>
                  </a:cubicBezTo>
                  <a:cubicBezTo>
                    <a:pt x="1414" y="1177"/>
                    <a:pt x="1646" y="973"/>
                    <a:pt x="1870" y="762"/>
                  </a:cubicBezTo>
                  <a:cubicBezTo>
                    <a:pt x="2092" y="550"/>
                    <a:pt x="2312" y="329"/>
                    <a:pt x="2524" y="102"/>
                  </a:cubicBezTo>
                  <a:cubicBezTo>
                    <a:pt x="2545" y="78"/>
                    <a:pt x="2545" y="41"/>
                    <a:pt x="2519" y="16"/>
                  </a:cubicBezTo>
                  <a:cubicBezTo>
                    <a:pt x="2508" y="6"/>
                    <a:pt x="2493" y="1"/>
                    <a:pt x="2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2906556" y="2564172"/>
              <a:ext cx="2205614" cy="1893025"/>
            </a:xfrm>
            <a:custGeom>
              <a:avLst/>
              <a:gdLst/>
              <a:ahLst/>
              <a:cxnLst/>
              <a:rect l="l" t="t" r="r" b="b"/>
              <a:pathLst>
                <a:path w="3909" h="3355" extrusionOk="0">
                  <a:moveTo>
                    <a:pt x="3841" y="1"/>
                  </a:moveTo>
                  <a:cubicBezTo>
                    <a:pt x="3823" y="1"/>
                    <a:pt x="3806" y="8"/>
                    <a:pt x="3794" y="22"/>
                  </a:cubicBezTo>
                  <a:cubicBezTo>
                    <a:pt x="3427" y="457"/>
                    <a:pt x="3018" y="890"/>
                    <a:pt x="2579" y="1304"/>
                  </a:cubicBezTo>
                  <a:cubicBezTo>
                    <a:pt x="1747" y="2089"/>
                    <a:pt x="869" y="2760"/>
                    <a:pt x="38" y="3241"/>
                  </a:cubicBezTo>
                  <a:cubicBezTo>
                    <a:pt x="9" y="3257"/>
                    <a:pt x="1" y="3296"/>
                    <a:pt x="16" y="3324"/>
                  </a:cubicBezTo>
                  <a:cubicBezTo>
                    <a:pt x="26" y="3343"/>
                    <a:pt x="46" y="3354"/>
                    <a:pt x="68" y="3354"/>
                  </a:cubicBezTo>
                  <a:cubicBezTo>
                    <a:pt x="79" y="3354"/>
                    <a:pt x="89" y="3350"/>
                    <a:pt x="101" y="3347"/>
                  </a:cubicBezTo>
                  <a:cubicBezTo>
                    <a:pt x="939" y="2860"/>
                    <a:pt x="1825" y="2183"/>
                    <a:pt x="2663" y="1392"/>
                  </a:cubicBezTo>
                  <a:cubicBezTo>
                    <a:pt x="3103" y="975"/>
                    <a:pt x="3516" y="540"/>
                    <a:pt x="3887" y="100"/>
                  </a:cubicBezTo>
                  <a:cubicBezTo>
                    <a:pt x="3909" y="73"/>
                    <a:pt x="3906" y="36"/>
                    <a:pt x="3880" y="14"/>
                  </a:cubicBezTo>
                  <a:cubicBezTo>
                    <a:pt x="3868" y="5"/>
                    <a:pt x="3854" y="1"/>
                    <a:pt x="3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2"/>
            <p:cNvSpPr/>
            <p:nvPr/>
          </p:nvSpPr>
          <p:spPr>
            <a:xfrm>
              <a:off x="2714714" y="1843637"/>
              <a:ext cx="1199574" cy="1091240"/>
            </a:xfrm>
            <a:custGeom>
              <a:avLst/>
              <a:gdLst/>
              <a:ahLst/>
              <a:cxnLst/>
              <a:rect l="l" t="t" r="r" b="b"/>
              <a:pathLst>
                <a:path w="2126" h="1934" extrusionOk="0">
                  <a:moveTo>
                    <a:pt x="2058" y="1"/>
                  </a:moveTo>
                  <a:cubicBezTo>
                    <a:pt x="2041" y="1"/>
                    <a:pt x="2024" y="7"/>
                    <a:pt x="2013" y="21"/>
                  </a:cubicBezTo>
                  <a:cubicBezTo>
                    <a:pt x="1773" y="285"/>
                    <a:pt x="1513" y="550"/>
                    <a:pt x="1242" y="807"/>
                  </a:cubicBezTo>
                  <a:cubicBezTo>
                    <a:pt x="845" y="1183"/>
                    <a:pt x="438" y="1526"/>
                    <a:pt x="34" y="1825"/>
                  </a:cubicBezTo>
                  <a:cubicBezTo>
                    <a:pt x="6" y="1845"/>
                    <a:pt x="1" y="1883"/>
                    <a:pt x="21" y="1910"/>
                  </a:cubicBezTo>
                  <a:cubicBezTo>
                    <a:pt x="31" y="1925"/>
                    <a:pt x="51" y="1934"/>
                    <a:pt x="69" y="1934"/>
                  </a:cubicBezTo>
                  <a:cubicBezTo>
                    <a:pt x="81" y="1934"/>
                    <a:pt x="94" y="1931"/>
                    <a:pt x="106" y="1921"/>
                  </a:cubicBezTo>
                  <a:cubicBezTo>
                    <a:pt x="515" y="1620"/>
                    <a:pt x="926" y="1274"/>
                    <a:pt x="1327" y="896"/>
                  </a:cubicBezTo>
                  <a:cubicBezTo>
                    <a:pt x="1600" y="636"/>
                    <a:pt x="1863" y="369"/>
                    <a:pt x="2104" y="101"/>
                  </a:cubicBezTo>
                  <a:cubicBezTo>
                    <a:pt x="2125" y="76"/>
                    <a:pt x="2122" y="36"/>
                    <a:pt x="2098" y="15"/>
                  </a:cubicBezTo>
                  <a:cubicBezTo>
                    <a:pt x="2087" y="5"/>
                    <a:pt x="2072" y="1"/>
                    <a:pt x="2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4" name="Google Shape;2164;p32"/>
          <p:cNvSpPr/>
          <p:nvPr/>
        </p:nvSpPr>
        <p:spPr>
          <a:xfrm>
            <a:off x="7707775" y="1289449"/>
            <a:ext cx="185100" cy="18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5" name="Google Shape;2165;p32"/>
          <p:cNvGrpSpPr/>
          <p:nvPr/>
        </p:nvGrpSpPr>
        <p:grpSpPr>
          <a:xfrm rot="3600121">
            <a:off x="4382557" y="851897"/>
            <a:ext cx="191561" cy="411321"/>
            <a:chOff x="4576975" y="1448100"/>
            <a:chExt cx="292800" cy="628700"/>
          </a:xfrm>
        </p:grpSpPr>
        <p:sp>
          <p:nvSpPr>
            <p:cNvPr id="2166" name="Google Shape;2166;p32"/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7" name="Google Shape;2167;p32"/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2168" name="Google Shape;2168;p32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0" name="Google Shape;2170;p32"/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2171" name="Google Shape;2171;p32"/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3" name="Google Shape;2173;p32"/>
          <p:cNvGrpSpPr/>
          <p:nvPr/>
        </p:nvGrpSpPr>
        <p:grpSpPr>
          <a:xfrm>
            <a:off x="7038194" y="3638173"/>
            <a:ext cx="392582" cy="240021"/>
            <a:chOff x="4596061" y="4300930"/>
            <a:chExt cx="280917" cy="171762"/>
          </a:xfrm>
        </p:grpSpPr>
        <p:sp>
          <p:nvSpPr>
            <p:cNvPr id="2174" name="Google Shape;2174;p32"/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7" name="Google Shape;2177;p32"/>
          <p:cNvGrpSpPr/>
          <p:nvPr/>
        </p:nvGrpSpPr>
        <p:grpSpPr>
          <a:xfrm>
            <a:off x="6618271" y="3832159"/>
            <a:ext cx="286842" cy="204498"/>
            <a:chOff x="7330360" y="4550845"/>
            <a:chExt cx="205254" cy="146342"/>
          </a:xfrm>
        </p:grpSpPr>
        <p:sp>
          <p:nvSpPr>
            <p:cNvPr id="2178" name="Google Shape;2178;p32"/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2465229"/>
      </p:ext>
    </p:extLst>
  </p:cSld>
  <p:clrMapOvr>
    <a:masterClrMapping/>
  </p:clrMapOvr>
</p:sld>
</file>

<file path=ppt/theme/theme1.xml><?xml version="1.0" encoding="utf-8"?>
<a:theme xmlns:a="http://schemas.openxmlformats.org/drawingml/2006/main" name="Veterinary Clinic Business Plan by Slidesgo">
  <a:themeElements>
    <a:clrScheme name="Simple Light">
      <a:dk1>
        <a:srgbClr val="A2054B"/>
      </a:dk1>
      <a:lt1>
        <a:srgbClr val="B9E0FF"/>
      </a:lt1>
      <a:dk2>
        <a:srgbClr val="21205A"/>
      </a:dk2>
      <a:lt2>
        <a:srgbClr val="FFFFFF"/>
      </a:lt2>
      <a:accent1>
        <a:srgbClr val="222221"/>
      </a:accent1>
      <a:accent2>
        <a:srgbClr val="FFAD35"/>
      </a:accent2>
      <a:accent3>
        <a:srgbClr val="665121"/>
      </a:accent3>
      <a:accent4>
        <a:srgbClr val="E05C41"/>
      </a:accent4>
      <a:accent5>
        <a:srgbClr val="83C7FF"/>
      </a:accent5>
      <a:accent6>
        <a:srgbClr val="FFDEDE"/>
      </a:accent6>
      <a:hlink>
        <a:srgbClr val="2120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330</Words>
  <Application>Microsoft Office PowerPoint</Application>
  <PresentationFormat>Presentación en pantalla (16:9)</PresentationFormat>
  <Paragraphs>74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7" baseType="lpstr">
      <vt:lpstr>Kumbh Sans Light</vt:lpstr>
      <vt:lpstr>Arial</vt:lpstr>
      <vt:lpstr>Aptos Display</vt:lpstr>
      <vt:lpstr>Open Sans</vt:lpstr>
      <vt:lpstr>Calibri</vt:lpstr>
      <vt:lpstr>Aptos</vt:lpstr>
      <vt:lpstr>Plus Jakarta Sans Medium</vt:lpstr>
      <vt:lpstr>Hind</vt:lpstr>
      <vt:lpstr>Plus Jakarta Sans</vt:lpstr>
      <vt:lpstr>Bebas Neue</vt:lpstr>
      <vt:lpstr>Kumbh Sans ExtraBold</vt:lpstr>
      <vt:lpstr>Sunday Morning</vt:lpstr>
      <vt:lpstr>Veterinary Clinic Business Plan by Slidesgo</vt:lpstr>
      <vt:lpstr>Tema de Office</vt:lpstr>
      <vt:lpstr>Presentación de PowerPoint</vt:lpstr>
      <vt:lpstr>Presentación de PowerPoint</vt:lpstr>
      <vt:lpstr>Describiendo el Proyecto</vt:lpstr>
      <vt:lpstr>Introducción a  nuestro proyecto</vt:lpstr>
      <vt:lpstr>Proceso  del proyecto</vt:lpstr>
      <vt:lpstr>Características de nuestro proyecto</vt:lpstr>
      <vt:lpstr>Presentación de PowerPoint</vt:lpstr>
      <vt:lpstr>Características de nuestro proyecto</vt:lpstr>
      <vt:lpstr>Metodología</vt:lpstr>
      <vt:lpstr>Objetivos de nuestro proyecto</vt:lpstr>
      <vt:lpstr>Metodología de nuestro proyecto  </vt:lpstr>
      <vt:lpstr>Evidencias de nuestro proyecto  </vt:lpstr>
      <vt:lpstr>Team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Javier Andrés Fleiderman</dc:creator>
  <cp:lastModifiedBy>Javier Andrés Fleiderman</cp:lastModifiedBy>
  <cp:revision>9</cp:revision>
  <dcterms:modified xsi:type="dcterms:W3CDTF">2024-10-07T03:08:42Z</dcterms:modified>
</cp:coreProperties>
</file>