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5DFFF-7A8C-49A0-8B29-52568EC35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A0EA1F-EABD-4825-9CF5-42015E376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ADE59D-10F9-4840-8C45-F576E85D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143B-48D7-4B3D-9CF7-32B2DA10E56D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9D8485-5D80-4C7E-AC6B-D1370634C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3F82E7-F777-48EB-8254-86BD1438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DF31-E67E-4951-8A6E-906AE0E38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81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8B3FB-82FA-4A93-A918-07AA58FC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868D863-A8FB-4832-AB64-9BFFC08EE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D446A8-EAAA-44D0-8C86-94A65948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143B-48D7-4B3D-9CF7-32B2DA10E56D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F928A1-FC0A-42B7-AE73-74429441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EE6B1D-31AE-4EB3-93C9-D00E5C451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DF31-E67E-4951-8A6E-906AE0E38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20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01FA2D-7F6B-40A0-BEA2-2DD77908E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D1E913-4B8B-458C-80EC-66FC6C13E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DC4F0C-F066-4BBC-9ADC-0972BE9B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143B-48D7-4B3D-9CF7-32B2DA10E56D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5E8013-D1B1-458F-AC39-6B873EA4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9A22C7-C622-4A84-9A6C-2F4216A0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DF31-E67E-4951-8A6E-906AE0E38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52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AE47C-2B13-42F8-B8FA-CE69D489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2EF920-6F1B-4D30-BB5A-3CA2D529A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FA67C4-638C-421C-B804-C4BB66EB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143B-48D7-4B3D-9CF7-32B2DA10E56D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72D05A-A75F-4958-9EC9-9EFE450D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7A0ECC-E9AD-4A52-A1E1-DDF57C3C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DF31-E67E-4951-8A6E-906AE0E38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12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D5210-A166-4815-8AD9-F614E38A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FCA64F-FE4F-42B4-AAE4-18060F7EA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348728-5ACE-4BF7-BDE4-395F433A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143B-48D7-4B3D-9CF7-32B2DA10E56D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9CBAD3-15F2-458D-AD16-CDE8BA5A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AF89C7-9BCB-4378-BEFC-88B3CD5B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DF31-E67E-4951-8A6E-906AE0E38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36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D5FA3-917E-4D17-9C35-6FA3D771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BE3406-7555-47DA-9670-C9E5B68C0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1CE2C6-259C-4F10-ADA1-C5EF3A5F7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6D9D60-3222-4C0D-94BA-6EBC1BCB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143B-48D7-4B3D-9CF7-32B2DA10E56D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FEB62F-0BAD-4A21-82C9-094EB1D0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823FB1-0EA9-454F-BCDC-443AD108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DF31-E67E-4951-8A6E-906AE0E38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50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C0551-AD00-4931-803A-0FA5CBC1A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C8058C-B8F9-448F-84F6-947C70611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79CB96-A2EC-4B18-8F27-3D9379B16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2B0FEF-06AD-4867-BB09-23E60E8E6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4D73C6F-00D4-4CBE-B221-0B4999111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A4D37B-5EC4-4FDE-9901-24DA4CB1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143B-48D7-4B3D-9CF7-32B2DA10E56D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4E97CA-F423-43D1-996F-C7B09ACE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B3101EC-3515-422B-9063-227239159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DF31-E67E-4951-8A6E-906AE0E38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148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EFB99-3539-4562-A85E-E9078E37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5DE36A-FAB1-4783-B628-142C6E6B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143B-48D7-4B3D-9CF7-32B2DA10E56D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8219E4-6688-485E-8EBC-44DEDFF5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9DD581-73EF-407A-9C85-4C5FEC78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DF31-E67E-4951-8A6E-906AE0E38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01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700FA9-E65E-48E7-B249-2EBC3CEC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143B-48D7-4B3D-9CF7-32B2DA10E56D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32CB39-7321-4E57-86B5-379F4698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1A8410-91DB-4636-90F4-CD71B903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DF31-E67E-4951-8A6E-906AE0E38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57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8539C-182D-40A1-A1D9-4481E51F2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2E6FBF-6AB1-45FB-AC61-0C6CC4140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339D5B-111D-4172-93E1-49F12DF7E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71D3E7-54D9-4621-9A8D-32B72C65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143B-48D7-4B3D-9CF7-32B2DA10E56D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35A071-FDA6-4BDA-9D0A-8AA72300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CE417B-CD08-48F0-9C38-3FEB6063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DF31-E67E-4951-8A6E-906AE0E38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1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6625B-8725-4050-9D11-B501322E0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EB87FF6-2FFF-4DF7-BB5C-5B5FE43F5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71684C-567C-4562-89FC-44BA39C07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DC2422-0EDE-4EFD-B4FB-5E2CE3CC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143B-48D7-4B3D-9CF7-32B2DA10E56D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739FDA-0249-4547-A9C1-0AF01D9D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892F69-4B1E-404C-AAD9-0AEFB245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DF31-E67E-4951-8A6E-906AE0E38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0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CCAB8C7-A629-4BDB-BD57-6EFE2869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3E102D-23CC-4B76-8A56-7965D9D28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EAD40C-4A4E-459F-8E10-D47AB33CA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2143B-48D7-4B3D-9CF7-32B2DA10E56D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29D8BB-D42B-4960-8A9F-E0974F72F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FF82EF-1E7A-4664-A8B6-B188F1A27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4DF31-E67E-4951-8A6E-906AE0E38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1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74B94E66-1706-48C4-99DC-3675A3B7DD1E}"/>
              </a:ext>
            </a:extLst>
          </p:cNvPr>
          <p:cNvSpPr/>
          <p:nvPr/>
        </p:nvSpPr>
        <p:spPr>
          <a:xfrm>
            <a:off x="5179663" y="2495226"/>
            <a:ext cx="1635071" cy="1046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Dependency</a:t>
            </a:r>
            <a:r>
              <a:rPr lang="de-DE" dirty="0"/>
              <a:t> Inversion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0D48CBB-AF0E-4AE6-81C4-42D835A7B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1" t="20325" r="11961" b="14866"/>
          <a:stretch/>
        </p:blipFill>
        <p:spPr>
          <a:xfrm>
            <a:off x="1691897" y="1937288"/>
            <a:ext cx="3324388" cy="216201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7200C34-D052-4CE2-BC70-A4DE8A6B84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1" t="3566" r="1629" b="4538"/>
          <a:stretch/>
        </p:blipFill>
        <p:spPr>
          <a:xfrm>
            <a:off x="6978112" y="1919852"/>
            <a:ext cx="3839705" cy="219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9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74B94E66-1706-48C4-99DC-3675A3B7DD1E}"/>
              </a:ext>
            </a:extLst>
          </p:cNvPr>
          <p:cNvSpPr/>
          <p:nvPr/>
        </p:nvSpPr>
        <p:spPr>
          <a:xfrm>
            <a:off x="4619786" y="2495225"/>
            <a:ext cx="1635071" cy="1046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Abstrakte Fabrik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393FCB-7AB5-4DB1-97EF-CD60A7731D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4" t="11944" r="1132" b="21663"/>
          <a:stretch/>
        </p:blipFill>
        <p:spPr>
          <a:xfrm>
            <a:off x="6362054" y="1908228"/>
            <a:ext cx="5172560" cy="219688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E62D152-2695-4528-931E-A1C5C25EB3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1" t="3566" r="1629" b="4538"/>
          <a:stretch/>
        </p:blipFill>
        <p:spPr>
          <a:xfrm>
            <a:off x="672884" y="1908228"/>
            <a:ext cx="3839705" cy="219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2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5912AD3-2F08-4F4E-B6AE-A626E2EA4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2"/>
          <a:stretch/>
        </p:blipFill>
        <p:spPr>
          <a:xfrm>
            <a:off x="0" y="0"/>
            <a:ext cx="8148846" cy="5710767"/>
          </a:xfrm>
          <a:prstGeom prst="rect">
            <a:avLst/>
          </a:prstGeom>
        </p:spPr>
      </p:pic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773C146A-E4B3-4838-A672-6CAF50B1D5C5}"/>
              </a:ext>
            </a:extLst>
          </p:cNvPr>
          <p:cNvGrpSpPr/>
          <p:nvPr/>
        </p:nvGrpSpPr>
        <p:grpSpPr>
          <a:xfrm>
            <a:off x="4943231" y="0"/>
            <a:ext cx="4915364" cy="5829300"/>
            <a:chOff x="4943231" y="0"/>
            <a:chExt cx="4915364" cy="5829300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2D347741-F415-4821-B74A-462D10BD4B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5703" b="629"/>
            <a:stretch/>
          </p:blipFill>
          <p:spPr>
            <a:xfrm>
              <a:off x="4943231" y="0"/>
              <a:ext cx="4332527" cy="3517900"/>
            </a:xfrm>
            <a:prstGeom prst="rect">
              <a:avLst/>
            </a:prstGeom>
          </p:spPr>
        </p:pic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B6038D2D-011F-4749-ACA8-04ABDB154D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15" r="-1"/>
            <a:stretch/>
          </p:blipFill>
          <p:spPr>
            <a:xfrm>
              <a:off x="4963872" y="2004941"/>
              <a:ext cx="4894723" cy="3824359"/>
            </a:xfrm>
            <a:prstGeom prst="rect">
              <a:avLst/>
            </a:prstGeom>
          </p:spPr>
        </p:pic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E70F9E86-43DE-4AE5-9D08-B9855944B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231" y="3517900"/>
            <a:ext cx="5264437" cy="2261655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7CD9AD9-9F0A-4F88-88A0-568E2E97A876}"/>
              </a:ext>
            </a:extLst>
          </p:cNvPr>
          <p:cNvCxnSpPr>
            <a:cxnSpLocks/>
          </p:cNvCxnSpPr>
          <p:nvPr/>
        </p:nvCxnSpPr>
        <p:spPr>
          <a:xfrm flipH="1">
            <a:off x="137160" y="863600"/>
            <a:ext cx="2946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A28C080-CC9D-4941-813A-04655A498AEC}"/>
              </a:ext>
            </a:extLst>
          </p:cNvPr>
          <p:cNvCxnSpPr>
            <a:cxnSpLocks/>
          </p:cNvCxnSpPr>
          <p:nvPr/>
        </p:nvCxnSpPr>
        <p:spPr>
          <a:xfrm flipH="1">
            <a:off x="137160" y="1996440"/>
            <a:ext cx="2946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7C90D169-13E0-4EA8-BF12-EFD1CDF9120A}"/>
              </a:ext>
            </a:extLst>
          </p:cNvPr>
          <p:cNvCxnSpPr>
            <a:cxnSpLocks/>
          </p:cNvCxnSpPr>
          <p:nvPr/>
        </p:nvCxnSpPr>
        <p:spPr>
          <a:xfrm flipV="1">
            <a:off x="137160" y="863600"/>
            <a:ext cx="0" cy="11328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6EBFDB90-64C6-47AD-9507-278EE305B966}"/>
              </a:ext>
            </a:extLst>
          </p:cNvPr>
          <p:cNvCxnSpPr>
            <a:cxnSpLocks/>
          </p:cNvCxnSpPr>
          <p:nvPr/>
        </p:nvCxnSpPr>
        <p:spPr>
          <a:xfrm flipH="1">
            <a:off x="645160" y="2867186"/>
            <a:ext cx="29464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6E36449-070F-4E67-AB6E-7C4D6D3E89BC}"/>
              </a:ext>
            </a:extLst>
          </p:cNvPr>
          <p:cNvCxnSpPr>
            <a:cxnSpLocks/>
          </p:cNvCxnSpPr>
          <p:nvPr/>
        </p:nvCxnSpPr>
        <p:spPr>
          <a:xfrm flipH="1">
            <a:off x="645160" y="5171440"/>
            <a:ext cx="29464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D2A1B729-C482-4C4C-833C-C86830D27B29}"/>
              </a:ext>
            </a:extLst>
          </p:cNvPr>
          <p:cNvCxnSpPr>
            <a:cxnSpLocks/>
          </p:cNvCxnSpPr>
          <p:nvPr/>
        </p:nvCxnSpPr>
        <p:spPr>
          <a:xfrm flipV="1">
            <a:off x="645160" y="2867186"/>
            <a:ext cx="0" cy="229917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8A7BEE9F-E616-4B01-8A4C-EB899B892FA2}"/>
              </a:ext>
            </a:extLst>
          </p:cNvPr>
          <p:cNvCxnSpPr/>
          <p:nvPr/>
        </p:nvCxnSpPr>
        <p:spPr>
          <a:xfrm>
            <a:off x="5054600" y="492760"/>
            <a:ext cx="25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1EBB1597-76CB-41F0-A7B3-FB410C2426B4}"/>
              </a:ext>
            </a:extLst>
          </p:cNvPr>
          <p:cNvCxnSpPr/>
          <p:nvPr/>
        </p:nvCxnSpPr>
        <p:spPr>
          <a:xfrm>
            <a:off x="5054600" y="1275080"/>
            <a:ext cx="25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F2F2CC5-8A93-406D-958A-0489ECEBBE59}"/>
              </a:ext>
            </a:extLst>
          </p:cNvPr>
          <p:cNvCxnSpPr>
            <a:cxnSpLocks/>
          </p:cNvCxnSpPr>
          <p:nvPr/>
        </p:nvCxnSpPr>
        <p:spPr>
          <a:xfrm>
            <a:off x="4943231" y="0"/>
            <a:ext cx="0" cy="5822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36F27B49-5755-4972-8CFB-CE63ED6168D7}"/>
              </a:ext>
            </a:extLst>
          </p:cNvPr>
          <p:cNvCxnSpPr>
            <a:cxnSpLocks/>
          </p:cNvCxnSpPr>
          <p:nvPr/>
        </p:nvCxnSpPr>
        <p:spPr>
          <a:xfrm>
            <a:off x="0" y="7147"/>
            <a:ext cx="0" cy="5822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6F53E96E-908D-4F29-B5D5-5DF34009DA6F}"/>
              </a:ext>
            </a:extLst>
          </p:cNvPr>
          <p:cNvCxnSpPr>
            <a:cxnSpLocks/>
          </p:cNvCxnSpPr>
          <p:nvPr/>
        </p:nvCxnSpPr>
        <p:spPr>
          <a:xfrm flipH="1">
            <a:off x="-1" y="0"/>
            <a:ext cx="12191999" cy="71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B94F7362-5B46-4613-83A7-90FABD7C9173}"/>
              </a:ext>
            </a:extLst>
          </p:cNvPr>
          <p:cNvCxnSpPr>
            <a:cxnSpLocks/>
          </p:cNvCxnSpPr>
          <p:nvPr/>
        </p:nvCxnSpPr>
        <p:spPr>
          <a:xfrm flipH="1">
            <a:off x="1" y="5822153"/>
            <a:ext cx="12191999" cy="71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78688AE5-3B68-41AF-A4C6-AB5E7A713CCD}"/>
              </a:ext>
            </a:extLst>
          </p:cNvPr>
          <p:cNvCxnSpPr>
            <a:cxnSpLocks/>
          </p:cNvCxnSpPr>
          <p:nvPr/>
        </p:nvCxnSpPr>
        <p:spPr>
          <a:xfrm flipV="1">
            <a:off x="9296401" y="1"/>
            <a:ext cx="0" cy="58221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ADBBF717-4AEC-489B-84CA-FBB471B4DFD5}"/>
              </a:ext>
            </a:extLst>
          </p:cNvPr>
          <p:cNvCxnSpPr/>
          <p:nvPr/>
        </p:nvCxnSpPr>
        <p:spPr>
          <a:xfrm>
            <a:off x="4963872" y="2133600"/>
            <a:ext cx="0" cy="1384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0D5FD299-A165-4D77-8833-2E6EBF09AF3E}"/>
              </a:ext>
            </a:extLst>
          </p:cNvPr>
          <p:cNvCxnSpPr>
            <a:cxnSpLocks/>
          </p:cNvCxnSpPr>
          <p:nvPr/>
        </p:nvCxnSpPr>
        <p:spPr>
          <a:xfrm flipH="1">
            <a:off x="4963872" y="3581400"/>
            <a:ext cx="1" cy="222395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27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A2C7DA0-9A41-4E7B-90A8-2B233E2208F9}"/>
              </a:ext>
            </a:extLst>
          </p:cNvPr>
          <p:cNvGrpSpPr/>
          <p:nvPr/>
        </p:nvGrpSpPr>
        <p:grpSpPr>
          <a:xfrm>
            <a:off x="74051" y="64770"/>
            <a:ext cx="4915364" cy="5829300"/>
            <a:chOff x="4943231" y="0"/>
            <a:chExt cx="4915364" cy="5829300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D2557F42-BB69-4F63-9CD5-7AE7799DE7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5703" b="629"/>
            <a:stretch/>
          </p:blipFill>
          <p:spPr>
            <a:xfrm>
              <a:off x="4943231" y="0"/>
              <a:ext cx="4332527" cy="3517900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FFE70A1B-D06C-47C1-BE67-E1583762D9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5" r="-1"/>
            <a:stretch/>
          </p:blipFill>
          <p:spPr>
            <a:xfrm>
              <a:off x="4963872" y="2004941"/>
              <a:ext cx="4894723" cy="3824359"/>
            </a:xfrm>
            <a:prstGeom prst="rect">
              <a:avLst/>
            </a:prstGeom>
          </p:spPr>
        </p:pic>
      </p:grpSp>
      <p:pic>
        <p:nvPicPr>
          <p:cNvPr id="33" name="Grafik 32">
            <a:extLst>
              <a:ext uri="{FF2B5EF4-FFF2-40B4-BE49-F238E27FC236}">
                <a16:creationId xmlns:a16="http://schemas.microsoft.com/office/drawing/2014/main" id="{8B6C44AB-539F-4B67-9E3A-7E8F5059C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834" y="83541"/>
            <a:ext cx="6523992" cy="5208549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79DCCED9-C5B0-46C1-92D8-E4104587A3E6}"/>
              </a:ext>
            </a:extLst>
          </p:cNvPr>
          <p:cNvCxnSpPr>
            <a:cxnSpLocks/>
          </p:cNvCxnSpPr>
          <p:nvPr/>
        </p:nvCxnSpPr>
        <p:spPr>
          <a:xfrm flipV="1">
            <a:off x="4590177" y="0"/>
            <a:ext cx="0" cy="58221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54B25E-76AD-4CAE-87CC-7245DB3F716D}"/>
              </a:ext>
            </a:extLst>
          </p:cNvPr>
          <p:cNvCxnSpPr>
            <a:cxnSpLocks/>
          </p:cNvCxnSpPr>
          <p:nvPr/>
        </p:nvCxnSpPr>
        <p:spPr>
          <a:xfrm>
            <a:off x="0" y="7147"/>
            <a:ext cx="0" cy="5822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11D2946-7997-4667-8EBB-382CCCFC11E0}"/>
              </a:ext>
            </a:extLst>
          </p:cNvPr>
          <p:cNvCxnSpPr>
            <a:cxnSpLocks/>
          </p:cNvCxnSpPr>
          <p:nvPr/>
        </p:nvCxnSpPr>
        <p:spPr>
          <a:xfrm flipH="1">
            <a:off x="-1" y="0"/>
            <a:ext cx="12191999" cy="71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009A6F7-7D1B-4396-A401-41136ED563D8}"/>
              </a:ext>
            </a:extLst>
          </p:cNvPr>
          <p:cNvCxnSpPr>
            <a:cxnSpLocks/>
          </p:cNvCxnSpPr>
          <p:nvPr/>
        </p:nvCxnSpPr>
        <p:spPr>
          <a:xfrm flipH="1">
            <a:off x="1" y="5822153"/>
            <a:ext cx="12191999" cy="71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CE9331E-F436-4640-877E-5543172029A3}"/>
              </a:ext>
            </a:extLst>
          </p:cNvPr>
          <p:cNvCxnSpPr>
            <a:cxnSpLocks/>
          </p:cNvCxnSpPr>
          <p:nvPr/>
        </p:nvCxnSpPr>
        <p:spPr>
          <a:xfrm flipV="1">
            <a:off x="11119554" y="7148"/>
            <a:ext cx="0" cy="58221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1095FF9-C056-4088-8DC9-DE9AF105F5CB}"/>
              </a:ext>
            </a:extLst>
          </p:cNvPr>
          <p:cNvCxnSpPr>
            <a:cxnSpLocks/>
          </p:cNvCxnSpPr>
          <p:nvPr/>
        </p:nvCxnSpPr>
        <p:spPr>
          <a:xfrm>
            <a:off x="412750" y="736600"/>
            <a:ext cx="0" cy="9017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0E51231-844B-4011-BA1A-09B6DACDECC4}"/>
              </a:ext>
            </a:extLst>
          </p:cNvPr>
          <p:cNvCxnSpPr>
            <a:cxnSpLocks/>
          </p:cNvCxnSpPr>
          <p:nvPr/>
        </p:nvCxnSpPr>
        <p:spPr>
          <a:xfrm>
            <a:off x="412750" y="736600"/>
            <a:ext cx="1651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E10A545-6A4F-41C4-A50D-825E88340015}"/>
              </a:ext>
            </a:extLst>
          </p:cNvPr>
          <p:cNvCxnSpPr>
            <a:cxnSpLocks/>
          </p:cNvCxnSpPr>
          <p:nvPr/>
        </p:nvCxnSpPr>
        <p:spPr>
          <a:xfrm>
            <a:off x="412750" y="1619250"/>
            <a:ext cx="1651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9744771-7AE0-44E8-BD01-8FCBEB30EC40}"/>
              </a:ext>
            </a:extLst>
          </p:cNvPr>
          <p:cNvCxnSpPr>
            <a:cxnSpLocks/>
          </p:cNvCxnSpPr>
          <p:nvPr/>
        </p:nvCxnSpPr>
        <p:spPr>
          <a:xfrm>
            <a:off x="412750" y="4076700"/>
            <a:ext cx="0" cy="15494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663EA9E-FB88-42A3-B441-3924A0014E75}"/>
              </a:ext>
            </a:extLst>
          </p:cNvPr>
          <p:cNvCxnSpPr>
            <a:cxnSpLocks/>
          </p:cNvCxnSpPr>
          <p:nvPr/>
        </p:nvCxnSpPr>
        <p:spPr>
          <a:xfrm>
            <a:off x="412750" y="4076700"/>
            <a:ext cx="1651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047503D-0380-4968-B3BB-7648330A8CEA}"/>
              </a:ext>
            </a:extLst>
          </p:cNvPr>
          <p:cNvCxnSpPr>
            <a:cxnSpLocks/>
          </p:cNvCxnSpPr>
          <p:nvPr/>
        </p:nvCxnSpPr>
        <p:spPr>
          <a:xfrm>
            <a:off x="412750" y="5626100"/>
            <a:ext cx="1651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FA23E32E-7D8A-43BA-A560-78C72205A22E}"/>
              </a:ext>
            </a:extLst>
          </p:cNvPr>
          <p:cNvCxnSpPr>
            <a:cxnSpLocks/>
          </p:cNvCxnSpPr>
          <p:nvPr/>
        </p:nvCxnSpPr>
        <p:spPr>
          <a:xfrm>
            <a:off x="4994798" y="850900"/>
            <a:ext cx="0" cy="10096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D8A41D6-F238-4FC1-8955-4014C79B7A07}"/>
              </a:ext>
            </a:extLst>
          </p:cNvPr>
          <p:cNvCxnSpPr>
            <a:cxnSpLocks/>
          </p:cNvCxnSpPr>
          <p:nvPr/>
        </p:nvCxnSpPr>
        <p:spPr>
          <a:xfrm flipH="1">
            <a:off x="4621834" y="3860800"/>
            <a:ext cx="1" cy="143129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31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326C937-5537-434B-B856-19044F83A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94"/>
            <a:ext cx="6009585" cy="5178091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5B19CAC-6BA4-497F-BD0F-CFA242DBE205}"/>
              </a:ext>
            </a:extLst>
          </p:cNvPr>
          <p:cNvGrpSpPr/>
          <p:nvPr/>
        </p:nvGrpSpPr>
        <p:grpSpPr>
          <a:xfrm>
            <a:off x="4590177" y="14293"/>
            <a:ext cx="6186616" cy="6646036"/>
            <a:chOff x="4590177" y="14293"/>
            <a:chExt cx="6186616" cy="6646036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0F371810-5C7E-441E-82C0-42DE3C357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0177" y="14293"/>
              <a:ext cx="6186616" cy="4143705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B6C642EA-FB46-4626-A4FF-766B1D356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0177" y="4165144"/>
              <a:ext cx="3685847" cy="2495185"/>
            </a:xfrm>
            <a:prstGeom prst="rect">
              <a:avLst/>
            </a:prstGeom>
          </p:spPr>
        </p:pic>
      </p:grp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79DCCED9-C5B0-46C1-92D8-E4104587A3E6}"/>
              </a:ext>
            </a:extLst>
          </p:cNvPr>
          <p:cNvCxnSpPr>
            <a:cxnSpLocks/>
          </p:cNvCxnSpPr>
          <p:nvPr/>
        </p:nvCxnSpPr>
        <p:spPr>
          <a:xfrm flipV="1">
            <a:off x="4590177" y="0"/>
            <a:ext cx="0" cy="67026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54B25E-76AD-4CAE-87CC-7245DB3F716D}"/>
              </a:ext>
            </a:extLst>
          </p:cNvPr>
          <p:cNvCxnSpPr>
            <a:cxnSpLocks/>
          </p:cNvCxnSpPr>
          <p:nvPr/>
        </p:nvCxnSpPr>
        <p:spPr>
          <a:xfrm>
            <a:off x="0" y="7147"/>
            <a:ext cx="0" cy="66955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11D2946-7997-4667-8EBB-382CCCFC11E0}"/>
              </a:ext>
            </a:extLst>
          </p:cNvPr>
          <p:cNvCxnSpPr>
            <a:cxnSpLocks/>
          </p:cNvCxnSpPr>
          <p:nvPr/>
        </p:nvCxnSpPr>
        <p:spPr>
          <a:xfrm flipH="1">
            <a:off x="-1" y="0"/>
            <a:ext cx="12191999" cy="71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009A6F7-7D1B-4396-A401-41136ED563D8}"/>
              </a:ext>
            </a:extLst>
          </p:cNvPr>
          <p:cNvCxnSpPr>
            <a:cxnSpLocks/>
          </p:cNvCxnSpPr>
          <p:nvPr/>
        </p:nvCxnSpPr>
        <p:spPr>
          <a:xfrm flipH="1">
            <a:off x="-2" y="6695540"/>
            <a:ext cx="12191999" cy="71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CE9331E-F436-4640-877E-5543172029A3}"/>
              </a:ext>
            </a:extLst>
          </p:cNvPr>
          <p:cNvCxnSpPr>
            <a:cxnSpLocks/>
          </p:cNvCxnSpPr>
          <p:nvPr/>
        </p:nvCxnSpPr>
        <p:spPr>
          <a:xfrm flipV="1">
            <a:off x="9945095" y="14295"/>
            <a:ext cx="0" cy="66883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ADA1378-C3AE-438A-B206-E797AA2436AC}"/>
              </a:ext>
            </a:extLst>
          </p:cNvPr>
          <p:cNvCxnSpPr>
            <a:cxnSpLocks/>
          </p:cNvCxnSpPr>
          <p:nvPr/>
        </p:nvCxnSpPr>
        <p:spPr>
          <a:xfrm>
            <a:off x="578213" y="2527300"/>
            <a:ext cx="0" cy="14351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1C71272-BF15-48F7-AA9E-89F15CF4C51F}"/>
              </a:ext>
            </a:extLst>
          </p:cNvPr>
          <p:cNvCxnSpPr>
            <a:cxnSpLocks/>
          </p:cNvCxnSpPr>
          <p:nvPr/>
        </p:nvCxnSpPr>
        <p:spPr>
          <a:xfrm>
            <a:off x="578213" y="2527300"/>
            <a:ext cx="1651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7D7D285B-4C6F-4984-8167-7F50CC130D97}"/>
              </a:ext>
            </a:extLst>
          </p:cNvPr>
          <p:cNvCxnSpPr>
            <a:cxnSpLocks/>
          </p:cNvCxnSpPr>
          <p:nvPr/>
        </p:nvCxnSpPr>
        <p:spPr>
          <a:xfrm>
            <a:off x="578213" y="3962400"/>
            <a:ext cx="55208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85549FDD-9943-4A0D-A9FC-4E8E9FE7D444}"/>
              </a:ext>
            </a:extLst>
          </p:cNvPr>
          <p:cNvCxnSpPr>
            <a:cxnSpLocks/>
          </p:cNvCxnSpPr>
          <p:nvPr/>
        </p:nvCxnSpPr>
        <p:spPr>
          <a:xfrm>
            <a:off x="4590177" y="4239885"/>
            <a:ext cx="0" cy="18624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35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539381E-2013-43EE-823D-974CED694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73081" cy="498306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B076FA3-7CD9-4A74-A1CB-73FC1DEB9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081" y="0"/>
            <a:ext cx="6518919" cy="323921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8D1CE4D-43C5-4F71-BF06-25E9FDEC2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081" y="3239215"/>
            <a:ext cx="3705507" cy="292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3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Toni Einecker</dc:creator>
  <cp:lastModifiedBy>Toni Einecker</cp:lastModifiedBy>
  <cp:revision>13</cp:revision>
  <dcterms:created xsi:type="dcterms:W3CDTF">2021-02-17T11:03:16Z</dcterms:created>
  <dcterms:modified xsi:type="dcterms:W3CDTF">2021-02-17T21:39:09Z</dcterms:modified>
</cp:coreProperties>
</file>