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3"/>
  </p:notesMasterIdLst>
  <p:handoutMasterIdLst>
    <p:handoutMasterId r:id="rId14"/>
  </p:handoutMasterIdLst>
  <p:sldIdLst>
    <p:sldId id="281" r:id="rId5"/>
    <p:sldId id="360" r:id="rId6"/>
    <p:sldId id="355" r:id="rId7"/>
    <p:sldId id="361" r:id="rId8"/>
    <p:sldId id="362" r:id="rId9"/>
    <p:sldId id="354" r:id="rId10"/>
    <p:sldId id="363" r:id="rId11"/>
    <p:sldId id="35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DB5805-A31B-4176-BD68-D1B9AAB33928}" v="160" dt="2023-03-31T01:36:47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>
        <p:scale>
          <a:sx n="75" d="100"/>
          <a:sy n="75" d="100"/>
        </p:scale>
        <p:origin x="1205" y="259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a gorelik" userId="0255cdd59e5963e6" providerId="LiveId" clId="{B9DB5805-A31B-4176-BD68-D1B9AAB33928}"/>
    <pc:docChg chg="undo redo custSel addSld delSld modSld sldOrd">
      <pc:chgData name="dana gorelik" userId="0255cdd59e5963e6" providerId="LiveId" clId="{B9DB5805-A31B-4176-BD68-D1B9AAB33928}" dt="2023-03-31T01:37:01.514" v="1268" actId="1036"/>
      <pc:docMkLst>
        <pc:docMk/>
      </pc:docMkLst>
      <pc:sldChg chg="del">
        <pc:chgData name="dana gorelik" userId="0255cdd59e5963e6" providerId="LiveId" clId="{B9DB5805-A31B-4176-BD68-D1B9AAB33928}" dt="2023-03-31T01:20:27.131" v="963" actId="47"/>
        <pc:sldMkLst>
          <pc:docMk/>
          <pc:sldMk cId="2624630061" sldId="272"/>
        </pc:sldMkLst>
      </pc:sldChg>
      <pc:sldChg chg="del">
        <pc:chgData name="dana gorelik" userId="0255cdd59e5963e6" providerId="LiveId" clId="{B9DB5805-A31B-4176-BD68-D1B9AAB33928}" dt="2023-03-31T01:20:17.212" v="962" actId="47"/>
        <pc:sldMkLst>
          <pc:docMk/>
          <pc:sldMk cId="832742899" sldId="283"/>
        </pc:sldMkLst>
      </pc:sldChg>
      <pc:sldChg chg="del">
        <pc:chgData name="dana gorelik" userId="0255cdd59e5963e6" providerId="LiveId" clId="{B9DB5805-A31B-4176-BD68-D1B9AAB33928}" dt="2023-03-31T01:20:27.131" v="963" actId="47"/>
        <pc:sldMkLst>
          <pc:docMk/>
          <pc:sldMk cId="2130665396" sldId="284"/>
        </pc:sldMkLst>
      </pc:sldChg>
      <pc:sldChg chg="del">
        <pc:chgData name="dana gorelik" userId="0255cdd59e5963e6" providerId="LiveId" clId="{B9DB5805-A31B-4176-BD68-D1B9AAB33928}" dt="2023-03-31T01:20:17.212" v="962" actId="47"/>
        <pc:sldMkLst>
          <pc:docMk/>
          <pc:sldMk cId="4266353607" sldId="351"/>
        </pc:sldMkLst>
      </pc:sldChg>
      <pc:sldChg chg="addSp delSp modSp mod setBg">
        <pc:chgData name="dana gorelik" userId="0255cdd59e5963e6" providerId="LiveId" clId="{B9DB5805-A31B-4176-BD68-D1B9AAB33928}" dt="2023-03-31T01:20:05.509" v="961" actId="255"/>
        <pc:sldMkLst>
          <pc:docMk/>
          <pc:sldMk cId="2177544562" sldId="353"/>
        </pc:sldMkLst>
        <pc:spChg chg="del mod">
          <ac:chgData name="dana gorelik" userId="0255cdd59e5963e6" providerId="LiveId" clId="{B9DB5805-A31B-4176-BD68-D1B9AAB33928}" dt="2023-03-31T01:16:31.500" v="894" actId="478"/>
          <ac:spMkLst>
            <pc:docMk/>
            <pc:sldMk cId="2177544562" sldId="353"/>
            <ac:spMk id="2" creationId="{626D3A99-BC9D-4DC2-BE1B-9E2C93EDD294}"/>
          </ac:spMkLst>
        </pc:spChg>
        <pc:spChg chg="mod ord">
          <ac:chgData name="dana gorelik" userId="0255cdd59e5963e6" providerId="LiveId" clId="{B9DB5805-A31B-4176-BD68-D1B9AAB33928}" dt="2023-03-31T01:19:54.630" v="959" actId="20577"/>
          <ac:spMkLst>
            <pc:docMk/>
            <pc:sldMk cId="2177544562" sldId="353"/>
            <ac:spMk id="3" creationId="{817D061C-023A-4DD9-8847-DD7718553EA4}"/>
          </ac:spMkLst>
        </pc:spChg>
        <pc:spChg chg="add del mod">
          <ac:chgData name="dana gorelik" userId="0255cdd59e5963e6" providerId="LiveId" clId="{B9DB5805-A31B-4176-BD68-D1B9AAB33928}" dt="2023-03-31T01:20:05.509" v="961" actId="255"/>
          <ac:spMkLst>
            <pc:docMk/>
            <pc:sldMk cId="2177544562" sldId="353"/>
            <ac:spMk id="5" creationId="{7E6A1B75-7038-23BE-7A01-9A55DBC6706E}"/>
          </ac:spMkLst>
        </pc:spChg>
        <pc:spChg chg="add del">
          <ac:chgData name="dana gorelik" userId="0255cdd59e5963e6" providerId="LiveId" clId="{B9DB5805-A31B-4176-BD68-D1B9AAB33928}" dt="2023-03-31T01:19:48.021" v="951" actId="26606"/>
          <ac:spMkLst>
            <pc:docMk/>
            <pc:sldMk cId="2177544562" sldId="353"/>
            <ac:spMk id="10" creationId="{8D06CE56-3881-4ADA-8CEF-D18B02C242A3}"/>
          </ac:spMkLst>
        </pc:spChg>
        <pc:spChg chg="add del">
          <ac:chgData name="dana gorelik" userId="0255cdd59e5963e6" providerId="LiveId" clId="{B9DB5805-A31B-4176-BD68-D1B9AAB33928}" dt="2023-03-31T01:19:48.021" v="951" actId="26606"/>
          <ac:spMkLst>
            <pc:docMk/>
            <pc:sldMk cId="2177544562" sldId="353"/>
            <ac:spMk id="12" creationId="{79F3C543-62EC-4433-9C93-A2CD8764E9B4}"/>
          </ac:spMkLst>
        </pc:spChg>
        <pc:spChg chg="add del">
          <ac:chgData name="dana gorelik" userId="0255cdd59e5963e6" providerId="LiveId" clId="{B9DB5805-A31B-4176-BD68-D1B9AAB33928}" dt="2023-03-31T01:19:48.021" v="951" actId="26606"/>
          <ac:spMkLst>
            <pc:docMk/>
            <pc:sldMk cId="2177544562" sldId="353"/>
            <ac:spMk id="14" creationId="{1ACA2EA0-FFD3-42EC-9406-B595015ED96E}"/>
          </ac:spMkLst>
        </pc:spChg>
        <pc:spChg chg="add del">
          <ac:chgData name="dana gorelik" userId="0255cdd59e5963e6" providerId="LiveId" clId="{B9DB5805-A31B-4176-BD68-D1B9AAB33928}" dt="2023-03-31T01:19:48.021" v="951" actId="26606"/>
          <ac:spMkLst>
            <pc:docMk/>
            <pc:sldMk cId="2177544562" sldId="353"/>
            <ac:spMk id="16" creationId="{D5288BCE-665C-472A-8C43-664BCFA31E43}"/>
          </ac:spMkLst>
        </pc:spChg>
        <pc:spChg chg="add del">
          <ac:chgData name="dana gorelik" userId="0255cdd59e5963e6" providerId="LiveId" clId="{B9DB5805-A31B-4176-BD68-D1B9AAB33928}" dt="2023-03-31T01:19:48.021" v="951" actId="26606"/>
          <ac:spMkLst>
            <pc:docMk/>
            <pc:sldMk cId="2177544562" sldId="353"/>
            <ac:spMk id="18" creationId="{46C57131-53A7-4C1A-BEA8-25F06A06AD29}"/>
          </ac:spMkLst>
        </pc:spChg>
        <pc:spChg chg="add del">
          <ac:chgData name="dana gorelik" userId="0255cdd59e5963e6" providerId="LiveId" clId="{B9DB5805-A31B-4176-BD68-D1B9AAB33928}" dt="2023-03-31T01:19:35.319" v="948" actId="26606"/>
          <ac:spMkLst>
            <pc:docMk/>
            <pc:sldMk cId="2177544562" sldId="353"/>
            <ac:spMk id="23" creationId="{8D06CE56-3881-4ADA-8CEF-D18B02C242A3}"/>
          </ac:spMkLst>
        </pc:spChg>
        <pc:spChg chg="add del">
          <ac:chgData name="dana gorelik" userId="0255cdd59e5963e6" providerId="LiveId" clId="{B9DB5805-A31B-4176-BD68-D1B9AAB33928}" dt="2023-03-31T01:19:35.319" v="948" actId="26606"/>
          <ac:spMkLst>
            <pc:docMk/>
            <pc:sldMk cId="2177544562" sldId="353"/>
            <ac:spMk id="25" creationId="{79F3C543-62EC-4433-9C93-A2CD8764E9B4}"/>
          </ac:spMkLst>
        </pc:spChg>
        <pc:spChg chg="add del">
          <ac:chgData name="dana gorelik" userId="0255cdd59e5963e6" providerId="LiveId" clId="{B9DB5805-A31B-4176-BD68-D1B9AAB33928}" dt="2023-03-31T01:19:35.319" v="948" actId="26606"/>
          <ac:spMkLst>
            <pc:docMk/>
            <pc:sldMk cId="2177544562" sldId="353"/>
            <ac:spMk id="27" creationId="{F1C4E306-BC28-4A7B-871B-1926F6FA6EF3}"/>
          </ac:spMkLst>
        </pc:spChg>
        <pc:spChg chg="add del">
          <ac:chgData name="dana gorelik" userId="0255cdd59e5963e6" providerId="LiveId" clId="{B9DB5805-A31B-4176-BD68-D1B9AAB33928}" dt="2023-03-31T01:19:35.319" v="948" actId="26606"/>
          <ac:spMkLst>
            <pc:docMk/>
            <pc:sldMk cId="2177544562" sldId="353"/>
            <ac:spMk id="29" creationId="{C3ECC9B4-989C-4F71-A6BC-DEBC1D9FD0BD}"/>
          </ac:spMkLst>
        </pc:spChg>
        <pc:spChg chg="add del">
          <ac:chgData name="dana gorelik" userId="0255cdd59e5963e6" providerId="LiveId" clId="{B9DB5805-A31B-4176-BD68-D1B9AAB33928}" dt="2023-03-31T01:19:35.319" v="948" actId="26606"/>
          <ac:spMkLst>
            <pc:docMk/>
            <pc:sldMk cId="2177544562" sldId="353"/>
            <ac:spMk id="31" creationId="{7948E8DE-A931-4EF0-BE1D-F1027474099B}"/>
          </ac:spMkLst>
        </pc:spChg>
        <pc:spChg chg="add del">
          <ac:chgData name="dana gorelik" userId="0255cdd59e5963e6" providerId="LiveId" clId="{B9DB5805-A31B-4176-BD68-D1B9AAB33928}" dt="2023-03-31T01:19:35.319" v="948" actId="26606"/>
          <ac:spMkLst>
            <pc:docMk/>
            <pc:sldMk cId="2177544562" sldId="353"/>
            <ac:spMk id="33" creationId="{B0E4BB4F-99AB-4C4E-A763-C5AC5273DF5D}"/>
          </ac:spMkLst>
        </pc:spChg>
        <pc:spChg chg="add del">
          <ac:chgData name="dana gorelik" userId="0255cdd59e5963e6" providerId="LiveId" clId="{B9DB5805-A31B-4176-BD68-D1B9AAB33928}" dt="2023-03-31T01:19:48.014" v="950" actId="26606"/>
          <ac:spMkLst>
            <pc:docMk/>
            <pc:sldMk cId="2177544562" sldId="353"/>
            <ac:spMk id="35" creationId="{8D06CE56-3881-4ADA-8CEF-D18B02C242A3}"/>
          </ac:spMkLst>
        </pc:spChg>
        <pc:spChg chg="add del">
          <ac:chgData name="dana gorelik" userId="0255cdd59e5963e6" providerId="LiveId" clId="{B9DB5805-A31B-4176-BD68-D1B9AAB33928}" dt="2023-03-31T01:19:48.014" v="950" actId="26606"/>
          <ac:spMkLst>
            <pc:docMk/>
            <pc:sldMk cId="2177544562" sldId="353"/>
            <ac:spMk id="36" creationId="{79F3C543-62EC-4433-9C93-A2CD8764E9B4}"/>
          </ac:spMkLst>
        </pc:spChg>
        <pc:spChg chg="add del">
          <ac:chgData name="dana gorelik" userId="0255cdd59e5963e6" providerId="LiveId" clId="{B9DB5805-A31B-4176-BD68-D1B9AAB33928}" dt="2023-03-31T01:19:48.014" v="950" actId="26606"/>
          <ac:spMkLst>
            <pc:docMk/>
            <pc:sldMk cId="2177544562" sldId="353"/>
            <ac:spMk id="37" creationId="{FFD48BC7-DC40-47DE-87EE-9F4B6ECB9ABB}"/>
          </ac:spMkLst>
        </pc:spChg>
        <pc:spChg chg="add del">
          <ac:chgData name="dana gorelik" userId="0255cdd59e5963e6" providerId="LiveId" clId="{B9DB5805-A31B-4176-BD68-D1B9AAB33928}" dt="2023-03-31T01:19:48.014" v="950" actId="26606"/>
          <ac:spMkLst>
            <pc:docMk/>
            <pc:sldMk cId="2177544562" sldId="353"/>
            <ac:spMk id="38" creationId="{E502BBC7-2C76-46F3-BC24-5985BC13DB88}"/>
          </ac:spMkLst>
        </pc:spChg>
        <pc:spChg chg="add del">
          <ac:chgData name="dana gorelik" userId="0255cdd59e5963e6" providerId="LiveId" clId="{B9DB5805-A31B-4176-BD68-D1B9AAB33928}" dt="2023-03-31T01:19:48.014" v="950" actId="26606"/>
          <ac:spMkLst>
            <pc:docMk/>
            <pc:sldMk cId="2177544562" sldId="353"/>
            <ac:spMk id="39" creationId="{9C45F024-2468-4D8A-9E11-BB2B1E0A3B37}"/>
          </ac:spMkLst>
        </pc:spChg>
        <pc:spChg chg="add del">
          <ac:chgData name="dana gorelik" userId="0255cdd59e5963e6" providerId="LiveId" clId="{B9DB5805-A31B-4176-BD68-D1B9AAB33928}" dt="2023-03-31T01:19:48.014" v="950" actId="26606"/>
          <ac:spMkLst>
            <pc:docMk/>
            <pc:sldMk cId="2177544562" sldId="353"/>
            <ac:spMk id="40" creationId="{3629484E-3792-4B3D-89AD-7C8A1ED0E0D4}"/>
          </ac:spMkLst>
        </pc:spChg>
        <pc:spChg chg="add">
          <ac:chgData name="dana gorelik" userId="0255cdd59e5963e6" providerId="LiveId" clId="{B9DB5805-A31B-4176-BD68-D1B9AAB33928}" dt="2023-03-31T01:19:48.021" v="951" actId="26606"/>
          <ac:spMkLst>
            <pc:docMk/>
            <pc:sldMk cId="2177544562" sldId="353"/>
            <ac:spMk id="42" creationId="{8D06CE56-3881-4ADA-8CEF-D18B02C242A3}"/>
          </ac:spMkLst>
        </pc:spChg>
        <pc:spChg chg="add">
          <ac:chgData name="dana gorelik" userId="0255cdd59e5963e6" providerId="LiveId" clId="{B9DB5805-A31B-4176-BD68-D1B9AAB33928}" dt="2023-03-31T01:19:48.021" v="951" actId="26606"/>
          <ac:spMkLst>
            <pc:docMk/>
            <pc:sldMk cId="2177544562" sldId="353"/>
            <ac:spMk id="43" creationId="{79F3C543-62EC-4433-9C93-A2CD8764E9B4}"/>
          </ac:spMkLst>
        </pc:spChg>
        <pc:spChg chg="add">
          <ac:chgData name="dana gorelik" userId="0255cdd59e5963e6" providerId="LiveId" clId="{B9DB5805-A31B-4176-BD68-D1B9AAB33928}" dt="2023-03-31T01:19:48.021" v="951" actId="26606"/>
          <ac:spMkLst>
            <pc:docMk/>
            <pc:sldMk cId="2177544562" sldId="353"/>
            <ac:spMk id="44" creationId="{58A7B327-35EE-44E9-8CE4-4DD5744B61DC}"/>
          </ac:spMkLst>
        </pc:spChg>
        <pc:spChg chg="add">
          <ac:chgData name="dana gorelik" userId="0255cdd59e5963e6" providerId="LiveId" clId="{B9DB5805-A31B-4176-BD68-D1B9AAB33928}" dt="2023-03-31T01:19:48.021" v="951" actId="26606"/>
          <ac:spMkLst>
            <pc:docMk/>
            <pc:sldMk cId="2177544562" sldId="353"/>
            <ac:spMk id="45" creationId="{284A8429-F65A-490D-96E4-1158D3E8A026}"/>
          </ac:spMkLst>
        </pc:spChg>
        <pc:spChg chg="add">
          <ac:chgData name="dana gorelik" userId="0255cdd59e5963e6" providerId="LiveId" clId="{B9DB5805-A31B-4176-BD68-D1B9AAB33928}" dt="2023-03-31T01:19:48.021" v="951" actId="26606"/>
          <ac:spMkLst>
            <pc:docMk/>
            <pc:sldMk cId="2177544562" sldId="353"/>
            <ac:spMk id="46" creationId="{0F022291-A82B-4D23-A1E0-5F9BD684669E}"/>
          </ac:spMkLst>
        </pc:spChg>
      </pc:sldChg>
      <pc:sldChg chg="addSp delSp modSp mod setBg">
        <pc:chgData name="dana gorelik" userId="0255cdd59e5963e6" providerId="LiveId" clId="{B9DB5805-A31B-4176-BD68-D1B9AAB33928}" dt="2023-03-31T01:12:37.690" v="878" actId="2711"/>
        <pc:sldMkLst>
          <pc:docMk/>
          <pc:sldMk cId="1471384650" sldId="354"/>
        </pc:sldMkLst>
        <pc:spChg chg="mod ord">
          <ac:chgData name="dana gorelik" userId="0255cdd59e5963e6" providerId="LiveId" clId="{B9DB5805-A31B-4176-BD68-D1B9AAB33928}" dt="2023-03-31T01:12:13.074" v="877" actId="2711"/>
          <ac:spMkLst>
            <pc:docMk/>
            <pc:sldMk cId="1471384650" sldId="354"/>
            <ac:spMk id="2" creationId="{A9501C14-7F4D-4D43-AB31-14E1B4AA1C63}"/>
          </ac:spMkLst>
        </pc:spChg>
        <pc:spChg chg="mod ord">
          <ac:chgData name="dana gorelik" userId="0255cdd59e5963e6" providerId="LiveId" clId="{B9DB5805-A31B-4176-BD68-D1B9AAB33928}" dt="2023-03-31T01:12:37.690" v="878" actId="2711"/>
          <ac:spMkLst>
            <pc:docMk/>
            <pc:sldMk cId="1471384650" sldId="354"/>
            <ac:spMk id="3" creationId="{04141C1E-7FB9-4FD0-9195-B9ADFD18ADC1}"/>
          </ac:spMkLst>
        </pc:spChg>
        <pc:spChg chg="mod ord">
          <ac:chgData name="dana gorelik" userId="0255cdd59e5963e6" providerId="LiveId" clId="{B9DB5805-A31B-4176-BD68-D1B9AAB33928}" dt="2023-03-31T01:10:58.479" v="860" actId="26606"/>
          <ac:spMkLst>
            <pc:docMk/>
            <pc:sldMk cId="1471384650" sldId="354"/>
            <ac:spMk id="4" creationId="{30C59246-61F9-4344-994B-CAC75B954C24}"/>
          </ac:spMkLst>
        </pc:spChg>
        <pc:spChg chg="add del mod">
          <ac:chgData name="dana gorelik" userId="0255cdd59e5963e6" providerId="LiveId" clId="{B9DB5805-A31B-4176-BD68-D1B9AAB33928}" dt="2023-03-31T01:06:24.520" v="826" actId="931"/>
          <ac:spMkLst>
            <pc:docMk/>
            <pc:sldMk cId="1471384650" sldId="354"/>
            <ac:spMk id="6" creationId="{755F7514-5DD6-32D2-EBE1-1291D0501456}"/>
          </ac:spMkLst>
        </pc:spChg>
        <pc:spChg chg="add del mod">
          <ac:chgData name="dana gorelik" userId="0255cdd59e5963e6" providerId="LiveId" clId="{B9DB5805-A31B-4176-BD68-D1B9AAB33928}" dt="2023-03-31T01:06:38.154" v="832" actId="478"/>
          <ac:spMkLst>
            <pc:docMk/>
            <pc:sldMk cId="1471384650" sldId="354"/>
            <ac:spMk id="10" creationId="{4A3D498A-5A4E-EC29-8BBA-0526469CF313}"/>
          </ac:spMkLst>
        </pc:spChg>
        <pc:spChg chg="add del mod">
          <ac:chgData name="dana gorelik" userId="0255cdd59e5963e6" providerId="LiveId" clId="{B9DB5805-A31B-4176-BD68-D1B9AAB33928}" dt="2023-03-31T01:06:40.489" v="834" actId="478"/>
          <ac:spMkLst>
            <pc:docMk/>
            <pc:sldMk cId="1471384650" sldId="354"/>
            <ac:spMk id="12" creationId="{C8B006F2-4139-8C9B-439E-81B7174C4256}"/>
          </ac:spMkLst>
        </pc:spChg>
        <pc:spChg chg="add del">
          <ac:chgData name="dana gorelik" userId="0255cdd59e5963e6" providerId="LiveId" clId="{B9DB5805-A31B-4176-BD68-D1B9AAB33928}" dt="2023-03-31T01:10:41.281" v="858" actId="26606"/>
          <ac:spMkLst>
            <pc:docMk/>
            <pc:sldMk cId="1471384650" sldId="354"/>
            <ac:spMk id="32" creationId="{2D6FBB9D-1CAA-4D05-AB33-BABDFE17B843}"/>
          </ac:spMkLst>
        </pc:spChg>
        <pc:spChg chg="add del">
          <ac:chgData name="dana gorelik" userId="0255cdd59e5963e6" providerId="LiveId" clId="{B9DB5805-A31B-4176-BD68-D1B9AAB33928}" dt="2023-03-31T01:10:41.281" v="858" actId="26606"/>
          <ac:spMkLst>
            <pc:docMk/>
            <pc:sldMk cId="1471384650" sldId="354"/>
            <ac:spMk id="34" creationId="{04727B71-B4B6-4823-80A1-68C40B475118}"/>
          </ac:spMkLst>
        </pc:spChg>
        <pc:spChg chg="add del">
          <ac:chgData name="dana gorelik" userId="0255cdd59e5963e6" providerId="LiveId" clId="{B9DB5805-A31B-4176-BD68-D1B9AAB33928}" dt="2023-03-31T01:10:41.281" v="858" actId="26606"/>
          <ac:spMkLst>
            <pc:docMk/>
            <pc:sldMk cId="1471384650" sldId="354"/>
            <ac:spMk id="36" creationId="{79A6DB05-9FB5-4B07-8675-74C23D4FD89D}"/>
          </ac:spMkLst>
        </pc:spChg>
        <pc:spChg chg="add del">
          <ac:chgData name="dana gorelik" userId="0255cdd59e5963e6" providerId="LiveId" clId="{B9DB5805-A31B-4176-BD68-D1B9AAB33928}" dt="2023-03-31T01:10:41.281" v="858" actId="26606"/>
          <ac:spMkLst>
            <pc:docMk/>
            <pc:sldMk cId="1471384650" sldId="354"/>
            <ac:spMk id="38" creationId="{6D731904-7733-45B0-902C-289497204C19}"/>
          </ac:spMkLst>
        </pc:spChg>
        <pc:spChg chg="add del">
          <ac:chgData name="dana gorelik" userId="0255cdd59e5963e6" providerId="LiveId" clId="{B9DB5805-A31B-4176-BD68-D1B9AAB33928}" dt="2023-03-31T01:10:41.281" v="858" actId="26606"/>
          <ac:spMkLst>
            <pc:docMk/>
            <pc:sldMk cId="1471384650" sldId="354"/>
            <ac:spMk id="40" creationId="{504E6397-35D7-4AEC-9DA9-B7F6B12B88A5}"/>
          </ac:spMkLst>
        </pc:spChg>
        <pc:spChg chg="add del">
          <ac:chgData name="dana gorelik" userId="0255cdd59e5963e6" providerId="LiveId" clId="{B9DB5805-A31B-4176-BD68-D1B9AAB33928}" dt="2023-03-31T01:10:41.281" v="858" actId="26606"/>
          <ac:spMkLst>
            <pc:docMk/>
            <pc:sldMk cId="1471384650" sldId="354"/>
            <ac:spMk id="42" creationId="{62C5A04F-2AEB-4631-8314-A8B812E1EC8E}"/>
          </ac:spMkLst>
        </pc:spChg>
        <pc:spChg chg="add del">
          <ac:chgData name="dana gorelik" userId="0255cdd59e5963e6" providerId="LiveId" clId="{B9DB5805-A31B-4176-BD68-D1B9AAB33928}" dt="2023-03-31T01:10:41.281" v="858" actId="26606"/>
          <ac:spMkLst>
            <pc:docMk/>
            <pc:sldMk cId="1471384650" sldId="354"/>
            <ac:spMk id="44" creationId="{4B2B1C70-BF3F-41BD-871B-63D8F911F77B}"/>
          </ac:spMkLst>
        </pc:spChg>
        <pc:spChg chg="add del">
          <ac:chgData name="dana gorelik" userId="0255cdd59e5963e6" providerId="LiveId" clId="{B9DB5805-A31B-4176-BD68-D1B9AAB33928}" dt="2023-03-31T01:10:58.479" v="860" actId="26606"/>
          <ac:spMkLst>
            <pc:docMk/>
            <pc:sldMk cId="1471384650" sldId="354"/>
            <ac:spMk id="49" creationId="{2D6FBB9D-1CAA-4D05-AB33-BABDFE17B843}"/>
          </ac:spMkLst>
        </pc:spChg>
        <pc:spChg chg="add del">
          <ac:chgData name="dana gorelik" userId="0255cdd59e5963e6" providerId="LiveId" clId="{B9DB5805-A31B-4176-BD68-D1B9AAB33928}" dt="2023-03-31T01:10:58.479" v="860" actId="26606"/>
          <ac:spMkLst>
            <pc:docMk/>
            <pc:sldMk cId="1471384650" sldId="354"/>
            <ac:spMk id="51" creationId="{04727B71-B4B6-4823-80A1-68C40B475118}"/>
          </ac:spMkLst>
        </pc:spChg>
        <pc:spChg chg="add del">
          <ac:chgData name="dana gorelik" userId="0255cdd59e5963e6" providerId="LiveId" clId="{B9DB5805-A31B-4176-BD68-D1B9AAB33928}" dt="2023-03-31T01:10:58.479" v="860" actId="26606"/>
          <ac:spMkLst>
            <pc:docMk/>
            <pc:sldMk cId="1471384650" sldId="354"/>
            <ac:spMk id="53" creationId="{79A6DB05-9FB5-4B07-8675-74C23D4FD89D}"/>
          </ac:spMkLst>
        </pc:spChg>
        <pc:spChg chg="add del">
          <ac:chgData name="dana gorelik" userId="0255cdd59e5963e6" providerId="LiveId" clId="{B9DB5805-A31B-4176-BD68-D1B9AAB33928}" dt="2023-03-31T01:10:58.479" v="860" actId="26606"/>
          <ac:spMkLst>
            <pc:docMk/>
            <pc:sldMk cId="1471384650" sldId="354"/>
            <ac:spMk id="55" creationId="{3CE5203E-F2D1-469A-A50E-9C6654211B85}"/>
          </ac:spMkLst>
        </pc:spChg>
        <pc:spChg chg="add del">
          <ac:chgData name="dana gorelik" userId="0255cdd59e5963e6" providerId="LiveId" clId="{B9DB5805-A31B-4176-BD68-D1B9AAB33928}" dt="2023-03-31T01:10:58.479" v="860" actId="26606"/>
          <ac:spMkLst>
            <pc:docMk/>
            <pc:sldMk cId="1471384650" sldId="354"/>
            <ac:spMk id="57" creationId="{9080D120-BD54-46E1-BA37-82F5E8089E90}"/>
          </ac:spMkLst>
        </pc:spChg>
        <pc:spChg chg="add del">
          <ac:chgData name="dana gorelik" userId="0255cdd59e5963e6" providerId="LiveId" clId="{B9DB5805-A31B-4176-BD68-D1B9AAB33928}" dt="2023-03-31T01:10:58.479" v="860" actId="26606"/>
          <ac:spMkLst>
            <pc:docMk/>
            <pc:sldMk cId="1471384650" sldId="354"/>
            <ac:spMk id="59" creationId="{81D83946-74FA-498A-AC80-9926F041B5C5}"/>
          </ac:spMkLst>
        </pc:spChg>
        <pc:spChg chg="add del">
          <ac:chgData name="dana gorelik" userId="0255cdd59e5963e6" providerId="LiveId" clId="{B9DB5805-A31B-4176-BD68-D1B9AAB33928}" dt="2023-03-31T01:10:58.479" v="860" actId="26606"/>
          <ac:spMkLst>
            <pc:docMk/>
            <pc:sldMk cId="1471384650" sldId="354"/>
            <ac:spMk id="61" creationId="{5060D983-8B52-443A-8183-2A1DE05618B5}"/>
          </ac:spMkLst>
        </pc:spChg>
        <pc:spChg chg="add">
          <ac:chgData name="dana gorelik" userId="0255cdd59e5963e6" providerId="LiveId" clId="{B9DB5805-A31B-4176-BD68-D1B9AAB33928}" dt="2023-03-31T01:10:58.479" v="860" actId="26606"/>
          <ac:spMkLst>
            <pc:docMk/>
            <pc:sldMk cId="1471384650" sldId="354"/>
            <ac:spMk id="66" creationId="{2D6FBB9D-1CAA-4D05-AB33-BABDFE17B843}"/>
          </ac:spMkLst>
        </pc:spChg>
        <pc:spChg chg="add">
          <ac:chgData name="dana gorelik" userId="0255cdd59e5963e6" providerId="LiveId" clId="{B9DB5805-A31B-4176-BD68-D1B9AAB33928}" dt="2023-03-31T01:10:58.479" v="860" actId="26606"/>
          <ac:spMkLst>
            <pc:docMk/>
            <pc:sldMk cId="1471384650" sldId="354"/>
            <ac:spMk id="68" creationId="{04727B71-B4B6-4823-80A1-68C40B475118}"/>
          </ac:spMkLst>
        </pc:spChg>
        <pc:spChg chg="add">
          <ac:chgData name="dana gorelik" userId="0255cdd59e5963e6" providerId="LiveId" clId="{B9DB5805-A31B-4176-BD68-D1B9AAB33928}" dt="2023-03-31T01:10:58.479" v="860" actId="26606"/>
          <ac:spMkLst>
            <pc:docMk/>
            <pc:sldMk cId="1471384650" sldId="354"/>
            <ac:spMk id="70" creationId="{79A6DB05-9FB5-4B07-8675-74C23D4FD89D}"/>
          </ac:spMkLst>
        </pc:spChg>
        <pc:spChg chg="add">
          <ac:chgData name="dana gorelik" userId="0255cdd59e5963e6" providerId="LiveId" clId="{B9DB5805-A31B-4176-BD68-D1B9AAB33928}" dt="2023-03-31T01:10:58.479" v="860" actId="26606"/>
          <ac:spMkLst>
            <pc:docMk/>
            <pc:sldMk cId="1471384650" sldId="354"/>
            <ac:spMk id="72" creationId="{231BF440-39FA-4087-84CC-2EEC0BBDAF29}"/>
          </ac:spMkLst>
        </pc:spChg>
        <pc:spChg chg="add">
          <ac:chgData name="dana gorelik" userId="0255cdd59e5963e6" providerId="LiveId" clId="{B9DB5805-A31B-4176-BD68-D1B9AAB33928}" dt="2023-03-31T01:10:58.479" v="860" actId="26606"/>
          <ac:spMkLst>
            <pc:docMk/>
            <pc:sldMk cId="1471384650" sldId="354"/>
            <ac:spMk id="74" creationId="{F04E4CBA-303B-48BD-8451-C2701CB0EEBF}"/>
          </ac:spMkLst>
        </pc:spChg>
        <pc:spChg chg="add">
          <ac:chgData name="dana gorelik" userId="0255cdd59e5963e6" providerId="LiveId" clId="{B9DB5805-A31B-4176-BD68-D1B9AAB33928}" dt="2023-03-31T01:10:58.479" v="860" actId="26606"/>
          <ac:spMkLst>
            <pc:docMk/>
            <pc:sldMk cId="1471384650" sldId="354"/>
            <ac:spMk id="76" creationId="{F6CA58B3-AFCC-4A40-9882-50D5080879B0}"/>
          </ac:spMkLst>
        </pc:spChg>
        <pc:spChg chg="add">
          <ac:chgData name="dana gorelik" userId="0255cdd59e5963e6" providerId="LiveId" clId="{B9DB5805-A31B-4176-BD68-D1B9AAB33928}" dt="2023-03-31T01:10:58.479" v="860" actId="26606"/>
          <ac:spMkLst>
            <pc:docMk/>
            <pc:sldMk cId="1471384650" sldId="354"/>
            <ac:spMk id="78" creationId="{75C56826-D4E5-42ED-8529-079651CB3005}"/>
          </ac:spMkLst>
        </pc:spChg>
        <pc:spChg chg="add">
          <ac:chgData name="dana gorelik" userId="0255cdd59e5963e6" providerId="LiveId" clId="{B9DB5805-A31B-4176-BD68-D1B9AAB33928}" dt="2023-03-31T01:10:58.479" v="860" actId="26606"/>
          <ac:spMkLst>
            <pc:docMk/>
            <pc:sldMk cId="1471384650" sldId="354"/>
            <ac:spMk id="80" creationId="{82095FCE-EF05-4443-B97A-85DEE3A5CA17}"/>
          </ac:spMkLst>
        </pc:spChg>
        <pc:picChg chg="add mod">
          <ac:chgData name="dana gorelik" userId="0255cdd59e5963e6" providerId="LiveId" clId="{B9DB5805-A31B-4176-BD68-D1B9AAB33928}" dt="2023-03-31T01:10:58.479" v="860" actId="26606"/>
          <ac:picMkLst>
            <pc:docMk/>
            <pc:sldMk cId="1471384650" sldId="354"/>
            <ac:picMk id="8" creationId="{85B9F1EB-2EBC-3209-4ACB-828FB1731DAA}"/>
          </ac:picMkLst>
        </pc:picChg>
        <pc:picChg chg="del mod">
          <ac:chgData name="dana gorelik" userId="0255cdd59e5963e6" providerId="LiveId" clId="{B9DB5805-A31B-4176-BD68-D1B9AAB33928}" dt="2023-03-31T01:05:29.326" v="824" actId="478"/>
          <ac:picMkLst>
            <pc:docMk/>
            <pc:sldMk cId="1471384650" sldId="354"/>
            <ac:picMk id="18" creationId="{1A615CC8-9DF3-484C-8E7E-BA035F939002}"/>
          </ac:picMkLst>
        </pc:picChg>
        <pc:picChg chg="add del mod">
          <ac:chgData name="dana gorelik" userId="0255cdd59e5963e6" providerId="LiveId" clId="{B9DB5805-A31B-4176-BD68-D1B9AAB33928}" dt="2023-03-31T01:10:58.479" v="860" actId="26606"/>
          <ac:picMkLst>
            <pc:docMk/>
            <pc:sldMk cId="1471384650" sldId="354"/>
            <ac:picMk id="27" creationId="{778123A3-1887-4297-BB48-CD597C4677B3}"/>
          </ac:picMkLst>
        </pc:picChg>
      </pc:sldChg>
      <pc:sldChg chg="addSp delSp modSp mod setBg">
        <pc:chgData name="dana gorelik" userId="0255cdd59e5963e6" providerId="LiveId" clId="{B9DB5805-A31B-4176-BD68-D1B9AAB33928}" dt="2023-03-31T01:28:20.767" v="1124" actId="478"/>
        <pc:sldMkLst>
          <pc:docMk/>
          <pc:sldMk cId="41678316" sldId="355"/>
        </pc:sldMkLst>
        <pc:spChg chg="mod">
          <ac:chgData name="dana gorelik" userId="0255cdd59e5963e6" providerId="LiveId" clId="{B9DB5805-A31B-4176-BD68-D1B9AAB33928}" dt="2023-03-31T01:12:44.946" v="879" actId="2711"/>
          <ac:spMkLst>
            <pc:docMk/>
            <pc:sldMk cId="41678316" sldId="355"/>
            <ac:spMk id="2" creationId="{D5F4A85B-2AC6-4E29-B074-AB92F8FA9BB1}"/>
          </ac:spMkLst>
        </pc:spChg>
        <pc:spChg chg="mod">
          <ac:chgData name="dana gorelik" userId="0255cdd59e5963e6" providerId="LiveId" clId="{B9DB5805-A31B-4176-BD68-D1B9AAB33928}" dt="2023-03-31T01:12:51.360" v="881" actId="403"/>
          <ac:spMkLst>
            <pc:docMk/>
            <pc:sldMk cId="41678316" sldId="355"/>
            <ac:spMk id="3" creationId="{E32AB0EB-0819-41F4-99E9-C02FA0DAF66D}"/>
          </ac:spMkLst>
        </pc:spChg>
        <pc:spChg chg="del mod">
          <ac:chgData name="dana gorelik" userId="0255cdd59e5963e6" providerId="LiveId" clId="{B9DB5805-A31B-4176-BD68-D1B9AAB33928}" dt="2023-03-31T00:55:31.489" v="125" actId="478"/>
          <ac:spMkLst>
            <pc:docMk/>
            <pc:sldMk cId="41678316" sldId="355"/>
            <ac:spMk id="4" creationId="{B425C423-85DE-48DB-8096-152D738B7D04}"/>
          </ac:spMkLst>
        </pc:spChg>
        <pc:spChg chg="mod">
          <ac:chgData name="dana gorelik" userId="0255cdd59e5963e6" providerId="LiveId" clId="{B9DB5805-A31B-4176-BD68-D1B9AAB33928}" dt="2023-03-31T00:55:36.765" v="137" actId="20577"/>
          <ac:spMkLst>
            <pc:docMk/>
            <pc:sldMk cId="41678316" sldId="355"/>
            <ac:spMk id="5" creationId="{3714E39E-D8A0-4428-97D8-FE545232279C}"/>
          </ac:spMkLst>
        </pc:spChg>
        <pc:spChg chg="del mod">
          <ac:chgData name="dana gorelik" userId="0255cdd59e5963e6" providerId="LiveId" clId="{B9DB5805-A31B-4176-BD68-D1B9AAB33928}" dt="2023-03-31T01:28:20.767" v="1124" actId="478"/>
          <ac:spMkLst>
            <pc:docMk/>
            <pc:sldMk cId="41678316" sldId="355"/>
            <ac:spMk id="6" creationId="{B49FA539-2DA6-4197-AA13-56E0C33955F2}"/>
          </ac:spMkLst>
        </pc:spChg>
        <pc:spChg chg="add del mod">
          <ac:chgData name="dana gorelik" userId="0255cdd59e5963e6" providerId="LiveId" clId="{B9DB5805-A31B-4176-BD68-D1B9AAB33928}" dt="2023-03-31T00:45:13.772" v="23" actId="931"/>
          <ac:spMkLst>
            <pc:docMk/>
            <pc:sldMk cId="41678316" sldId="355"/>
            <ac:spMk id="8" creationId="{FC47996F-7337-357B-5D2B-58F2CB2E1D10}"/>
          </ac:spMkLst>
        </pc:spChg>
        <pc:spChg chg="add">
          <ac:chgData name="dana gorelik" userId="0255cdd59e5963e6" providerId="LiveId" clId="{B9DB5805-A31B-4176-BD68-D1B9AAB33928}" dt="2023-03-31T00:45:20.518" v="26" actId="26606"/>
          <ac:spMkLst>
            <pc:docMk/>
            <pc:sldMk cId="41678316" sldId="355"/>
            <ac:spMk id="15" creationId="{2D6FBB9D-1CAA-4D05-AB33-BABDFE17B843}"/>
          </ac:spMkLst>
        </pc:spChg>
        <pc:spChg chg="add">
          <ac:chgData name="dana gorelik" userId="0255cdd59e5963e6" providerId="LiveId" clId="{B9DB5805-A31B-4176-BD68-D1B9AAB33928}" dt="2023-03-31T00:45:20.518" v="26" actId="26606"/>
          <ac:spMkLst>
            <pc:docMk/>
            <pc:sldMk cId="41678316" sldId="355"/>
            <ac:spMk id="17" creationId="{04727B71-B4B6-4823-80A1-68C40B475118}"/>
          </ac:spMkLst>
        </pc:spChg>
        <pc:spChg chg="add">
          <ac:chgData name="dana gorelik" userId="0255cdd59e5963e6" providerId="LiveId" clId="{B9DB5805-A31B-4176-BD68-D1B9AAB33928}" dt="2023-03-31T00:45:20.518" v="26" actId="26606"/>
          <ac:spMkLst>
            <pc:docMk/>
            <pc:sldMk cId="41678316" sldId="355"/>
            <ac:spMk id="19" creationId="{79A6DB05-9FB5-4B07-8675-74C23D4FD89D}"/>
          </ac:spMkLst>
        </pc:spChg>
        <pc:spChg chg="add">
          <ac:chgData name="dana gorelik" userId="0255cdd59e5963e6" providerId="LiveId" clId="{B9DB5805-A31B-4176-BD68-D1B9AAB33928}" dt="2023-03-31T00:45:20.518" v="26" actId="26606"/>
          <ac:spMkLst>
            <pc:docMk/>
            <pc:sldMk cId="41678316" sldId="355"/>
            <ac:spMk id="21" creationId="{52E7A7D0-55A3-415E-AE9F-B7C59E36EB31}"/>
          </ac:spMkLst>
        </pc:spChg>
        <pc:spChg chg="add">
          <ac:chgData name="dana gorelik" userId="0255cdd59e5963e6" providerId="LiveId" clId="{B9DB5805-A31B-4176-BD68-D1B9AAB33928}" dt="2023-03-31T00:45:20.518" v="26" actId="26606"/>
          <ac:spMkLst>
            <pc:docMk/>
            <pc:sldMk cId="41678316" sldId="355"/>
            <ac:spMk id="23" creationId="{EABAD4DA-87BA-4F70-9EF0-45C6BCF17823}"/>
          </ac:spMkLst>
        </pc:spChg>
        <pc:spChg chg="add">
          <ac:chgData name="dana gorelik" userId="0255cdd59e5963e6" providerId="LiveId" clId="{B9DB5805-A31B-4176-BD68-D1B9AAB33928}" dt="2023-03-31T00:45:20.518" v="26" actId="26606"/>
          <ac:spMkLst>
            <pc:docMk/>
            <pc:sldMk cId="41678316" sldId="355"/>
            <ac:spMk id="25" creationId="{915128D9-2797-47FA-B6FE-EC24E6B8437A}"/>
          </ac:spMkLst>
        </pc:spChg>
        <pc:picChg chg="add mod ord">
          <ac:chgData name="dana gorelik" userId="0255cdd59e5963e6" providerId="LiveId" clId="{B9DB5805-A31B-4176-BD68-D1B9AAB33928}" dt="2023-03-31T00:45:20.518" v="26" actId="26606"/>
          <ac:picMkLst>
            <pc:docMk/>
            <pc:sldMk cId="41678316" sldId="355"/>
            <ac:picMk id="10" creationId="{3B1AA1CF-33B7-C59D-AA6D-EEEC0A13B71F}"/>
          </ac:picMkLst>
        </pc:picChg>
        <pc:picChg chg="del">
          <ac:chgData name="dana gorelik" userId="0255cdd59e5963e6" providerId="LiveId" clId="{B9DB5805-A31B-4176-BD68-D1B9AAB33928}" dt="2023-03-31T00:44:54.607" v="22" actId="478"/>
          <ac:picMkLst>
            <pc:docMk/>
            <pc:sldMk cId="41678316" sldId="355"/>
            <ac:picMk id="11" creationId="{41749033-B92E-4E63-82DE-801849DA2B1E}"/>
          </ac:picMkLst>
        </pc:picChg>
      </pc:sldChg>
      <pc:sldChg chg="del">
        <pc:chgData name="dana gorelik" userId="0255cdd59e5963e6" providerId="LiveId" clId="{B9DB5805-A31B-4176-BD68-D1B9AAB33928}" dt="2023-03-31T01:20:17.212" v="962" actId="47"/>
        <pc:sldMkLst>
          <pc:docMk/>
          <pc:sldMk cId="236058760" sldId="356"/>
        </pc:sldMkLst>
      </pc:sldChg>
      <pc:sldChg chg="del">
        <pc:chgData name="dana gorelik" userId="0255cdd59e5963e6" providerId="LiveId" clId="{B9DB5805-A31B-4176-BD68-D1B9AAB33928}" dt="2023-03-31T01:20:27.131" v="963" actId="47"/>
        <pc:sldMkLst>
          <pc:docMk/>
          <pc:sldMk cId="95548345" sldId="357"/>
        </pc:sldMkLst>
      </pc:sldChg>
      <pc:sldChg chg="del">
        <pc:chgData name="dana gorelik" userId="0255cdd59e5963e6" providerId="LiveId" clId="{B9DB5805-A31B-4176-BD68-D1B9AAB33928}" dt="2023-03-31T01:20:27.131" v="963" actId="47"/>
        <pc:sldMkLst>
          <pc:docMk/>
          <pc:sldMk cId="1185792836" sldId="358"/>
        </pc:sldMkLst>
      </pc:sldChg>
      <pc:sldChg chg="del">
        <pc:chgData name="dana gorelik" userId="0255cdd59e5963e6" providerId="LiveId" clId="{B9DB5805-A31B-4176-BD68-D1B9AAB33928}" dt="2023-03-31T01:20:27.131" v="963" actId="47"/>
        <pc:sldMkLst>
          <pc:docMk/>
          <pc:sldMk cId="1257752888" sldId="359"/>
        </pc:sldMkLst>
      </pc:sldChg>
      <pc:sldChg chg="addSp delSp modSp mod ord">
        <pc:chgData name="dana gorelik" userId="0255cdd59e5963e6" providerId="LiveId" clId="{B9DB5805-A31B-4176-BD68-D1B9AAB33928}" dt="2023-03-31T01:28:57.549" v="1129" actId="478"/>
        <pc:sldMkLst>
          <pc:docMk/>
          <pc:sldMk cId="3352130887" sldId="360"/>
        </pc:sldMkLst>
        <pc:spChg chg="add del mod">
          <ac:chgData name="dana gorelik" userId="0255cdd59e5963e6" providerId="LiveId" clId="{B9DB5805-A31B-4176-BD68-D1B9AAB33928}" dt="2023-03-31T01:22:14.784" v="965" actId="931"/>
          <ac:spMkLst>
            <pc:docMk/>
            <pc:sldMk cId="3352130887" sldId="360"/>
            <ac:spMk id="3" creationId="{56CEA38C-33E4-F420-D2EA-ED5C52CFC89C}"/>
          </ac:spMkLst>
        </pc:spChg>
        <pc:spChg chg="add del mod">
          <ac:chgData name="dana gorelik" userId="0255cdd59e5963e6" providerId="LiveId" clId="{B9DB5805-A31B-4176-BD68-D1B9AAB33928}" dt="2023-03-31T01:22:23.656" v="969" actId="931"/>
          <ac:spMkLst>
            <pc:docMk/>
            <pc:sldMk cId="3352130887" sldId="360"/>
            <ac:spMk id="7" creationId="{E28167E3-80DC-3359-9481-7EA07B8D8737}"/>
          </ac:spMkLst>
        </pc:spChg>
        <pc:spChg chg="add del mod">
          <ac:chgData name="dana gorelik" userId="0255cdd59e5963e6" providerId="LiveId" clId="{B9DB5805-A31B-4176-BD68-D1B9AAB33928}" dt="2023-03-31T01:22:29.112" v="972" actId="931"/>
          <ac:spMkLst>
            <pc:docMk/>
            <pc:sldMk cId="3352130887" sldId="360"/>
            <ac:spMk id="11" creationId="{1DA9F90D-2ECB-C084-91AC-31859E0B15E4}"/>
          </ac:spMkLst>
        </pc:spChg>
        <pc:spChg chg="del">
          <ac:chgData name="dana gorelik" userId="0255cdd59e5963e6" providerId="LiveId" clId="{B9DB5805-A31B-4176-BD68-D1B9AAB33928}" dt="2023-03-31T01:28:06.887" v="1123" actId="478"/>
          <ac:spMkLst>
            <pc:docMk/>
            <pc:sldMk cId="3352130887" sldId="360"/>
            <ac:spMk id="13" creationId="{4247F24F-FEDE-4BA9-AF7F-3B64E28D080E}"/>
          </ac:spMkLst>
        </pc:spChg>
        <pc:spChg chg="mod">
          <ac:chgData name="dana gorelik" userId="0255cdd59e5963e6" providerId="LiveId" clId="{B9DB5805-A31B-4176-BD68-D1B9AAB33928}" dt="2023-03-31T01:28:02.009" v="1122" actId="20577"/>
          <ac:spMkLst>
            <pc:docMk/>
            <pc:sldMk cId="3352130887" sldId="360"/>
            <ac:spMk id="14" creationId="{08C90A15-9E96-4CA9-83EA-49AB7F1981AE}"/>
          </ac:spMkLst>
        </pc:spChg>
        <pc:spChg chg="del">
          <ac:chgData name="dana gorelik" userId="0255cdd59e5963e6" providerId="LiveId" clId="{B9DB5805-A31B-4176-BD68-D1B9AAB33928}" dt="2023-03-31T01:28:57.549" v="1129" actId="478"/>
          <ac:spMkLst>
            <pc:docMk/>
            <pc:sldMk cId="3352130887" sldId="360"/>
            <ac:spMk id="15" creationId="{BFF618EE-5A1C-450F-9B69-114AD2057982}"/>
          </ac:spMkLst>
        </pc:spChg>
        <pc:spChg chg="add del mod">
          <ac:chgData name="dana gorelik" userId="0255cdd59e5963e6" providerId="LiveId" clId="{B9DB5805-A31B-4176-BD68-D1B9AAB33928}" dt="2023-03-31T01:22:53.057" v="976" actId="931"/>
          <ac:spMkLst>
            <pc:docMk/>
            <pc:sldMk cId="3352130887" sldId="360"/>
            <ac:spMk id="18" creationId="{6F8DBCF6-B392-4C7B-4D51-73899364E14E}"/>
          </ac:spMkLst>
        </pc:spChg>
        <pc:spChg chg="mod">
          <ac:chgData name="dana gorelik" userId="0255cdd59e5963e6" providerId="LiveId" clId="{B9DB5805-A31B-4176-BD68-D1B9AAB33928}" dt="2023-03-31T01:27:56.791" v="1110" actId="20577"/>
          <ac:spMkLst>
            <pc:docMk/>
            <pc:sldMk cId="3352130887" sldId="360"/>
            <ac:spMk id="20" creationId="{3B0FAD77-BC9B-4F5F-94D5-AA246F14F9D9}"/>
          </ac:spMkLst>
        </pc:spChg>
        <pc:spChg chg="add del mod">
          <ac:chgData name="dana gorelik" userId="0255cdd59e5963e6" providerId="LiveId" clId="{B9DB5805-A31B-4176-BD68-D1B9AAB33928}" dt="2023-03-31T01:22:57.366" v="980" actId="931"/>
          <ac:spMkLst>
            <pc:docMk/>
            <pc:sldMk cId="3352130887" sldId="360"/>
            <ac:spMk id="23" creationId="{4AA15962-706C-FA7C-6937-701507EE2C88}"/>
          </ac:spMkLst>
        </pc:spChg>
        <pc:spChg chg="mod">
          <ac:chgData name="dana gorelik" userId="0255cdd59e5963e6" providerId="LiveId" clId="{B9DB5805-A31B-4176-BD68-D1B9AAB33928}" dt="2023-03-31T01:24:35.539" v="1069" actId="27636"/>
          <ac:spMkLst>
            <pc:docMk/>
            <pc:sldMk cId="3352130887" sldId="360"/>
            <ac:spMk id="26" creationId="{C87B2471-18AE-4799-A4F4-EECC094915B4}"/>
          </ac:spMkLst>
        </pc:spChg>
        <pc:spChg chg="mod">
          <ac:chgData name="dana gorelik" userId="0255cdd59e5963e6" providerId="LiveId" clId="{B9DB5805-A31B-4176-BD68-D1B9AAB33928}" dt="2023-03-31T01:24:30.140" v="1066" actId="27636"/>
          <ac:spMkLst>
            <pc:docMk/>
            <pc:sldMk cId="3352130887" sldId="360"/>
            <ac:spMk id="27" creationId="{45744750-2CD0-4319-A8B5-DADF25ED571D}"/>
          </ac:spMkLst>
        </pc:spChg>
        <pc:spChg chg="mod">
          <ac:chgData name="dana gorelik" userId="0255cdd59e5963e6" providerId="LiveId" clId="{B9DB5805-A31B-4176-BD68-D1B9AAB33928}" dt="2023-03-31T01:24:43.780" v="1088" actId="27636"/>
          <ac:spMkLst>
            <pc:docMk/>
            <pc:sldMk cId="3352130887" sldId="360"/>
            <ac:spMk id="28" creationId="{CFA11B12-E514-47E0-8EF5-FD0B750A93B2}"/>
          </ac:spMkLst>
        </pc:spChg>
        <pc:spChg chg="mod">
          <ac:chgData name="dana gorelik" userId="0255cdd59e5963e6" providerId="LiveId" clId="{B9DB5805-A31B-4176-BD68-D1B9AAB33928}" dt="2023-03-31T01:24:52.212" v="1102" actId="20577"/>
          <ac:spMkLst>
            <pc:docMk/>
            <pc:sldMk cId="3352130887" sldId="360"/>
            <ac:spMk id="29" creationId="{3640D080-6669-441A-9220-A6E428DD1EF1}"/>
          </ac:spMkLst>
        </pc:spChg>
        <pc:spChg chg="mod">
          <ac:chgData name="dana gorelik" userId="0255cdd59e5963e6" providerId="LiveId" clId="{B9DB5805-A31B-4176-BD68-D1B9AAB33928}" dt="2023-03-31T01:24:20.902" v="1043" actId="27636"/>
          <ac:spMkLst>
            <pc:docMk/>
            <pc:sldMk cId="3352130887" sldId="360"/>
            <ac:spMk id="30" creationId="{ECFE66B6-B6A8-4238-9AF9-89E257E29B39}"/>
          </ac:spMkLst>
        </pc:spChg>
        <pc:picChg chg="add mod">
          <ac:chgData name="dana gorelik" userId="0255cdd59e5963e6" providerId="LiveId" clId="{B9DB5805-A31B-4176-BD68-D1B9AAB33928}" dt="2023-03-31T01:23:23.820" v="988" actId="1076"/>
          <ac:picMkLst>
            <pc:docMk/>
            <pc:sldMk cId="3352130887" sldId="360"/>
            <ac:picMk id="5" creationId="{1F8B1C9C-B0C5-9A36-00F0-16CDD960694D}"/>
          </ac:picMkLst>
        </pc:picChg>
        <pc:picChg chg="add mod">
          <ac:chgData name="dana gorelik" userId="0255cdd59e5963e6" providerId="LiveId" clId="{B9DB5805-A31B-4176-BD68-D1B9AAB33928}" dt="2023-03-31T01:22:26.267" v="971" actId="27614"/>
          <ac:picMkLst>
            <pc:docMk/>
            <pc:sldMk cId="3352130887" sldId="360"/>
            <ac:picMk id="9" creationId="{0B1DFB4B-82F5-983A-DCC0-BCAD9D3C7348}"/>
          </ac:picMkLst>
        </pc:picChg>
        <pc:picChg chg="add mod">
          <ac:chgData name="dana gorelik" userId="0255cdd59e5963e6" providerId="LiveId" clId="{B9DB5805-A31B-4176-BD68-D1B9AAB33928}" dt="2023-03-31T01:23:43.190" v="995" actId="1076"/>
          <ac:picMkLst>
            <pc:docMk/>
            <pc:sldMk cId="3352130887" sldId="360"/>
            <ac:picMk id="16" creationId="{12679E96-63EC-5B63-4149-4E4F9E735ED9}"/>
          </ac:picMkLst>
        </pc:picChg>
        <pc:picChg chg="add mod">
          <ac:chgData name="dana gorelik" userId="0255cdd59e5963e6" providerId="LiveId" clId="{B9DB5805-A31B-4176-BD68-D1B9AAB33928}" dt="2023-03-31T01:23:33.575" v="991" actId="1076"/>
          <ac:picMkLst>
            <pc:docMk/>
            <pc:sldMk cId="3352130887" sldId="360"/>
            <ac:picMk id="21" creationId="{8AE5692D-78BF-26D6-3105-D226F417FE17}"/>
          </ac:picMkLst>
        </pc:picChg>
        <pc:picChg chg="add mod">
          <ac:chgData name="dana gorelik" userId="0255cdd59e5963e6" providerId="LiveId" clId="{B9DB5805-A31B-4176-BD68-D1B9AAB33928}" dt="2023-03-31T01:23:29.945" v="990" actId="1076"/>
          <ac:picMkLst>
            <pc:docMk/>
            <pc:sldMk cId="3352130887" sldId="360"/>
            <ac:picMk id="25" creationId="{7342331B-1953-F8CA-A549-0687DB492EF6}"/>
          </ac:picMkLst>
        </pc:picChg>
        <pc:picChg chg="del">
          <ac:chgData name="dana gorelik" userId="0255cdd59e5963e6" providerId="LiveId" clId="{B9DB5805-A31B-4176-BD68-D1B9AAB33928}" dt="2023-03-31T01:22:07.435" v="964" actId="478"/>
          <ac:picMkLst>
            <pc:docMk/>
            <pc:sldMk cId="3352130887" sldId="360"/>
            <ac:picMk id="32" creationId="{8F8FD044-75E8-40EC-9FB0-C515A85311ED}"/>
          </ac:picMkLst>
        </pc:picChg>
        <pc:picChg chg="del">
          <ac:chgData name="dana gorelik" userId="0255cdd59e5963e6" providerId="LiveId" clId="{B9DB5805-A31B-4176-BD68-D1B9AAB33928}" dt="2023-03-31T01:22:18.467" v="966" actId="478"/>
          <ac:picMkLst>
            <pc:docMk/>
            <pc:sldMk cId="3352130887" sldId="360"/>
            <ac:picMk id="34" creationId="{8AE478BD-FD23-419F-B263-D118B404F288}"/>
          </ac:picMkLst>
        </pc:picChg>
        <pc:picChg chg="del">
          <ac:chgData name="dana gorelik" userId="0255cdd59e5963e6" providerId="LiveId" clId="{B9DB5805-A31B-4176-BD68-D1B9AAB33928}" dt="2023-03-31T01:22:25.788" v="970" actId="478"/>
          <ac:picMkLst>
            <pc:docMk/>
            <pc:sldMk cId="3352130887" sldId="360"/>
            <ac:picMk id="36" creationId="{BF9B6085-EADC-4D37-82F4-9B5B55210664}"/>
          </ac:picMkLst>
        </pc:picChg>
        <pc:picChg chg="del mod">
          <ac:chgData name="dana gorelik" userId="0255cdd59e5963e6" providerId="LiveId" clId="{B9DB5805-A31B-4176-BD68-D1B9AAB33928}" dt="2023-03-31T01:22:50.452" v="975" actId="478"/>
          <ac:picMkLst>
            <pc:docMk/>
            <pc:sldMk cId="3352130887" sldId="360"/>
            <ac:picMk id="38" creationId="{B089F130-278C-4ECC-9350-8F2CA8AE8B0B}"/>
          </ac:picMkLst>
        </pc:picChg>
        <pc:picChg chg="del mod">
          <ac:chgData name="dana gorelik" userId="0255cdd59e5963e6" providerId="LiveId" clId="{B9DB5805-A31B-4176-BD68-D1B9AAB33928}" dt="2023-03-31T01:22:54.941" v="979" actId="478"/>
          <ac:picMkLst>
            <pc:docMk/>
            <pc:sldMk cId="3352130887" sldId="360"/>
            <ac:picMk id="40" creationId="{FE63EC61-BAF6-4A58-9A38-A3E2265A0440}"/>
          </ac:picMkLst>
        </pc:picChg>
      </pc:sldChg>
      <pc:sldChg chg="addSp delSp modSp add mod setBg delAnim modAnim delDesignElem">
        <pc:chgData name="dana gorelik" userId="0255cdd59e5963e6" providerId="LiveId" clId="{B9DB5805-A31B-4176-BD68-D1B9AAB33928}" dt="2023-03-31T01:28:23.651" v="1125" actId="478"/>
        <pc:sldMkLst>
          <pc:docMk/>
          <pc:sldMk cId="839624811" sldId="361"/>
        </pc:sldMkLst>
        <pc:spChg chg="mod">
          <ac:chgData name="dana gorelik" userId="0255cdd59e5963e6" providerId="LiveId" clId="{B9DB5805-A31B-4176-BD68-D1B9AAB33928}" dt="2023-03-31T01:12:56.163" v="882" actId="2711"/>
          <ac:spMkLst>
            <pc:docMk/>
            <pc:sldMk cId="839624811" sldId="361"/>
            <ac:spMk id="2" creationId="{D5F4A85B-2AC6-4E29-B074-AB92F8FA9BB1}"/>
          </ac:spMkLst>
        </pc:spChg>
        <pc:spChg chg="mod">
          <ac:chgData name="dana gorelik" userId="0255cdd59e5963e6" providerId="LiveId" clId="{B9DB5805-A31B-4176-BD68-D1B9AAB33928}" dt="2023-03-31T01:13:06.579" v="884" actId="2711"/>
          <ac:spMkLst>
            <pc:docMk/>
            <pc:sldMk cId="839624811" sldId="361"/>
            <ac:spMk id="3" creationId="{E32AB0EB-0819-41F4-99E9-C02FA0DAF66D}"/>
          </ac:spMkLst>
        </pc:spChg>
        <pc:spChg chg="del">
          <ac:chgData name="dana gorelik" userId="0255cdd59e5963e6" providerId="LiveId" clId="{B9DB5805-A31B-4176-BD68-D1B9AAB33928}" dt="2023-03-31T00:55:27.821" v="124" actId="478"/>
          <ac:spMkLst>
            <pc:docMk/>
            <pc:sldMk cId="839624811" sldId="361"/>
            <ac:spMk id="4" creationId="{B425C423-85DE-48DB-8096-152D738B7D04}"/>
          </ac:spMkLst>
        </pc:spChg>
        <pc:spChg chg="mod">
          <ac:chgData name="dana gorelik" userId="0255cdd59e5963e6" providerId="LiveId" clId="{B9DB5805-A31B-4176-BD68-D1B9AAB33928}" dt="2023-03-31T00:55:45.029" v="153" actId="20577"/>
          <ac:spMkLst>
            <pc:docMk/>
            <pc:sldMk cId="839624811" sldId="361"/>
            <ac:spMk id="5" creationId="{3714E39E-D8A0-4428-97D8-FE545232279C}"/>
          </ac:spMkLst>
        </pc:spChg>
        <pc:spChg chg="del">
          <ac:chgData name="dana gorelik" userId="0255cdd59e5963e6" providerId="LiveId" clId="{B9DB5805-A31B-4176-BD68-D1B9AAB33928}" dt="2023-03-31T01:28:23.651" v="1125" actId="478"/>
          <ac:spMkLst>
            <pc:docMk/>
            <pc:sldMk cId="839624811" sldId="361"/>
            <ac:spMk id="6" creationId="{B49FA539-2DA6-4197-AA13-56E0C33955F2}"/>
          </ac:spMkLst>
        </pc:spChg>
        <pc:spChg chg="add del mod">
          <ac:chgData name="dana gorelik" userId="0255cdd59e5963e6" providerId="LiveId" clId="{B9DB5805-A31B-4176-BD68-D1B9AAB33928}" dt="2023-03-31T00:47:36.385" v="48" actId="931"/>
          <ac:spMkLst>
            <pc:docMk/>
            <pc:sldMk cId="839624811" sldId="361"/>
            <ac:spMk id="8" creationId="{34FB9E37-C178-E033-FB98-877FCE3199A3}"/>
          </ac:spMkLst>
        </pc:spChg>
        <pc:spChg chg="del">
          <ac:chgData name="dana gorelik" userId="0255cdd59e5963e6" providerId="LiveId" clId="{B9DB5805-A31B-4176-BD68-D1B9AAB33928}" dt="2023-03-31T00:45:40.198" v="37"/>
          <ac:spMkLst>
            <pc:docMk/>
            <pc:sldMk cId="839624811" sldId="361"/>
            <ac:spMk id="15" creationId="{2D6FBB9D-1CAA-4D05-AB33-BABDFE17B843}"/>
          </ac:spMkLst>
        </pc:spChg>
        <pc:spChg chg="del">
          <ac:chgData name="dana gorelik" userId="0255cdd59e5963e6" providerId="LiveId" clId="{B9DB5805-A31B-4176-BD68-D1B9AAB33928}" dt="2023-03-31T00:45:40.198" v="37"/>
          <ac:spMkLst>
            <pc:docMk/>
            <pc:sldMk cId="839624811" sldId="361"/>
            <ac:spMk id="17" creationId="{04727B71-B4B6-4823-80A1-68C40B475118}"/>
          </ac:spMkLst>
        </pc:spChg>
        <pc:spChg chg="del">
          <ac:chgData name="dana gorelik" userId="0255cdd59e5963e6" providerId="LiveId" clId="{B9DB5805-A31B-4176-BD68-D1B9AAB33928}" dt="2023-03-31T00:45:40.198" v="37"/>
          <ac:spMkLst>
            <pc:docMk/>
            <pc:sldMk cId="839624811" sldId="361"/>
            <ac:spMk id="19" creationId="{79A6DB05-9FB5-4B07-8675-74C23D4FD89D}"/>
          </ac:spMkLst>
        </pc:spChg>
        <pc:spChg chg="add del mod">
          <ac:chgData name="dana gorelik" userId="0255cdd59e5963e6" providerId="LiveId" clId="{B9DB5805-A31B-4176-BD68-D1B9AAB33928}" dt="2023-03-31T00:52:32.328" v="77" actId="931"/>
          <ac:spMkLst>
            <pc:docMk/>
            <pc:sldMk cId="839624811" sldId="361"/>
            <ac:spMk id="20" creationId="{B48E5805-6CE2-F5F5-6B3E-A6E2C1906276}"/>
          </ac:spMkLst>
        </pc:spChg>
        <pc:spChg chg="del">
          <ac:chgData name="dana gorelik" userId="0255cdd59e5963e6" providerId="LiveId" clId="{B9DB5805-A31B-4176-BD68-D1B9AAB33928}" dt="2023-03-31T00:45:40.198" v="37"/>
          <ac:spMkLst>
            <pc:docMk/>
            <pc:sldMk cId="839624811" sldId="361"/>
            <ac:spMk id="21" creationId="{52E7A7D0-55A3-415E-AE9F-B7C59E36EB31}"/>
          </ac:spMkLst>
        </pc:spChg>
        <pc:spChg chg="del">
          <ac:chgData name="dana gorelik" userId="0255cdd59e5963e6" providerId="LiveId" clId="{B9DB5805-A31B-4176-BD68-D1B9AAB33928}" dt="2023-03-31T00:45:40.198" v="37"/>
          <ac:spMkLst>
            <pc:docMk/>
            <pc:sldMk cId="839624811" sldId="361"/>
            <ac:spMk id="23" creationId="{EABAD4DA-87BA-4F70-9EF0-45C6BCF17823}"/>
          </ac:spMkLst>
        </pc:spChg>
        <pc:spChg chg="del">
          <ac:chgData name="dana gorelik" userId="0255cdd59e5963e6" providerId="LiveId" clId="{B9DB5805-A31B-4176-BD68-D1B9AAB33928}" dt="2023-03-31T00:45:40.198" v="37"/>
          <ac:spMkLst>
            <pc:docMk/>
            <pc:sldMk cId="839624811" sldId="361"/>
            <ac:spMk id="25" creationId="{915128D9-2797-47FA-B6FE-EC24E6B8437A}"/>
          </ac:spMkLst>
        </pc:spChg>
        <pc:spChg chg="add del mod">
          <ac:chgData name="dana gorelik" userId="0255cdd59e5963e6" providerId="LiveId" clId="{B9DB5805-A31B-4176-BD68-D1B9AAB33928}" dt="2023-03-31T00:54:42.905" v="99" actId="931"/>
          <ac:spMkLst>
            <pc:docMk/>
            <pc:sldMk cId="839624811" sldId="361"/>
            <ac:spMk id="27" creationId="{95A1703F-6D9B-7AC6-0E01-C8805C3B2BB2}"/>
          </ac:spMkLst>
        </pc:spChg>
        <pc:spChg chg="add">
          <ac:chgData name="dana gorelik" userId="0255cdd59e5963e6" providerId="LiveId" clId="{B9DB5805-A31B-4176-BD68-D1B9AAB33928}" dt="2023-03-31T00:54:47.396" v="102" actId="26606"/>
          <ac:spMkLst>
            <pc:docMk/>
            <pc:sldMk cId="839624811" sldId="361"/>
            <ac:spMk id="34" creationId="{2D6FBB9D-1CAA-4D05-AB33-BABDFE17B843}"/>
          </ac:spMkLst>
        </pc:spChg>
        <pc:spChg chg="add">
          <ac:chgData name="dana gorelik" userId="0255cdd59e5963e6" providerId="LiveId" clId="{B9DB5805-A31B-4176-BD68-D1B9AAB33928}" dt="2023-03-31T00:54:47.396" v="102" actId="26606"/>
          <ac:spMkLst>
            <pc:docMk/>
            <pc:sldMk cId="839624811" sldId="361"/>
            <ac:spMk id="36" creationId="{04727B71-B4B6-4823-80A1-68C40B475118}"/>
          </ac:spMkLst>
        </pc:spChg>
        <pc:spChg chg="add">
          <ac:chgData name="dana gorelik" userId="0255cdd59e5963e6" providerId="LiveId" clId="{B9DB5805-A31B-4176-BD68-D1B9AAB33928}" dt="2023-03-31T00:54:47.396" v="102" actId="26606"/>
          <ac:spMkLst>
            <pc:docMk/>
            <pc:sldMk cId="839624811" sldId="361"/>
            <ac:spMk id="38" creationId="{79A6DB05-9FB5-4B07-8675-74C23D4FD89D}"/>
          </ac:spMkLst>
        </pc:spChg>
        <pc:spChg chg="add">
          <ac:chgData name="dana gorelik" userId="0255cdd59e5963e6" providerId="LiveId" clId="{B9DB5805-A31B-4176-BD68-D1B9AAB33928}" dt="2023-03-31T00:54:47.396" v="102" actId="26606"/>
          <ac:spMkLst>
            <pc:docMk/>
            <pc:sldMk cId="839624811" sldId="361"/>
            <ac:spMk id="40" creationId="{52E7A7D0-55A3-415E-AE9F-B7C59E36EB31}"/>
          </ac:spMkLst>
        </pc:spChg>
        <pc:spChg chg="add">
          <ac:chgData name="dana gorelik" userId="0255cdd59e5963e6" providerId="LiveId" clId="{B9DB5805-A31B-4176-BD68-D1B9AAB33928}" dt="2023-03-31T00:54:47.396" v="102" actId="26606"/>
          <ac:spMkLst>
            <pc:docMk/>
            <pc:sldMk cId="839624811" sldId="361"/>
            <ac:spMk id="42" creationId="{EABAD4DA-87BA-4F70-9EF0-45C6BCF17823}"/>
          </ac:spMkLst>
        </pc:spChg>
        <pc:spChg chg="add">
          <ac:chgData name="dana gorelik" userId="0255cdd59e5963e6" providerId="LiveId" clId="{B9DB5805-A31B-4176-BD68-D1B9AAB33928}" dt="2023-03-31T00:54:47.396" v="102" actId="26606"/>
          <ac:spMkLst>
            <pc:docMk/>
            <pc:sldMk cId="839624811" sldId="361"/>
            <ac:spMk id="44" creationId="{915128D9-2797-47FA-B6FE-EC24E6B8437A}"/>
          </ac:spMkLst>
        </pc:spChg>
        <pc:picChg chg="del">
          <ac:chgData name="dana gorelik" userId="0255cdd59e5963e6" providerId="LiveId" clId="{B9DB5805-A31B-4176-BD68-D1B9AAB33928}" dt="2023-03-31T00:47:15.592" v="47" actId="478"/>
          <ac:picMkLst>
            <pc:docMk/>
            <pc:sldMk cId="839624811" sldId="361"/>
            <ac:picMk id="10" creationId="{3B1AA1CF-33B7-C59D-AA6D-EEEC0A13B71F}"/>
          </ac:picMkLst>
        </pc:picChg>
        <pc:picChg chg="add del mod">
          <ac:chgData name="dana gorelik" userId="0255cdd59e5963e6" providerId="LiveId" clId="{B9DB5805-A31B-4176-BD68-D1B9AAB33928}" dt="2023-03-31T00:52:28.014" v="76" actId="478"/>
          <ac:picMkLst>
            <pc:docMk/>
            <pc:sldMk cId="839624811" sldId="361"/>
            <ac:picMk id="11" creationId="{3AC05D83-CAB2-F044-48EB-F3122E3B4FD2}"/>
          </ac:picMkLst>
        </pc:picChg>
        <pc:picChg chg="add del mod">
          <ac:chgData name="dana gorelik" userId="0255cdd59e5963e6" providerId="LiveId" clId="{B9DB5805-A31B-4176-BD68-D1B9AAB33928}" dt="2023-03-31T00:50:15.472" v="65" actId="478"/>
          <ac:picMkLst>
            <pc:docMk/>
            <pc:sldMk cId="839624811" sldId="361"/>
            <ac:picMk id="13" creationId="{85341E6B-F62C-B0A3-E412-9388B1917C31}"/>
          </ac:picMkLst>
        </pc:picChg>
        <pc:picChg chg="add del mod">
          <ac:chgData name="dana gorelik" userId="0255cdd59e5963e6" providerId="LiveId" clId="{B9DB5805-A31B-4176-BD68-D1B9AAB33928}" dt="2023-03-31T00:54:30.294" v="97" actId="478"/>
          <ac:picMkLst>
            <pc:docMk/>
            <pc:sldMk cId="839624811" sldId="361"/>
            <ac:picMk id="16" creationId="{2D8DCEC2-90D9-5D66-6F58-F1EA7C008314}"/>
          </ac:picMkLst>
        </pc:picChg>
        <pc:picChg chg="add del mod">
          <ac:chgData name="dana gorelik" userId="0255cdd59e5963e6" providerId="LiveId" clId="{B9DB5805-A31B-4176-BD68-D1B9AAB33928}" dt="2023-03-31T00:54:39.027" v="98" actId="478"/>
          <ac:picMkLst>
            <pc:docMk/>
            <pc:sldMk cId="839624811" sldId="361"/>
            <ac:picMk id="24" creationId="{BDE43A07-FFF8-BC4B-D52D-7B2991C44CC6}"/>
          </ac:picMkLst>
        </pc:picChg>
        <pc:picChg chg="add mod ord">
          <ac:chgData name="dana gorelik" userId="0255cdd59e5963e6" providerId="LiveId" clId="{B9DB5805-A31B-4176-BD68-D1B9AAB33928}" dt="2023-03-31T00:54:47.396" v="102" actId="26606"/>
          <ac:picMkLst>
            <pc:docMk/>
            <pc:sldMk cId="839624811" sldId="361"/>
            <ac:picMk id="29" creationId="{A54A271D-5DAA-125D-92AA-AAD55766EFDD}"/>
          </ac:picMkLst>
        </pc:picChg>
        <pc:picChg chg="add del">
          <ac:chgData name="dana gorelik" userId="0255cdd59e5963e6" providerId="LiveId" clId="{B9DB5805-A31B-4176-BD68-D1B9AAB33928}" dt="2023-03-31T00:47:14.460" v="46"/>
          <ac:picMkLst>
            <pc:docMk/>
            <pc:sldMk cId="839624811" sldId="361"/>
            <ac:picMk id="1026" creationId="{D8D7FA7A-4688-3A64-3737-46E3EC38A8EA}"/>
          </ac:picMkLst>
        </pc:picChg>
      </pc:sldChg>
      <pc:sldChg chg="delSp modSp add mod setBg delDesignElem">
        <pc:chgData name="dana gorelik" userId="0255cdd59e5963e6" providerId="LiveId" clId="{B9DB5805-A31B-4176-BD68-D1B9AAB33928}" dt="2023-03-31T01:28:26.373" v="1126" actId="478"/>
        <pc:sldMkLst>
          <pc:docMk/>
          <pc:sldMk cId="434406210" sldId="362"/>
        </pc:sldMkLst>
        <pc:spChg chg="mod">
          <ac:chgData name="dana gorelik" userId="0255cdd59e5963e6" providerId="LiveId" clId="{B9DB5805-A31B-4176-BD68-D1B9AAB33928}" dt="2023-03-31T01:13:13.192" v="885" actId="2711"/>
          <ac:spMkLst>
            <pc:docMk/>
            <pc:sldMk cId="434406210" sldId="362"/>
            <ac:spMk id="2" creationId="{D5F4A85B-2AC6-4E29-B074-AB92F8FA9BB1}"/>
          </ac:spMkLst>
        </pc:spChg>
        <pc:spChg chg="mod">
          <ac:chgData name="dana gorelik" userId="0255cdd59e5963e6" providerId="LiveId" clId="{B9DB5805-A31B-4176-BD68-D1B9AAB33928}" dt="2023-03-31T01:13:18.817" v="887" actId="2711"/>
          <ac:spMkLst>
            <pc:docMk/>
            <pc:sldMk cId="434406210" sldId="362"/>
            <ac:spMk id="3" creationId="{E32AB0EB-0819-41F4-99E9-C02FA0DAF66D}"/>
          </ac:spMkLst>
        </pc:spChg>
        <pc:spChg chg="del">
          <ac:chgData name="dana gorelik" userId="0255cdd59e5963e6" providerId="LiveId" clId="{B9DB5805-A31B-4176-BD68-D1B9AAB33928}" dt="2023-03-31T00:55:53.343" v="155" actId="478"/>
          <ac:spMkLst>
            <pc:docMk/>
            <pc:sldMk cId="434406210" sldId="362"/>
            <ac:spMk id="4" creationId="{B425C423-85DE-48DB-8096-152D738B7D04}"/>
          </ac:spMkLst>
        </pc:spChg>
        <pc:spChg chg="mod">
          <ac:chgData name="dana gorelik" userId="0255cdd59e5963e6" providerId="LiveId" clId="{B9DB5805-A31B-4176-BD68-D1B9AAB33928}" dt="2023-03-31T00:55:50.756" v="154"/>
          <ac:spMkLst>
            <pc:docMk/>
            <pc:sldMk cId="434406210" sldId="362"/>
            <ac:spMk id="5" creationId="{3714E39E-D8A0-4428-97D8-FE545232279C}"/>
          </ac:spMkLst>
        </pc:spChg>
        <pc:spChg chg="del">
          <ac:chgData name="dana gorelik" userId="0255cdd59e5963e6" providerId="LiveId" clId="{B9DB5805-A31B-4176-BD68-D1B9AAB33928}" dt="2023-03-31T01:28:26.373" v="1126" actId="478"/>
          <ac:spMkLst>
            <pc:docMk/>
            <pc:sldMk cId="434406210" sldId="362"/>
            <ac:spMk id="6" creationId="{B49FA539-2DA6-4197-AA13-56E0C33955F2}"/>
          </ac:spMkLst>
        </pc:spChg>
        <pc:spChg chg="del">
          <ac:chgData name="dana gorelik" userId="0255cdd59e5963e6" providerId="LiveId" clId="{B9DB5805-A31B-4176-BD68-D1B9AAB33928}" dt="2023-03-31T00:45:40.576" v="39"/>
          <ac:spMkLst>
            <pc:docMk/>
            <pc:sldMk cId="434406210" sldId="362"/>
            <ac:spMk id="15" creationId="{2D6FBB9D-1CAA-4D05-AB33-BABDFE17B843}"/>
          </ac:spMkLst>
        </pc:spChg>
        <pc:spChg chg="del">
          <ac:chgData name="dana gorelik" userId="0255cdd59e5963e6" providerId="LiveId" clId="{B9DB5805-A31B-4176-BD68-D1B9AAB33928}" dt="2023-03-31T00:45:40.576" v="39"/>
          <ac:spMkLst>
            <pc:docMk/>
            <pc:sldMk cId="434406210" sldId="362"/>
            <ac:spMk id="17" creationId="{04727B71-B4B6-4823-80A1-68C40B475118}"/>
          </ac:spMkLst>
        </pc:spChg>
        <pc:spChg chg="del">
          <ac:chgData name="dana gorelik" userId="0255cdd59e5963e6" providerId="LiveId" clId="{B9DB5805-A31B-4176-BD68-D1B9AAB33928}" dt="2023-03-31T00:45:40.576" v="39"/>
          <ac:spMkLst>
            <pc:docMk/>
            <pc:sldMk cId="434406210" sldId="362"/>
            <ac:spMk id="19" creationId="{79A6DB05-9FB5-4B07-8675-74C23D4FD89D}"/>
          </ac:spMkLst>
        </pc:spChg>
        <pc:spChg chg="del">
          <ac:chgData name="dana gorelik" userId="0255cdd59e5963e6" providerId="LiveId" clId="{B9DB5805-A31B-4176-BD68-D1B9AAB33928}" dt="2023-03-31T00:45:40.576" v="39"/>
          <ac:spMkLst>
            <pc:docMk/>
            <pc:sldMk cId="434406210" sldId="362"/>
            <ac:spMk id="21" creationId="{52E7A7D0-55A3-415E-AE9F-B7C59E36EB31}"/>
          </ac:spMkLst>
        </pc:spChg>
        <pc:spChg chg="del">
          <ac:chgData name="dana gorelik" userId="0255cdd59e5963e6" providerId="LiveId" clId="{B9DB5805-A31B-4176-BD68-D1B9AAB33928}" dt="2023-03-31T00:45:40.576" v="39"/>
          <ac:spMkLst>
            <pc:docMk/>
            <pc:sldMk cId="434406210" sldId="362"/>
            <ac:spMk id="23" creationId="{EABAD4DA-87BA-4F70-9EF0-45C6BCF17823}"/>
          </ac:spMkLst>
        </pc:spChg>
        <pc:spChg chg="del">
          <ac:chgData name="dana gorelik" userId="0255cdd59e5963e6" providerId="LiveId" clId="{B9DB5805-A31B-4176-BD68-D1B9AAB33928}" dt="2023-03-31T00:45:40.576" v="39"/>
          <ac:spMkLst>
            <pc:docMk/>
            <pc:sldMk cId="434406210" sldId="362"/>
            <ac:spMk id="25" creationId="{915128D9-2797-47FA-B6FE-EC24E6B8437A}"/>
          </ac:spMkLst>
        </pc:spChg>
      </pc:sldChg>
      <pc:sldChg chg="addSp delSp modSp new mod setBg modClrScheme chgLayout">
        <pc:chgData name="dana gorelik" userId="0255cdd59e5963e6" providerId="LiveId" clId="{B9DB5805-A31B-4176-BD68-D1B9AAB33928}" dt="2023-03-31T01:37:01.514" v="1268" actId="1036"/>
        <pc:sldMkLst>
          <pc:docMk/>
          <pc:sldMk cId="2639537573" sldId="363"/>
        </pc:sldMkLst>
        <pc:spChg chg="del mod ord">
          <ac:chgData name="dana gorelik" userId="0255cdd59e5963e6" providerId="LiveId" clId="{B9DB5805-A31B-4176-BD68-D1B9AAB33928}" dt="2023-03-31T01:30:57.768" v="1131" actId="700"/>
          <ac:spMkLst>
            <pc:docMk/>
            <pc:sldMk cId="2639537573" sldId="363"/>
            <ac:spMk id="2" creationId="{D18A7B71-FABE-D4A6-210C-1BB8C5FF0072}"/>
          </ac:spMkLst>
        </pc:spChg>
        <pc:spChg chg="del mod ord">
          <ac:chgData name="dana gorelik" userId="0255cdd59e5963e6" providerId="LiveId" clId="{B9DB5805-A31B-4176-BD68-D1B9AAB33928}" dt="2023-03-31T01:30:57.768" v="1131" actId="700"/>
          <ac:spMkLst>
            <pc:docMk/>
            <pc:sldMk cId="2639537573" sldId="363"/>
            <ac:spMk id="3" creationId="{5A77D8C1-A3D4-5EEC-766B-C084F3CB23ED}"/>
          </ac:spMkLst>
        </pc:spChg>
        <pc:spChg chg="mod ord">
          <ac:chgData name="dana gorelik" userId="0255cdd59e5963e6" providerId="LiveId" clId="{B9DB5805-A31B-4176-BD68-D1B9AAB33928}" dt="2023-03-31T01:31:10.939" v="1136" actId="26606"/>
          <ac:spMkLst>
            <pc:docMk/>
            <pc:sldMk cId="2639537573" sldId="363"/>
            <ac:spMk id="4" creationId="{5961659E-7F48-4A8C-8B36-F68376BA697D}"/>
          </ac:spMkLst>
        </pc:spChg>
        <pc:spChg chg="del mod ord">
          <ac:chgData name="dana gorelik" userId="0255cdd59e5963e6" providerId="LiveId" clId="{B9DB5805-A31B-4176-BD68-D1B9AAB33928}" dt="2023-03-31T01:30:57.768" v="1131" actId="700"/>
          <ac:spMkLst>
            <pc:docMk/>
            <pc:sldMk cId="2639537573" sldId="363"/>
            <ac:spMk id="5" creationId="{02BC1A35-6E5F-C929-3CB2-1F6989A4B187}"/>
          </ac:spMkLst>
        </pc:spChg>
        <pc:spChg chg="del">
          <ac:chgData name="dana gorelik" userId="0255cdd59e5963e6" providerId="LiveId" clId="{B9DB5805-A31B-4176-BD68-D1B9AAB33928}" dt="2023-03-31T01:30:57.768" v="1131" actId="700"/>
          <ac:spMkLst>
            <pc:docMk/>
            <pc:sldMk cId="2639537573" sldId="363"/>
            <ac:spMk id="6" creationId="{05AE979B-C049-D000-6C93-8D60A6F10DA0}"/>
          </ac:spMkLst>
        </pc:spChg>
        <pc:spChg chg="add del mod ord">
          <ac:chgData name="dana gorelik" userId="0255cdd59e5963e6" providerId="LiveId" clId="{B9DB5805-A31B-4176-BD68-D1B9AAB33928}" dt="2023-03-31T01:34:34.634" v="1225" actId="478"/>
          <ac:spMkLst>
            <pc:docMk/>
            <pc:sldMk cId="2639537573" sldId="363"/>
            <ac:spMk id="7" creationId="{219EDF80-0C1B-7DB5-A7AA-292A58728A54}"/>
          </ac:spMkLst>
        </pc:spChg>
        <pc:spChg chg="add del mod ord">
          <ac:chgData name="dana gorelik" userId="0255cdd59e5963e6" providerId="LiveId" clId="{B9DB5805-A31B-4176-BD68-D1B9AAB33928}" dt="2023-03-31T01:31:05.516" v="1132" actId="931"/>
          <ac:spMkLst>
            <pc:docMk/>
            <pc:sldMk cId="2639537573" sldId="363"/>
            <ac:spMk id="8" creationId="{C0F34F9A-0B11-D7C9-6466-F88C7233B57E}"/>
          </ac:spMkLst>
        </pc:spChg>
        <pc:spChg chg="add del mod ord">
          <ac:chgData name="dana gorelik" userId="0255cdd59e5963e6" providerId="LiveId" clId="{B9DB5805-A31B-4176-BD68-D1B9AAB33928}" dt="2023-03-31T01:33:13.807" v="1176" actId="478"/>
          <ac:spMkLst>
            <pc:docMk/>
            <pc:sldMk cId="2639537573" sldId="363"/>
            <ac:spMk id="9" creationId="{3E6C71C6-372C-5C90-E1EE-BC59EF30D080}"/>
          </ac:spMkLst>
        </pc:spChg>
        <pc:spChg chg="add">
          <ac:chgData name="dana gorelik" userId="0255cdd59e5963e6" providerId="LiveId" clId="{B9DB5805-A31B-4176-BD68-D1B9AAB33928}" dt="2023-03-31T01:31:10.939" v="1136" actId="26606"/>
          <ac:spMkLst>
            <pc:docMk/>
            <pc:sldMk cId="2639537573" sldId="363"/>
            <ac:spMk id="16" creationId="{2D6FBB9D-1CAA-4D05-AB33-BABDFE17B843}"/>
          </ac:spMkLst>
        </pc:spChg>
        <pc:spChg chg="add">
          <ac:chgData name="dana gorelik" userId="0255cdd59e5963e6" providerId="LiveId" clId="{B9DB5805-A31B-4176-BD68-D1B9AAB33928}" dt="2023-03-31T01:31:10.939" v="1136" actId="26606"/>
          <ac:spMkLst>
            <pc:docMk/>
            <pc:sldMk cId="2639537573" sldId="363"/>
            <ac:spMk id="18" creationId="{04727B71-B4B6-4823-80A1-68C40B475118}"/>
          </ac:spMkLst>
        </pc:spChg>
        <pc:spChg chg="add">
          <ac:chgData name="dana gorelik" userId="0255cdd59e5963e6" providerId="LiveId" clId="{B9DB5805-A31B-4176-BD68-D1B9AAB33928}" dt="2023-03-31T01:31:10.939" v="1136" actId="26606"/>
          <ac:spMkLst>
            <pc:docMk/>
            <pc:sldMk cId="2639537573" sldId="363"/>
            <ac:spMk id="20" creationId="{79A6DB05-9FB5-4B07-8675-74C23D4FD89D}"/>
          </ac:spMkLst>
        </pc:spChg>
        <pc:spChg chg="add">
          <ac:chgData name="dana gorelik" userId="0255cdd59e5963e6" providerId="LiveId" clId="{B9DB5805-A31B-4176-BD68-D1B9AAB33928}" dt="2023-03-31T01:31:10.939" v="1136" actId="26606"/>
          <ac:spMkLst>
            <pc:docMk/>
            <pc:sldMk cId="2639537573" sldId="363"/>
            <ac:spMk id="22" creationId="{F94AA2BD-2E3F-4B1D-8127-5744B8115311}"/>
          </ac:spMkLst>
        </pc:spChg>
        <pc:spChg chg="add">
          <ac:chgData name="dana gorelik" userId="0255cdd59e5963e6" providerId="LiveId" clId="{B9DB5805-A31B-4176-BD68-D1B9AAB33928}" dt="2023-03-31T01:31:10.939" v="1136" actId="26606"/>
          <ac:spMkLst>
            <pc:docMk/>
            <pc:sldMk cId="2639537573" sldId="363"/>
            <ac:spMk id="24" creationId="{4BD02261-2DC8-4AA8-9E16-7751AE892445}"/>
          </ac:spMkLst>
        </pc:spChg>
        <pc:spChg chg="add">
          <ac:chgData name="dana gorelik" userId="0255cdd59e5963e6" providerId="LiveId" clId="{B9DB5805-A31B-4176-BD68-D1B9AAB33928}" dt="2023-03-31T01:31:10.939" v="1136" actId="26606"/>
          <ac:spMkLst>
            <pc:docMk/>
            <pc:sldMk cId="2639537573" sldId="363"/>
            <ac:spMk id="26" creationId="{3D752CF2-2291-40B5-B462-C17B174C10BC}"/>
          </ac:spMkLst>
        </pc:spChg>
        <pc:graphicFrameChg chg="add del mod modGraphic">
          <ac:chgData name="dana gorelik" userId="0255cdd59e5963e6" providerId="LiveId" clId="{B9DB5805-A31B-4176-BD68-D1B9AAB33928}" dt="2023-03-31T01:37:01.514" v="1268" actId="1036"/>
          <ac:graphicFrameMkLst>
            <pc:docMk/>
            <pc:sldMk cId="2639537573" sldId="363"/>
            <ac:graphicFrameMk id="12" creationId="{1705FFEA-9C9E-8086-4912-4129A9BC04D0}"/>
          </ac:graphicFrameMkLst>
        </pc:graphicFrameChg>
        <pc:picChg chg="add mod ord">
          <ac:chgData name="dana gorelik" userId="0255cdd59e5963e6" providerId="LiveId" clId="{B9DB5805-A31B-4176-BD68-D1B9AAB33928}" dt="2023-03-31T01:32:37.743" v="1162"/>
          <ac:picMkLst>
            <pc:docMk/>
            <pc:sldMk cId="2639537573" sldId="363"/>
            <ac:picMk id="11" creationId="{B1C2B735-4C18-F0FA-2A72-7FC7057CB3B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B47FDC-D75B-49E4-A771-D4D7D38DAA2D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E72CBCF6-6B4A-4708-BDD3-9F7918D252CA}">
      <dgm:prSet phldrT="[Text]"/>
      <dgm:spPr/>
      <dgm:t>
        <a:bodyPr/>
        <a:lstStyle/>
        <a:p>
          <a:r>
            <a: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יותר התנדבויות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9369F85-8C34-47FB-A1FA-D5F04E91967D}" type="parTrans" cxnId="{5C980AE3-69BC-4B34-97B7-2CCB2A923826}">
      <dgm:prSet/>
      <dgm:spPr/>
      <dgm:t>
        <a:bodyPr/>
        <a:lstStyle/>
        <a:p>
          <a:endParaRPr lang="en-US"/>
        </a:p>
      </dgm:t>
    </dgm:pt>
    <dgm:pt modelId="{383D840C-5B5D-4A0A-99ED-4A35CCD95F01}" type="sibTrans" cxnId="{5C980AE3-69BC-4B34-97B7-2CCB2A923826}">
      <dgm:prSet/>
      <dgm:spPr/>
      <dgm:t>
        <a:bodyPr/>
        <a:lstStyle/>
        <a:p>
          <a:endParaRPr lang="en-US"/>
        </a:p>
      </dgm:t>
    </dgm:pt>
    <dgm:pt modelId="{46E399DE-DE2A-4EF9-B7D1-4F583D1E6C02}">
      <dgm:prSet phldrT="[Text]" custT="1"/>
      <dgm:spPr/>
      <dgm:t>
        <a:bodyPr/>
        <a:lstStyle/>
        <a:p>
          <a:r>
            <a:rPr lang="he-IL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ממשק</a:t>
          </a:r>
          <a:endParaRPr lang="en-US" sz="28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3AAC80C-4A1D-42DC-8514-F22EEFDF338B}" type="parTrans" cxnId="{A53F20B1-E0CB-440F-848F-0018B8762629}">
      <dgm:prSet/>
      <dgm:spPr/>
      <dgm:t>
        <a:bodyPr/>
        <a:lstStyle/>
        <a:p>
          <a:endParaRPr lang="en-US"/>
        </a:p>
      </dgm:t>
    </dgm:pt>
    <dgm:pt modelId="{C05AC4B9-EDB3-4F18-A6FE-5579012ADA5A}" type="sibTrans" cxnId="{A53F20B1-E0CB-440F-848F-0018B8762629}">
      <dgm:prSet/>
      <dgm:spPr/>
      <dgm:t>
        <a:bodyPr/>
        <a:lstStyle/>
        <a:p>
          <a:endParaRPr lang="en-US"/>
        </a:p>
      </dgm:t>
    </dgm:pt>
    <dgm:pt modelId="{B904BE89-A981-4348-B839-0776DD253E4A}" type="pres">
      <dgm:prSet presAssocID="{B1B47FDC-D75B-49E4-A771-D4D7D38DAA2D}" presName="Name0" presStyleCnt="0">
        <dgm:presLayoutVars>
          <dgm:dir/>
          <dgm:resizeHandles val="exact"/>
        </dgm:presLayoutVars>
      </dgm:prSet>
      <dgm:spPr/>
    </dgm:pt>
    <dgm:pt modelId="{C1398C3E-1FD8-4FD2-9652-AD18C17B62D2}" type="pres">
      <dgm:prSet presAssocID="{E72CBCF6-6B4A-4708-BDD3-9F7918D252CA}" presName="node" presStyleLbl="node1" presStyleIdx="0" presStyleCnt="2">
        <dgm:presLayoutVars>
          <dgm:bulletEnabled val="1"/>
        </dgm:presLayoutVars>
      </dgm:prSet>
      <dgm:spPr/>
    </dgm:pt>
    <dgm:pt modelId="{D4003801-9C07-4A20-A6A0-5DFFA6B4A4E6}" type="pres">
      <dgm:prSet presAssocID="{383D840C-5B5D-4A0A-99ED-4A35CCD95F01}" presName="sibTrans" presStyleLbl="sibTrans2D1" presStyleIdx="0" presStyleCnt="1" custAng="10800000"/>
      <dgm:spPr/>
    </dgm:pt>
    <dgm:pt modelId="{6392488A-9FFF-424A-B7FF-7ACD1FCCBCDA}" type="pres">
      <dgm:prSet presAssocID="{383D840C-5B5D-4A0A-99ED-4A35CCD95F01}" presName="connectorText" presStyleLbl="sibTrans2D1" presStyleIdx="0" presStyleCnt="1"/>
      <dgm:spPr/>
    </dgm:pt>
    <dgm:pt modelId="{BEC98C74-F897-49C0-B812-48571DDC4926}" type="pres">
      <dgm:prSet presAssocID="{46E399DE-DE2A-4EF9-B7D1-4F583D1E6C02}" presName="node" presStyleLbl="node1" presStyleIdx="1" presStyleCnt="2">
        <dgm:presLayoutVars>
          <dgm:bulletEnabled val="1"/>
        </dgm:presLayoutVars>
      </dgm:prSet>
      <dgm:spPr/>
    </dgm:pt>
  </dgm:ptLst>
  <dgm:cxnLst>
    <dgm:cxn modelId="{FE766F14-6FB3-4B92-AB7F-40D66DCAEDFC}" type="presOf" srcId="{383D840C-5B5D-4A0A-99ED-4A35CCD95F01}" destId="{D4003801-9C07-4A20-A6A0-5DFFA6B4A4E6}" srcOrd="0" destOrd="0" presId="urn:microsoft.com/office/officeart/2005/8/layout/process1"/>
    <dgm:cxn modelId="{E795E42B-6ED7-4748-B78F-B3484AFABEE0}" type="presOf" srcId="{383D840C-5B5D-4A0A-99ED-4A35CCD95F01}" destId="{6392488A-9FFF-424A-B7FF-7ACD1FCCBCDA}" srcOrd="1" destOrd="0" presId="urn:microsoft.com/office/officeart/2005/8/layout/process1"/>
    <dgm:cxn modelId="{23AA1563-A14B-469D-8E82-CDE2F18A2754}" type="presOf" srcId="{B1B47FDC-D75B-49E4-A771-D4D7D38DAA2D}" destId="{B904BE89-A981-4348-B839-0776DD253E4A}" srcOrd="0" destOrd="0" presId="urn:microsoft.com/office/officeart/2005/8/layout/process1"/>
    <dgm:cxn modelId="{74F50C4B-6A86-4EF5-8FC2-A28C2BB7F3D7}" type="presOf" srcId="{46E399DE-DE2A-4EF9-B7D1-4F583D1E6C02}" destId="{BEC98C74-F897-49C0-B812-48571DDC4926}" srcOrd="0" destOrd="0" presId="urn:microsoft.com/office/officeart/2005/8/layout/process1"/>
    <dgm:cxn modelId="{A53F20B1-E0CB-440F-848F-0018B8762629}" srcId="{B1B47FDC-D75B-49E4-A771-D4D7D38DAA2D}" destId="{46E399DE-DE2A-4EF9-B7D1-4F583D1E6C02}" srcOrd="1" destOrd="0" parTransId="{63AAC80C-4A1D-42DC-8514-F22EEFDF338B}" sibTransId="{C05AC4B9-EDB3-4F18-A6FE-5579012ADA5A}"/>
    <dgm:cxn modelId="{5C980AE3-69BC-4B34-97B7-2CCB2A923826}" srcId="{B1B47FDC-D75B-49E4-A771-D4D7D38DAA2D}" destId="{E72CBCF6-6B4A-4708-BDD3-9F7918D252CA}" srcOrd="0" destOrd="0" parTransId="{89369F85-8C34-47FB-A1FA-D5F04E91967D}" sibTransId="{383D840C-5B5D-4A0A-99ED-4A35CCD95F01}"/>
    <dgm:cxn modelId="{805A9BF9-0894-4FB4-A6C3-FCC8CD62313F}" type="presOf" srcId="{E72CBCF6-6B4A-4708-BDD3-9F7918D252CA}" destId="{C1398C3E-1FD8-4FD2-9652-AD18C17B62D2}" srcOrd="0" destOrd="0" presId="urn:microsoft.com/office/officeart/2005/8/layout/process1"/>
    <dgm:cxn modelId="{7473A7FA-6207-4A1E-A932-6DA451D83CDB}" type="presParOf" srcId="{B904BE89-A981-4348-B839-0776DD253E4A}" destId="{C1398C3E-1FD8-4FD2-9652-AD18C17B62D2}" srcOrd="0" destOrd="0" presId="urn:microsoft.com/office/officeart/2005/8/layout/process1"/>
    <dgm:cxn modelId="{EECCC391-3E77-46A1-92C5-02C4182E912B}" type="presParOf" srcId="{B904BE89-A981-4348-B839-0776DD253E4A}" destId="{D4003801-9C07-4A20-A6A0-5DFFA6B4A4E6}" srcOrd="1" destOrd="0" presId="urn:microsoft.com/office/officeart/2005/8/layout/process1"/>
    <dgm:cxn modelId="{4A87AF48-189A-4682-B329-AEDD8437F0A7}" type="presParOf" srcId="{D4003801-9C07-4A20-A6A0-5DFFA6B4A4E6}" destId="{6392488A-9FFF-424A-B7FF-7ACD1FCCBCDA}" srcOrd="0" destOrd="0" presId="urn:microsoft.com/office/officeart/2005/8/layout/process1"/>
    <dgm:cxn modelId="{1F04F540-7DA2-49E2-9C23-CC58693AC1F5}" type="presParOf" srcId="{B904BE89-A981-4348-B839-0776DD253E4A}" destId="{BEC98C74-F897-49C0-B812-48571DDC4926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98C3E-1FD8-4FD2-9652-AD18C17B62D2}">
      <dsp:nvSpPr>
        <dsp:cNvPr id="0" name=""/>
        <dsp:cNvSpPr/>
      </dsp:nvSpPr>
      <dsp:spPr>
        <a:xfrm>
          <a:off x="992" y="1301017"/>
          <a:ext cx="2116783" cy="12700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יותר התנדבויות</a:t>
          </a:r>
          <a:endParaRPr lang="en-US" sz="33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8191" y="1338216"/>
        <a:ext cx="2042385" cy="1195671"/>
      </dsp:txXfrm>
    </dsp:sp>
    <dsp:sp modelId="{D4003801-9C07-4A20-A6A0-5DFFA6B4A4E6}">
      <dsp:nvSpPr>
        <dsp:cNvPr id="0" name=""/>
        <dsp:cNvSpPr/>
      </dsp:nvSpPr>
      <dsp:spPr>
        <a:xfrm rot="10800000">
          <a:off x="2329454" y="1673571"/>
          <a:ext cx="448758" cy="5249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464081" y="1778563"/>
        <a:ext cx="314131" cy="314978"/>
      </dsp:txXfrm>
    </dsp:sp>
    <dsp:sp modelId="{BEC98C74-F897-49C0-B812-48571DDC4926}">
      <dsp:nvSpPr>
        <dsp:cNvPr id="0" name=""/>
        <dsp:cNvSpPr/>
      </dsp:nvSpPr>
      <dsp:spPr>
        <a:xfrm>
          <a:off x="2964489" y="1301017"/>
          <a:ext cx="2116783" cy="12700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ממשק</a:t>
          </a:r>
          <a:endParaRPr lang="en-US" sz="28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001688" y="1338216"/>
        <a:ext cx="2042385" cy="1195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31-Mar-23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31-Mar-23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dirty="0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36B1-75F6-458C-B388-8BC01E9857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Volu</a:t>
            </a:r>
            <a:r>
              <a:rPr lang="en-US" dirty="0"/>
              <a:t>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Hackathon 30-31/03/23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3B0FAD77-BC9B-4F5F-94D5-AA246F14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CFE66B6-B6A8-4238-9AF9-89E257E29B3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Tony Slavin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87B2471-18AE-4799-A4F4-EECC094915B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Elad</a:t>
            </a:r>
            <a:r>
              <a:rPr lang="en-US" dirty="0"/>
              <a:t>   Hillel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5744750-2CD0-4319-A8B5-DADF25ED571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Dana Gorelik</a:t>
            </a:r>
          </a:p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CFA11B12-E514-47E0-8EF5-FD0B750A93B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Amir   </a:t>
            </a:r>
            <a:r>
              <a:rPr lang="en-US" dirty="0" err="1"/>
              <a:t>Livny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640D080-6669-441A-9220-A6E428DD1EF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Gilad </a:t>
            </a:r>
          </a:p>
          <a:p>
            <a:r>
              <a:rPr lang="en-US" dirty="0"/>
              <a:t>El-</a:t>
            </a:r>
            <a:r>
              <a:rPr lang="en-US" dirty="0" err="1"/>
              <a:t>Dor</a:t>
            </a:r>
            <a:endParaRPr lang="en-US" dirty="0"/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8C90A15-9E96-4CA9-83EA-49AB7F1981A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 err="1"/>
              <a:t>Volu</a:t>
            </a:r>
            <a:r>
              <a:rPr lang="en-US" dirty="0"/>
              <a:t> Website</a:t>
            </a:r>
          </a:p>
        </p:txBody>
      </p:sp>
      <p:pic>
        <p:nvPicPr>
          <p:cNvPr id="5" name="Picture Placeholder 4" descr="A person drinking from a cup&#10;&#10;Description automatically generated with low confidence">
            <a:extLst>
              <a:ext uri="{FF2B5EF4-FFF2-40B4-BE49-F238E27FC236}">
                <a16:creationId xmlns:a16="http://schemas.microsoft.com/office/drawing/2014/main" id="{1F8B1C9C-B0C5-9A36-00F0-16CDD960694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643" r="643"/>
          <a:stretch>
            <a:fillRect/>
          </a:stretch>
        </p:blipFill>
        <p:spPr>
          <a:xfrm>
            <a:off x="10219944" y="2797049"/>
            <a:ext cx="1463040" cy="1481328"/>
          </a:xfrm>
        </p:spPr>
      </p:pic>
      <p:pic>
        <p:nvPicPr>
          <p:cNvPr id="9" name="Picture Placeholder 8" descr="A person with a beard holding a glass of wine&#10;&#10;Description automatically generated with low confidence">
            <a:extLst>
              <a:ext uri="{FF2B5EF4-FFF2-40B4-BE49-F238E27FC236}">
                <a16:creationId xmlns:a16="http://schemas.microsoft.com/office/drawing/2014/main" id="{0B1DFB4B-82F5-983A-DCC0-BCAD9D3C7348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3"/>
          <a:srcRect l="1506" r="1506"/>
          <a:stretch>
            <a:fillRect/>
          </a:stretch>
        </p:blipFill>
        <p:spPr/>
      </p:pic>
      <p:pic>
        <p:nvPicPr>
          <p:cNvPr id="16" name="Picture Placeholder 15" descr="A person sitting on a couch&#10;&#10;Description automatically generated with medium confidence">
            <a:extLst>
              <a:ext uri="{FF2B5EF4-FFF2-40B4-BE49-F238E27FC236}">
                <a16:creationId xmlns:a16="http://schemas.microsoft.com/office/drawing/2014/main" id="{12679E96-63EC-5B63-4149-4E4F9E735ED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643" r="643"/>
          <a:stretch>
            <a:fillRect/>
          </a:stretch>
        </p:blipFill>
        <p:spPr>
          <a:xfrm>
            <a:off x="594360" y="2797049"/>
            <a:ext cx="1463040" cy="1481328"/>
          </a:xfrm>
        </p:spPr>
      </p:pic>
      <p:pic>
        <p:nvPicPr>
          <p:cNvPr id="21" name="Picture Placeholder 20" descr="A picture containing outdoor, sky, person, boat&#10;&#10;Description automatically generated">
            <a:extLst>
              <a:ext uri="{FF2B5EF4-FFF2-40B4-BE49-F238E27FC236}">
                <a16:creationId xmlns:a16="http://schemas.microsoft.com/office/drawing/2014/main" id="{8AE5692D-78BF-26D6-3105-D226F417FE1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5"/>
          <a:srcRect l="589" r="589"/>
          <a:stretch>
            <a:fillRect/>
          </a:stretch>
        </p:blipFill>
        <p:spPr>
          <a:xfrm>
            <a:off x="7879080" y="2797049"/>
            <a:ext cx="1463040" cy="1481328"/>
          </a:xfrm>
        </p:spPr>
      </p:pic>
      <p:pic>
        <p:nvPicPr>
          <p:cNvPr id="25" name="Picture Placeholder 24" descr="A person in a boat&#10;&#10;Description automatically generated with medium confidence">
            <a:extLst>
              <a:ext uri="{FF2B5EF4-FFF2-40B4-BE49-F238E27FC236}">
                <a16:creationId xmlns:a16="http://schemas.microsoft.com/office/drawing/2014/main" id="{7342331B-1953-F8CA-A549-0687DB492EF6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6"/>
          <a:srcRect t="12053" b="12053"/>
          <a:stretch>
            <a:fillRect/>
          </a:stretch>
        </p:blipFill>
        <p:spPr>
          <a:xfrm>
            <a:off x="5425504" y="2797049"/>
            <a:ext cx="1463040" cy="1481328"/>
          </a:xfrm>
        </p:spPr>
      </p:pic>
    </p:spTree>
    <p:extLst>
      <p:ext uri="{BB962C8B-B14F-4D97-AF65-F5344CB8AC3E}">
        <p14:creationId xmlns:p14="http://schemas.microsoft.com/office/powerpoint/2010/main" val="335213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2E7A7D0-55A3-415E-AE9F-B7C59E36E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rtl="1"/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הבעיות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שהעלנו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Placeholder 9" descr="A picture containing indoor, bed, wall, bedclothes&#10;&#10;Description automatically generated">
            <a:extLst>
              <a:ext uri="{FF2B5EF4-FFF2-40B4-BE49-F238E27FC236}">
                <a16:creationId xmlns:a16="http://schemas.microsoft.com/office/drawing/2014/main" id="{3B1AA1CF-33B7-C59D-AA6D-EEEC0A13B7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4081" r="45080" b="-2"/>
          <a:stretch/>
        </p:blipFill>
        <p:spPr>
          <a:xfrm>
            <a:off x="457200" y="601133"/>
            <a:ext cx="4048125" cy="557582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B0EB-0819-41F4-99E9-C02FA0DAF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 rtl="1"/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חסרים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מתנדבים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לילדים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שמתאשפזים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לתקופות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ארוכות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4E39E-D8A0-4428-97D8-FE545232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216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Volu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4167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2E7A7D0-55A3-415E-AE9F-B7C59E36E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rtl="1"/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הבעיות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שהעלנו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9" name="Picture Placeholder 28" descr="A picture containing indoor, bed, wall, bedclothes&#10;&#10;Description automatically generated">
            <a:extLst>
              <a:ext uri="{FF2B5EF4-FFF2-40B4-BE49-F238E27FC236}">
                <a16:creationId xmlns:a16="http://schemas.microsoft.com/office/drawing/2014/main" id="{A54A271D-5DAA-125D-92AA-AAD55766EF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4081" r="45080" b="-2"/>
          <a:stretch/>
        </p:blipFill>
        <p:spPr>
          <a:xfrm>
            <a:off x="457200" y="601133"/>
            <a:ext cx="4048125" cy="557582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B0EB-0819-41F4-99E9-C02FA0DAF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5"/>
            <a:ext cx="6272784" cy="28256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 rtl="1"/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חסרים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מתנדבים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לילדים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שמתאשפזים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לתקופות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ארוכות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/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כל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המתנדבים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מתרכזים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במחלקה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אחת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4E39E-D8A0-4428-97D8-FE545232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216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Volu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83962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rtl="1"/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הבעיות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שהעלנו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Placeholder 9" descr="A picture containing indoor, bed, wall, bedclothes&#10;&#10;Description automatically generated">
            <a:extLst>
              <a:ext uri="{FF2B5EF4-FFF2-40B4-BE49-F238E27FC236}">
                <a16:creationId xmlns:a16="http://schemas.microsoft.com/office/drawing/2014/main" id="{3B1AA1CF-33B7-C59D-AA6D-EEEC0A13B7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4081" r="45080" b="-2"/>
          <a:stretch/>
        </p:blipFill>
        <p:spPr>
          <a:xfrm>
            <a:off x="457200" y="601133"/>
            <a:ext cx="4048125" cy="55758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B0EB-0819-41F4-99E9-C02FA0DAF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 rtl="1"/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חסרים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מתנדבים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לילדים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שמתאשפזים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לתקופות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ארוכות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/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כל המתנדבים מתרכזים במחלקה אחת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/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חלק מהילדים פחות מתחברים לפעילות שמתבצעת במחלקה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4E39E-D8A0-4428-97D8-FE545232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216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Volu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43440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Placeholder 26" descr="Two people looking at a baby in a hospital bed&#10;&#10;Description automatically generated with medium confidence">
            <a:extLst>
              <a:ext uri="{FF2B5EF4-FFF2-40B4-BE49-F238E27FC236}">
                <a16:creationId xmlns:a16="http://schemas.microsoft.com/office/drawing/2014/main" id="{778123A3-1887-4297-BB48-CD597C4677B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28731" r="-2" b="2036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8" name="Picture Placeholder 7" descr="A picture containing person, ground&#10;&#10;Description automatically generated">
            <a:extLst>
              <a:ext uri="{FF2B5EF4-FFF2-40B4-BE49-F238E27FC236}">
                <a16:creationId xmlns:a16="http://schemas.microsoft.com/office/drawing/2014/main" id="{85B9F1EB-2EBC-3209-4ACB-828FB1731DA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12114" r="-2" b="14222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74" name="Freeform: Shape 73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6" name="Freeform: Shape 75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1"/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הפתרון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ממשק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נוח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דרכו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אנשים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יוכלו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להירשם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להתנדב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בבית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החולים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וגם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לתרום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מוצרים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שחסרים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על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פי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ביקשת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בית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החולים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988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Placeholder 10" descr="Shape&#10;&#10;Description automatically generated">
            <a:extLst>
              <a:ext uri="{FF2B5EF4-FFF2-40B4-BE49-F238E27FC236}">
                <a16:creationId xmlns:a16="http://schemas.microsoft.com/office/drawing/2014/main" id="{B1C2B735-4C18-F0FA-2A72-7FC7057CB3B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28" b="92363" l="5714" r="94643">
                        <a14:foregroundMark x1="44643" y1="61575" x2="44643" y2="61575"/>
                        <a14:foregroundMark x1="40238" y1="60740" x2="40238" y2="60740"/>
                        <a14:foregroundMark x1="40238" y1="63365" x2="40238" y2="63365"/>
                        <a14:foregroundMark x1="15238" y1="62768" x2="15238" y2="62768"/>
                        <a14:foregroundMark x1="31190" y1="63365" x2="31190" y2="63365"/>
                        <a14:foregroundMark x1="37143" y1="82220" x2="37143" y2="82220"/>
                        <a14:foregroundMark x1="56667" y1="75537" x2="56667" y2="75537"/>
                        <a14:foregroundMark x1="23214" y1="27446" x2="42262" y2="81742"/>
                        <a14:foregroundMark x1="42262" y1="81742" x2="17024" y2="88663"/>
                        <a14:foregroundMark x1="17024" y1="88663" x2="25119" y2="92601"/>
                        <a14:foregroundMark x1="25119" y1="92601" x2="56667" y2="89737"/>
                        <a14:foregroundMark x1="56667" y1="89737" x2="58571" y2="89737"/>
                        <a14:foregroundMark x1="18333" y1="77566" x2="8929" y2="80788"/>
                        <a14:foregroundMark x1="8929" y1="80788" x2="5952" y2="83532"/>
                        <a14:foregroundMark x1="75833" y1="5728" x2="80000" y2="61933"/>
                        <a14:foregroundMark x1="80000" y1="61933" x2="88452" y2="76969"/>
                        <a14:foregroundMark x1="88452" y1="76969" x2="88452" y2="76969"/>
                        <a14:foregroundMark x1="92024" y1="77804" x2="94643" y2="49165"/>
                        <a14:foregroundMark x1="16071" y1="13007" x2="48333" y2="13723"/>
                        <a14:foregroundMark x1="48333" y1="13723" x2="59048" y2="13246"/>
                        <a14:foregroundMark x1="16548" y1="62291" x2="22262" y2="62291"/>
                        <a14:foregroundMark x1="37738" y1="59189" x2="52738" y2="61456"/>
                        <a14:foregroundMark x1="52738" y1="61456" x2="54405" y2="65871"/>
                        <a14:backgroundMark x1="8810" y1="31623" x2="8810" y2="31623"/>
                        <a14:backgroundMark x1="10119" y1="8592" x2="10119" y2="8592"/>
                      </a14:backgroundRemoval>
                    </a14:imgEffect>
                  </a14:imgLayer>
                </a14:imgProps>
              </a:ext>
            </a:extLst>
          </a:blip>
          <a:srcRect t="127" r="1" b="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1659E-7F48-4A8C-8B36-F68376BA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1705FFEA-9C9E-8086-4912-4129A9BC04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9813653"/>
              </p:ext>
            </p:extLst>
          </p:nvPr>
        </p:nvGraphicFramePr>
        <p:xfrm>
          <a:off x="331038" y="-384225"/>
          <a:ext cx="5082265" cy="3872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3953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Rectangle 26">
            <a:extLst>
              <a:ext uri="{FF2B5EF4-FFF2-40B4-BE49-F238E27FC236}">
                <a16:creationId xmlns:a16="http://schemas.microsoft.com/office/drawing/2014/main" id="{58A7B327-35EE-44E9-8CE4-4DD5744B6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E6A1B75-7038-23BE-7A01-9A55DBC6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013"/>
            <a:ext cx="10515600" cy="3094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0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דמו</a:t>
            </a:r>
            <a:endParaRPr lang="en-US" sz="10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 useBgFill="1">
        <p:nvSpPr>
          <p:cNvPr id="45" name="Rectangle 28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193001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0089" y="4315710"/>
            <a:ext cx="9751823" cy="582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Volu</a:t>
            </a:r>
            <a:r>
              <a:rPr lang="en-US" sz="2000" dirty="0">
                <a:solidFill>
                  <a:schemeClr val="tx1"/>
                </a:solidFill>
              </a:rPr>
              <a:t> Website</a:t>
            </a:r>
          </a:p>
        </p:txBody>
      </p:sp>
      <p:sp>
        <p:nvSpPr>
          <p:cNvPr id="46" name="Rectangle 30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4650963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54456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presentation</Template>
  <TotalTime>54</TotalTime>
  <Words>130</Words>
  <Application>Microsoft Office PowerPoint</Application>
  <PresentationFormat>Widescreen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Segoe UI</vt:lpstr>
      <vt:lpstr>AccentBoxVTI</vt:lpstr>
      <vt:lpstr>Volu Website</vt:lpstr>
      <vt:lpstr>Team Members</vt:lpstr>
      <vt:lpstr>הבעיות שהעלנו</vt:lpstr>
      <vt:lpstr>הבעיות שהעלנו</vt:lpstr>
      <vt:lpstr>הבעיות שהעלנו</vt:lpstr>
      <vt:lpstr>הפתרון</vt:lpstr>
      <vt:lpstr>PowerPoint Presentation</vt:lpstr>
      <vt:lpstr>דמו</vt:lpstr>
    </vt:vector>
  </TitlesOfParts>
  <Company>Yaron'S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 Website</dc:title>
  <dc:creator>dana gorelik</dc:creator>
  <cp:lastModifiedBy>dana gorelik</cp:lastModifiedBy>
  <cp:revision>1</cp:revision>
  <dcterms:created xsi:type="dcterms:W3CDTF">2023-03-31T00:42:14Z</dcterms:created>
  <dcterms:modified xsi:type="dcterms:W3CDTF">2023-03-31T01:37:02Z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