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B8AA2-188B-4F19-AA4C-C76AC1A9F078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57264-DE25-4785-990A-A7E78DCFA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57264-DE25-4785-990A-A7E78DCFAD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69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9A7FB0-4C83-44D8-8F76-4DF069FC3742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LBS-App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7"/>
            <a:ext cx="8939336" cy="5085184"/>
          </a:xfrm>
        </p:spPr>
      </p:pic>
    </p:spTree>
    <p:extLst>
      <p:ext uri="{BB962C8B-B14F-4D97-AF65-F5344CB8AC3E}">
        <p14:creationId xmlns:p14="http://schemas.microsoft.com/office/powerpoint/2010/main" val="25343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highscore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highscores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0906"/>
            <a:ext cx="8229600" cy="1957950"/>
          </a:xfrm>
        </p:spPr>
      </p:pic>
    </p:spTree>
    <p:extLst>
      <p:ext uri="{BB962C8B-B14F-4D97-AF65-F5344CB8AC3E}">
        <p14:creationId xmlns:p14="http://schemas.microsoft.com/office/powerpoint/2010/main" val="42614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account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2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account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62341"/>
            <a:ext cx="8229600" cy="2135081"/>
          </a:xfrm>
        </p:spPr>
      </p:pic>
    </p:spTree>
    <p:extLst>
      <p:ext uri="{BB962C8B-B14F-4D97-AF65-F5344CB8AC3E}">
        <p14:creationId xmlns:p14="http://schemas.microsoft.com/office/powerpoint/2010/main" val="15023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Allgemeiner Ablauf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3591"/>
            <a:ext cx="8229600" cy="2992581"/>
          </a:xfrm>
        </p:spPr>
      </p:pic>
    </p:spTree>
    <p:extLst>
      <p:ext uri="{BB962C8B-B14F-4D97-AF65-F5344CB8AC3E}">
        <p14:creationId xmlns:p14="http://schemas.microsoft.com/office/powerpoint/2010/main" val="25150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play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Default-Fall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7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play</a:t>
            </a:r>
            <a:endParaRPr lang="en-GB" dirty="0"/>
          </a:p>
        </p:txBody>
      </p:sp>
      <p:pic>
        <p:nvPicPr>
          <p:cNvPr id="5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885698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game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4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game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24728" cy="69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tasks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tasks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4032448"/>
          </a:xfrm>
        </p:spPr>
      </p:pic>
    </p:spTree>
    <p:extLst>
      <p:ext uri="{BB962C8B-B14F-4D97-AF65-F5344CB8AC3E}">
        <p14:creationId xmlns:p14="http://schemas.microsoft.com/office/powerpoint/2010/main" val="12479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53</Words>
  <Application>Microsoft Office PowerPoint</Application>
  <PresentationFormat>Bildschirmpräsentation (4:3)</PresentationFormat>
  <Paragraphs>16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Hyperion</vt:lpstr>
      <vt:lpstr>LBS-App</vt:lpstr>
      <vt:lpstr>Allgemeiner Ablauf</vt:lpstr>
      <vt:lpstr>State: /tab/play</vt:lpstr>
      <vt:lpstr>State: /tab/play</vt:lpstr>
      <vt:lpstr>State: /tab/game</vt:lpstr>
      <vt:lpstr>State: /tab/game</vt:lpstr>
      <vt:lpstr>State: /tab/tasks</vt:lpstr>
      <vt:lpstr>State: /tab/tasks</vt:lpstr>
      <vt:lpstr>State: /tab/task</vt:lpstr>
      <vt:lpstr>State: /tab/task</vt:lpstr>
      <vt:lpstr>State: /tab/highscore</vt:lpstr>
      <vt:lpstr>State: /tab/highscores</vt:lpstr>
      <vt:lpstr>State: /tab/account</vt:lpstr>
      <vt:lpstr>State: /tab/account</vt:lpstr>
    </vt:vector>
  </TitlesOfParts>
  <Company>Frankfurt School of Finance &amp; Management gGmbH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Frankfurt School</dc:creator>
  <cp:lastModifiedBy>Frankfurt School</cp:lastModifiedBy>
  <cp:revision>12</cp:revision>
  <dcterms:created xsi:type="dcterms:W3CDTF">2015-01-21T10:02:23Z</dcterms:created>
  <dcterms:modified xsi:type="dcterms:W3CDTF">2015-01-22T10:04:13Z</dcterms:modified>
</cp:coreProperties>
</file>