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04" autoAdjust="0"/>
  </p:normalViewPr>
  <p:slideViewPr>
    <p:cSldViewPr>
      <p:cViewPr>
        <p:scale>
          <a:sx n="70" d="100"/>
          <a:sy n="70" d="100"/>
        </p:scale>
        <p:origin x="846" y="8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B8AA2-188B-4F19-AA4C-C76AC1A9F078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57264-DE25-4785-990A-A7E78DCFADA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4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57264-DE25-4785-990A-A7E78DCFADA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694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FB0-4C83-44D8-8F76-4DF069FC3742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9D6D-F2F0-459B-9700-B5AAD2B0DFC9}" type="slidenum">
              <a:rPr lang="en-GB" smtClean="0"/>
              <a:t>‹Nr.›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FB0-4C83-44D8-8F76-4DF069FC3742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9D6D-F2F0-459B-9700-B5AAD2B0DFC9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FB0-4C83-44D8-8F76-4DF069FC3742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9D6D-F2F0-459B-9700-B5AAD2B0DFC9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FB0-4C83-44D8-8F76-4DF069FC3742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9D6D-F2F0-459B-9700-B5AAD2B0DFC9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FB0-4C83-44D8-8F76-4DF069FC3742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9D6D-F2F0-459B-9700-B5AAD2B0DFC9}" type="slidenum">
              <a:rPr lang="en-GB" smtClean="0"/>
              <a:t>‹Nr.›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FB0-4C83-44D8-8F76-4DF069FC3742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9D6D-F2F0-459B-9700-B5AAD2B0DFC9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FB0-4C83-44D8-8F76-4DF069FC3742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9D6D-F2F0-459B-9700-B5AAD2B0DFC9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FB0-4C83-44D8-8F76-4DF069FC3742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9D6D-F2F0-459B-9700-B5AAD2B0DFC9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FB0-4C83-44D8-8F76-4DF069FC3742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9D6D-F2F0-459B-9700-B5AAD2B0DFC9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FB0-4C83-44D8-8F76-4DF069FC3742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9D6D-F2F0-459B-9700-B5AAD2B0DFC9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A7FB0-4C83-44D8-8F76-4DF069FC3742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A0B9D6D-F2F0-459B-9700-B5AAD2B0DFC9}" type="slidenum">
              <a:rPr lang="en-GB" smtClean="0"/>
              <a:t>‹Nr.›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79A7FB0-4C83-44D8-8F76-4DF069FC3742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0B9D6D-F2F0-459B-9700-B5AAD2B0DFC9}" type="slidenum">
              <a:rPr lang="en-GB" smtClean="0"/>
              <a:t>‹Nr.›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LBS-App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34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State: /</a:t>
            </a:r>
            <a:r>
              <a:rPr lang="de-DE" dirty="0" err="1" smtClean="0"/>
              <a:t>tab</a:t>
            </a:r>
            <a:r>
              <a:rPr lang="de-DE" dirty="0" smtClean="0"/>
              <a:t>/</a:t>
            </a:r>
            <a:r>
              <a:rPr lang="de-DE" dirty="0" err="1" smtClean="0"/>
              <a:t>task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772817"/>
            <a:ext cx="8939336" cy="5085184"/>
          </a:xfrm>
        </p:spPr>
      </p:pic>
    </p:spTree>
    <p:extLst>
      <p:ext uri="{BB962C8B-B14F-4D97-AF65-F5344CB8AC3E}">
        <p14:creationId xmlns:p14="http://schemas.microsoft.com/office/powerpoint/2010/main" val="253439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State: /</a:t>
            </a:r>
            <a:r>
              <a:rPr lang="de-DE" dirty="0" err="1" smtClean="0"/>
              <a:t>tab</a:t>
            </a:r>
            <a:r>
              <a:rPr lang="de-DE" dirty="0" smtClean="0"/>
              <a:t>/</a:t>
            </a:r>
            <a:r>
              <a:rPr lang="de-DE" dirty="0" err="1" smtClean="0"/>
              <a:t>highscore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8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State: /</a:t>
            </a:r>
            <a:r>
              <a:rPr lang="de-DE" dirty="0" err="1" smtClean="0"/>
              <a:t>tab</a:t>
            </a:r>
            <a:r>
              <a:rPr lang="de-DE" dirty="0" smtClean="0"/>
              <a:t>/</a:t>
            </a:r>
            <a:r>
              <a:rPr lang="de-DE" dirty="0" err="1" smtClean="0"/>
              <a:t>highscores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50906"/>
            <a:ext cx="8229600" cy="1957950"/>
          </a:xfrm>
        </p:spPr>
      </p:pic>
    </p:spTree>
    <p:extLst>
      <p:ext uri="{BB962C8B-B14F-4D97-AF65-F5344CB8AC3E}">
        <p14:creationId xmlns:p14="http://schemas.microsoft.com/office/powerpoint/2010/main" val="426144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State: /</a:t>
            </a:r>
            <a:r>
              <a:rPr lang="de-DE" dirty="0" err="1" smtClean="0"/>
              <a:t>tab</a:t>
            </a:r>
            <a:r>
              <a:rPr lang="de-DE" dirty="0" smtClean="0"/>
              <a:t>/</a:t>
            </a:r>
            <a:r>
              <a:rPr lang="de-DE" dirty="0" err="1" smtClean="0"/>
              <a:t>account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28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State: /</a:t>
            </a:r>
            <a:r>
              <a:rPr lang="de-DE" dirty="0" err="1" smtClean="0"/>
              <a:t>tab</a:t>
            </a:r>
            <a:r>
              <a:rPr lang="de-DE" dirty="0" smtClean="0"/>
              <a:t>/</a:t>
            </a:r>
            <a:r>
              <a:rPr lang="de-DE" dirty="0" err="1" smtClean="0"/>
              <a:t>account</a:t>
            </a:r>
            <a:endParaRPr lang="en-GB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6" y="3062341"/>
            <a:ext cx="8229600" cy="2135081"/>
          </a:xfrm>
        </p:spPr>
      </p:pic>
    </p:spTree>
    <p:extLst>
      <p:ext uri="{BB962C8B-B14F-4D97-AF65-F5344CB8AC3E}">
        <p14:creationId xmlns:p14="http://schemas.microsoft.com/office/powerpoint/2010/main" val="150232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Allgemeiner Ablauf</a:t>
            </a:r>
            <a:endParaRPr lang="en-GB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3591"/>
            <a:ext cx="8229600" cy="2992581"/>
          </a:xfrm>
        </p:spPr>
      </p:pic>
    </p:spTree>
    <p:extLst>
      <p:ext uri="{BB962C8B-B14F-4D97-AF65-F5344CB8AC3E}">
        <p14:creationId xmlns:p14="http://schemas.microsoft.com/office/powerpoint/2010/main" val="251504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State: /</a:t>
            </a:r>
            <a:r>
              <a:rPr lang="de-DE" dirty="0" err="1" smtClean="0"/>
              <a:t>tab</a:t>
            </a:r>
            <a:r>
              <a:rPr lang="de-DE" dirty="0" smtClean="0"/>
              <a:t>/</a:t>
            </a:r>
            <a:r>
              <a:rPr lang="de-DE" dirty="0" err="1" smtClean="0"/>
              <a:t>play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Default-Fall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876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State: /</a:t>
            </a:r>
            <a:r>
              <a:rPr lang="de-DE" dirty="0" err="1" smtClean="0"/>
              <a:t>tab</a:t>
            </a:r>
            <a:r>
              <a:rPr lang="de-DE" dirty="0" smtClean="0"/>
              <a:t>/</a:t>
            </a:r>
            <a:r>
              <a:rPr lang="de-DE" dirty="0" err="1" smtClean="0"/>
              <a:t>play</a:t>
            </a:r>
            <a:endParaRPr lang="en-GB" dirty="0"/>
          </a:p>
        </p:txBody>
      </p:sp>
      <p:pic>
        <p:nvPicPr>
          <p:cNvPr id="5" name="Inhaltsplatzhalt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16832"/>
            <a:ext cx="885698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4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State: /</a:t>
            </a:r>
            <a:r>
              <a:rPr lang="de-DE" dirty="0" err="1" smtClean="0"/>
              <a:t>tab</a:t>
            </a:r>
            <a:r>
              <a:rPr lang="de-DE" dirty="0" smtClean="0"/>
              <a:t>/</a:t>
            </a:r>
            <a:r>
              <a:rPr lang="de-DE" dirty="0" err="1" smtClean="0"/>
              <a:t>game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4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State: /</a:t>
            </a:r>
            <a:r>
              <a:rPr lang="de-DE" dirty="0" err="1" smtClean="0"/>
              <a:t>tab</a:t>
            </a:r>
            <a:r>
              <a:rPr lang="de-DE" dirty="0" smtClean="0"/>
              <a:t>/</a:t>
            </a:r>
            <a:r>
              <a:rPr lang="de-DE" dirty="0" err="1" smtClean="0"/>
              <a:t>game</a:t>
            </a:r>
            <a:endParaRPr lang="en-GB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nhaltsplatzhalt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124728" cy="691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4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State: /</a:t>
            </a:r>
            <a:r>
              <a:rPr lang="de-DE" dirty="0" err="1" smtClean="0"/>
              <a:t>tab</a:t>
            </a:r>
            <a:r>
              <a:rPr lang="de-DE" dirty="0" smtClean="0"/>
              <a:t>/</a:t>
            </a:r>
            <a:r>
              <a:rPr lang="de-DE" dirty="0" err="1" smtClean="0"/>
              <a:t>tasks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96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State: /</a:t>
            </a:r>
            <a:r>
              <a:rPr lang="de-DE" dirty="0" err="1" smtClean="0"/>
              <a:t>tab</a:t>
            </a:r>
            <a:r>
              <a:rPr lang="de-DE" dirty="0" smtClean="0"/>
              <a:t>/</a:t>
            </a:r>
            <a:r>
              <a:rPr lang="de-DE" dirty="0" err="1" smtClean="0"/>
              <a:t>tasks</a:t>
            </a:r>
            <a:endParaRPr lang="en-GB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0888"/>
            <a:ext cx="9144000" cy="4032448"/>
          </a:xfrm>
        </p:spPr>
      </p:pic>
    </p:spTree>
    <p:extLst>
      <p:ext uri="{BB962C8B-B14F-4D97-AF65-F5344CB8AC3E}">
        <p14:creationId xmlns:p14="http://schemas.microsoft.com/office/powerpoint/2010/main" val="124792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State: /</a:t>
            </a:r>
            <a:r>
              <a:rPr lang="de-DE" dirty="0" err="1" smtClean="0"/>
              <a:t>tab</a:t>
            </a:r>
            <a:r>
              <a:rPr lang="de-DE" dirty="0" smtClean="0"/>
              <a:t>/</a:t>
            </a:r>
            <a:r>
              <a:rPr lang="de-DE" dirty="0" err="1" smtClean="0"/>
              <a:t>task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8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53</Words>
  <Application>Microsoft Office PowerPoint</Application>
  <PresentationFormat>Bildschirmpräsentation (4:3)</PresentationFormat>
  <Paragraphs>16</Paragraphs>
  <Slides>14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Hyperion</vt:lpstr>
      <vt:lpstr>LBS-App</vt:lpstr>
      <vt:lpstr>Allgemeiner Ablauf</vt:lpstr>
      <vt:lpstr>State: /tab/play</vt:lpstr>
      <vt:lpstr>State: /tab/play</vt:lpstr>
      <vt:lpstr>State: /tab/game</vt:lpstr>
      <vt:lpstr>State: /tab/game</vt:lpstr>
      <vt:lpstr>State: /tab/tasks</vt:lpstr>
      <vt:lpstr>State: /tab/tasks</vt:lpstr>
      <vt:lpstr>State: /tab/task</vt:lpstr>
      <vt:lpstr>State: /tab/task</vt:lpstr>
      <vt:lpstr>State: /tab/highscore</vt:lpstr>
      <vt:lpstr>State: /tab/highscores</vt:lpstr>
      <vt:lpstr>State: /tab/account</vt:lpstr>
      <vt:lpstr>State: /tab/account</vt:lpstr>
    </vt:vector>
  </TitlesOfParts>
  <Company>Frankfurt School of Finance &amp; Management gGmbH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Frankfurt School</dc:creator>
  <cp:lastModifiedBy>Frankfurt School</cp:lastModifiedBy>
  <cp:revision>16</cp:revision>
  <dcterms:created xsi:type="dcterms:W3CDTF">2015-01-21T10:02:23Z</dcterms:created>
  <dcterms:modified xsi:type="dcterms:W3CDTF">2015-05-12T14:01:01Z</dcterms:modified>
</cp:coreProperties>
</file>