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3X6amWFlDcUAZzLt66wwsYKa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6034E3-55E9-4E01-858D-EDCF27A9AEAA}">
  <a:tblStyle styleId="{606034E3-55E9-4E01-858D-EDCF27A9AE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89088f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d89088f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e421b75464359a8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e421b75464359a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421b75464359a8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421b75464359a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d89088fc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d89088f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d89088fc9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 Saver App</a:t>
            </a:r>
            <a:endParaRPr/>
          </a:p>
        </p:txBody>
      </p:sp>
      <p:sp>
        <p:nvSpPr>
          <p:cNvPr id="85" name="Google Shape;85;gfd89088fc9_0_0"/>
          <p:cNvSpPr txBox="1"/>
          <p:nvPr>
            <p:ph idx="1" type="subTitle"/>
          </p:nvPr>
        </p:nvSpPr>
        <p:spPr>
          <a:xfrm>
            <a:off x="1524000" y="3602059"/>
            <a:ext cx="9144000" cy="28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Einar Arvizu Gil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A01350870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Mobile app Development Project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Repository: https://github.com/EinarAG56/LightSaverApp.git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1262008" y="419310"/>
            <a:ext cx="3030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Description 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7787810" y="321216"/>
            <a:ext cx="3030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 Status </a:t>
            </a:r>
            <a:endParaRPr/>
          </a:p>
        </p:txBody>
      </p:sp>
      <p:cxnSp>
        <p:nvCxnSpPr>
          <p:cNvPr id="92" name="Google Shape;92;p1"/>
          <p:cNvCxnSpPr/>
          <p:nvPr/>
        </p:nvCxnSpPr>
        <p:spPr>
          <a:xfrm>
            <a:off x="5661060" y="233737"/>
            <a:ext cx="0" cy="639052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162674" y="3439369"/>
            <a:ext cx="118666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 txBox="1"/>
          <p:nvPr/>
        </p:nvSpPr>
        <p:spPr>
          <a:xfrm>
            <a:off x="1291117" y="3644181"/>
            <a:ext cx="2457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Re-plan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8035674" y="3527458"/>
            <a:ext cx="2363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Google Shape;96;p1"/>
          <p:cNvGraphicFramePr/>
          <p:nvPr/>
        </p:nvGraphicFramePr>
        <p:xfrm>
          <a:off x="5752578" y="7886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{606034E3-55E9-4E01-858D-EDCF27A9AEAA}</a:tableStyleId>
              </a:tblPr>
              <a:tblGrid>
                <a:gridCol w="1027225"/>
                <a:gridCol w="1027225"/>
                <a:gridCol w="1027225"/>
                <a:gridCol w="1027225"/>
              </a:tblGrid>
              <a:tr h="47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 Story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Comments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Hours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Progress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Progress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On/Off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Progress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Bright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Progress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7" name="Google Shape;97;p1"/>
          <p:cNvSpPr txBox="1"/>
          <p:nvPr/>
        </p:nvSpPr>
        <p:spPr>
          <a:xfrm>
            <a:off x="10046220" y="1193800"/>
            <a:ext cx="1739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US. 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Completed.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progress.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Started. 0 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6597050" y="4601650"/>
            <a:ext cx="1739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Microcontroller web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819050" y="3835841"/>
            <a:ext cx="12953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0253185" y="3815159"/>
            <a:ext cx="12953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170987" y="4587656"/>
            <a:ext cx="1295400" cy="13559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634238" y="1123413"/>
            <a:ext cx="4286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Develop a mobile application that can read a light sensor and can determine the best time to turn on/turn off one or many light bulbs.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581851" y="4557635"/>
            <a:ext cx="4527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 do: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 transfer from app to microcontroller and vise versa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Add light sensor and test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421b75464359a8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Prototyping</a:t>
            </a:r>
            <a:endParaRPr/>
          </a:p>
        </p:txBody>
      </p:sp>
      <p:pic>
        <p:nvPicPr>
          <p:cNvPr id="109" name="Google Shape;109;g7e421b75464359a8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65" y="1690825"/>
            <a:ext cx="2244173" cy="48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7e421b75464359a8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882" y="1690825"/>
            <a:ext cx="2244173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7e421b75464359a8_3"/>
          <p:cNvSpPr txBox="1"/>
          <p:nvPr/>
        </p:nvSpPr>
        <p:spPr>
          <a:xfrm>
            <a:off x="6051676" y="2251066"/>
            <a:ext cx="51321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App quick design made with thunkable: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Bright and notification variable must maintain after turn on or turn off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421b75464359a8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 design</a:t>
            </a:r>
            <a:endParaRPr/>
          </a:p>
        </p:txBody>
      </p:sp>
      <p:pic>
        <p:nvPicPr>
          <p:cNvPr id="117" name="Google Shape;117;g7e421b75464359a8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43225"/>
            <a:ext cx="2244173" cy="48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7e421b75464359a8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903" y="1843225"/>
            <a:ext cx="2244173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7e421b75464359a8_10"/>
          <p:cNvSpPr txBox="1"/>
          <p:nvPr/>
        </p:nvSpPr>
        <p:spPr>
          <a:xfrm>
            <a:off x="6593601" y="2069735"/>
            <a:ext cx="44391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All buttons save the values on variables to be send to a microcontroller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To do: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Data transfer to the microcontroller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d89088fc9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Microcontroller</a:t>
            </a:r>
            <a:endParaRPr/>
          </a:p>
        </p:txBody>
      </p:sp>
      <p:sp>
        <p:nvSpPr>
          <p:cNvPr id="125" name="Google Shape;125;gfd89088fc9_0_5"/>
          <p:cNvSpPr txBox="1"/>
          <p:nvPr/>
        </p:nvSpPr>
        <p:spPr>
          <a:xfrm>
            <a:off x="5654850" y="1849850"/>
            <a:ext cx="5955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The Esp8266 is a microcontroller with an internet module. It can process information and have outputs and inputs for physical devices.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ToDO: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Add light sensor and testing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Add web server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Add connectivity to mobile app</a:t>
            </a:r>
            <a:endParaRPr sz="2500"/>
          </a:p>
        </p:txBody>
      </p:sp>
      <p:pic>
        <p:nvPicPr>
          <p:cNvPr id="126" name="Google Shape;126;gfd89088fc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50" y="1978575"/>
            <a:ext cx="5402995" cy="405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2021-11-03T01:05:35Z</dcterms:created>
  <dc:creator>Luis Carranza</dc:creator>
</cp:coreProperties>
</file>