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PT Sans Narrow"/>
      <p:regular r:id="rId12"/>
      <p:bold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AF738BB-97B4-4660-9910-74BFFC2648BA}">
  <a:tblStyle styleId="{8AF738BB-97B4-4660-9910-74BFFC2648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PTSansNarrow-bold.fntdata"/><Relationship Id="rId12" Type="http://schemas.openxmlformats.org/officeDocument/2006/relationships/font" Target="fonts/PTSansNarrow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072ef4f9e947cd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072ef4f9e947cd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a072ef4f9e947cd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a072ef4f9e947cd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072ef4f9e947cd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a072ef4f9e947cd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a072ef4f9e947cd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a072ef4f9e947cd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3650" y="2060539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Light saver app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Mobile app project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Problem to solve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Develop a mobile application that can connect to a sensor and actuator to perform a desired activity that can be useful for the user.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0783" y="2234075"/>
            <a:ext cx="3502424" cy="233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Description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93733" y="1259401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Develop a mobile application that can read a light sensor and can determine the best time to turn on/turn off one or many light bulbs.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0400" y="2281896"/>
            <a:ext cx="3803200" cy="253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Material to use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Application developed for android user.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Light sensor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Relays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Bulbs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8045" y="1714045"/>
            <a:ext cx="2854975" cy="285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User Stories</a:t>
            </a:r>
            <a:endParaRPr/>
          </a:p>
        </p:txBody>
      </p:sp>
      <p:graphicFrame>
        <p:nvGraphicFramePr>
          <p:cNvPr id="94" name="Google Shape;94;p17"/>
          <p:cNvGraphicFramePr/>
          <p:nvPr/>
        </p:nvGraphicFramePr>
        <p:xfrm>
          <a:off x="1096113" y="15352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{8AF738BB-97B4-4660-9910-74BFFC2648BA}</a:tableStyleId>
              </a:tblPr>
              <a:tblGrid>
                <a:gridCol w="2306925"/>
                <a:gridCol w="2306925"/>
                <a:gridCol w="2306925"/>
              </a:tblGrid>
              <a:tr h="67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As user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change light time notification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To control my desired hour to save energy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4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As user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turn on light bulbs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to have light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4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As user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turn off ligth bulbs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to save enrgy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4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As user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control light intesity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to make it more bright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4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As user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add bulbs switches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to have independent light bulbs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