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6/27/2020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6/27/2020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6/27/2020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Manual de Usuario</a:t>
            </a:r>
            <a:br>
              <a:rPr lang="es-MX" dirty="0" smtClean="0"/>
            </a:br>
            <a:r>
              <a:rPr lang="es-MX" dirty="0" smtClean="0"/>
              <a:t>App Mobile UCE</a:t>
            </a:r>
            <a:endParaRPr lang="es-ES" dirty="0"/>
          </a:p>
        </p:txBody>
      </p:sp>
      <p:sp>
        <p:nvSpPr>
          <p:cNvPr id="3" name="Subtítulo 2"/>
          <p:cNvSpPr>
            <a:spLocks noGrp="1"/>
          </p:cNvSpPr>
          <p:nvPr>
            <p:ph type="subTitle" idx="1"/>
          </p:nvPr>
        </p:nvSpPr>
        <p:spPr/>
        <p:txBody>
          <a:bodyPr/>
          <a:lstStyle/>
          <a:p>
            <a:r>
              <a:rPr lang="es-MX" dirty="0" smtClean="0"/>
              <a:t>Einar David Villarroel Vargas</a:t>
            </a:r>
            <a:endParaRPr lang="es-ES" dirty="0"/>
          </a:p>
        </p:txBody>
      </p:sp>
    </p:spTree>
    <p:extLst>
      <p:ext uri="{BB962C8B-B14F-4D97-AF65-F5344CB8AC3E}">
        <p14:creationId xmlns:p14="http://schemas.microsoft.com/office/powerpoint/2010/main" val="314920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77917" y="4925003"/>
            <a:ext cx="10572000" cy="877887"/>
          </a:xfrm>
        </p:spPr>
        <p:txBody>
          <a:bodyPr/>
          <a:lstStyle/>
          <a:p>
            <a:r>
              <a:rPr lang="es-MX" sz="4400" dirty="0" smtClean="0"/>
              <a:t>Onboarding</a:t>
            </a:r>
            <a:endParaRPr lang="es-ES" sz="4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548" y="0"/>
            <a:ext cx="2519768" cy="4925003"/>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316" y="0"/>
            <a:ext cx="2508715" cy="4925003"/>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031" y="0"/>
            <a:ext cx="2543240" cy="4925003"/>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011" y="0"/>
            <a:ext cx="2563148" cy="4925003"/>
          </a:xfrm>
          <a:prstGeom prst="rect">
            <a:avLst/>
          </a:prstGeom>
        </p:spPr>
      </p:pic>
      <p:sp>
        <p:nvSpPr>
          <p:cNvPr id="9" name="Subtítulo 2"/>
          <p:cNvSpPr>
            <a:spLocks noGrp="1"/>
          </p:cNvSpPr>
          <p:nvPr>
            <p:ph type="subTitle" idx="1"/>
          </p:nvPr>
        </p:nvSpPr>
        <p:spPr>
          <a:xfrm>
            <a:off x="777917" y="5802889"/>
            <a:ext cx="10572000" cy="710205"/>
          </a:xfrm>
        </p:spPr>
        <p:txBody>
          <a:bodyPr>
            <a:normAutofit/>
          </a:bodyPr>
          <a:lstStyle/>
          <a:p>
            <a:r>
              <a:rPr lang="es-MX" dirty="0" smtClean="0"/>
              <a:t>Este es el Onboarding de la aplicación, en la cual se muestra una serie de información sobre la App, para continuar debe presionar el botón </a:t>
            </a:r>
            <a:r>
              <a:rPr lang="es-MX" dirty="0" err="1" smtClean="0"/>
              <a:t>Next</a:t>
            </a:r>
            <a:r>
              <a:rPr lang="es-MX" dirty="0" smtClean="0"/>
              <a:t>, para regresar debe presionar </a:t>
            </a:r>
            <a:r>
              <a:rPr lang="es-MX" dirty="0" err="1" smtClean="0"/>
              <a:t>Prev</a:t>
            </a:r>
            <a:endParaRPr lang="es-ES" dirty="0"/>
          </a:p>
        </p:txBody>
      </p:sp>
      <p:sp>
        <p:nvSpPr>
          <p:cNvPr id="10" name="Rectángulo redondeado 9"/>
          <p:cNvSpPr/>
          <p:nvPr/>
        </p:nvSpPr>
        <p:spPr>
          <a:xfrm>
            <a:off x="8914274" y="4364965"/>
            <a:ext cx="511457" cy="172529"/>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redondeado 10"/>
          <p:cNvSpPr/>
          <p:nvPr/>
        </p:nvSpPr>
        <p:spPr>
          <a:xfrm>
            <a:off x="10401063" y="4364965"/>
            <a:ext cx="511457" cy="172529"/>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12" name="Conector recto de flecha 11"/>
          <p:cNvCxnSpPr/>
          <p:nvPr/>
        </p:nvCxnSpPr>
        <p:spPr>
          <a:xfrm flipV="1">
            <a:off x="10912520" y="3945826"/>
            <a:ext cx="356460" cy="41774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Subtítulo 2"/>
          <p:cNvSpPr txBox="1">
            <a:spLocks/>
          </p:cNvSpPr>
          <p:nvPr/>
        </p:nvSpPr>
        <p:spPr>
          <a:xfrm>
            <a:off x="11268980" y="3618908"/>
            <a:ext cx="732314" cy="495509"/>
          </a:xfrm>
          <a:prstGeom prst="rect">
            <a:avLst/>
          </a:prstGeom>
          <a:effectLst>
            <a:outerShdw blurRad="50800" dir="14400000">
              <a:srgbClr val="000000">
                <a:alpha val="40000"/>
              </a:srgbClr>
            </a:outerShdw>
          </a:effectLst>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Botón </a:t>
            </a:r>
            <a:r>
              <a:rPr lang="es-MX" dirty="0" err="1" smtClean="0"/>
              <a:t>Next</a:t>
            </a:r>
            <a:endParaRPr lang="es-ES" dirty="0"/>
          </a:p>
        </p:txBody>
      </p:sp>
      <p:cxnSp>
        <p:nvCxnSpPr>
          <p:cNvPr id="14" name="Conector recto de flecha 13"/>
          <p:cNvCxnSpPr/>
          <p:nvPr/>
        </p:nvCxnSpPr>
        <p:spPr>
          <a:xfrm flipV="1">
            <a:off x="9464310" y="2717321"/>
            <a:ext cx="1804670" cy="164485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Subtítulo 2"/>
          <p:cNvSpPr txBox="1">
            <a:spLocks/>
          </p:cNvSpPr>
          <p:nvPr/>
        </p:nvSpPr>
        <p:spPr>
          <a:xfrm>
            <a:off x="11198884" y="2470352"/>
            <a:ext cx="732314" cy="495509"/>
          </a:xfrm>
          <a:prstGeom prst="rect">
            <a:avLst/>
          </a:prstGeom>
          <a:effectLst>
            <a:outerShdw blurRad="50800" dir="14400000">
              <a:srgbClr val="000000">
                <a:alpha val="40000"/>
              </a:srgbClr>
            </a:outerShdw>
          </a:effectLst>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Botón </a:t>
            </a:r>
            <a:r>
              <a:rPr lang="es-MX" dirty="0" err="1" smtClean="0"/>
              <a:t>Prev</a:t>
            </a:r>
            <a:endParaRPr lang="es-ES" dirty="0"/>
          </a:p>
        </p:txBody>
      </p:sp>
    </p:spTree>
    <p:extLst>
      <p:ext uri="{BB962C8B-B14F-4D97-AF65-F5344CB8AC3E}">
        <p14:creationId xmlns:p14="http://schemas.microsoft.com/office/powerpoint/2010/main" val="368512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47708" y="4900266"/>
            <a:ext cx="10572000" cy="877887"/>
          </a:xfrm>
        </p:spPr>
        <p:txBody>
          <a:bodyPr/>
          <a:lstStyle/>
          <a:p>
            <a:r>
              <a:rPr lang="es-MX" sz="4400" dirty="0" smtClean="0"/>
              <a:t>Pantalla Login</a:t>
            </a:r>
            <a:endParaRPr lang="es-ES" sz="4400" dirty="0"/>
          </a:p>
        </p:txBody>
      </p:sp>
      <p:sp>
        <p:nvSpPr>
          <p:cNvPr id="9" name="Subtítulo 2"/>
          <p:cNvSpPr>
            <a:spLocks noGrp="1"/>
          </p:cNvSpPr>
          <p:nvPr>
            <p:ph type="subTitle" idx="1"/>
          </p:nvPr>
        </p:nvSpPr>
        <p:spPr>
          <a:xfrm>
            <a:off x="947708" y="5812581"/>
            <a:ext cx="10572000" cy="710205"/>
          </a:xfrm>
        </p:spPr>
        <p:txBody>
          <a:bodyPr>
            <a:normAutofit/>
          </a:bodyPr>
          <a:lstStyle/>
          <a:p>
            <a:r>
              <a:rPr lang="es-MX" dirty="0" smtClean="0"/>
              <a:t>Esta es la pantalla Login de la aplicación, la cual el usuario debe poseer las credenciales para poder ingresar.</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912" y="0"/>
            <a:ext cx="2539549" cy="494973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310" y="1"/>
            <a:ext cx="2634195" cy="4949737"/>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3505" y="0"/>
            <a:ext cx="2540407" cy="4925002"/>
          </a:xfrm>
          <a:prstGeom prst="rect">
            <a:avLst/>
          </a:prstGeom>
        </p:spPr>
      </p:pic>
      <p:cxnSp>
        <p:nvCxnSpPr>
          <p:cNvPr id="13" name="Conector recto de flecha 12"/>
          <p:cNvCxnSpPr/>
          <p:nvPr/>
        </p:nvCxnSpPr>
        <p:spPr>
          <a:xfrm flipH="1" flipV="1">
            <a:off x="1570520" y="4146883"/>
            <a:ext cx="853436" cy="497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Subtítulo 2"/>
          <p:cNvSpPr txBox="1">
            <a:spLocks/>
          </p:cNvSpPr>
          <p:nvPr/>
        </p:nvSpPr>
        <p:spPr>
          <a:xfrm>
            <a:off x="394150" y="3730314"/>
            <a:ext cx="1716631" cy="71020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Botón Login</a:t>
            </a:r>
            <a:endParaRPr lang="es-ES" dirty="0"/>
          </a:p>
        </p:txBody>
      </p:sp>
      <p:sp>
        <p:nvSpPr>
          <p:cNvPr id="16" name="Rectángulo redondeado 15"/>
          <p:cNvSpPr/>
          <p:nvPr/>
        </p:nvSpPr>
        <p:spPr>
          <a:xfrm>
            <a:off x="5210837" y="3355675"/>
            <a:ext cx="511457" cy="172529"/>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17" name="Conector recto de flecha 16"/>
          <p:cNvCxnSpPr/>
          <p:nvPr/>
        </p:nvCxnSpPr>
        <p:spPr>
          <a:xfrm flipH="1" flipV="1">
            <a:off x="1915064" y="2801232"/>
            <a:ext cx="3263281" cy="63267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Subtítulo 2"/>
          <p:cNvSpPr txBox="1">
            <a:spLocks/>
          </p:cNvSpPr>
          <p:nvPr/>
        </p:nvSpPr>
        <p:spPr>
          <a:xfrm>
            <a:off x="580186" y="2375273"/>
            <a:ext cx="1716631" cy="71020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Mensaje de Error</a:t>
            </a:r>
            <a:endParaRPr lang="es-ES" dirty="0"/>
          </a:p>
        </p:txBody>
      </p:sp>
      <p:sp>
        <p:nvSpPr>
          <p:cNvPr id="21" name="Rectángulo redondeado 20"/>
          <p:cNvSpPr/>
          <p:nvPr/>
        </p:nvSpPr>
        <p:spPr>
          <a:xfrm>
            <a:off x="7751244" y="3528203"/>
            <a:ext cx="2013858" cy="273623"/>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2" name="Rectángulo redondeado 21"/>
          <p:cNvSpPr/>
          <p:nvPr/>
        </p:nvSpPr>
        <p:spPr>
          <a:xfrm>
            <a:off x="7751244" y="3928825"/>
            <a:ext cx="2013858" cy="27002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23" name="Conector recto de flecha 22"/>
          <p:cNvCxnSpPr/>
          <p:nvPr/>
        </p:nvCxnSpPr>
        <p:spPr>
          <a:xfrm flipV="1">
            <a:off x="9764276" y="2866940"/>
            <a:ext cx="475279" cy="73536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Subtítulo 2"/>
          <p:cNvSpPr txBox="1">
            <a:spLocks/>
          </p:cNvSpPr>
          <p:nvPr/>
        </p:nvSpPr>
        <p:spPr>
          <a:xfrm>
            <a:off x="10239555" y="2371430"/>
            <a:ext cx="1716631" cy="49550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Ci del Usuario</a:t>
            </a:r>
            <a:endParaRPr lang="es-ES" dirty="0"/>
          </a:p>
        </p:txBody>
      </p:sp>
      <p:sp>
        <p:nvSpPr>
          <p:cNvPr id="26" name="Subtítulo 2"/>
          <p:cNvSpPr txBox="1">
            <a:spLocks/>
          </p:cNvSpPr>
          <p:nvPr/>
        </p:nvSpPr>
        <p:spPr>
          <a:xfrm>
            <a:off x="10290793" y="3106792"/>
            <a:ext cx="1716631" cy="495509"/>
          </a:xfrm>
          <a:prstGeom prst="rect">
            <a:avLst/>
          </a:prstGeom>
          <a:effectLst>
            <a:outerShdw blurRad="50800" dir="14400000">
              <a:srgbClr val="000000">
                <a:alpha val="40000"/>
              </a:srgbClr>
            </a:outerShdw>
          </a:effectLst>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Contraseña del Usuario</a:t>
            </a:r>
            <a:endParaRPr lang="es-ES" dirty="0"/>
          </a:p>
        </p:txBody>
      </p:sp>
      <p:cxnSp>
        <p:nvCxnSpPr>
          <p:cNvPr id="27" name="Conector recto de flecha 26"/>
          <p:cNvCxnSpPr/>
          <p:nvPr/>
        </p:nvCxnSpPr>
        <p:spPr>
          <a:xfrm flipV="1">
            <a:off x="9764275" y="3336491"/>
            <a:ext cx="475279" cy="73536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Rectángulo redondeado 27"/>
          <p:cNvSpPr/>
          <p:nvPr/>
        </p:nvSpPr>
        <p:spPr>
          <a:xfrm>
            <a:off x="2565726" y="4520997"/>
            <a:ext cx="2150447" cy="24638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70911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554" y="0"/>
            <a:ext cx="2523055" cy="4925003"/>
          </a:xfrm>
          <a:prstGeom prst="rect">
            <a:avLst/>
          </a:prstGeom>
        </p:spPr>
      </p:pic>
      <p:sp>
        <p:nvSpPr>
          <p:cNvPr id="2" name="Título 1"/>
          <p:cNvSpPr>
            <a:spLocks noGrp="1"/>
          </p:cNvSpPr>
          <p:nvPr>
            <p:ph type="ctrTitle"/>
          </p:nvPr>
        </p:nvSpPr>
        <p:spPr>
          <a:xfrm>
            <a:off x="967698" y="4925002"/>
            <a:ext cx="10572000" cy="877887"/>
          </a:xfrm>
        </p:spPr>
        <p:txBody>
          <a:bodyPr/>
          <a:lstStyle/>
          <a:p>
            <a:r>
              <a:rPr lang="es-MX" sz="4400" dirty="0" smtClean="0"/>
              <a:t>Pantalla Home</a:t>
            </a:r>
            <a:endParaRPr lang="es-ES" sz="4400" dirty="0"/>
          </a:p>
        </p:txBody>
      </p:sp>
      <p:sp>
        <p:nvSpPr>
          <p:cNvPr id="9" name="Subtítulo 2"/>
          <p:cNvSpPr>
            <a:spLocks noGrp="1"/>
          </p:cNvSpPr>
          <p:nvPr>
            <p:ph type="subTitle" idx="1"/>
          </p:nvPr>
        </p:nvSpPr>
        <p:spPr>
          <a:xfrm>
            <a:off x="1028083" y="5808827"/>
            <a:ext cx="10572000" cy="710205"/>
          </a:xfrm>
        </p:spPr>
        <p:txBody>
          <a:bodyPr>
            <a:normAutofit/>
          </a:bodyPr>
          <a:lstStyle/>
          <a:p>
            <a:r>
              <a:rPr lang="es-MX" dirty="0" smtClean="0"/>
              <a:t>Esta es la pantalla Home de la aplicación, el usuario puede Ver el nombre y la descripción de la pagina. </a:t>
            </a:r>
            <a:endParaRPr lang="es-ES" dirty="0"/>
          </a:p>
        </p:txBody>
      </p:sp>
      <p:sp>
        <p:nvSpPr>
          <p:cNvPr id="16" name="Rectángulo redondeado 15"/>
          <p:cNvSpPr/>
          <p:nvPr/>
        </p:nvSpPr>
        <p:spPr>
          <a:xfrm>
            <a:off x="6033073" y="3145000"/>
            <a:ext cx="1936547" cy="58531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17" name="Conector recto de flecha 16"/>
          <p:cNvCxnSpPr>
            <a:stCxn id="16" idx="1"/>
          </p:cNvCxnSpPr>
          <p:nvPr/>
        </p:nvCxnSpPr>
        <p:spPr>
          <a:xfrm flipH="1" flipV="1">
            <a:off x="4727460" y="3106792"/>
            <a:ext cx="1305613" cy="33086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Subtítulo 2"/>
          <p:cNvSpPr txBox="1">
            <a:spLocks/>
          </p:cNvSpPr>
          <p:nvPr/>
        </p:nvSpPr>
        <p:spPr>
          <a:xfrm>
            <a:off x="3410453" y="2727452"/>
            <a:ext cx="1716631" cy="71020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Descripción</a:t>
            </a:r>
            <a:endParaRPr lang="es-ES" dirty="0"/>
          </a:p>
        </p:txBody>
      </p:sp>
      <p:sp>
        <p:nvSpPr>
          <p:cNvPr id="21" name="Rectángulo redondeado 20"/>
          <p:cNvSpPr/>
          <p:nvPr/>
        </p:nvSpPr>
        <p:spPr>
          <a:xfrm>
            <a:off x="5994418" y="2866939"/>
            <a:ext cx="2013858" cy="273623"/>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23" name="Conector recto de flecha 22"/>
          <p:cNvCxnSpPr/>
          <p:nvPr/>
        </p:nvCxnSpPr>
        <p:spPr>
          <a:xfrm flipV="1">
            <a:off x="8012175" y="2268389"/>
            <a:ext cx="475279" cy="73536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Subtítulo 2"/>
          <p:cNvSpPr txBox="1">
            <a:spLocks/>
          </p:cNvSpPr>
          <p:nvPr/>
        </p:nvSpPr>
        <p:spPr>
          <a:xfrm>
            <a:off x="8478387" y="2020633"/>
            <a:ext cx="1716631" cy="495509"/>
          </a:xfrm>
          <a:prstGeom prst="rect">
            <a:avLst/>
          </a:prstGeom>
          <a:effectLst>
            <a:outerShdw blurRad="50800" dir="14400000">
              <a:srgbClr val="000000">
                <a:alpha val="40000"/>
              </a:srgbClr>
            </a:outerShdw>
          </a:effectLst>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Nombre de la Iglesia</a:t>
            </a:r>
            <a:endParaRPr lang="es-ES" dirty="0"/>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42755" cy="4919064"/>
          </a:xfrm>
          <a:prstGeom prst="rect">
            <a:avLst/>
          </a:prstGeom>
        </p:spPr>
      </p:pic>
      <p:sp>
        <p:nvSpPr>
          <p:cNvPr id="24" name="Rectángulo redondeado 23"/>
          <p:cNvSpPr/>
          <p:nvPr/>
        </p:nvSpPr>
        <p:spPr>
          <a:xfrm>
            <a:off x="0" y="185953"/>
            <a:ext cx="1725283" cy="36915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7370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469" y="0"/>
            <a:ext cx="2520013" cy="4919064"/>
          </a:xfrm>
          <a:prstGeom prst="rect">
            <a:avLst/>
          </a:prstGeom>
        </p:spPr>
      </p:pic>
      <p:sp>
        <p:nvSpPr>
          <p:cNvPr id="2" name="Título 1"/>
          <p:cNvSpPr>
            <a:spLocks noGrp="1"/>
          </p:cNvSpPr>
          <p:nvPr>
            <p:ph type="ctrTitle"/>
          </p:nvPr>
        </p:nvSpPr>
        <p:spPr>
          <a:xfrm>
            <a:off x="967698" y="4925002"/>
            <a:ext cx="10572000" cy="877887"/>
          </a:xfrm>
        </p:spPr>
        <p:txBody>
          <a:bodyPr/>
          <a:lstStyle/>
          <a:p>
            <a:r>
              <a:rPr lang="es-MX" sz="4400" dirty="0" smtClean="0"/>
              <a:t>Pantalla Mi Perfil</a:t>
            </a:r>
            <a:endParaRPr lang="es-ES" sz="4400" dirty="0"/>
          </a:p>
        </p:txBody>
      </p:sp>
      <p:sp>
        <p:nvSpPr>
          <p:cNvPr id="9" name="Subtítulo 2"/>
          <p:cNvSpPr>
            <a:spLocks noGrp="1"/>
          </p:cNvSpPr>
          <p:nvPr>
            <p:ph type="subTitle" idx="1"/>
          </p:nvPr>
        </p:nvSpPr>
        <p:spPr>
          <a:xfrm>
            <a:off x="1028083" y="5808827"/>
            <a:ext cx="10572000" cy="710205"/>
          </a:xfrm>
        </p:spPr>
        <p:txBody>
          <a:bodyPr>
            <a:normAutofit/>
          </a:bodyPr>
          <a:lstStyle/>
          <a:p>
            <a:r>
              <a:rPr lang="es-MX" dirty="0" smtClean="0"/>
              <a:t>Esta es la pantalla Mi Perfil de la aplicación, el usuario puede Ver sus datos personales registrados en la base de datos.</a:t>
            </a:r>
            <a:endParaRPr lang="es-ES" dirty="0"/>
          </a:p>
        </p:txBody>
      </p:sp>
      <p:sp>
        <p:nvSpPr>
          <p:cNvPr id="16" name="Rectángulo redondeado 15"/>
          <p:cNvSpPr/>
          <p:nvPr/>
        </p:nvSpPr>
        <p:spPr>
          <a:xfrm>
            <a:off x="5946625" y="1043796"/>
            <a:ext cx="2125751" cy="188918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17" name="Conector recto de flecha 16"/>
          <p:cNvCxnSpPr>
            <a:stCxn id="16" idx="1"/>
          </p:cNvCxnSpPr>
          <p:nvPr/>
        </p:nvCxnSpPr>
        <p:spPr>
          <a:xfrm flipH="1">
            <a:off x="5089435" y="1988389"/>
            <a:ext cx="857190" cy="64768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Subtítulo 2"/>
          <p:cNvSpPr txBox="1">
            <a:spLocks/>
          </p:cNvSpPr>
          <p:nvPr/>
        </p:nvSpPr>
        <p:spPr>
          <a:xfrm>
            <a:off x="3720821" y="2673686"/>
            <a:ext cx="1716631" cy="71020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Información del Usuario</a:t>
            </a:r>
            <a:endParaRPr lang="es-ES" dirty="0"/>
          </a:p>
        </p:txBody>
      </p:sp>
      <p:pic>
        <p:nvPicPr>
          <p:cNvPr id="14" name="Imagen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42755" cy="4919064"/>
          </a:xfrm>
          <a:prstGeom prst="rect">
            <a:avLst/>
          </a:prstGeom>
        </p:spPr>
      </p:pic>
      <p:sp>
        <p:nvSpPr>
          <p:cNvPr id="15" name="Rectángulo redondeado 14"/>
          <p:cNvSpPr/>
          <p:nvPr/>
        </p:nvSpPr>
        <p:spPr>
          <a:xfrm>
            <a:off x="0" y="531009"/>
            <a:ext cx="1725283" cy="36915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93249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507" y="0"/>
            <a:ext cx="2462869" cy="4919064"/>
          </a:xfrm>
          <a:prstGeom prst="rect">
            <a:avLst/>
          </a:prstGeom>
        </p:spPr>
      </p:pic>
      <p:sp>
        <p:nvSpPr>
          <p:cNvPr id="2" name="Título 1"/>
          <p:cNvSpPr>
            <a:spLocks noGrp="1"/>
          </p:cNvSpPr>
          <p:nvPr>
            <p:ph type="ctrTitle"/>
          </p:nvPr>
        </p:nvSpPr>
        <p:spPr>
          <a:xfrm>
            <a:off x="967698" y="4925002"/>
            <a:ext cx="10572000" cy="877887"/>
          </a:xfrm>
        </p:spPr>
        <p:txBody>
          <a:bodyPr/>
          <a:lstStyle/>
          <a:p>
            <a:r>
              <a:rPr lang="es-MX" sz="4400" dirty="0" smtClean="0"/>
              <a:t>Pantalla Misión y Visión</a:t>
            </a:r>
            <a:endParaRPr lang="es-ES" sz="4400" dirty="0"/>
          </a:p>
        </p:txBody>
      </p:sp>
      <p:sp>
        <p:nvSpPr>
          <p:cNvPr id="9" name="Subtítulo 2"/>
          <p:cNvSpPr>
            <a:spLocks noGrp="1"/>
          </p:cNvSpPr>
          <p:nvPr>
            <p:ph type="subTitle" idx="1"/>
          </p:nvPr>
        </p:nvSpPr>
        <p:spPr>
          <a:xfrm>
            <a:off x="1028083" y="5808827"/>
            <a:ext cx="10572000" cy="710205"/>
          </a:xfrm>
        </p:spPr>
        <p:txBody>
          <a:bodyPr>
            <a:normAutofit/>
          </a:bodyPr>
          <a:lstStyle/>
          <a:p>
            <a:r>
              <a:rPr lang="es-MX" dirty="0" smtClean="0"/>
              <a:t>Esta es la pantalla Misión y Visión de la aplicación, el usuario puede Ver la misión y visión de la pagina, esta misma es gestionada por el administrador de la Iglesia.</a:t>
            </a:r>
            <a:endParaRPr lang="es-ES" dirty="0"/>
          </a:p>
        </p:txBody>
      </p:sp>
      <p:sp>
        <p:nvSpPr>
          <p:cNvPr id="16" name="Rectángulo redondeado 15"/>
          <p:cNvSpPr/>
          <p:nvPr/>
        </p:nvSpPr>
        <p:spPr>
          <a:xfrm>
            <a:off x="6581330" y="1334833"/>
            <a:ext cx="1667221" cy="97442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17" name="Conector recto de flecha 16"/>
          <p:cNvCxnSpPr>
            <a:stCxn id="16" idx="1"/>
          </p:cNvCxnSpPr>
          <p:nvPr/>
        </p:nvCxnSpPr>
        <p:spPr>
          <a:xfrm flipH="1">
            <a:off x="5494876" y="1822047"/>
            <a:ext cx="1086454" cy="8110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Subtítulo 2"/>
          <p:cNvSpPr txBox="1">
            <a:spLocks/>
          </p:cNvSpPr>
          <p:nvPr/>
        </p:nvSpPr>
        <p:spPr>
          <a:xfrm>
            <a:off x="4126262" y="2670717"/>
            <a:ext cx="1716631" cy="71020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Misión de la Pagina</a:t>
            </a:r>
            <a:endParaRPr lang="es-ES" dirty="0"/>
          </a:p>
        </p:txBody>
      </p:sp>
      <p:cxnSp>
        <p:nvCxnSpPr>
          <p:cNvPr id="23" name="Conector recto de flecha 22"/>
          <p:cNvCxnSpPr>
            <a:stCxn id="12" idx="3"/>
          </p:cNvCxnSpPr>
          <p:nvPr/>
        </p:nvCxnSpPr>
        <p:spPr>
          <a:xfrm flipV="1">
            <a:off x="8273830" y="2265422"/>
            <a:ext cx="679266" cy="62828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Subtítulo 2"/>
          <p:cNvSpPr txBox="1">
            <a:spLocks/>
          </p:cNvSpPr>
          <p:nvPr/>
        </p:nvSpPr>
        <p:spPr>
          <a:xfrm>
            <a:off x="8944029" y="2017664"/>
            <a:ext cx="1726846" cy="65305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Visión de la Pagina</a:t>
            </a:r>
            <a:endParaRPr lang="es-ES" dirty="0"/>
          </a:p>
        </p:txBody>
      </p:sp>
      <p:sp>
        <p:nvSpPr>
          <p:cNvPr id="12" name="Rectángulo redondeado 11"/>
          <p:cNvSpPr/>
          <p:nvPr/>
        </p:nvSpPr>
        <p:spPr>
          <a:xfrm>
            <a:off x="6606609" y="2406495"/>
            <a:ext cx="1667221" cy="97442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69"/>
            <a:ext cx="2442755" cy="4919064"/>
          </a:xfrm>
          <a:prstGeom prst="rect">
            <a:avLst/>
          </a:prstGeom>
        </p:spPr>
      </p:pic>
      <p:sp>
        <p:nvSpPr>
          <p:cNvPr id="18" name="Rectángulo redondeado 17"/>
          <p:cNvSpPr/>
          <p:nvPr/>
        </p:nvSpPr>
        <p:spPr>
          <a:xfrm>
            <a:off x="-3574" y="861782"/>
            <a:ext cx="1725283" cy="36915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13420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341" y="5938"/>
            <a:ext cx="2471516" cy="4916095"/>
          </a:xfrm>
          <a:prstGeom prst="rect">
            <a:avLst/>
          </a:prstGeom>
        </p:spPr>
      </p:pic>
      <p:sp>
        <p:nvSpPr>
          <p:cNvPr id="2" name="Título 1"/>
          <p:cNvSpPr>
            <a:spLocks noGrp="1"/>
          </p:cNvSpPr>
          <p:nvPr>
            <p:ph type="ctrTitle"/>
          </p:nvPr>
        </p:nvSpPr>
        <p:spPr>
          <a:xfrm>
            <a:off x="967698" y="4925002"/>
            <a:ext cx="10572000" cy="877887"/>
          </a:xfrm>
        </p:spPr>
        <p:txBody>
          <a:bodyPr/>
          <a:lstStyle/>
          <a:p>
            <a:r>
              <a:rPr lang="es-MX" sz="4400" dirty="0" smtClean="0"/>
              <a:t>Pantalla Pastores</a:t>
            </a:r>
            <a:endParaRPr lang="es-ES" sz="4400" dirty="0"/>
          </a:p>
        </p:txBody>
      </p:sp>
      <p:sp>
        <p:nvSpPr>
          <p:cNvPr id="9" name="Subtítulo 2"/>
          <p:cNvSpPr>
            <a:spLocks noGrp="1"/>
          </p:cNvSpPr>
          <p:nvPr>
            <p:ph type="subTitle" idx="1"/>
          </p:nvPr>
        </p:nvSpPr>
        <p:spPr>
          <a:xfrm>
            <a:off x="1028083" y="5808827"/>
            <a:ext cx="10572000" cy="710205"/>
          </a:xfrm>
        </p:spPr>
        <p:txBody>
          <a:bodyPr>
            <a:normAutofit/>
          </a:bodyPr>
          <a:lstStyle/>
          <a:p>
            <a:r>
              <a:rPr lang="es-MX" dirty="0" smtClean="0"/>
              <a:t>Esta es la pantalla de Pastores de la aplicación, el usuario puede ver la descripción de los pastores, esta misma es gestionada por el administrador de la Iglesia.</a:t>
            </a:r>
            <a:endParaRPr lang="es-ES" dirty="0"/>
          </a:p>
        </p:txBody>
      </p:sp>
      <p:sp>
        <p:nvSpPr>
          <p:cNvPr id="16" name="Rectángulo redondeado 15"/>
          <p:cNvSpPr/>
          <p:nvPr/>
        </p:nvSpPr>
        <p:spPr>
          <a:xfrm>
            <a:off x="6418051" y="532786"/>
            <a:ext cx="2122099" cy="1431348"/>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17" name="Conector recto de flecha 16"/>
          <p:cNvCxnSpPr>
            <a:stCxn id="16" idx="1"/>
          </p:cNvCxnSpPr>
          <p:nvPr/>
        </p:nvCxnSpPr>
        <p:spPr>
          <a:xfrm flipH="1">
            <a:off x="5434641" y="1248460"/>
            <a:ext cx="983410" cy="103485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Subtítulo 2"/>
          <p:cNvSpPr txBox="1">
            <a:spLocks/>
          </p:cNvSpPr>
          <p:nvPr/>
        </p:nvSpPr>
        <p:spPr>
          <a:xfrm>
            <a:off x="3946535" y="2108882"/>
            <a:ext cx="1716631" cy="71020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Pastores de la Iglesia</a:t>
            </a:r>
            <a:endParaRPr lang="es-ES" dirty="0"/>
          </a:p>
        </p:txBody>
      </p:sp>
      <p:pic>
        <p:nvPicPr>
          <p:cNvPr id="14" name="Imagen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42755" cy="4919064"/>
          </a:xfrm>
          <a:prstGeom prst="rect">
            <a:avLst/>
          </a:prstGeom>
        </p:spPr>
      </p:pic>
      <p:sp>
        <p:nvSpPr>
          <p:cNvPr id="15" name="Rectángulo redondeado 14"/>
          <p:cNvSpPr/>
          <p:nvPr/>
        </p:nvSpPr>
        <p:spPr>
          <a:xfrm>
            <a:off x="0" y="1177991"/>
            <a:ext cx="1725283" cy="36915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55788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252" y="5938"/>
            <a:ext cx="2474815" cy="4916095"/>
          </a:xfrm>
          <a:prstGeom prst="rect">
            <a:avLst/>
          </a:prstGeom>
        </p:spPr>
      </p:pic>
      <p:sp>
        <p:nvSpPr>
          <p:cNvPr id="2" name="Título 1"/>
          <p:cNvSpPr>
            <a:spLocks noGrp="1"/>
          </p:cNvSpPr>
          <p:nvPr>
            <p:ph type="ctrTitle"/>
          </p:nvPr>
        </p:nvSpPr>
        <p:spPr>
          <a:xfrm>
            <a:off x="967698" y="4925002"/>
            <a:ext cx="10572000" cy="877887"/>
          </a:xfrm>
        </p:spPr>
        <p:txBody>
          <a:bodyPr/>
          <a:lstStyle/>
          <a:p>
            <a:r>
              <a:rPr lang="es-MX" sz="4400" dirty="0" smtClean="0"/>
              <a:t>Pantalla Responsabilidad Social</a:t>
            </a:r>
            <a:endParaRPr lang="es-ES" sz="4400" dirty="0"/>
          </a:p>
        </p:txBody>
      </p:sp>
      <p:sp>
        <p:nvSpPr>
          <p:cNvPr id="9" name="Subtítulo 2"/>
          <p:cNvSpPr>
            <a:spLocks noGrp="1"/>
          </p:cNvSpPr>
          <p:nvPr>
            <p:ph type="subTitle" idx="1"/>
          </p:nvPr>
        </p:nvSpPr>
        <p:spPr>
          <a:xfrm>
            <a:off x="1028083" y="5808827"/>
            <a:ext cx="10572000" cy="945656"/>
          </a:xfrm>
        </p:spPr>
        <p:txBody>
          <a:bodyPr>
            <a:normAutofit/>
          </a:bodyPr>
          <a:lstStyle/>
          <a:p>
            <a:r>
              <a:rPr lang="es-MX" dirty="0" smtClean="0"/>
              <a:t>En esta pantalla de la aplicación, el usuario puede ver la información sobre la Responsabilidad social con el que cumple la Iglesia, esta misma es gestionada por el administrador de la Iglesia.</a:t>
            </a:r>
            <a:endParaRPr lang="es-ES" dirty="0"/>
          </a:p>
        </p:txBody>
      </p:sp>
      <p:sp>
        <p:nvSpPr>
          <p:cNvPr id="16" name="Rectángulo redondeado 15"/>
          <p:cNvSpPr/>
          <p:nvPr/>
        </p:nvSpPr>
        <p:spPr>
          <a:xfrm>
            <a:off x="6478873" y="2108884"/>
            <a:ext cx="1949571" cy="1140588"/>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17" name="Conector recto de flecha 16"/>
          <p:cNvCxnSpPr>
            <a:stCxn id="16" idx="1"/>
            <a:endCxn id="19" idx="3"/>
          </p:cNvCxnSpPr>
          <p:nvPr/>
        </p:nvCxnSpPr>
        <p:spPr>
          <a:xfrm flipH="1" flipV="1">
            <a:off x="5637726" y="2541156"/>
            <a:ext cx="841147" cy="13802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Subtítulo 2"/>
          <p:cNvSpPr txBox="1">
            <a:spLocks/>
          </p:cNvSpPr>
          <p:nvPr/>
        </p:nvSpPr>
        <p:spPr>
          <a:xfrm>
            <a:off x="3727050" y="2108884"/>
            <a:ext cx="1910676" cy="864543"/>
          </a:xfrm>
          <a:prstGeom prst="rect">
            <a:avLst/>
          </a:prstGeom>
          <a:effectLst>
            <a:outerShdw blurRad="50800" dir="14400000">
              <a:srgbClr val="000000">
                <a:alpha val="40000"/>
              </a:srgbClr>
            </a:outerShdw>
          </a:effectLst>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Responsabilidad Social de la Iglesia</a:t>
            </a:r>
            <a:endParaRPr lang="es-ES" dirty="0"/>
          </a:p>
        </p:txBody>
      </p:sp>
      <p:pic>
        <p:nvPicPr>
          <p:cNvPr id="13" name="Imagen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42755" cy="4919064"/>
          </a:xfrm>
          <a:prstGeom prst="rect">
            <a:avLst/>
          </a:prstGeom>
        </p:spPr>
      </p:pic>
      <p:sp>
        <p:nvSpPr>
          <p:cNvPr id="14" name="Rectángulo redondeado 13"/>
          <p:cNvSpPr/>
          <p:nvPr/>
        </p:nvSpPr>
        <p:spPr>
          <a:xfrm>
            <a:off x="0" y="1497168"/>
            <a:ext cx="1725283" cy="36915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27910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735" y="0"/>
            <a:ext cx="2484837" cy="4916093"/>
          </a:xfrm>
          <a:prstGeom prst="rect">
            <a:avLst/>
          </a:prstGeom>
        </p:spPr>
      </p:pic>
      <p:sp>
        <p:nvSpPr>
          <p:cNvPr id="2" name="Título 1"/>
          <p:cNvSpPr>
            <a:spLocks noGrp="1"/>
          </p:cNvSpPr>
          <p:nvPr>
            <p:ph type="ctrTitle"/>
          </p:nvPr>
        </p:nvSpPr>
        <p:spPr>
          <a:xfrm>
            <a:off x="967698" y="4925002"/>
            <a:ext cx="10572000" cy="877887"/>
          </a:xfrm>
        </p:spPr>
        <p:txBody>
          <a:bodyPr/>
          <a:lstStyle/>
          <a:p>
            <a:r>
              <a:rPr lang="es-MX" sz="4400" dirty="0" smtClean="0"/>
              <a:t>Pantalla Modificar Perfil</a:t>
            </a:r>
            <a:endParaRPr lang="es-ES" sz="4400" dirty="0"/>
          </a:p>
        </p:txBody>
      </p:sp>
      <p:sp>
        <p:nvSpPr>
          <p:cNvPr id="9" name="Subtítulo 2"/>
          <p:cNvSpPr>
            <a:spLocks noGrp="1"/>
          </p:cNvSpPr>
          <p:nvPr>
            <p:ph type="subTitle" idx="1"/>
          </p:nvPr>
        </p:nvSpPr>
        <p:spPr>
          <a:xfrm>
            <a:off x="1028083" y="5808827"/>
            <a:ext cx="10572000" cy="945656"/>
          </a:xfrm>
        </p:spPr>
        <p:txBody>
          <a:bodyPr>
            <a:normAutofit/>
          </a:bodyPr>
          <a:lstStyle/>
          <a:p>
            <a:r>
              <a:rPr lang="es-MX" dirty="0" smtClean="0"/>
              <a:t>En esta pantalla de la aplicación, el usuario puede modificar su información de Perfil, simplemente tiene que cambiar la información errónea y luego presionar el botón Enviar.</a:t>
            </a:r>
            <a:endParaRPr lang="es-ES" dirty="0"/>
          </a:p>
        </p:txBody>
      </p:sp>
      <p:sp>
        <p:nvSpPr>
          <p:cNvPr id="16" name="Rectángulo redondeado 15"/>
          <p:cNvSpPr/>
          <p:nvPr/>
        </p:nvSpPr>
        <p:spPr>
          <a:xfrm>
            <a:off x="6633714" y="3500424"/>
            <a:ext cx="767752" cy="43322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17" name="Conector recto de flecha 16"/>
          <p:cNvCxnSpPr>
            <a:stCxn id="16" idx="1"/>
          </p:cNvCxnSpPr>
          <p:nvPr/>
        </p:nvCxnSpPr>
        <p:spPr>
          <a:xfrm flipH="1" flipV="1">
            <a:off x="5339751" y="3209026"/>
            <a:ext cx="1293963" cy="50800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Subtítulo 2"/>
          <p:cNvSpPr txBox="1">
            <a:spLocks/>
          </p:cNvSpPr>
          <p:nvPr/>
        </p:nvSpPr>
        <p:spPr>
          <a:xfrm>
            <a:off x="3886059" y="2852492"/>
            <a:ext cx="1910676" cy="86454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smtClean="0"/>
              <a:t>Botón Enviar</a:t>
            </a:r>
            <a:endParaRPr lang="es-ES" dirty="0"/>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42755" cy="4919064"/>
          </a:xfrm>
          <a:prstGeom prst="rect">
            <a:avLst/>
          </a:prstGeom>
        </p:spPr>
      </p:pic>
      <p:sp>
        <p:nvSpPr>
          <p:cNvPr id="12" name="Rectángulo redondeado 11"/>
          <p:cNvSpPr/>
          <p:nvPr/>
        </p:nvSpPr>
        <p:spPr>
          <a:xfrm>
            <a:off x="0" y="1799093"/>
            <a:ext cx="1725283" cy="36915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5526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53</TotalTime>
  <Words>300</Words>
  <Application>Microsoft Office PowerPoint</Application>
  <PresentationFormat>Panorámica</PresentationFormat>
  <Paragraphs>32</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Century Gothic</vt:lpstr>
      <vt:lpstr>Wingdings 2</vt:lpstr>
      <vt:lpstr>Citable</vt:lpstr>
      <vt:lpstr>Manual de Usuario App Mobile UCE</vt:lpstr>
      <vt:lpstr>Onboarding</vt:lpstr>
      <vt:lpstr>Pantalla Login</vt:lpstr>
      <vt:lpstr>Pantalla Home</vt:lpstr>
      <vt:lpstr>Pantalla Mi Perfil</vt:lpstr>
      <vt:lpstr>Pantalla Misión y Visión</vt:lpstr>
      <vt:lpstr>Pantalla Pastores</vt:lpstr>
      <vt:lpstr>Pantalla Responsabilidad Social</vt:lpstr>
      <vt:lpstr>Pantalla Modificar Perfil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de Usuario App Mobile UCE</dc:title>
  <dc:creator>Usuario</dc:creator>
  <cp:lastModifiedBy>Usuario</cp:lastModifiedBy>
  <cp:revision>6</cp:revision>
  <dcterms:created xsi:type="dcterms:W3CDTF">2020-06-27T05:05:25Z</dcterms:created>
  <dcterms:modified xsi:type="dcterms:W3CDTF">2020-06-27T05:58:33Z</dcterms:modified>
</cp:coreProperties>
</file>