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61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8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86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1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4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82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6035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377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000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95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29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680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2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74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18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2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0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3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53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15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Procesual hito 3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Einar David Villarroel </a:t>
            </a:r>
            <a:r>
              <a:rPr lang="es-MX" dirty="0" err="1" smtClean="0"/>
              <a:t>vargas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0457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3902" y="241088"/>
            <a:ext cx="9905998" cy="1478570"/>
          </a:xfrm>
        </p:spPr>
        <p:txBody>
          <a:bodyPr/>
          <a:lstStyle/>
          <a:p>
            <a:r>
              <a:rPr lang="es-MX" dirty="0"/>
              <a:t>Análisis del problema (Explicación técnica)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05913" y="2923001"/>
            <a:ext cx="2435979" cy="247905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Crear el componente Botón  para las acciones ANTERIOR y SIGUIENTE.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074" name="Picture 2" descr="https://app.schoology.com/system/files/attachments/page_embeds/m/2020-05/button_5eb32fbd7314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393" y="2038451"/>
            <a:ext cx="8029575" cy="42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echa derecha 4"/>
          <p:cNvSpPr/>
          <p:nvPr/>
        </p:nvSpPr>
        <p:spPr>
          <a:xfrm>
            <a:off x="2868026" y="3611268"/>
            <a:ext cx="1136233" cy="818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0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3902" y="241088"/>
            <a:ext cx="9905998" cy="1478570"/>
          </a:xfrm>
        </p:spPr>
        <p:txBody>
          <a:bodyPr/>
          <a:lstStyle/>
          <a:p>
            <a:r>
              <a:rPr lang="es-MX" dirty="0"/>
              <a:t>Análisis del problema (Explicación técnica)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0" y="3189890"/>
            <a:ext cx="2435979" cy="247905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Crear el componente Descripción.js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Flecha derecha 4"/>
          <p:cNvSpPr/>
          <p:nvPr/>
        </p:nvSpPr>
        <p:spPr>
          <a:xfrm>
            <a:off x="1873413" y="3611268"/>
            <a:ext cx="1136233" cy="818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170" name="Picture 2" descr="https://app.schoology.com/system/files/attachments/page_embeds/m/2020-05/Description_5eb331ab2475b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6"/>
          <a:stretch/>
        </p:blipFill>
        <p:spPr bwMode="auto">
          <a:xfrm>
            <a:off x="3104147" y="1648617"/>
            <a:ext cx="9087853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24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3902" y="241088"/>
            <a:ext cx="9905998" cy="1478570"/>
          </a:xfrm>
        </p:spPr>
        <p:txBody>
          <a:bodyPr/>
          <a:lstStyle/>
          <a:p>
            <a:r>
              <a:rPr lang="es-MX" dirty="0"/>
              <a:t>Análisis del problema (Explicación técnica)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02105" y="3189890"/>
            <a:ext cx="2435979" cy="247905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Crear el componente ButtonsFoteer.js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Flecha derecha 4"/>
          <p:cNvSpPr/>
          <p:nvPr/>
        </p:nvSpPr>
        <p:spPr>
          <a:xfrm>
            <a:off x="3465849" y="3611268"/>
            <a:ext cx="1136233" cy="818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172" name="Picture 4" descr="https://app.schoology.com/system/files/attachments/page_embeds/m/2020-05/ButtonsFooter_5eb33370532b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449" y="1881979"/>
            <a:ext cx="6362700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59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3902" y="241088"/>
            <a:ext cx="9905998" cy="1478570"/>
          </a:xfrm>
        </p:spPr>
        <p:txBody>
          <a:bodyPr/>
          <a:lstStyle/>
          <a:p>
            <a:r>
              <a:rPr lang="es-MX" dirty="0"/>
              <a:t>Análisis del problema (Explicación técnica)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0" y="3189890"/>
            <a:ext cx="2146127" cy="247905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Crear el componente  OnboardingFactory.js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Flecha derecha 4"/>
          <p:cNvSpPr/>
          <p:nvPr/>
        </p:nvSpPr>
        <p:spPr>
          <a:xfrm>
            <a:off x="2146127" y="3611268"/>
            <a:ext cx="1136233" cy="818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218" name="Picture 2" descr="https://app.schoology.com/system/files/attachments/page_embeds/m/2020-05/OnboardingFactory_5eb337a6475a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557" y="1212532"/>
            <a:ext cx="8406812" cy="551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67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3902" y="241088"/>
            <a:ext cx="9905998" cy="1478570"/>
          </a:xfrm>
        </p:spPr>
        <p:txBody>
          <a:bodyPr/>
          <a:lstStyle/>
          <a:p>
            <a:r>
              <a:rPr lang="es-MX" dirty="0"/>
              <a:t>Análisis del problema (Explicación técnica)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0" y="3189890"/>
            <a:ext cx="2146127" cy="24790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Cree los SCREENS para el navegador y verifique el inicio de sesión en FIREBASE 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Flecha derecha 4"/>
          <p:cNvSpPr/>
          <p:nvPr/>
        </p:nvSpPr>
        <p:spPr>
          <a:xfrm>
            <a:off x="2515093" y="3611268"/>
            <a:ext cx="1136233" cy="818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42" name="Picture 2" descr="https://app.schoology.com/system/files/attachments/page_embeds/m/2020-05/Screens_5eb3393e402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779" y="1377679"/>
            <a:ext cx="8085221" cy="520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91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1005"/>
            <a:ext cx="9905998" cy="1111397"/>
          </a:xfrm>
        </p:spPr>
        <p:txBody>
          <a:bodyPr/>
          <a:lstStyle/>
          <a:p>
            <a:r>
              <a:rPr lang="es-MX" dirty="0" smtClean="0"/>
              <a:t>Defensa hito 3 - Desarrollo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785229"/>
            <a:ext cx="9905999" cy="73434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Crear el componente Botón  para las acciones ANTERIOR y SIGUIENTE</a:t>
            </a:r>
            <a:r>
              <a:rPr lang="es-ES" dirty="0" smtClean="0"/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12" y="2949742"/>
            <a:ext cx="6800850" cy="990600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>
            <a:off x="7491162" y="3052219"/>
            <a:ext cx="1395663" cy="52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9026108" y="2517710"/>
            <a:ext cx="3005471" cy="185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Se importan los componentes necesarios</a:t>
            </a:r>
            <a:endParaRPr lang="es-ES" dirty="0" smtClean="0"/>
          </a:p>
        </p:txBody>
      </p:sp>
      <p:sp>
        <p:nvSpPr>
          <p:cNvPr id="7" name="Flecha derecha 6"/>
          <p:cNvSpPr/>
          <p:nvPr/>
        </p:nvSpPr>
        <p:spPr>
          <a:xfrm rot="1921453">
            <a:off x="4628796" y="3918117"/>
            <a:ext cx="1427747" cy="552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6226760" y="4545656"/>
            <a:ext cx="3005471" cy="1624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Se importan los colores</a:t>
            </a:r>
            <a:r>
              <a:rPr lang="es-ES" dirty="0"/>
              <a:t> </a:t>
            </a:r>
            <a:r>
              <a:rPr lang="es-ES" dirty="0" smtClean="0"/>
              <a:t>para el </a:t>
            </a:r>
            <a:r>
              <a:rPr lang="es-ES" dirty="0" err="1" smtClean="0"/>
              <a:t>Button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93999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57" y="2853135"/>
            <a:ext cx="6162675" cy="30384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1005"/>
            <a:ext cx="9905998" cy="1111397"/>
          </a:xfrm>
        </p:spPr>
        <p:txBody>
          <a:bodyPr/>
          <a:lstStyle/>
          <a:p>
            <a:r>
              <a:rPr lang="es-MX" dirty="0" smtClean="0"/>
              <a:t>Defensa hito 3 - Desarrollo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785229"/>
            <a:ext cx="9905999" cy="73434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Crear el componente Botón  para las acciones ANTERIOR y SIGUIENTE</a:t>
            </a:r>
            <a:r>
              <a:rPr lang="es-ES" dirty="0" smtClean="0"/>
              <a:t>.</a:t>
            </a:r>
          </a:p>
        </p:txBody>
      </p:sp>
      <p:sp>
        <p:nvSpPr>
          <p:cNvPr id="5" name="Flecha derecha 4"/>
          <p:cNvSpPr/>
          <p:nvPr/>
        </p:nvSpPr>
        <p:spPr>
          <a:xfrm rot="21374192">
            <a:off x="5633910" y="3035247"/>
            <a:ext cx="1876574" cy="52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7506302" y="2605816"/>
            <a:ext cx="3005471" cy="1114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Se declara la vista y se le asigna los estilos</a:t>
            </a:r>
            <a:endParaRPr lang="es-ES" dirty="0" smtClean="0"/>
          </a:p>
        </p:txBody>
      </p:sp>
      <p:sp>
        <p:nvSpPr>
          <p:cNvPr id="7" name="Flecha derecha 6"/>
          <p:cNvSpPr/>
          <p:nvPr/>
        </p:nvSpPr>
        <p:spPr>
          <a:xfrm rot="20477693">
            <a:off x="3837258" y="2209686"/>
            <a:ext cx="1427747" cy="552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5419258" y="1581491"/>
            <a:ext cx="3005471" cy="1624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Se declaran los </a:t>
            </a:r>
            <a:r>
              <a:rPr lang="es-ES" dirty="0" err="1" smtClean="0"/>
              <a:t>props</a:t>
            </a:r>
            <a:endParaRPr lang="es-ES" dirty="0" smtClean="0"/>
          </a:p>
        </p:txBody>
      </p:sp>
      <p:sp>
        <p:nvSpPr>
          <p:cNvPr id="10" name="Flecha derecha 9"/>
          <p:cNvSpPr/>
          <p:nvPr/>
        </p:nvSpPr>
        <p:spPr>
          <a:xfrm rot="296725">
            <a:off x="7094205" y="3781682"/>
            <a:ext cx="1445042" cy="52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8677376" y="3815089"/>
            <a:ext cx="3514624" cy="1478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Se crea un </a:t>
            </a:r>
            <a:r>
              <a:rPr lang="es-ES" dirty="0" err="1" smtClean="0"/>
              <a:t>TouchableOpacity</a:t>
            </a:r>
            <a:r>
              <a:rPr lang="es-ES" dirty="0" smtClean="0"/>
              <a:t> y se le da estilos</a:t>
            </a:r>
            <a:endParaRPr lang="es-ES" dirty="0" smtClean="0"/>
          </a:p>
        </p:txBody>
      </p:sp>
      <p:sp>
        <p:nvSpPr>
          <p:cNvPr id="12" name="Flecha derecha 11"/>
          <p:cNvSpPr/>
          <p:nvPr/>
        </p:nvSpPr>
        <p:spPr>
          <a:xfrm rot="1884445">
            <a:off x="4559971" y="4959490"/>
            <a:ext cx="1762214" cy="52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6329740" y="5356519"/>
            <a:ext cx="3514624" cy="1478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Se crea un Text y se le asignan estilos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53382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1519574"/>
            <a:ext cx="3552825" cy="50292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1005"/>
            <a:ext cx="9905998" cy="1111397"/>
          </a:xfrm>
        </p:spPr>
        <p:txBody>
          <a:bodyPr/>
          <a:lstStyle/>
          <a:p>
            <a:r>
              <a:rPr lang="es-MX" dirty="0" smtClean="0"/>
              <a:t>Defensa hito 3 - Desarrollo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785229"/>
            <a:ext cx="9905999" cy="73434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Crear el componente Botón  para las acciones ANTERIOR y SIGUIENTE</a:t>
            </a:r>
            <a:r>
              <a:rPr lang="es-ES" dirty="0" smtClean="0"/>
              <a:t>.</a:t>
            </a:r>
          </a:p>
        </p:txBody>
      </p:sp>
      <p:sp>
        <p:nvSpPr>
          <p:cNvPr id="5" name="Flecha derecha 4"/>
          <p:cNvSpPr/>
          <p:nvPr/>
        </p:nvSpPr>
        <p:spPr>
          <a:xfrm>
            <a:off x="7160880" y="3641351"/>
            <a:ext cx="1395663" cy="52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695826" y="3106842"/>
            <a:ext cx="3005471" cy="185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Se crea la constante </a:t>
            </a:r>
            <a:r>
              <a:rPr lang="es-ES" dirty="0" err="1" smtClean="0"/>
              <a:t>style</a:t>
            </a:r>
            <a:r>
              <a:rPr lang="es-ES" dirty="0" smtClean="0"/>
              <a:t> de la </a:t>
            </a:r>
            <a:r>
              <a:rPr lang="es-ES" dirty="0" err="1" smtClean="0"/>
              <a:t>coleccion</a:t>
            </a:r>
            <a:r>
              <a:rPr lang="es-ES" dirty="0" smtClean="0"/>
              <a:t> </a:t>
            </a:r>
            <a:r>
              <a:rPr lang="es-ES" dirty="0" err="1" smtClean="0"/>
              <a:t>StyleSheet</a:t>
            </a:r>
            <a:endParaRPr lang="es-ES" dirty="0" smtClean="0"/>
          </a:p>
        </p:txBody>
      </p:sp>
      <p:sp>
        <p:nvSpPr>
          <p:cNvPr id="7" name="Flecha derecha 6"/>
          <p:cNvSpPr/>
          <p:nvPr/>
        </p:nvSpPr>
        <p:spPr>
          <a:xfrm rot="1921453">
            <a:off x="3980363" y="5280653"/>
            <a:ext cx="1427747" cy="552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5445979" y="5885416"/>
            <a:ext cx="3005471" cy="568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Estilos</a:t>
            </a:r>
          </a:p>
        </p:txBody>
      </p:sp>
      <p:sp>
        <p:nvSpPr>
          <p:cNvPr id="10" name="Cerrar llave 9"/>
          <p:cNvSpPr/>
          <p:nvPr/>
        </p:nvSpPr>
        <p:spPr>
          <a:xfrm>
            <a:off x="4844716" y="1519574"/>
            <a:ext cx="2165684" cy="4934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167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141413" y="650602"/>
            <a:ext cx="9905998" cy="1111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Defensa hito 3 – </a:t>
            </a:r>
            <a:r>
              <a:rPr lang="es-MX" dirty="0" smtClean="0">
                <a:solidFill>
                  <a:srgbClr val="66FF66"/>
                </a:solidFill>
              </a:rPr>
              <a:t>Desarrollo Exitoso</a:t>
            </a:r>
            <a:endParaRPr lang="es-ES" dirty="0">
              <a:solidFill>
                <a:srgbClr val="66FF66"/>
              </a:solidFill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141412" y="1394826"/>
            <a:ext cx="9905999" cy="734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mtClean="0"/>
              <a:t>Crear el componente Botón  para las acciones ANTERIOR y SIGUIENTE.</a:t>
            </a:r>
            <a:endParaRPr lang="es-ES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75" y="2739183"/>
            <a:ext cx="3762012" cy="147086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527" y="2667250"/>
            <a:ext cx="3846869" cy="141429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0505" y="4722509"/>
            <a:ext cx="3762011" cy="141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0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47" y="2988324"/>
            <a:ext cx="7147613" cy="91343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1005"/>
            <a:ext cx="9905998" cy="1111397"/>
          </a:xfrm>
        </p:spPr>
        <p:txBody>
          <a:bodyPr/>
          <a:lstStyle/>
          <a:p>
            <a:r>
              <a:rPr lang="es-MX" dirty="0" smtClean="0"/>
              <a:t>Defensa hito 3 - Desarrollo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785229"/>
            <a:ext cx="9905999" cy="73434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Crear el componente </a:t>
            </a:r>
            <a:r>
              <a:rPr lang="es-ES" dirty="0" smtClean="0"/>
              <a:t>Descripción.js</a:t>
            </a:r>
            <a:endParaRPr lang="es-ES" dirty="0"/>
          </a:p>
        </p:txBody>
      </p:sp>
      <p:sp>
        <p:nvSpPr>
          <p:cNvPr id="5" name="Flecha derecha 4"/>
          <p:cNvSpPr/>
          <p:nvPr/>
        </p:nvSpPr>
        <p:spPr>
          <a:xfrm>
            <a:off x="7491162" y="3052219"/>
            <a:ext cx="1395663" cy="52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9026108" y="2517710"/>
            <a:ext cx="3005471" cy="185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Se importan los componentes necesarios</a:t>
            </a:r>
            <a:endParaRPr lang="es-ES" dirty="0" smtClean="0"/>
          </a:p>
        </p:txBody>
      </p:sp>
      <p:sp>
        <p:nvSpPr>
          <p:cNvPr id="7" name="Flecha derecha 6"/>
          <p:cNvSpPr/>
          <p:nvPr/>
        </p:nvSpPr>
        <p:spPr>
          <a:xfrm rot="1921453">
            <a:off x="4761145" y="4096096"/>
            <a:ext cx="1427747" cy="552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6226760" y="4545656"/>
            <a:ext cx="3005471" cy="1624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Se importan los colores</a:t>
            </a:r>
            <a:r>
              <a:rPr lang="es-ES" dirty="0"/>
              <a:t> </a:t>
            </a:r>
            <a:r>
              <a:rPr lang="es-ES" dirty="0" smtClean="0"/>
              <a:t>para la </a:t>
            </a:r>
            <a:r>
              <a:rPr lang="es-ES" dirty="0" err="1" smtClean="0"/>
              <a:t>Descripcion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54528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contenido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Resumen</a:t>
            </a:r>
          </a:p>
          <a:p>
            <a:r>
              <a:rPr lang="es-MX" dirty="0" smtClean="0"/>
              <a:t>Análisis del Problema</a:t>
            </a:r>
          </a:p>
          <a:p>
            <a:r>
              <a:rPr lang="es-MX" dirty="0" smtClean="0"/>
              <a:t>Desarrollo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7087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0" y="2689702"/>
            <a:ext cx="7886700" cy="30956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1005"/>
            <a:ext cx="9905998" cy="1111397"/>
          </a:xfrm>
        </p:spPr>
        <p:txBody>
          <a:bodyPr/>
          <a:lstStyle/>
          <a:p>
            <a:r>
              <a:rPr lang="es-MX" dirty="0" smtClean="0"/>
              <a:t>Defensa hito 3 - Desarrollo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785229"/>
            <a:ext cx="9905999" cy="73434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Crear el componente Descripción.js</a:t>
            </a:r>
            <a:endParaRPr lang="es-ES" dirty="0"/>
          </a:p>
        </p:txBody>
      </p:sp>
      <p:sp>
        <p:nvSpPr>
          <p:cNvPr id="5" name="Flecha derecha 4"/>
          <p:cNvSpPr/>
          <p:nvPr/>
        </p:nvSpPr>
        <p:spPr>
          <a:xfrm rot="21374192">
            <a:off x="4681975" y="3129976"/>
            <a:ext cx="1876574" cy="52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623858" y="2615295"/>
            <a:ext cx="3005471" cy="1114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Se declara la vista y se le asigna los estilos</a:t>
            </a:r>
            <a:endParaRPr lang="es-ES" dirty="0" smtClean="0"/>
          </a:p>
        </p:txBody>
      </p:sp>
      <p:sp>
        <p:nvSpPr>
          <p:cNvPr id="7" name="Flecha derecha 6"/>
          <p:cNvSpPr/>
          <p:nvPr/>
        </p:nvSpPr>
        <p:spPr>
          <a:xfrm rot="20477693">
            <a:off x="2542603" y="2110971"/>
            <a:ext cx="1427747" cy="552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4010030" y="1581491"/>
            <a:ext cx="3005471" cy="682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Se declaran los </a:t>
            </a:r>
            <a:r>
              <a:rPr lang="es-ES" dirty="0" err="1" smtClean="0"/>
              <a:t>props</a:t>
            </a:r>
            <a:endParaRPr lang="es-ES" dirty="0" smtClean="0"/>
          </a:p>
        </p:txBody>
      </p:sp>
      <p:sp>
        <p:nvSpPr>
          <p:cNvPr id="10" name="Flecha derecha 9"/>
          <p:cNvSpPr/>
          <p:nvPr/>
        </p:nvSpPr>
        <p:spPr>
          <a:xfrm rot="296725">
            <a:off x="6112322" y="3688786"/>
            <a:ext cx="2636187" cy="52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8760178" y="3669423"/>
            <a:ext cx="3514624" cy="1168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Se crea un </a:t>
            </a:r>
            <a:r>
              <a:rPr lang="es-ES" dirty="0" err="1" smtClean="0"/>
              <a:t>Image</a:t>
            </a:r>
            <a:r>
              <a:rPr lang="es-ES" dirty="0" smtClean="0"/>
              <a:t> y se le da estilos</a:t>
            </a:r>
            <a:endParaRPr lang="es-ES" dirty="0" smtClean="0"/>
          </a:p>
        </p:txBody>
      </p:sp>
      <p:sp>
        <p:nvSpPr>
          <p:cNvPr id="12" name="Flecha derecha 11"/>
          <p:cNvSpPr/>
          <p:nvPr/>
        </p:nvSpPr>
        <p:spPr>
          <a:xfrm rot="1884445">
            <a:off x="6103251" y="5140776"/>
            <a:ext cx="1762214" cy="52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7874306" y="5600289"/>
            <a:ext cx="3514624" cy="978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Se crean un Text y se le asignan estilos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85354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76" y="1349910"/>
            <a:ext cx="4038600" cy="55080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1005"/>
            <a:ext cx="9905998" cy="1111397"/>
          </a:xfrm>
        </p:spPr>
        <p:txBody>
          <a:bodyPr/>
          <a:lstStyle/>
          <a:p>
            <a:r>
              <a:rPr lang="es-MX" dirty="0" smtClean="0"/>
              <a:t>Defensa hito 3 - Desarrollo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785229"/>
            <a:ext cx="9905999" cy="73434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Crear el componente Descripción.js</a:t>
            </a:r>
            <a:endParaRPr lang="es-ES" dirty="0"/>
          </a:p>
        </p:txBody>
      </p:sp>
      <p:sp>
        <p:nvSpPr>
          <p:cNvPr id="5" name="Flecha derecha 4"/>
          <p:cNvSpPr/>
          <p:nvPr/>
        </p:nvSpPr>
        <p:spPr>
          <a:xfrm>
            <a:off x="7160880" y="3641351"/>
            <a:ext cx="1395663" cy="52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695826" y="3106842"/>
            <a:ext cx="3005471" cy="185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Se crea la constante </a:t>
            </a:r>
            <a:r>
              <a:rPr lang="es-ES" dirty="0" err="1" smtClean="0"/>
              <a:t>style</a:t>
            </a:r>
            <a:r>
              <a:rPr lang="es-ES" dirty="0" smtClean="0"/>
              <a:t> de la </a:t>
            </a:r>
            <a:r>
              <a:rPr lang="es-ES" dirty="0" err="1" smtClean="0"/>
              <a:t>coleccion</a:t>
            </a:r>
            <a:r>
              <a:rPr lang="es-ES" dirty="0" smtClean="0"/>
              <a:t> </a:t>
            </a:r>
            <a:r>
              <a:rPr lang="es-ES" dirty="0" err="1" smtClean="0"/>
              <a:t>StyleSheet</a:t>
            </a:r>
            <a:endParaRPr lang="es-ES" dirty="0" smtClean="0"/>
          </a:p>
        </p:txBody>
      </p:sp>
      <p:sp>
        <p:nvSpPr>
          <p:cNvPr id="7" name="Flecha derecha 6"/>
          <p:cNvSpPr/>
          <p:nvPr/>
        </p:nvSpPr>
        <p:spPr>
          <a:xfrm rot="1921453">
            <a:off x="3980363" y="5280653"/>
            <a:ext cx="1427747" cy="552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5445979" y="5885416"/>
            <a:ext cx="3005471" cy="568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Estilos</a:t>
            </a:r>
          </a:p>
        </p:txBody>
      </p:sp>
      <p:sp>
        <p:nvSpPr>
          <p:cNvPr id="10" name="Cerrar llave 9"/>
          <p:cNvSpPr/>
          <p:nvPr/>
        </p:nvSpPr>
        <p:spPr>
          <a:xfrm>
            <a:off x="4844716" y="1519574"/>
            <a:ext cx="2165684" cy="4934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790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141413" y="8920"/>
            <a:ext cx="9905998" cy="1111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Defensa hito 3 – </a:t>
            </a:r>
            <a:r>
              <a:rPr lang="es-MX" dirty="0" smtClean="0">
                <a:solidFill>
                  <a:srgbClr val="66FF66"/>
                </a:solidFill>
              </a:rPr>
              <a:t>Desarrollo Exitoso</a:t>
            </a:r>
            <a:endParaRPr lang="es-ES" dirty="0">
              <a:solidFill>
                <a:srgbClr val="66FF66"/>
              </a:solidFill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141412" y="753144"/>
            <a:ext cx="9905999" cy="734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Crear el componente </a:t>
            </a:r>
            <a:r>
              <a:rPr lang="es-ES" dirty="0" smtClean="0"/>
              <a:t>Descripción.js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190" y="1220976"/>
            <a:ext cx="3969584" cy="563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5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43" y="2086682"/>
            <a:ext cx="6886644" cy="20918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1005"/>
            <a:ext cx="9905998" cy="1111397"/>
          </a:xfrm>
        </p:spPr>
        <p:txBody>
          <a:bodyPr/>
          <a:lstStyle/>
          <a:p>
            <a:r>
              <a:rPr lang="es-MX" dirty="0" smtClean="0"/>
              <a:t>Defensa hito 3 - Desarrollo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785229"/>
            <a:ext cx="9905999" cy="73434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Crear el componente </a:t>
            </a:r>
            <a:r>
              <a:rPr lang="es-ES" dirty="0" smtClean="0"/>
              <a:t>ButtonsFoteer.js</a:t>
            </a:r>
            <a:endParaRPr lang="es-ES" dirty="0"/>
          </a:p>
        </p:txBody>
      </p:sp>
      <p:sp>
        <p:nvSpPr>
          <p:cNvPr id="5" name="Flecha derecha 4"/>
          <p:cNvSpPr/>
          <p:nvPr/>
        </p:nvSpPr>
        <p:spPr>
          <a:xfrm>
            <a:off x="7378868" y="2380903"/>
            <a:ext cx="1395663" cy="52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929855" y="1982960"/>
            <a:ext cx="3005471" cy="185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Se importan los componentes necesarios</a:t>
            </a:r>
            <a:endParaRPr lang="es-ES" dirty="0" smtClean="0"/>
          </a:p>
        </p:txBody>
      </p:sp>
      <p:sp>
        <p:nvSpPr>
          <p:cNvPr id="7" name="Flecha derecha 6"/>
          <p:cNvSpPr/>
          <p:nvPr/>
        </p:nvSpPr>
        <p:spPr>
          <a:xfrm rot="1921453">
            <a:off x="6765554" y="3656594"/>
            <a:ext cx="1427747" cy="552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8231170" y="4131844"/>
            <a:ext cx="3005471" cy="1146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Se importan las Constantes</a:t>
            </a:r>
          </a:p>
        </p:txBody>
      </p:sp>
      <p:sp>
        <p:nvSpPr>
          <p:cNvPr id="10" name="Flecha derecha 9"/>
          <p:cNvSpPr/>
          <p:nvPr/>
        </p:nvSpPr>
        <p:spPr>
          <a:xfrm rot="1921453">
            <a:off x="1985007" y="4317507"/>
            <a:ext cx="1427747" cy="552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3451372" y="4886199"/>
            <a:ext cx="3005471" cy="1146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Se importa el </a:t>
            </a:r>
            <a:r>
              <a:rPr lang="es-ES" dirty="0" err="1" smtClean="0"/>
              <a:t>Button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9014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34" y="2640849"/>
            <a:ext cx="5829300" cy="37052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1005"/>
            <a:ext cx="9905998" cy="1111397"/>
          </a:xfrm>
        </p:spPr>
        <p:txBody>
          <a:bodyPr/>
          <a:lstStyle/>
          <a:p>
            <a:r>
              <a:rPr lang="es-MX" dirty="0" smtClean="0"/>
              <a:t>Defensa hito 3 - Desarrollo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785229"/>
            <a:ext cx="9905999" cy="73434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Crear el componente ButtonsFoteer.js</a:t>
            </a:r>
            <a:endParaRPr lang="es-ES" dirty="0"/>
          </a:p>
        </p:txBody>
      </p:sp>
      <p:sp>
        <p:nvSpPr>
          <p:cNvPr id="5" name="Flecha derecha 4"/>
          <p:cNvSpPr/>
          <p:nvPr/>
        </p:nvSpPr>
        <p:spPr>
          <a:xfrm rot="21374192">
            <a:off x="4681975" y="3129976"/>
            <a:ext cx="1876574" cy="52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623858" y="2615295"/>
            <a:ext cx="3005471" cy="1114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Se declara la vista y se le asigna los estilos</a:t>
            </a:r>
            <a:endParaRPr lang="es-ES" dirty="0" smtClean="0"/>
          </a:p>
        </p:txBody>
      </p:sp>
      <p:sp>
        <p:nvSpPr>
          <p:cNvPr id="7" name="Flecha derecha 6"/>
          <p:cNvSpPr/>
          <p:nvPr/>
        </p:nvSpPr>
        <p:spPr>
          <a:xfrm rot="20477693">
            <a:off x="3187982" y="2065521"/>
            <a:ext cx="1427747" cy="552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4010030" y="1581491"/>
            <a:ext cx="3005471" cy="682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Se declaran los </a:t>
            </a:r>
            <a:r>
              <a:rPr lang="es-ES" dirty="0" err="1" smtClean="0"/>
              <a:t>props</a:t>
            </a:r>
            <a:endParaRPr lang="es-ES" dirty="0" smtClean="0"/>
          </a:p>
        </p:txBody>
      </p:sp>
      <p:sp>
        <p:nvSpPr>
          <p:cNvPr id="10" name="Flecha derecha 9"/>
          <p:cNvSpPr/>
          <p:nvPr/>
        </p:nvSpPr>
        <p:spPr>
          <a:xfrm rot="296725">
            <a:off x="5508517" y="4616623"/>
            <a:ext cx="1916000" cy="52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7443770" y="4535022"/>
            <a:ext cx="3514624" cy="1168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Se crean los </a:t>
            </a:r>
            <a:r>
              <a:rPr lang="es-ES" dirty="0" err="1" smtClean="0"/>
              <a:t>Button</a:t>
            </a:r>
            <a:r>
              <a:rPr lang="es-ES" dirty="0" smtClean="0"/>
              <a:t> PREV Y NETX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95937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35" y="1496438"/>
            <a:ext cx="5154961" cy="498070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1005"/>
            <a:ext cx="9905998" cy="1111397"/>
          </a:xfrm>
        </p:spPr>
        <p:txBody>
          <a:bodyPr/>
          <a:lstStyle/>
          <a:p>
            <a:r>
              <a:rPr lang="es-MX" dirty="0" smtClean="0"/>
              <a:t>Defensa hito 3 - Desarrollo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785229"/>
            <a:ext cx="9905999" cy="73434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Crear el componente ButtonsFoteer.js</a:t>
            </a:r>
            <a:endParaRPr lang="es-ES" dirty="0"/>
          </a:p>
        </p:txBody>
      </p:sp>
      <p:sp>
        <p:nvSpPr>
          <p:cNvPr id="5" name="Flecha derecha 4"/>
          <p:cNvSpPr/>
          <p:nvPr/>
        </p:nvSpPr>
        <p:spPr>
          <a:xfrm>
            <a:off x="7160880" y="3641351"/>
            <a:ext cx="1395663" cy="52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695826" y="3106842"/>
            <a:ext cx="3005471" cy="185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Se crea la constante </a:t>
            </a:r>
            <a:r>
              <a:rPr lang="es-ES" dirty="0" err="1" smtClean="0"/>
              <a:t>style</a:t>
            </a:r>
            <a:r>
              <a:rPr lang="es-ES" dirty="0" smtClean="0"/>
              <a:t> de la </a:t>
            </a:r>
            <a:r>
              <a:rPr lang="es-ES" dirty="0" err="1" smtClean="0"/>
              <a:t>coleccion</a:t>
            </a:r>
            <a:r>
              <a:rPr lang="es-ES" dirty="0" smtClean="0"/>
              <a:t> </a:t>
            </a:r>
            <a:r>
              <a:rPr lang="es-ES" dirty="0" err="1" smtClean="0"/>
              <a:t>StyleSheet</a:t>
            </a:r>
            <a:endParaRPr lang="es-ES" dirty="0" smtClean="0"/>
          </a:p>
        </p:txBody>
      </p:sp>
      <p:sp>
        <p:nvSpPr>
          <p:cNvPr id="7" name="Flecha derecha 6"/>
          <p:cNvSpPr/>
          <p:nvPr/>
        </p:nvSpPr>
        <p:spPr>
          <a:xfrm rot="1921453">
            <a:off x="3980363" y="5280653"/>
            <a:ext cx="1427747" cy="552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5445979" y="5885416"/>
            <a:ext cx="3005471" cy="568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Estilos</a:t>
            </a:r>
          </a:p>
        </p:txBody>
      </p:sp>
      <p:sp>
        <p:nvSpPr>
          <p:cNvPr id="10" name="Cerrar llave 9"/>
          <p:cNvSpPr/>
          <p:nvPr/>
        </p:nvSpPr>
        <p:spPr>
          <a:xfrm>
            <a:off x="4855913" y="1438825"/>
            <a:ext cx="2165684" cy="4934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513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141413" y="8920"/>
            <a:ext cx="9905998" cy="1111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Defensa hito 2 – </a:t>
            </a:r>
            <a:r>
              <a:rPr lang="es-MX" dirty="0" smtClean="0">
                <a:solidFill>
                  <a:srgbClr val="66FF66"/>
                </a:solidFill>
              </a:rPr>
              <a:t>Desarrollo Exitoso</a:t>
            </a:r>
            <a:endParaRPr lang="es-ES" dirty="0">
              <a:solidFill>
                <a:srgbClr val="66FF66"/>
              </a:solidFill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141412" y="753144"/>
            <a:ext cx="9905999" cy="734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Crear el componente ButtonsFoteer.js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737434"/>
            <a:ext cx="10099760" cy="167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6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56" y="2264964"/>
            <a:ext cx="7564571" cy="194099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1005"/>
            <a:ext cx="9905998" cy="1111397"/>
          </a:xfrm>
        </p:spPr>
        <p:txBody>
          <a:bodyPr/>
          <a:lstStyle/>
          <a:p>
            <a:r>
              <a:rPr lang="es-MX" dirty="0" smtClean="0"/>
              <a:t>Defensa hito 3 - Desarrollo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785229"/>
            <a:ext cx="9905999" cy="73434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Crear el componente </a:t>
            </a:r>
            <a:r>
              <a:rPr lang="es-ES" dirty="0" smtClean="0"/>
              <a:t>OnboardingFactory.js</a:t>
            </a:r>
            <a:endParaRPr lang="es-ES" dirty="0"/>
          </a:p>
        </p:txBody>
      </p:sp>
      <p:sp>
        <p:nvSpPr>
          <p:cNvPr id="5" name="Flecha derecha 4"/>
          <p:cNvSpPr/>
          <p:nvPr/>
        </p:nvSpPr>
        <p:spPr>
          <a:xfrm>
            <a:off x="5759011" y="2406132"/>
            <a:ext cx="2821501" cy="52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929855" y="1982960"/>
            <a:ext cx="3005471" cy="185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Se importan los componentes necesarios</a:t>
            </a:r>
            <a:endParaRPr lang="es-ES" dirty="0" smtClean="0"/>
          </a:p>
        </p:txBody>
      </p:sp>
      <p:sp>
        <p:nvSpPr>
          <p:cNvPr id="7" name="Flecha derecha 6"/>
          <p:cNvSpPr/>
          <p:nvPr/>
        </p:nvSpPr>
        <p:spPr>
          <a:xfrm rot="1921453">
            <a:off x="7342625" y="3488395"/>
            <a:ext cx="1427747" cy="552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8231170" y="4131844"/>
            <a:ext cx="3005471" cy="1146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Se importan la </a:t>
            </a:r>
            <a:r>
              <a:rPr lang="es-ES" dirty="0" err="1" smtClean="0"/>
              <a:t>Descripcion</a:t>
            </a:r>
            <a:endParaRPr lang="es-ES" dirty="0" smtClean="0"/>
          </a:p>
        </p:txBody>
      </p:sp>
      <p:sp>
        <p:nvSpPr>
          <p:cNvPr id="10" name="Flecha derecha 9"/>
          <p:cNvSpPr/>
          <p:nvPr/>
        </p:nvSpPr>
        <p:spPr>
          <a:xfrm rot="1921453">
            <a:off x="2038813" y="4174132"/>
            <a:ext cx="1427747" cy="552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3451372" y="4886199"/>
            <a:ext cx="3005471" cy="1146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Se importa el </a:t>
            </a:r>
            <a:r>
              <a:rPr lang="es-ES" dirty="0" err="1" smtClean="0"/>
              <a:t>ButtonFooter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0300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23" y="2615295"/>
            <a:ext cx="8353425" cy="36957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1005"/>
            <a:ext cx="9905998" cy="1111397"/>
          </a:xfrm>
        </p:spPr>
        <p:txBody>
          <a:bodyPr/>
          <a:lstStyle/>
          <a:p>
            <a:r>
              <a:rPr lang="es-MX" dirty="0" smtClean="0"/>
              <a:t>Defensa hito 3 - Desarrollo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785229"/>
            <a:ext cx="9905999" cy="73434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Crear el componente OnboardingFactory.js</a:t>
            </a:r>
            <a:endParaRPr lang="es-ES" dirty="0"/>
          </a:p>
        </p:txBody>
      </p:sp>
      <p:sp>
        <p:nvSpPr>
          <p:cNvPr id="5" name="Flecha derecha 4"/>
          <p:cNvSpPr/>
          <p:nvPr/>
        </p:nvSpPr>
        <p:spPr>
          <a:xfrm rot="21374192">
            <a:off x="4341462" y="3468629"/>
            <a:ext cx="1876574" cy="52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466517" y="3169408"/>
            <a:ext cx="3005471" cy="11145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Se declara la Descripción y se le asignan los </a:t>
            </a:r>
            <a:r>
              <a:rPr lang="es-ES" dirty="0" err="1" smtClean="0"/>
              <a:t>Props</a:t>
            </a:r>
            <a:endParaRPr lang="es-ES" dirty="0" smtClean="0"/>
          </a:p>
        </p:txBody>
      </p:sp>
      <p:sp>
        <p:nvSpPr>
          <p:cNvPr id="7" name="Flecha derecha 6"/>
          <p:cNvSpPr/>
          <p:nvPr/>
        </p:nvSpPr>
        <p:spPr>
          <a:xfrm rot="20477693">
            <a:off x="4754744" y="1925121"/>
            <a:ext cx="1427747" cy="552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5993752" y="1434418"/>
            <a:ext cx="3005471" cy="682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Se declaran los </a:t>
            </a:r>
            <a:r>
              <a:rPr lang="es-ES" dirty="0" err="1" smtClean="0"/>
              <a:t>props</a:t>
            </a:r>
            <a:endParaRPr lang="es-ES" dirty="0" smtClean="0"/>
          </a:p>
        </p:txBody>
      </p:sp>
      <p:sp>
        <p:nvSpPr>
          <p:cNvPr id="10" name="Flecha derecha 9"/>
          <p:cNvSpPr/>
          <p:nvPr/>
        </p:nvSpPr>
        <p:spPr>
          <a:xfrm rot="296725">
            <a:off x="4548856" y="4725095"/>
            <a:ext cx="1916000" cy="52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6641665" y="4598807"/>
            <a:ext cx="3514624" cy="1168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Se declara el </a:t>
            </a:r>
            <a:r>
              <a:rPr lang="es-ES" dirty="0" err="1" smtClean="0"/>
              <a:t>ButtonFooter</a:t>
            </a:r>
            <a:r>
              <a:rPr lang="es-ES" dirty="0" smtClean="0"/>
              <a:t> y de asignan los </a:t>
            </a:r>
            <a:r>
              <a:rPr lang="es-ES" dirty="0" err="1" smtClean="0"/>
              <a:t>Props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31077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141413" y="8920"/>
            <a:ext cx="9905998" cy="1111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Defensa hito 2 – </a:t>
            </a:r>
            <a:r>
              <a:rPr lang="es-MX" dirty="0" smtClean="0">
                <a:solidFill>
                  <a:srgbClr val="66FF66"/>
                </a:solidFill>
              </a:rPr>
              <a:t>Desarrollo Exitoso</a:t>
            </a:r>
            <a:endParaRPr lang="es-ES" dirty="0">
              <a:solidFill>
                <a:srgbClr val="66FF66"/>
              </a:solidFill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141412" y="753144"/>
            <a:ext cx="9905999" cy="734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Crear el componente OnboardingFactory.js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523" y="1200150"/>
            <a:ext cx="353377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0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Resumen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Se mostrara el proyecto propuesto para el hito 3 de la materia de PROGRAMACION DE DISPOSITIVOS MOVILES, estará presente la explicación para comprender el funcionamiento.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7442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78" y="1973762"/>
            <a:ext cx="6843664" cy="225863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1005"/>
            <a:ext cx="9905998" cy="1111397"/>
          </a:xfrm>
        </p:spPr>
        <p:txBody>
          <a:bodyPr/>
          <a:lstStyle/>
          <a:p>
            <a:r>
              <a:rPr lang="es-MX" dirty="0" smtClean="0"/>
              <a:t>Defensa hito 3 - Desarrollo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785229"/>
            <a:ext cx="9905999" cy="73434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/>
              <a:t>Cree los SCREENS para el navegador y verifique el inicio de sesión en FIREBASE .</a:t>
            </a:r>
            <a:endParaRPr lang="es-ES" dirty="0"/>
          </a:p>
        </p:txBody>
      </p:sp>
      <p:sp>
        <p:nvSpPr>
          <p:cNvPr id="5" name="Flecha derecha 4"/>
          <p:cNvSpPr/>
          <p:nvPr/>
        </p:nvSpPr>
        <p:spPr>
          <a:xfrm>
            <a:off x="5833199" y="2165170"/>
            <a:ext cx="2821501" cy="52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808241" y="1767227"/>
            <a:ext cx="3005471" cy="185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Se importan los componentes necesarios</a:t>
            </a:r>
            <a:endParaRPr lang="es-ES" dirty="0" smtClean="0"/>
          </a:p>
        </p:txBody>
      </p:sp>
      <p:sp>
        <p:nvSpPr>
          <p:cNvPr id="7" name="Flecha derecha 6"/>
          <p:cNvSpPr/>
          <p:nvPr/>
        </p:nvSpPr>
        <p:spPr>
          <a:xfrm rot="1208011">
            <a:off x="5730067" y="3301550"/>
            <a:ext cx="2590736" cy="552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8231170" y="4131844"/>
            <a:ext cx="3005471" cy="1146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Se importan los </a:t>
            </a:r>
            <a:r>
              <a:rPr lang="es-ES" dirty="0" err="1" smtClean="0"/>
              <a:t>Configs</a:t>
            </a:r>
            <a:endParaRPr lang="es-ES" dirty="0" smtClean="0"/>
          </a:p>
        </p:txBody>
      </p:sp>
      <p:sp>
        <p:nvSpPr>
          <p:cNvPr id="10" name="Flecha derecha 9"/>
          <p:cNvSpPr/>
          <p:nvPr/>
        </p:nvSpPr>
        <p:spPr>
          <a:xfrm rot="1921453">
            <a:off x="1714914" y="4388792"/>
            <a:ext cx="1427747" cy="552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3451372" y="4886199"/>
            <a:ext cx="3005471" cy="1146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Se importa el </a:t>
            </a:r>
            <a:r>
              <a:rPr lang="es-ES" dirty="0" err="1" smtClean="0"/>
              <a:t>Onboarding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55003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30" y="2398741"/>
            <a:ext cx="8272362" cy="383294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1005"/>
            <a:ext cx="9905998" cy="1111397"/>
          </a:xfrm>
        </p:spPr>
        <p:txBody>
          <a:bodyPr/>
          <a:lstStyle/>
          <a:p>
            <a:r>
              <a:rPr lang="es-MX" dirty="0" smtClean="0"/>
              <a:t>Defensa hito 3 - Desarrollo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785229"/>
            <a:ext cx="9905999" cy="73434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/>
              <a:t>Cree los SCREENS para el navegador y verifique el inicio de sesión en FIREBASE .</a:t>
            </a:r>
            <a:endParaRPr lang="es-ES" dirty="0"/>
          </a:p>
        </p:txBody>
      </p:sp>
      <p:sp>
        <p:nvSpPr>
          <p:cNvPr id="5" name="Flecha derecha 4"/>
          <p:cNvSpPr/>
          <p:nvPr/>
        </p:nvSpPr>
        <p:spPr>
          <a:xfrm rot="824890">
            <a:off x="6913435" y="4142997"/>
            <a:ext cx="1876574" cy="52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801081" y="4407691"/>
            <a:ext cx="3005471" cy="11145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Se declara el </a:t>
            </a:r>
            <a:r>
              <a:rPr lang="es-ES" dirty="0" err="1" smtClean="0"/>
              <a:t>Onboarding</a:t>
            </a:r>
            <a:r>
              <a:rPr lang="es-ES" dirty="0" smtClean="0"/>
              <a:t> y se le asignan los </a:t>
            </a:r>
            <a:r>
              <a:rPr lang="es-ES" dirty="0" err="1" smtClean="0"/>
              <a:t>Props</a:t>
            </a:r>
            <a:endParaRPr lang="es-ES" dirty="0" smtClean="0"/>
          </a:p>
        </p:txBody>
      </p:sp>
      <p:sp>
        <p:nvSpPr>
          <p:cNvPr id="7" name="Flecha derecha 6"/>
          <p:cNvSpPr/>
          <p:nvPr/>
        </p:nvSpPr>
        <p:spPr>
          <a:xfrm rot="20477693">
            <a:off x="3773436" y="1651514"/>
            <a:ext cx="1427747" cy="552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5252079" y="1335838"/>
            <a:ext cx="3005471" cy="682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Se declaran los </a:t>
            </a:r>
            <a:r>
              <a:rPr lang="es-ES" dirty="0" err="1" smtClean="0"/>
              <a:t>props</a:t>
            </a:r>
            <a:endParaRPr lang="es-ES" dirty="0" smtClean="0"/>
          </a:p>
        </p:txBody>
      </p:sp>
      <p:sp>
        <p:nvSpPr>
          <p:cNvPr id="10" name="Flecha derecha 9"/>
          <p:cNvSpPr/>
          <p:nvPr/>
        </p:nvSpPr>
        <p:spPr>
          <a:xfrm rot="21150027">
            <a:off x="5136409" y="2747221"/>
            <a:ext cx="1916000" cy="52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7078762" y="2319429"/>
            <a:ext cx="3093443" cy="97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Se declara el View y se le asignan los estilos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16752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38" y="2693791"/>
            <a:ext cx="4980116" cy="201740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1005"/>
            <a:ext cx="9905998" cy="1111397"/>
          </a:xfrm>
        </p:spPr>
        <p:txBody>
          <a:bodyPr/>
          <a:lstStyle/>
          <a:p>
            <a:r>
              <a:rPr lang="es-MX" dirty="0" smtClean="0"/>
              <a:t>Defensa hito 3 - Desarrollo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785229"/>
            <a:ext cx="9905999" cy="73434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/>
              <a:t>Cree los SCREENS para el navegador y verifique el inicio de sesión en FIREBASE .</a:t>
            </a:r>
            <a:endParaRPr lang="es-ES" dirty="0"/>
          </a:p>
        </p:txBody>
      </p:sp>
      <p:sp>
        <p:nvSpPr>
          <p:cNvPr id="5" name="Flecha derecha 4"/>
          <p:cNvSpPr/>
          <p:nvPr/>
        </p:nvSpPr>
        <p:spPr>
          <a:xfrm>
            <a:off x="7160880" y="3641351"/>
            <a:ext cx="1395663" cy="52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695826" y="3106842"/>
            <a:ext cx="3005471" cy="185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Se crea la constante </a:t>
            </a:r>
            <a:r>
              <a:rPr lang="es-ES" dirty="0" err="1" smtClean="0"/>
              <a:t>style</a:t>
            </a:r>
            <a:r>
              <a:rPr lang="es-ES" dirty="0" smtClean="0"/>
              <a:t> de la </a:t>
            </a:r>
            <a:r>
              <a:rPr lang="es-ES" dirty="0" err="1" smtClean="0"/>
              <a:t>coleccion</a:t>
            </a:r>
            <a:r>
              <a:rPr lang="es-ES" dirty="0" smtClean="0"/>
              <a:t> </a:t>
            </a:r>
            <a:r>
              <a:rPr lang="es-ES" dirty="0" err="1" smtClean="0"/>
              <a:t>StyleSheet</a:t>
            </a:r>
            <a:endParaRPr lang="es-ES" dirty="0" smtClean="0"/>
          </a:p>
        </p:txBody>
      </p:sp>
      <p:sp>
        <p:nvSpPr>
          <p:cNvPr id="7" name="Flecha derecha 6"/>
          <p:cNvSpPr/>
          <p:nvPr/>
        </p:nvSpPr>
        <p:spPr>
          <a:xfrm rot="1921453">
            <a:off x="3849803" y="4040384"/>
            <a:ext cx="1427747" cy="552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5015281" y="4864510"/>
            <a:ext cx="3005471" cy="568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Estilos</a:t>
            </a:r>
          </a:p>
        </p:txBody>
      </p:sp>
      <p:sp>
        <p:nvSpPr>
          <p:cNvPr id="10" name="Cerrar llave 9"/>
          <p:cNvSpPr/>
          <p:nvPr/>
        </p:nvSpPr>
        <p:spPr>
          <a:xfrm>
            <a:off x="4855913" y="1438825"/>
            <a:ext cx="2165684" cy="4934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79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141413" y="8920"/>
            <a:ext cx="9905998" cy="1111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Defensa hito 2 – </a:t>
            </a:r>
            <a:r>
              <a:rPr lang="es-MX" dirty="0" smtClean="0">
                <a:solidFill>
                  <a:srgbClr val="66FF66"/>
                </a:solidFill>
              </a:rPr>
              <a:t>Desarrollo Exitoso</a:t>
            </a:r>
            <a:endParaRPr lang="es-ES" dirty="0">
              <a:solidFill>
                <a:srgbClr val="66FF66"/>
              </a:solidFill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141412" y="753144"/>
            <a:ext cx="9905999" cy="7343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Cree los SCREENS para el navegador y verifique el inicio de sesión en FIREBASE .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031" y="1213434"/>
            <a:ext cx="3543300" cy="56388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06" y="1219200"/>
            <a:ext cx="3514725" cy="56673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9756" y="1219200"/>
            <a:ext cx="35052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2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8920"/>
            <a:ext cx="12124219" cy="1111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Defensa hito 2 – </a:t>
            </a:r>
            <a:r>
              <a:rPr lang="es-MX" dirty="0" smtClean="0">
                <a:solidFill>
                  <a:srgbClr val="66FF66"/>
                </a:solidFill>
              </a:rPr>
              <a:t>Desarrollo Funcionamiento Exitoso</a:t>
            </a:r>
            <a:endParaRPr lang="es-ES" dirty="0">
              <a:solidFill>
                <a:srgbClr val="66FF66"/>
              </a:solidFill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109109" y="707408"/>
            <a:ext cx="9905999" cy="7343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Cree los SCREENS para el navegador y verifique el inicio de sesión en FIREBASE .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09675"/>
            <a:ext cx="3015916" cy="56483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62" y="2497535"/>
            <a:ext cx="5928358" cy="261607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" t="14719" r="4738" b="16355"/>
          <a:stretch/>
        </p:blipFill>
        <p:spPr>
          <a:xfrm>
            <a:off x="3015917" y="1576847"/>
            <a:ext cx="3128208" cy="490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9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Análisis del problema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El objetivo es realizar una integración entre las tecnologías React </a:t>
            </a:r>
            <a:r>
              <a:rPr lang="es-ES" dirty="0" err="1"/>
              <a:t>Native</a:t>
            </a:r>
            <a:r>
              <a:rPr lang="es-ES" dirty="0"/>
              <a:t> y </a:t>
            </a:r>
            <a:r>
              <a:rPr lang="es-ES" dirty="0" err="1"/>
              <a:t>Firebase</a:t>
            </a:r>
            <a:r>
              <a:rPr lang="es-ES" dirty="0"/>
              <a:t> para poder gestionar la autenticación de usuarios y la gestión de bases de datos en tiempo real. Además, la aplicación móvil multiplataforma </a:t>
            </a:r>
            <a:r>
              <a:rPr lang="es-ES" dirty="0" err="1"/>
              <a:t>debera</a:t>
            </a:r>
            <a:r>
              <a:rPr lang="es-ES" dirty="0"/>
              <a:t> tener una incorporación antes de llegar a la página de LOGIN.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027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s-MX" dirty="0"/>
              <a:t>Análisis del </a:t>
            </a:r>
            <a:r>
              <a:rPr lang="es-MX" dirty="0" smtClean="0"/>
              <a:t>problema (Explicación técnica)</a:t>
            </a:r>
            <a:endParaRPr lang="es-ES" dirty="0"/>
          </a:p>
        </p:txBody>
      </p:sp>
      <p:pic>
        <p:nvPicPr>
          <p:cNvPr id="1026" name="Picture 2" descr="https://app.schoology.com/system/files/attachments/page_embeds/m/2020-05/estructuradeProy_5eb33c0eec49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053" y="1134675"/>
            <a:ext cx="2949067" cy="552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1013076" y="3189298"/>
            <a:ext cx="3414545" cy="878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 smtClean="0"/>
              <a:t>Estructura del Proyecto</a:t>
            </a:r>
            <a:endParaRPr lang="es-ES" dirty="0"/>
          </a:p>
        </p:txBody>
      </p:sp>
      <p:sp>
        <p:nvSpPr>
          <p:cNvPr id="4" name="Flecha derecha 3"/>
          <p:cNvSpPr/>
          <p:nvPr/>
        </p:nvSpPr>
        <p:spPr>
          <a:xfrm>
            <a:off x="4219074" y="2909909"/>
            <a:ext cx="1875337" cy="1158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508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s-MX" dirty="0"/>
              <a:t>Análisis del </a:t>
            </a:r>
            <a:r>
              <a:rPr lang="es-MX" dirty="0" smtClean="0"/>
              <a:t>problema (Explicación técnica)</a:t>
            </a:r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989692" y="3354761"/>
            <a:ext cx="3414545" cy="878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 smtClean="0"/>
              <a:t>Inducción </a:t>
            </a:r>
            <a:endParaRPr lang="es-ES" dirty="0"/>
          </a:p>
        </p:txBody>
      </p:sp>
      <p:sp>
        <p:nvSpPr>
          <p:cNvPr id="4" name="Flecha derecha 3"/>
          <p:cNvSpPr/>
          <p:nvPr/>
        </p:nvSpPr>
        <p:spPr>
          <a:xfrm>
            <a:off x="3528900" y="3075371"/>
            <a:ext cx="1875337" cy="1158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0" name="Picture 2" descr="https://app.schoology.com/system/files/attachments/page_embeds/m/2020-05/oboarding_5eb33c5cf161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60"/>
          <a:stretch/>
        </p:blipFill>
        <p:spPr bwMode="auto">
          <a:xfrm>
            <a:off x="6252516" y="1380400"/>
            <a:ext cx="2855625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53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s-MX" dirty="0"/>
              <a:t>Análisis del </a:t>
            </a:r>
            <a:r>
              <a:rPr lang="es-MX" dirty="0" smtClean="0"/>
              <a:t>problema (Explicación técnica)</a:t>
            </a:r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989692" y="3354761"/>
            <a:ext cx="3414545" cy="878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 smtClean="0"/>
              <a:t>Inducción </a:t>
            </a:r>
            <a:endParaRPr lang="es-ES" dirty="0"/>
          </a:p>
        </p:txBody>
      </p:sp>
      <p:sp>
        <p:nvSpPr>
          <p:cNvPr id="4" name="Flecha derecha 3"/>
          <p:cNvSpPr/>
          <p:nvPr/>
        </p:nvSpPr>
        <p:spPr>
          <a:xfrm>
            <a:off x="3528900" y="3075371"/>
            <a:ext cx="1875337" cy="1158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0" name="Picture 2" descr="https://app.schoology.com/system/files/attachments/page_embeds/m/2020-05/oboarding_5eb33c5cf161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9" t="351" r="51641" b="-351"/>
          <a:stretch/>
        </p:blipFill>
        <p:spPr bwMode="auto">
          <a:xfrm>
            <a:off x="6252516" y="1380400"/>
            <a:ext cx="2855625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50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s-MX" dirty="0"/>
              <a:t>Análisis del </a:t>
            </a:r>
            <a:r>
              <a:rPr lang="es-MX" dirty="0" smtClean="0"/>
              <a:t>problema (Explicación técnica)</a:t>
            </a:r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989692" y="3354761"/>
            <a:ext cx="3414545" cy="878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 smtClean="0"/>
              <a:t>Inducción </a:t>
            </a:r>
            <a:endParaRPr lang="es-ES" dirty="0"/>
          </a:p>
        </p:txBody>
      </p:sp>
      <p:sp>
        <p:nvSpPr>
          <p:cNvPr id="4" name="Flecha derecha 3"/>
          <p:cNvSpPr/>
          <p:nvPr/>
        </p:nvSpPr>
        <p:spPr>
          <a:xfrm>
            <a:off x="3528900" y="3075371"/>
            <a:ext cx="1875337" cy="1158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0" name="Picture 2" descr="https://app.schoology.com/system/files/attachments/page_embeds/m/2020-05/oboarding_5eb33c5cf161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38" r="25622"/>
          <a:stretch/>
        </p:blipFill>
        <p:spPr bwMode="auto">
          <a:xfrm>
            <a:off x="6252516" y="1380400"/>
            <a:ext cx="2855625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46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s-MX" dirty="0"/>
              <a:t>Análisis del </a:t>
            </a:r>
            <a:r>
              <a:rPr lang="es-MX" dirty="0" smtClean="0"/>
              <a:t>problema (Explicación técnica)</a:t>
            </a:r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989692" y="3354761"/>
            <a:ext cx="3414545" cy="878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 smtClean="0"/>
              <a:t>Inducción </a:t>
            </a:r>
            <a:endParaRPr lang="es-ES" dirty="0"/>
          </a:p>
        </p:txBody>
      </p:sp>
      <p:sp>
        <p:nvSpPr>
          <p:cNvPr id="4" name="Flecha derecha 3"/>
          <p:cNvSpPr/>
          <p:nvPr/>
        </p:nvSpPr>
        <p:spPr>
          <a:xfrm>
            <a:off x="3528900" y="3075371"/>
            <a:ext cx="1875337" cy="1158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0" name="Picture 2" descr="https://app.schoology.com/system/files/attachments/page_embeds/m/2020-05/oboarding_5eb33c5cf161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63" t="527" r="-403" b="-527"/>
          <a:stretch/>
        </p:blipFill>
        <p:spPr bwMode="auto">
          <a:xfrm>
            <a:off x="6252516" y="1380400"/>
            <a:ext cx="2855625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68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95</TotalTime>
  <Words>714</Words>
  <Application>Microsoft Office PowerPoint</Application>
  <PresentationFormat>Panorámica</PresentationFormat>
  <Paragraphs>108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8" baseType="lpstr">
      <vt:lpstr>Arial</vt:lpstr>
      <vt:lpstr>Trebuchet MS</vt:lpstr>
      <vt:lpstr>Tw Cen MT</vt:lpstr>
      <vt:lpstr>Circuito</vt:lpstr>
      <vt:lpstr>Procesual hito 3</vt:lpstr>
      <vt:lpstr>contenido</vt:lpstr>
      <vt:lpstr>Resumen</vt:lpstr>
      <vt:lpstr>Análisis del problema</vt:lpstr>
      <vt:lpstr>Análisis del problema (Explicación técnica)</vt:lpstr>
      <vt:lpstr>Análisis del problema (Explicación técnica)</vt:lpstr>
      <vt:lpstr>Análisis del problema (Explicación técnica)</vt:lpstr>
      <vt:lpstr>Análisis del problema (Explicación técnica)</vt:lpstr>
      <vt:lpstr>Análisis del problema (Explicación técnica)</vt:lpstr>
      <vt:lpstr>Análisis del problema (Explicación técnica)</vt:lpstr>
      <vt:lpstr>Análisis del problema (Explicación técnica)</vt:lpstr>
      <vt:lpstr>Análisis del problema (Explicación técnica)</vt:lpstr>
      <vt:lpstr>Análisis del problema (Explicación técnica)</vt:lpstr>
      <vt:lpstr>Análisis del problema (Explicación técnica)</vt:lpstr>
      <vt:lpstr>Defensa hito 3 - Desarrollo</vt:lpstr>
      <vt:lpstr>Defensa hito 3 - Desarrollo</vt:lpstr>
      <vt:lpstr>Defensa hito 3 - Desarrollo</vt:lpstr>
      <vt:lpstr>Presentación de PowerPoint</vt:lpstr>
      <vt:lpstr>Defensa hito 3 - Desarrollo</vt:lpstr>
      <vt:lpstr>Defensa hito 3 - Desarrollo</vt:lpstr>
      <vt:lpstr>Defensa hito 3 - Desarrollo</vt:lpstr>
      <vt:lpstr>Presentación de PowerPoint</vt:lpstr>
      <vt:lpstr>Defensa hito 3 - Desarrollo</vt:lpstr>
      <vt:lpstr>Defensa hito 3 - Desarrollo</vt:lpstr>
      <vt:lpstr>Defensa hito 3 - Desarrollo</vt:lpstr>
      <vt:lpstr>Presentación de PowerPoint</vt:lpstr>
      <vt:lpstr>Defensa hito 3 - Desarrollo</vt:lpstr>
      <vt:lpstr>Defensa hito 3 - Desarrollo</vt:lpstr>
      <vt:lpstr>Presentación de PowerPoint</vt:lpstr>
      <vt:lpstr>Defensa hito 3 - Desarrollo</vt:lpstr>
      <vt:lpstr>Defensa hito 3 - Desarrollo</vt:lpstr>
      <vt:lpstr>Defensa hito 3 - Desarrollo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Procesual hito 3</dc:title>
  <dc:creator>Usuario</dc:creator>
  <cp:lastModifiedBy>Usuario</cp:lastModifiedBy>
  <cp:revision>10</cp:revision>
  <dcterms:created xsi:type="dcterms:W3CDTF">2020-05-12T17:03:03Z</dcterms:created>
  <dcterms:modified xsi:type="dcterms:W3CDTF">2020-05-12T18:38:35Z</dcterms:modified>
</cp:coreProperties>
</file>