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4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20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2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13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3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9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9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Programación de dispositivos móviles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Einar David Villarroel Vargas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8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b="1" dirty="0"/>
              <a:t>Diseñar e implementar el componente </a:t>
            </a:r>
            <a:r>
              <a:rPr lang="es-ES" b="1" dirty="0" err="1"/>
              <a:t>CVLogo</a:t>
            </a:r>
            <a:r>
              <a:rPr lang="es-ES" b="1" dirty="0"/>
              <a:t>. 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4800" y="1245327"/>
            <a:ext cx="3901440" cy="5286102"/>
          </a:xfrm>
        </p:spPr>
        <p:txBody>
          <a:bodyPr>
            <a:normAutofit fontScale="25000" lnSpcReduction="20000"/>
          </a:bodyPr>
          <a:lstStyle/>
          <a:p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StyleSheet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imgLogo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images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/Logo.png'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Logo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s-E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imgLogo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Image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Epidemia Corona Virus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4417526" y="1245326"/>
            <a:ext cx="38166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flex:</a:t>
            </a:r>
            <a:r>
              <a:rPr lang="es-E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alignItems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justifyContent</a:t>
            </a:r>
            <a:r>
              <a:rPr lang="es-ES" sz="1400" dirty="0">
                <a:solidFill>
                  <a:srgbClr val="6A9955"/>
                </a:solidFill>
                <a:latin typeface="Consolas" panose="020B0609020204030204" pitchFamily="49" charset="0"/>
              </a:rPr>
              <a:t>: 'center',</a:t>
            </a:r>
            <a:endParaRPr lang="es-E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width:</a:t>
            </a:r>
            <a:r>
              <a:rPr lang="es-E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s-ES" sz="1400" dirty="0">
                <a:solidFill>
                  <a:srgbClr val="B5CEA8"/>
                </a:solidFill>
                <a:latin typeface="Consolas" panose="020B0609020204030204" pitchFamily="49" charset="0"/>
              </a:rPr>
              <a:t>120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marginTop</a:t>
            </a:r>
            <a:r>
              <a:rPr lang="es-E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s-E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01" y="108891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8967101" y="753291"/>
            <a:ext cx="3059436" cy="123226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3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b="1" dirty="0"/>
              <a:t>Diseñar e implementar el componente </a:t>
            </a:r>
            <a:r>
              <a:rPr lang="es-ES" b="1" dirty="0" err="1"/>
              <a:t>CVCasos</a:t>
            </a:r>
            <a:r>
              <a:rPr lang="es-ES" b="1" dirty="0"/>
              <a:t>. 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4800" y="1245327"/>
            <a:ext cx="3901440" cy="5286102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StyleSheet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View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prop-types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Colors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TextInputForm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s-E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ContText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onChangeText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onChangeText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underlineColorAndroid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101" y="108891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9030341" y="2181496"/>
            <a:ext cx="3059436" cy="50945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TextInputForm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source: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Contenido: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'100</a:t>
            </a:r>
            <a:r>
              <a:rPr lang="es-ES" sz="9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%‘</a:t>
            </a:r>
            <a: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ContText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'50%'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alignSelf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flex-end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marginBottom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rgba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(255, 255, 255, 0.4)'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borderColor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silver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borderRadius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height:</a:t>
            </a:r>
            <a:r>
              <a:rPr lang="es-ES" sz="900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alignSelf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flex-start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'48%'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position: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absolute</a:t>
            </a:r>
            <a:r>
              <a:rPr lang="es-ES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900" dirty="0">
                <a:solidFill>
                  <a:srgbClr val="9CDCFE"/>
                </a:solidFill>
                <a:latin typeface="Consolas" panose="020B0609020204030204" pitchFamily="49" charset="0"/>
              </a:rPr>
              <a:t>top:</a:t>
            </a:r>
            <a:r>
              <a:rPr lang="es-ES" sz="9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s-ES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b="1" dirty="0"/>
              <a:t>Diseñar e implementar el componente </a:t>
            </a:r>
            <a:r>
              <a:rPr lang="es-ES" b="1" dirty="0" err="1"/>
              <a:t>CVCiudad</a:t>
            </a:r>
            <a:r>
              <a:rPr lang="es-ES" b="1" dirty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4800" y="1245327"/>
            <a:ext cx="3901440" cy="5286102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StyleSheet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prop-types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Colors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CVCasos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'../Componentes/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CVCasos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sz="4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Constans</a:t>
            </a:r>
            <a:r>
              <a:rPr lang="es-ES" sz="4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TextForm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4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s-E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CVCasos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O1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CVCasos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CVCasos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contenido2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onChangeText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>
                <a:solidFill>
                  <a:srgbClr val="9CDCFE"/>
                </a:solidFill>
                <a:latin typeface="Consolas" panose="020B0609020204030204" pitchFamily="49" charset="0"/>
              </a:rPr>
              <a:t>O2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40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 err="1">
                <a:solidFill>
                  <a:srgbClr val="4EC9B0"/>
                </a:solidFill>
                <a:latin typeface="Consolas" panose="020B0609020204030204" pitchFamily="49" charset="0"/>
              </a:rPr>
              <a:t>CVCasos</a:t>
            </a:r>
            <a:r>
              <a:rPr lang="es-E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40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s-ES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34" y="108890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9074981" y="2658307"/>
            <a:ext cx="3059436" cy="661852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Marcador de texto 3"/>
          <p:cNvSpPr txBox="1">
            <a:spLocks/>
          </p:cNvSpPr>
          <p:nvPr/>
        </p:nvSpPr>
        <p:spPr>
          <a:xfrm>
            <a:off x="4482188" y="1360741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TextForm</a:t>
            </a:r>
            <a:r>
              <a:rPr lang="es-E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source: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isRequired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PropTypes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stylesTextInput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marginTop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: -500,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color: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white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fontWeight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marginTop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: -200,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7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b="1" dirty="0"/>
              <a:t>Diseñar e implementar el componente </a:t>
            </a:r>
            <a:r>
              <a:rPr lang="es-ES" b="1" dirty="0" err="1" smtClean="0"/>
              <a:t>CVscreen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4800" y="1245327"/>
            <a:ext cx="3901440" cy="52861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StyleSheet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View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TextInput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ButtonC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'../Componentes/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CVCiudad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'../Componentes/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CVCiudad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CVLogo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'../Componentes/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CVLogo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 CVTEXT 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 '../Componentes/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CVCasos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';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Config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s-ES" sz="8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Colors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CVScreen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CBBACC: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CBBACS: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SCCC: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SCCS: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ORCC: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ORCS: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RES: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onChangeCBBACC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onChangeCBBACC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onChangeCBBACS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onChangeSCCC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onChangeSCCC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onChangeSCCS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onChangeORCC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onChangeORCC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onChangeORCS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onPressCon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onPressCon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endParaRPr lang="es-ES" sz="800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34" y="108890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9087274" y="1010194"/>
            <a:ext cx="3059436" cy="406690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Marcador de texto 3"/>
          <p:cNvSpPr txBox="1">
            <a:spLocks/>
          </p:cNvSpPr>
          <p:nvPr/>
        </p:nvSpPr>
        <p:spPr>
          <a:xfrm>
            <a:off x="4482188" y="1360741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preset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..!!!'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CBBACC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SCCC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ORCC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"S"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CBBACS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SCCS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ORCS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'Ingrese C o S'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'El mayor es: 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s-E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onPressCon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RES: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CBBACC: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CBBACS: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CBBACS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SCCC: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SCCS: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SCCS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ORCC: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ORCC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ORCS: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ORCS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0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b="1" dirty="0"/>
              <a:t>Diseñar e implementar el componente </a:t>
            </a:r>
            <a:r>
              <a:rPr lang="es-ES" b="1" dirty="0" err="1" smtClean="0"/>
              <a:t>CVscreen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4800" y="1245327"/>
            <a:ext cx="3901440" cy="52861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s-ES" sz="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sz="8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stylesLoginScreen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CVLogo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stylesLoginScreen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logo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stylesLoginScreen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CBBA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O1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onChangeCBBACS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SC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onChangeText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={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._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onChangeTextUsername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O1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onChangeSCCS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titulo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OR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onChangeText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={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._</a:t>
            </a:r>
            <a:r>
              <a:rPr lang="es-ES" sz="800" dirty="0" err="1">
                <a:solidFill>
                  <a:srgbClr val="6A9955"/>
                </a:solidFill>
                <a:latin typeface="Consolas" panose="020B0609020204030204" pitchFamily="49" charset="0"/>
              </a:rPr>
              <a:t>onChangeTextUsername</a:t>
            </a:r>
            <a:r>
              <a:rPr lang="es-ES" sz="8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O1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onChangeORCC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NUMERO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contenido2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sz="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9CDCFE"/>
                </a:solidFill>
                <a:latin typeface="Consolas" panose="020B0609020204030204" pitchFamily="49" charset="0"/>
              </a:rPr>
              <a:t>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sz="800" dirty="0">
                <a:solidFill>
                  <a:srgbClr val="9CDCFE"/>
                </a:solidFill>
                <a:latin typeface="Consolas" panose="020B0609020204030204" pitchFamily="49" charset="0"/>
              </a:rPr>
              <a:t>O2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sz="8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rgbClr val="DCDCAA"/>
                </a:solidFill>
                <a:latin typeface="Consolas" panose="020B0609020204030204" pitchFamily="49" charset="0"/>
              </a:rPr>
              <a:t>onChangeORCS</a:t>
            </a:r>
            <a:r>
              <a:rPr lang="es-ES" sz="8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sz="800" dirty="0" err="1">
                <a:solidFill>
                  <a:srgbClr val="4EC9B0"/>
                </a:solidFill>
                <a:latin typeface="Consolas" panose="020B0609020204030204" pitchFamily="49" charset="0"/>
              </a:rPr>
              <a:t>CVCiudad</a:t>
            </a:r>
            <a:r>
              <a:rPr lang="es-ES" sz="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sz="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800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34" y="108890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9087274" y="1010194"/>
            <a:ext cx="3059436" cy="406690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Marcador de texto 3"/>
          <p:cNvSpPr txBox="1">
            <a:spLocks/>
          </p:cNvSpPr>
          <p:nvPr/>
        </p:nvSpPr>
        <p:spPr>
          <a:xfrm>
            <a:off x="4482188" y="1360741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E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stylesLoginScreen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Bus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BUS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autoCorrect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{false}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onChangeText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onPressCon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underlineColorAndroid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transparent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ButtonC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_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onPress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titleButton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Constans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TITLE_BUTTON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ButtonC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s-ES" dirty="0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stylesLoginScreen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StyleSheet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dark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alignItems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justifyContent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space-between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logo: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'100%'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resizeMode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contain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alignSelf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form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marginTop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350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flex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s-ES" dirty="0" err="1">
                <a:solidFill>
                  <a:srgbClr val="6A9955"/>
                </a:solidFill>
                <a:latin typeface="Consolas" panose="020B0609020204030204" pitchFamily="49" charset="0"/>
              </a:rPr>
              <a:t>justifyContent</a:t>
            </a:r>
            <a:r>
              <a:rPr lang="es-ES" dirty="0">
                <a:solidFill>
                  <a:srgbClr val="6A9955"/>
                </a:solidFill>
                <a:latin typeface="Consolas" panose="020B0609020204030204" pitchFamily="49" charset="0"/>
              </a:rPr>
              <a:t>: 'center',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'80%'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Bus: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'60%'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rgba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(255, 255, 255, 0.4)'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borderColor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silver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textAlign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borderRadius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35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marginBottom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alignSelf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'center'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marginTop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},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85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dirty="0"/>
              <a:t>Generar la clase App.JS</a:t>
            </a:r>
            <a:r>
              <a:rPr lang="es-ES" dirty="0" smtClean="0"/>
              <a:t>.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1245326"/>
            <a:ext cx="3901440" cy="52861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CVScreen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src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/View/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CVScreen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 () 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React$Node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= () </a:t>
            </a:r>
            <a:r>
              <a:rPr lang="es-E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CVScreen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s-ES" dirty="0" err="1">
                <a:solidFill>
                  <a:srgbClr val="4EC9B0"/>
                </a:solidFill>
                <a:latin typeface="Consolas" panose="020B0609020204030204" pitchFamily="49" charset="0"/>
              </a:rPr>
              <a:t>CVScreen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800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34" y="108890"/>
            <a:ext cx="3059436" cy="6422538"/>
          </a:xfrm>
          <a:prstGeom prst="rect">
            <a:avLst/>
          </a:prstGeom>
        </p:spPr>
      </p:pic>
      <p:sp>
        <p:nvSpPr>
          <p:cNvPr id="11" name="Recortar rectángulo de esquina diagonal 10"/>
          <p:cNvSpPr/>
          <p:nvPr/>
        </p:nvSpPr>
        <p:spPr>
          <a:xfrm>
            <a:off x="9087274" y="1010194"/>
            <a:ext cx="3059436" cy="406690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20" y="947056"/>
            <a:ext cx="8607879" cy="58826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dirty="0" smtClean="0"/>
              <a:t>Compilación del código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Recortar rectángulo de esquina diagonal 10"/>
          <p:cNvSpPr/>
          <p:nvPr/>
        </p:nvSpPr>
        <p:spPr>
          <a:xfrm>
            <a:off x="4027921" y="5425439"/>
            <a:ext cx="2007120" cy="43763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2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49" y="910759"/>
            <a:ext cx="9155702" cy="572040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261257"/>
            <a:ext cx="5934508" cy="984069"/>
          </a:xfrm>
        </p:spPr>
        <p:txBody>
          <a:bodyPr/>
          <a:lstStyle/>
          <a:p>
            <a:r>
              <a:rPr lang="es-ES" dirty="0" smtClean="0"/>
              <a:t>Compilación del código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6" name="Marcador de texto 3"/>
          <p:cNvSpPr txBox="1">
            <a:spLocks/>
          </p:cNvSpPr>
          <p:nvPr/>
        </p:nvSpPr>
        <p:spPr>
          <a:xfrm>
            <a:off x="4269480" y="1245327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1" name="Recortar rectángulo de esquina diagonal 10"/>
          <p:cNvSpPr/>
          <p:nvPr/>
        </p:nvSpPr>
        <p:spPr>
          <a:xfrm>
            <a:off x="4027921" y="5782490"/>
            <a:ext cx="2007120" cy="437633"/>
          </a:xfrm>
          <a:prstGeom prst="snip2Diag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3"/>
          <p:cNvSpPr txBox="1">
            <a:spLocks/>
          </p:cNvSpPr>
          <p:nvPr/>
        </p:nvSpPr>
        <p:spPr>
          <a:xfrm>
            <a:off x="4206240" y="1245326"/>
            <a:ext cx="3901440" cy="528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619244" y="1245325"/>
            <a:ext cx="40719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9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128</TotalTime>
  <Words>67</Words>
  <Application>Microsoft Office PowerPoint</Application>
  <PresentationFormat>Panorámica</PresentationFormat>
  <Paragraphs>310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Tw Cen MT</vt:lpstr>
      <vt:lpstr>Circuito</vt:lpstr>
      <vt:lpstr>Programación de dispositivos móviles</vt:lpstr>
      <vt:lpstr>Diseñar e implementar el componente CVLogo. </vt:lpstr>
      <vt:lpstr>Diseñar e implementar el componente CVCasos. </vt:lpstr>
      <vt:lpstr>Diseñar e implementar el componente CVCiudad.</vt:lpstr>
      <vt:lpstr>Diseñar e implementar el componente CVscreen.</vt:lpstr>
      <vt:lpstr>Diseñar e implementar el componente CVscreen.</vt:lpstr>
      <vt:lpstr>Generar la clase App.JS. </vt:lpstr>
      <vt:lpstr>Compilación del código </vt:lpstr>
      <vt:lpstr>Compilación del código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2020-04-10T22:43:45Z</dcterms:created>
  <dcterms:modified xsi:type="dcterms:W3CDTF">2020-04-11T00:58:02Z</dcterms:modified>
</cp:coreProperties>
</file>