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2" r:id="rId2"/>
    <p:sldId id="256" r:id="rId3"/>
    <p:sldId id="257" r:id="rId4"/>
    <p:sldId id="258" r:id="rId5"/>
    <p:sldId id="259" r:id="rId6"/>
    <p:sldId id="260" r:id="rId7"/>
    <p:sldId id="261" r:id="rId8"/>
    <p:sldId id="263" r:id="rId9"/>
    <p:sldId id="264" r:id="rId10"/>
    <p:sldId id="265" r:id="rId11"/>
    <p:sldId id="266" r:id="rId12"/>
    <p:sldId id="26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330E2FF-484C-8787-BFC0-FFEF9E25C13C}"/>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stStyle>
          <a:p>
            <a:pPr lvl="0"/>
            <a:endParaRPr lang="de-DE"/>
          </a:p>
        </p:txBody>
      </p:sp>
      <p:sp>
        <p:nvSpPr>
          <p:cNvPr id="3" name="Datumsplatzhalter 2">
            <a:extLst>
              <a:ext uri="{FF2B5EF4-FFF2-40B4-BE49-F238E27FC236}">
                <a16:creationId xmlns:a16="http://schemas.microsoft.com/office/drawing/2014/main" id="{D2D2EB98-0126-EE64-A235-F5DB3F7419FE}"/>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stStyle>
          <a:p>
            <a:pPr lvl="0"/>
            <a:fld id="{13148F7A-A685-4B16-B903-5C242F7C64FC}" type="datetime1">
              <a:rPr lang="de-DE"/>
              <a:pPr lvl="0"/>
              <a:t>08.06.2023</a:t>
            </a:fld>
            <a:endParaRPr lang="de-DE"/>
          </a:p>
        </p:txBody>
      </p:sp>
      <p:sp>
        <p:nvSpPr>
          <p:cNvPr id="4" name="Folienbildplatzhalter 3">
            <a:extLst>
              <a:ext uri="{FF2B5EF4-FFF2-40B4-BE49-F238E27FC236}">
                <a16:creationId xmlns:a16="http://schemas.microsoft.com/office/drawing/2014/main" id="{9886ABF3-1CBA-AAD2-EA0D-ABF4C7F0D74E}"/>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izenplatzhalter 4">
            <a:extLst>
              <a:ext uri="{FF2B5EF4-FFF2-40B4-BE49-F238E27FC236}">
                <a16:creationId xmlns:a16="http://schemas.microsoft.com/office/drawing/2014/main" id="{5EA7C492-FC27-706C-0011-AAC3B42315AB}"/>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78EC823D-ADC9-F315-EB15-EEEE36FA69E0}"/>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stStyle>
          <a:p>
            <a:pPr lvl="0"/>
            <a:endParaRPr lang="de-DE"/>
          </a:p>
        </p:txBody>
      </p:sp>
      <p:sp>
        <p:nvSpPr>
          <p:cNvPr id="7" name="Foliennummernplatzhalter 6">
            <a:extLst>
              <a:ext uri="{FF2B5EF4-FFF2-40B4-BE49-F238E27FC236}">
                <a16:creationId xmlns:a16="http://schemas.microsoft.com/office/drawing/2014/main" id="{D1B1D49C-565A-FAFF-AE65-C1FF6BA35562}"/>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stStyle>
          <a:p>
            <a:pPr lvl="0"/>
            <a:fld id="{C287FCDC-E394-46BA-BA79-6A729C593832}" type="slidenum">
              <a:t>‹Nr.›</a:t>
            </a:fld>
            <a:endParaRPr lang="de-DE"/>
          </a:p>
        </p:txBody>
      </p:sp>
    </p:spTree>
    <p:extLst>
      <p:ext uri="{BB962C8B-B14F-4D97-AF65-F5344CB8AC3E}">
        <p14:creationId xmlns:p14="http://schemas.microsoft.com/office/powerpoint/2010/main" val="188415981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de-DE"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239687E-8F1A-781B-2442-A8AAEDFE4D09}"/>
              </a:ext>
            </a:extLst>
          </p:cNvPr>
          <p:cNvSpPr>
            <a:spLocks noGrp="1" noRot="1" noChangeAspect="1"/>
          </p:cNvSpPr>
          <p:nvPr>
            <p:ph type="sldImg"/>
          </p:nvPr>
        </p:nvSpPr>
        <p:spPr>
          <a:xfrm>
            <a:off x="685800" y="1143000"/>
            <a:ext cx="5486400" cy="3086100"/>
          </a:xfrm>
        </p:spPr>
      </p:sp>
      <p:sp>
        <p:nvSpPr>
          <p:cNvPr id="3" name="Notizenplatzhalter 2">
            <a:extLst>
              <a:ext uri="{FF2B5EF4-FFF2-40B4-BE49-F238E27FC236}">
                <a16:creationId xmlns:a16="http://schemas.microsoft.com/office/drawing/2014/main" id="{8A4B2B12-4C8A-335F-B56F-804F16145A01}"/>
              </a:ext>
            </a:extLst>
          </p:cNvPr>
          <p:cNvSpPr txBox="1">
            <a:spLocks noGrp="1"/>
          </p:cNvSpPr>
          <p:nvPr>
            <p:ph type="body" sz="quarter" idx="1"/>
          </p:nvPr>
        </p:nvSpPr>
        <p:spPr/>
        <p:txBody>
          <a:bodyPr/>
          <a:lstStyle/>
          <a:p>
            <a:endParaRPr lang="de-DE"/>
          </a:p>
        </p:txBody>
      </p:sp>
      <p:sp>
        <p:nvSpPr>
          <p:cNvPr id="4" name="Foliennummernplatzhalter 3">
            <a:extLst>
              <a:ext uri="{FF2B5EF4-FFF2-40B4-BE49-F238E27FC236}">
                <a16:creationId xmlns:a16="http://schemas.microsoft.com/office/drawing/2014/main" id="{776CFC66-5C6A-275D-2F23-B0FE1F4D9EE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BC8639-FF22-4172-A9B6-7C885F519A42}" type="slidenum">
              <a:t>2</a:t>
            </a:fld>
            <a:endParaRPr lang="de-DE"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7A76F-F912-23F8-5BB0-8702AB7611E1}"/>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de-DE"/>
              <a:t>Mastertitelformat bearbeiten</a:t>
            </a:r>
          </a:p>
        </p:txBody>
      </p:sp>
      <p:sp>
        <p:nvSpPr>
          <p:cNvPr id="3" name="Untertitel 2">
            <a:extLst>
              <a:ext uri="{FF2B5EF4-FFF2-40B4-BE49-F238E27FC236}">
                <a16:creationId xmlns:a16="http://schemas.microsoft.com/office/drawing/2014/main" id="{4720A408-78E3-32C7-9D95-89081055FC0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de-DE"/>
              <a:t>Master-Untertitelformat bearbeiten</a:t>
            </a:r>
          </a:p>
        </p:txBody>
      </p:sp>
      <p:sp>
        <p:nvSpPr>
          <p:cNvPr id="4" name="Datumsplatzhalter 3">
            <a:extLst>
              <a:ext uri="{FF2B5EF4-FFF2-40B4-BE49-F238E27FC236}">
                <a16:creationId xmlns:a16="http://schemas.microsoft.com/office/drawing/2014/main" id="{0792BF69-78C9-9F28-61AD-BE26C85A6254}"/>
              </a:ext>
            </a:extLst>
          </p:cNvPr>
          <p:cNvSpPr txBox="1">
            <a:spLocks noGrp="1"/>
          </p:cNvSpPr>
          <p:nvPr>
            <p:ph type="dt" sz="half" idx="7"/>
          </p:nvPr>
        </p:nvSpPr>
        <p:spPr/>
        <p:txBody>
          <a:bodyPr/>
          <a:lstStyle>
            <a:lvl1pPr>
              <a:defRPr/>
            </a:lvl1pPr>
          </a:lstStyle>
          <a:p>
            <a:pPr lvl="0"/>
            <a:fld id="{A5BCAAD8-F909-4E7D-AEBC-EDE796D1CDF2}" type="datetime2">
              <a:rPr lang="en-US"/>
              <a:pPr lvl="0"/>
              <a:t>Thursday, June 8, 2023</a:t>
            </a:fld>
            <a:endParaRPr lang="en-US"/>
          </a:p>
        </p:txBody>
      </p:sp>
      <p:sp>
        <p:nvSpPr>
          <p:cNvPr id="5" name="Fußzeilenplatzhalter 4">
            <a:extLst>
              <a:ext uri="{FF2B5EF4-FFF2-40B4-BE49-F238E27FC236}">
                <a16:creationId xmlns:a16="http://schemas.microsoft.com/office/drawing/2014/main" id="{75C93BE9-A17D-E2F4-51F5-8AB2B6F3A9D0}"/>
              </a:ext>
            </a:extLst>
          </p:cNvPr>
          <p:cNvSpPr txBox="1">
            <a:spLocks noGrp="1"/>
          </p:cNvSpPr>
          <p:nvPr>
            <p:ph type="ftr" sz="quarter" idx="9"/>
          </p:nvPr>
        </p:nvSpPr>
        <p:spPr/>
        <p:txBody>
          <a:bodyPr/>
          <a:lstStyle>
            <a:lvl1pPr>
              <a:defRPr/>
            </a:lvl1pPr>
          </a:lstStyle>
          <a:p>
            <a:pPr lvl="0"/>
            <a:r>
              <a:rPr lang="en-US"/>
              <a:t>Sample Footer Text</a:t>
            </a:r>
          </a:p>
        </p:txBody>
      </p:sp>
      <p:sp>
        <p:nvSpPr>
          <p:cNvPr id="6" name="Foliennummernplatzhalter 5">
            <a:extLst>
              <a:ext uri="{FF2B5EF4-FFF2-40B4-BE49-F238E27FC236}">
                <a16:creationId xmlns:a16="http://schemas.microsoft.com/office/drawing/2014/main" id="{4397BA81-BFBF-50F6-33FB-74F244A9B117}"/>
              </a:ext>
            </a:extLst>
          </p:cNvPr>
          <p:cNvSpPr txBox="1">
            <a:spLocks noGrp="1"/>
          </p:cNvSpPr>
          <p:nvPr>
            <p:ph type="sldNum" sz="quarter" idx="8"/>
          </p:nvPr>
        </p:nvSpPr>
        <p:spPr/>
        <p:txBody>
          <a:bodyPr/>
          <a:lstStyle>
            <a:lvl1pPr>
              <a:defRPr/>
            </a:lvl1pPr>
          </a:lstStyle>
          <a:p>
            <a:pPr lvl="0"/>
            <a:fld id="{3FE786CC-E356-498B-8978-B8E11F61748D}" type="slidenum">
              <a:t>‹Nr.›</a:t>
            </a:fld>
            <a:endParaRPr lang="en-US"/>
          </a:p>
        </p:txBody>
      </p:sp>
    </p:spTree>
    <p:extLst>
      <p:ext uri="{BB962C8B-B14F-4D97-AF65-F5344CB8AC3E}">
        <p14:creationId xmlns:p14="http://schemas.microsoft.com/office/powerpoint/2010/main" val="26746180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7AA8A-F189-E7B3-D61A-84B95A69589E}"/>
              </a:ext>
            </a:extLst>
          </p:cNvPr>
          <p:cNvSpPr txBox="1">
            <a:spLocks noGrp="1"/>
          </p:cNvSpPr>
          <p:nvPr>
            <p:ph type="title"/>
          </p:nvPr>
        </p:nvSpPr>
        <p:spPr/>
        <p:txBody>
          <a:bodyPr/>
          <a:lstStyle>
            <a:lvl1pPr>
              <a:defRPr/>
            </a:lvl1pPr>
          </a:lstStyle>
          <a:p>
            <a:pPr lvl="0"/>
            <a:r>
              <a:rPr lang="de-DE"/>
              <a:t>Mastertitelformat bearbeiten</a:t>
            </a:r>
          </a:p>
        </p:txBody>
      </p:sp>
      <p:sp>
        <p:nvSpPr>
          <p:cNvPr id="3" name="Vertikaler Textplatzhalter 2">
            <a:extLst>
              <a:ext uri="{FF2B5EF4-FFF2-40B4-BE49-F238E27FC236}">
                <a16:creationId xmlns:a16="http://schemas.microsoft.com/office/drawing/2014/main" id="{48C03604-94AC-C46B-CBEB-94ABD2D58BE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C8F3410-962E-548B-9FF5-46285EFFC710}"/>
              </a:ext>
            </a:extLst>
          </p:cNvPr>
          <p:cNvSpPr txBox="1">
            <a:spLocks noGrp="1"/>
          </p:cNvSpPr>
          <p:nvPr>
            <p:ph type="dt" sz="half" idx="7"/>
          </p:nvPr>
        </p:nvSpPr>
        <p:spPr/>
        <p:txBody>
          <a:bodyPr/>
          <a:lstStyle>
            <a:lvl1pPr>
              <a:defRPr/>
            </a:lvl1pPr>
          </a:lstStyle>
          <a:p>
            <a:pPr lvl="0"/>
            <a:fld id="{C69E7911-F079-4E30-809D-0CA8E581B59E}" type="datetime2">
              <a:rPr lang="en-US"/>
              <a:pPr lvl="0"/>
              <a:t>Thursday, June 8, 2023</a:t>
            </a:fld>
            <a:endParaRPr lang="en-US"/>
          </a:p>
        </p:txBody>
      </p:sp>
      <p:sp>
        <p:nvSpPr>
          <p:cNvPr id="5" name="Fußzeilenplatzhalter 4">
            <a:extLst>
              <a:ext uri="{FF2B5EF4-FFF2-40B4-BE49-F238E27FC236}">
                <a16:creationId xmlns:a16="http://schemas.microsoft.com/office/drawing/2014/main" id="{4B432131-79EE-4FED-8627-0A6525C3DD65}"/>
              </a:ext>
            </a:extLst>
          </p:cNvPr>
          <p:cNvSpPr txBox="1">
            <a:spLocks noGrp="1"/>
          </p:cNvSpPr>
          <p:nvPr>
            <p:ph type="ftr" sz="quarter" idx="9"/>
          </p:nvPr>
        </p:nvSpPr>
        <p:spPr/>
        <p:txBody>
          <a:bodyPr/>
          <a:lstStyle>
            <a:lvl1pPr>
              <a:defRPr/>
            </a:lvl1pPr>
          </a:lstStyle>
          <a:p>
            <a:pPr lvl="0"/>
            <a:r>
              <a:rPr lang="en-US"/>
              <a:t>Sample Footer Text</a:t>
            </a:r>
          </a:p>
        </p:txBody>
      </p:sp>
      <p:sp>
        <p:nvSpPr>
          <p:cNvPr id="6" name="Foliennummernplatzhalter 5">
            <a:extLst>
              <a:ext uri="{FF2B5EF4-FFF2-40B4-BE49-F238E27FC236}">
                <a16:creationId xmlns:a16="http://schemas.microsoft.com/office/drawing/2014/main" id="{0DFDCDF3-0F7F-9FAF-D2EF-B136473DACD6}"/>
              </a:ext>
            </a:extLst>
          </p:cNvPr>
          <p:cNvSpPr txBox="1">
            <a:spLocks noGrp="1"/>
          </p:cNvSpPr>
          <p:nvPr>
            <p:ph type="sldNum" sz="quarter" idx="8"/>
          </p:nvPr>
        </p:nvSpPr>
        <p:spPr/>
        <p:txBody>
          <a:bodyPr/>
          <a:lstStyle>
            <a:lvl1pPr>
              <a:defRPr/>
            </a:lvl1pPr>
          </a:lstStyle>
          <a:p>
            <a:pPr lvl="0"/>
            <a:fld id="{C3B7C3AE-601B-4D32-A89C-F326EFBC5EC4}" type="slidenum">
              <a:t>‹Nr.›</a:t>
            </a:fld>
            <a:endParaRPr lang="en-US"/>
          </a:p>
        </p:txBody>
      </p:sp>
    </p:spTree>
    <p:extLst>
      <p:ext uri="{BB962C8B-B14F-4D97-AF65-F5344CB8AC3E}">
        <p14:creationId xmlns:p14="http://schemas.microsoft.com/office/powerpoint/2010/main" val="384375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BBF20F4-BDC5-8327-7EF0-3520845757FC}"/>
              </a:ext>
            </a:extLst>
          </p:cNvPr>
          <p:cNvSpPr txBox="1">
            <a:spLocks noGrp="1"/>
          </p:cNvSpPr>
          <p:nvPr>
            <p:ph type="title" orient="vert"/>
          </p:nvPr>
        </p:nvSpPr>
        <p:spPr>
          <a:xfrm>
            <a:off x="8724903" y="365129"/>
            <a:ext cx="2628899" cy="5811834"/>
          </a:xfrm>
        </p:spPr>
        <p:txBody>
          <a:bodyPr vert="eaVert"/>
          <a:lstStyle>
            <a:lvl1pPr>
              <a:defRPr/>
            </a:lvl1pPr>
          </a:lstStyle>
          <a:p>
            <a:pPr lvl="0"/>
            <a:r>
              <a:rPr lang="de-DE"/>
              <a:t>Mastertitelformat bearbeiten</a:t>
            </a:r>
          </a:p>
        </p:txBody>
      </p:sp>
      <p:sp>
        <p:nvSpPr>
          <p:cNvPr id="3" name="Vertikaler Textplatzhalter 2">
            <a:extLst>
              <a:ext uri="{FF2B5EF4-FFF2-40B4-BE49-F238E27FC236}">
                <a16:creationId xmlns:a16="http://schemas.microsoft.com/office/drawing/2014/main" id="{F537AB66-A916-77FC-BC5E-13F6B3F1E402}"/>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F78E8F-E9CF-F92B-3B14-3769FD0D0C9A}"/>
              </a:ext>
            </a:extLst>
          </p:cNvPr>
          <p:cNvSpPr txBox="1">
            <a:spLocks noGrp="1"/>
          </p:cNvSpPr>
          <p:nvPr>
            <p:ph type="dt" sz="half" idx="7"/>
          </p:nvPr>
        </p:nvSpPr>
        <p:spPr/>
        <p:txBody>
          <a:bodyPr/>
          <a:lstStyle>
            <a:lvl1pPr>
              <a:defRPr/>
            </a:lvl1pPr>
          </a:lstStyle>
          <a:p>
            <a:pPr lvl="0"/>
            <a:fld id="{9E1D0B1C-2CD3-4CFC-916E-447B82F743FC}" type="datetime2">
              <a:rPr lang="en-US"/>
              <a:pPr lvl="0"/>
              <a:t>Thursday, June 8, 2023</a:t>
            </a:fld>
            <a:endParaRPr lang="en-US"/>
          </a:p>
        </p:txBody>
      </p:sp>
      <p:sp>
        <p:nvSpPr>
          <p:cNvPr id="5" name="Fußzeilenplatzhalter 4">
            <a:extLst>
              <a:ext uri="{FF2B5EF4-FFF2-40B4-BE49-F238E27FC236}">
                <a16:creationId xmlns:a16="http://schemas.microsoft.com/office/drawing/2014/main" id="{25EC8258-A8CD-FFA6-FBA7-56094EFE691B}"/>
              </a:ext>
            </a:extLst>
          </p:cNvPr>
          <p:cNvSpPr txBox="1">
            <a:spLocks noGrp="1"/>
          </p:cNvSpPr>
          <p:nvPr>
            <p:ph type="ftr" sz="quarter" idx="9"/>
          </p:nvPr>
        </p:nvSpPr>
        <p:spPr/>
        <p:txBody>
          <a:bodyPr/>
          <a:lstStyle>
            <a:lvl1pPr>
              <a:defRPr/>
            </a:lvl1pPr>
          </a:lstStyle>
          <a:p>
            <a:pPr lvl="0"/>
            <a:r>
              <a:rPr lang="en-US"/>
              <a:t>Sample Footer Text</a:t>
            </a:r>
          </a:p>
        </p:txBody>
      </p:sp>
      <p:sp>
        <p:nvSpPr>
          <p:cNvPr id="6" name="Foliennummernplatzhalter 5">
            <a:extLst>
              <a:ext uri="{FF2B5EF4-FFF2-40B4-BE49-F238E27FC236}">
                <a16:creationId xmlns:a16="http://schemas.microsoft.com/office/drawing/2014/main" id="{36F74DF9-098C-6151-FBD3-E6C86BDCB269}"/>
              </a:ext>
            </a:extLst>
          </p:cNvPr>
          <p:cNvSpPr txBox="1">
            <a:spLocks noGrp="1"/>
          </p:cNvSpPr>
          <p:nvPr>
            <p:ph type="sldNum" sz="quarter" idx="8"/>
          </p:nvPr>
        </p:nvSpPr>
        <p:spPr/>
        <p:txBody>
          <a:bodyPr/>
          <a:lstStyle>
            <a:lvl1pPr>
              <a:defRPr/>
            </a:lvl1pPr>
          </a:lstStyle>
          <a:p>
            <a:pPr lvl="0"/>
            <a:fld id="{B3C69254-B735-45EB-980C-267FBA88D07E}" type="slidenum">
              <a:t>‹Nr.›</a:t>
            </a:fld>
            <a:endParaRPr lang="en-US"/>
          </a:p>
        </p:txBody>
      </p:sp>
    </p:spTree>
    <p:extLst>
      <p:ext uri="{BB962C8B-B14F-4D97-AF65-F5344CB8AC3E}">
        <p14:creationId xmlns:p14="http://schemas.microsoft.com/office/powerpoint/2010/main" val="206050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EAE94-D871-B0FA-6BCF-903A61D042FC}"/>
              </a:ext>
            </a:extLst>
          </p:cNvPr>
          <p:cNvSpPr txBox="1">
            <a:spLocks noGrp="1"/>
          </p:cNvSpPr>
          <p:nvPr>
            <p:ph type="title"/>
          </p:nvPr>
        </p:nvSpPr>
        <p:spPr/>
        <p:txBody>
          <a:bodyPr/>
          <a:lstStyle>
            <a:lvl1pPr>
              <a:defRPr/>
            </a:lvl1pPr>
          </a:lstStyle>
          <a:p>
            <a:pPr lvl="0"/>
            <a:r>
              <a:rPr lang="de-DE"/>
              <a:t>Mastertitelformat bearbeiten</a:t>
            </a:r>
          </a:p>
        </p:txBody>
      </p:sp>
      <p:sp>
        <p:nvSpPr>
          <p:cNvPr id="3" name="Inhaltsplatzhalter 2">
            <a:extLst>
              <a:ext uri="{FF2B5EF4-FFF2-40B4-BE49-F238E27FC236}">
                <a16:creationId xmlns:a16="http://schemas.microsoft.com/office/drawing/2014/main" id="{6B8AA555-DBD2-D726-6287-0885686D0B9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7360F42-3A0E-6524-9DE0-6E25D702C495}"/>
              </a:ext>
            </a:extLst>
          </p:cNvPr>
          <p:cNvSpPr txBox="1">
            <a:spLocks noGrp="1"/>
          </p:cNvSpPr>
          <p:nvPr>
            <p:ph type="dt" sz="half" idx="7"/>
          </p:nvPr>
        </p:nvSpPr>
        <p:spPr/>
        <p:txBody>
          <a:bodyPr/>
          <a:lstStyle>
            <a:lvl1pPr>
              <a:defRPr/>
            </a:lvl1pPr>
          </a:lstStyle>
          <a:p>
            <a:pPr lvl="0"/>
            <a:fld id="{CDD43E7F-2DED-4C50-9522-ADD11148FAD1}" type="datetime2">
              <a:rPr lang="en-US"/>
              <a:pPr lvl="0"/>
              <a:t>Thursday, June 8, 2023</a:t>
            </a:fld>
            <a:endParaRPr lang="en-US"/>
          </a:p>
        </p:txBody>
      </p:sp>
      <p:sp>
        <p:nvSpPr>
          <p:cNvPr id="5" name="Fußzeilenplatzhalter 4">
            <a:extLst>
              <a:ext uri="{FF2B5EF4-FFF2-40B4-BE49-F238E27FC236}">
                <a16:creationId xmlns:a16="http://schemas.microsoft.com/office/drawing/2014/main" id="{8C02C6CE-7913-0705-BAD6-C3A0053CF36B}"/>
              </a:ext>
            </a:extLst>
          </p:cNvPr>
          <p:cNvSpPr txBox="1">
            <a:spLocks noGrp="1"/>
          </p:cNvSpPr>
          <p:nvPr>
            <p:ph type="ftr" sz="quarter" idx="9"/>
          </p:nvPr>
        </p:nvSpPr>
        <p:spPr/>
        <p:txBody>
          <a:bodyPr/>
          <a:lstStyle>
            <a:lvl1pPr>
              <a:defRPr/>
            </a:lvl1pPr>
          </a:lstStyle>
          <a:p>
            <a:pPr lvl="0"/>
            <a:r>
              <a:rPr lang="en-US"/>
              <a:t>Sample Footer Text</a:t>
            </a:r>
          </a:p>
        </p:txBody>
      </p:sp>
      <p:sp>
        <p:nvSpPr>
          <p:cNvPr id="6" name="Foliennummernplatzhalter 5">
            <a:extLst>
              <a:ext uri="{FF2B5EF4-FFF2-40B4-BE49-F238E27FC236}">
                <a16:creationId xmlns:a16="http://schemas.microsoft.com/office/drawing/2014/main" id="{720EB4B3-2A17-770F-B419-0DCC368592FB}"/>
              </a:ext>
            </a:extLst>
          </p:cNvPr>
          <p:cNvSpPr txBox="1">
            <a:spLocks noGrp="1"/>
          </p:cNvSpPr>
          <p:nvPr>
            <p:ph type="sldNum" sz="quarter" idx="8"/>
          </p:nvPr>
        </p:nvSpPr>
        <p:spPr/>
        <p:txBody>
          <a:bodyPr/>
          <a:lstStyle>
            <a:lvl1pPr>
              <a:defRPr/>
            </a:lvl1pPr>
          </a:lstStyle>
          <a:p>
            <a:pPr lvl="0"/>
            <a:fld id="{C070A583-AB6F-47C5-800A-377694CFB742}" type="slidenum">
              <a:t>‹Nr.›</a:t>
            </a:fld>
            <a:endParaRPr lang="en-US"/>
          </a:p>
        </p:txBody>
      </p:sp>
    </p:spTree>
    <p:extLst>
      <p:ext uri="{BB962C8B-B14F-4D97-AF65-F5344CB8AC3E}">
        <p14:creationId xmlns:p14="http://schemas.microsoft.com/office/powerpoint/2010/main" val="214664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6F2C6-D6CD-A10C-C59D-722E417BEF4E}"/>
              </a:ext>
            </a:extLst>
          </p:cNvPr>
          <p:cNvSpPr txBox="1">
            <a:spLocks noGrp="1"/>
          </p:cNvSpPr>
          <p:nvPr>
            <p:ph type="title"/>
          </p:nvPr>
        </p:nvSpPr>
        <p:spPr>
          <a:xfrm>
            <a:off x="831847" y="1709735"/>
            <a:ext cx="10515600" cy="2852735"/>
          </a:xfrm>
        </p:spPr>
        <p:txBody>
          <a:bodyPr anchor="b"/>
          <a:lstStyle>
            <a:lvl1pPr>
              <a:defRPr sz="6000"/>
            </a:lvl1pPr>
          </a:lstStyle>
          <a:p>
            <a:pPr lvl="0"/>
            <a:r>
              <a:rPr lang="de-DE"/>
              <a:t>Mastertitelformat bearbeiten</a:t>
            </a:r>
          </a:p>
        </p:txBody>
      </p:sp>
      <p:sp>
        <p:nvSpPr>
          <p:cNvPr id="3" name="Textplatzhalter 2">
            <a:extLst>
              <a:ext uri="{FF2B5EF4-FFF2-40B4-BE49-F238E27FC236}">
                <a16:creationId xmlns:a16="http://schemas.microsoft.com/office/drawing/2014/main" id="{01733D27-84D2-8E02-8781-6CBD6958942F}"/>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de-DE"/>
              <a:t>Mastertextformat bearbeiten</a:t>
            </a:r>
          </a:p>
        </p:txBody>
      </p:sp>
      <p:sp>
        <p:nvSpPr>
          <p:cNvPr id="4" name="Datumsplatzhalter 3">
            <a:extLst>
              <a:ext uri="{FF2B5EF4-FFF2-40B4-BE49-F238E27FC236}">
                <a16:creationId xmlns:a16="http://schemas.microsoft.com/office/drawing/2014/main" id="{7EEBFB9E-C136-E257-AADF-1CCEC13E4F97}"/>
              </a:ext>
            </a:extLst>
          </p:cNvPr>
          <p:cNvSpPr txBox="1">
            <a:spLocks noGrp="1"/>
          </p:cNvSpPr>
          <p:nvPr>
            <p:ph type="dt" sz="half" idx="7"/>
          </p:nvPr>
        </p:nvSpPr>
        <p:spPr/>
        <p:txBody>
          <a:bodyPr/>
          <a:lstStyle>
            <a:lvl1pPr>
              <a:defRPr/>
            </a:lvl1pPr>
          </a:lstStyle>
          <a:p>
            <a:pPr lvl="0"/>
            <a:fld id="{0359834E-FB3E-452C-A231-4880BD144B44}" type="datetime2">
              <a:rPr lang="en-US"/>
              <a:pPr lvl="0"/>
              <a:t>Thursday, June 8, 2023</a:t>
            </a:fld>
            <a:endParaRPr lang="en-US"/>
          </a:p>
        </p:txBody>
      </p:sp>
      <p:sp>
        <p:nvSpPr>
          <p:cNvPr id="5" name="Fußzeilenplatzhalter 4">
            <a:extLst>
              <a:ext uri="{FF2B5EF4-FFF2-40B4-BE49-F238E27FC236}">
                <a16:creationId xmlns:a16="http://schemas.microsoft.com/office/drawing/2014/main" id="{C308015B-A9B3-5313-645B-0E9537CAC942}"/>
              </a:ext>
            </a:extLst>
          </p:cNvPr>
          <p:cNvSpPr txBox="1">
            <a:spLocks noGrp="1"/>
          </p:cNvSpPr>
          <p:nvPr>
            <p:ph type="ftr" sz="quarter" idx="9"/>
          </p:nvPr>
        </p:nvSpPr>
        <p:spPr/>
        <p:txBody>
          <a:bodyPr/>
          <a:lstStyle>
            <a:lvl1pPr>
              <a:defRPr/>
            </a:lvl1pPr>
          </a:lstStyle>
          <a:p>
            <a:pPr lvl="0"/>
            <a:r>
              <a:rPr lang="en-US"/>
              <a:t>Sample Footer Text</a:t>
            </a:r>
          </a:p>
        </p:txBody>
      </p:sp>
      <p:sp>
        <p:nvSpPr>
          <p:cNvPr id="6" name="Foliennummernplatzhalter 5">
            <a:extLst>
              <a:ext uri="{FF2B5EF4-FFF2-40B4-BE49-F238E27FC236}">
                <a16:creationId xmlns:a16="http://schemas.microsoft.com/office/drawing/2014/main" id="{B7A2B164-A537-76E4-C6D7-0C78629BDF65}"/>
              </a:ext>
            </a:extLst>
          </p:cNvPr>
          <p:cNvSpPr txBox="1">
            <a:spLocks noGrp="1"/>
          </p:cNvSpPr>
          <p:nvPr>
            <p:ph type="sldNum" sz="quarter" idx="8"/>
          </p:nvPr>
        </p:nvSpPr>
        <p:spPr/>
        <p:txBody>
          <a:bodyPr/>
          <a:lstStyle>
            <a:lvl1pPr>
              <a:defRPr/>
            </a:lvl1pPr>
          </a:lstStyle>
          <a:p>
            <a:pPr lvl="0"/>
            <a:fld id="{2602688E-9EC8-468F-8CC3-BE56A323BA4F}" type="slidenum">
              <a:t>‹Nr.›</a:t>
            </a:fld>
            <a:endParaRPr lang="en-US"/>
          </a:p>
        </p:txBody>
      </p:sp>
    </p:spTree>
    <p:extLst>
      <p:ext uri="{BB962C8B-B14F-4D97-AF65-F5344CB8AC3E}">
        <p14:creationId xmlns:p14="http://schemas.microsoft.com/office/powerpoint/2010/main" val="3120367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89B596-C401-E446-8A89-35295413654C}"/>
              </a:ext>
            </a:extLst>
          </p:cNvPr>
          <p:cNvSpPr txBox="1">
            <a:spLocks noGrp="1"/>
          </p:cNvSpPr>
          <p:nvPr>
            <p:ph type="title"/>
          </p:nvPr>
        </p:nvSpPr>
        <p:spPr/>
        <p:txBody>
          <a:bodyPr/>
          <a:lstStyle>
            <a:lvl1pPr>
              <a:defRPr/>
            </a:lvl1pPr>
          </a:lstStyle>
          <a:p>
            <a:pPr lvl="0"/>
            <a:r>
              <a:rPr lang="de-DE"/>
              <a:t>Mastertitelformat bearbeiten</a:t>
            </a:r>
          </a:p>
        </p:txBody>
      </p:sp>
      <p:sp>
        <p:nvSpPr>
          <p:cNvPr id="3" name="Inhaltsplatzhalter 2">
            <a:extLst>
              <a:ext uri="{FF2B5EF4-FFF2-40B4-BE49-F238E27FC236}">
                <a16:creationId xmlns:a16="http://schemas.microsoft.com/office/drawing/2014/main" id="{948488AD-0102-950B-E032-CB04722B9997}"/>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BA3A7A7-157D-5801-9DB8-FB7337B22229}"/>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CB5F3F6-F6C2-A532-93B4-D3A0418DCC85}"/>
              </a:ext>
            </a:extLst>
          </p:cNvPr>
          <p:cNvSpPr txBox="1">
            <a:spLocks noGrp="1"/>
          </p:cNvSpPr>
          <p:nvPr>
            <p:ph type="dt" sz="half" idx="7"/>
          </p:nvPr>
        </p:nvSpPr>
        <p:spPr/>
        <p:txBody>
          <a:bodyPr/>
          <a:lstStyle>
            <a:lvl1pPr>
              <a:defRPr/>
            </a:lvl1pPr>
          </a:lstStyle>
          <a:p>
            <a:pPr lvl="0"/>
            <a:fld id="{233170BD-8FD4-4651-A50C-D55A18B93D0D}" type="datetime2">
              <a:rPr lang="en-US"/>
              <a:pPr lvl="0"/>
              <a:t>Thursday, June 8, 2023</a:t>
            </a:fld>
            <a:endParaRPr lang="en-US"/>
          </a:p>
        </p:txBody>
      </p:sp>
      <p:sp>
        <p:nvSpPr>
          <p:cNvPr id="6" name="Fußzeilenplatzhalter 5">
            <a:extLst>
              <a:ext uri="{FF2B5EF4-FFF2-40B4-BE49-F238E27FC236}">
                <a16:creationId xmlns:a16="http://schemas.microsoft.com/office/drawing/2014/main" id="{52E427C9-A644-146D-539B-D010E66EF99B}"/>
              </a:ext>
            </a:extLst>
          </p:cNvPr>
          <p:cNvSpPr txBox="1">
            <a:spLocks noGrp="1"/>
          </p:cNvSpPr>
          <p:nvPr>
            <p:ph type="ftr" sz="quarter" idx="9"/>
          </p:nvPr>
        </p:nvSpPr>
        <p:spPr/>
        <p:txBody>
          <a:bodyPr/>
          <a:lstStyle>
            <a:lvl1pPr>
              <a:defRPr/>
            </a:lvl1pPr>
          </a:lstStyle>
          <a:p>
            <a:pPr lvl="0"/>
            <a:r>
              <a:rPr lang="en-US"/>
              <a:t>Sample Footer Text</a:t>
            </a:r>
          </a:p>
        </p:txBody>
      </p:sp>
      <p:sp>
        <p:nvSpPr>
          <p:cNvPr id="7" name="Foliennummernplatzhalter 6">
            <a:extLst>
              <a:ext uri="{FF2B5EF4-FFF2-40B4-BE49-F238E27FC236}">
                <a16:creationId xmlns:a16="http://schemas.microsoft.com/office/drawing/2014/main" id="{CAA9D766-03A3-4790-0812-034C2D332586}"/>
              </a:ext>
            </a:extLst>
          </p:cNvPr>
          <p:cNvSpPr txBox="1">
            <a:spLocks noGrp="1"/>
          </p:cNvSpPr>
          <p:nvPr>
            <p:ph type="sldNum" sz="quarter" idx="8"/>
          </p:nvPr>
        </p:nvSpPr>
        <p:spPr/>
        <p:txBody>
          <a:bodyPr/>
          <a:lstStyle>
            <a:lvl1pPr>
              <a:defRPr/>
            </a:lvl1pPr>
          </a:lstStyle>
          <a:p>
            <a:pPr lvl="0"/>
            <a:fld id="{E5524601-DCE0-4371-9A71-7E5C663FCEEF}" type="slidenum">
              <a:t>‹Nr.›</a:t>
            </a:fld>
            <a:endParaRPr lang="en-US"/>
          </a:p>
        </p:txBody>
      </p:sp>
    </p:spTree>
    <p:extLst>
      <p:ext uri="{BB962C8B-B14F-4D97-AF65-F5344CB8AC3E}">
        <p14:creationId xmlns:p14="http://schemas.microsoft.com/office/powerpoint/2010/main" val="329662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37D69-093B-FF5C-1718-C852F7ACEF67}"/>
              </a:ext>
            </a:extLst>
          </p:cNvPr>
          <p:cNvSpPr txBox="1">
            <a:spLocks noGrp="1"/>
          </p:cNvSpPr>
          <p:nvPr>
            <p:ph type="title"/>
          </p:nvPr>
        </p:nvSpPr>
        <p:spPr>
          <a:xfrm>
            <a:off x="839784" y="365129"/>
            <a:ext cx="10515600" cy="1325559"/>
          </a:xfrm>
        </p:spPr>
        <p:txBody>
          <a:bodyPr/>
          <a:lstStyle>
            <a:lvl1pPr>
              <a:defRPr/>
            </a:lvl1pPr>
          </a:lstStyle>
          <a:p>
            <a:pPr lvl="0"/>
            <a:r>
              <a:rPr lang="de-DE"/>
              <a:t>Mastertitelformat bearbeiten</a:t>
            </a:r>
          </a:p>
        </p:txBody>
      </p:sp>
      <p:sp>
        <p:nvSpPr>
          <p:cNvPr id="3" name="Textplatzhalter 2">
            <a:extLst>
              <a:ext uri="{FF2B5EF4-FFF2-40B4-BE49-F238E27FC236}">
                <a16:creationId xmlns:a16="http://schemas.microsoft.com/office/drawing/2014/main" id="{0D39D7B3-5A0A-0445-9094-06DCAF0530A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de-DE"/>
              <a:t>Mastertextformat bearbeiten</a:t>
            </a:r>
          </a:p>
        </p:txBody>
      </p:sp>
      <p:sp>
        <p:nvSpPr>
          <p:cNvPr id="4" name="Inhaltsplatzhalter 3">
            <a:extLst>
              <a:ext uri="{FF2B5EF4-FFF2-40B4-BE49-F238E27FC236}">
                <a16:creationId xmlns:a16="http://schemas.microsoft.com/office/drawing/2014/main" id="{6D613B4E-6BD9-0F4E-6D7F-9F6914CD05FB}"/>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896DFD9-DD9B-7F2C-C147-A465811A06B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de-DE"/>
              <a:t>Mastertextformat bearbeiten</a:t>
            </a:r>
          </a:p>
        </p:txBody>
      </p:sp>
      <p:sp>
        <p:nvSpPr>
          <p:cNvPr id="6" name="Inhaltsplatzhalter 5">
            <a:extLst>
              <a:ext uri="{FF2B5EF4-FFF2-40B4-BE49-F238E27FC236}">
                <a16:creationId xmlns:a16="http://schemas.microsoft.com/office/drawing/2014/main" id="{8CA807B3-25E7-BC47-D398-1BA8BE98044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3D80CFC-F64F-1F0B-59E0-8CB31782D0CD}"/>
              </a:ext>
            </a:extLst>
          </p:cNvPr>
          <p:cNvSpPr txBox="1">
            <a:spLocks noGrp="1"/>
          </p:cNvSpPr>
          <p:nvPr>
            <p:ph type="dt" sz="half" idx="7"/>
          </p:nvPr>
        </p:nvSpPr>
        <p:spPr/>
        <p:txBody>
          <a:bodyPr/>
          <a:lstStyle>
            <a:lvl1pPr>
              <a:defRPr/>
            </a:lvl1pPr>
          </a:lstStyle>
          <a:p>
            <a:pPr lvl="0"/>
            <a:fld id="{CC452712-E88C-4DB5-A18C-F94EBBFCD58F}" type="datetime2">
              <a:rPr lang="en-US"/>
              <a:pPr lvl="0"/>
              <a:t>Thursday, June 8, 2023</a:t>
            </a:fld>
            <a:endParaRPr lang="en-US"/>
          </a:p>
        </p:txBody>
      </p:sp>
      <p:sp>
        <p:nvSpPr>
          <p:cNvPr id="8" name="Fußzeilenplatzhalter 7">
            <a:extLst>
              <a:ext uri="{FF2B5EF4-FFF2-40B4-BE49-F238E27FC236}">
                <a16:creationId xmlns:a16="http://schemas.microsoft.com/office/drawing/2014/main" id="{A8D514CA-27ED-48C3-DE31-D51DB6662DB3}"/>
              </a:ext>
            </a:extLst>
          </p:cNvPr>
          <p:cNvSpPr txBox="1">
            <a:spLocks noGrp="1"/>
          </p:cNvSpPr>
          <p:nvPr>
            <p:ph type="ftr" sz="quarter" idx="9"/>
          </p:nvPr>
        </p:nvSpPr>
        <p:spPr/>
        <p:txBody>
          <a:bodyPr/>
          <a:lstStyle>
            <a:lvl1pPr>
              <a:defRPr/>
            </a:lvl1pPr>
          </a:lstStyle>
          <a:p>
            <a:pPr lvl="0"/>
            <a:r>
              <a:rPr lang="en-US"/>
              <a:t>Sample Footer Text</a:t>
            </a:r>
          </a:p>
        </p:txBody>
      </p:sp>
      <p:sp>
        <p:nvSpPr>
          <p:cNvPr id="9" name="Foliennummernplatzhalter 8">
            <a:extLst>
              <a:ext uri="{FF2B5EF4-FFF2-40B4-BE49-F238E27FC236}">
                <a16:creationId xmlns:a16="http://schemas.microsoft.com/office/drawing/2014/main" id="{D6A16AA2-360A-B888-2F2D-78EECC58DD19}"/>
              </a:ext>
            </a:extLst>
          </p:cNvPr>
          <p:cNvSpPr txBox="1">
            <a:spLocks noGrp="1"/>
          </p:cNvSpPr>
          <p:nvPr>
            <p:ph type="sldNum" sz="quarter" idx="8"/>
          </p:nvPr>
        </p:nvSpPr>
        <p:spPr/>
        <p:txBody>
          <a:bodyPr/>
          <a:lstStyle>
            <a:lvl1pPr>
              <a:defRPr/>
            </a:lvl1pPr>
          </a:lstStyle>
          <a:p>
            <a:pPr lvl="0"/>
            <a:fld id="{299906CF-1F84-41B1-97BF-22D1E8E1595F}" type="slidenum">
              <a:t>‹Nr.›</a:t>
            </a:fld>
            <a:endParaRPr lang="en-US"/>
          </a:p>
        </p:txBody>
      </p:sp>
    </p:spTree>
    <p:extLst>
      <p:ext uri="{BB962C8B-B14F-4D97-AF65-F5344CB8AC3E}">
        <p14:creationId xmlns:p14="http://schemas.microsoft.com/office/powerpoint/2010/main" val="109665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C5275-985A-474A-C902-0F194C9C16D9}"/>
              </a:ext>
            </a:extLst>
          </p:cNvPr>
          <p:cNvSpPr txBox="1">
            <a:spLocks noGrp="1"/>
          </p:cNvSpPr>
          <p:nvPr>
            <p:ph type="title"/>
          </p:nvPr>
        </p:nvSpPr>
        <p:spPr/>
        <p:txBody>
          <a:bodyPr/>
          <a:lstStyle>
            <a:lvl1pPr>
              <a:defRPr/>
            </a:lvl1pPr>
          </a:lstStyle>
          <a:p>
            <a:pPr lvl="0"/>
            <a:r>
              <a:rPr lang="de-DE"/>
              <a:t>Mastertitelformat bearbeiten</a:t>
            </a:r>
          </a:p>
        </p:txBody>
      </p:sp>
      <p:sp>
        <p:nvSpPr>
          <p:cNvPr id="3" name="Datumsplatzhalter 2">
            <a:extLst>
              <a:ext uri="{FF2B5EF4-FFF2-40B4-BE49-F238E27FC236}">
                <a16:creationId xmlns:a16="http://schemas.microsoft.com/office/drawing/2014/main" id="{1C18FB89-CF15-76C4-41BA-1E65282CAA74}"/>
              </a:ext>
            </a:extLst>
          </p:cNvPr>
          <p:cNvSpPr txBox="1">
            <a:spLocks noGrp="1"/>
          </p:cNvSpPr>
          <p:nvPr>
            <p:ph type="dt" sz="half" idx="7"/>
          </p:nvPr>
        </p:nvSpPr>
        <p:spPr/>
        <p:txBody>
          <a:bodyPr/>
          <a:lstStyle>
            <a:lvl1pPr>
              <a:defRPr/>
            </a:lvl1pPr>
          </a:lstStyle>
          <a:p>
            <a:pPr lvl="0"/>
            <a:fld id="{869E3B00-BE37-44CA-ACDF-103F233C2149}" type="datetime2">
              <a:rPr lang="en-US"/>
              <a:pPr lvl="0"/>
              <a:t>Thursday, June 8, 2023</a:t>
            </a:fld>
            <a:endParaRPr lang="en-US"/>
          </a:p>
        </p:txBody>
      </p:sp>
      <p:sp>
        <p:nvSpPr>
          <p:cNvPr id="4" name="Fußzeilenplatzhalter 3">
            <a:extLst>
              <a:ext uri="{FF2B5EF4-FFF2-40B4-BE49-F238E27FC236}">
                <a16:creationId xmlns:a16="http://schemas.microsoft.com/office/drawing/2014/main" id="{3E50F27A-97DB-493F-BE04-F6ED445E3CB7}"/>
              </a:ext>
            </a:extLst>
          </p:cNvPr>
          <p:cNvSpPr txBox="1">
            <a:spLocks noGrp="1"/>
          </p:cNvSpPr>
          <p:nvPr>
            <p:ph type="ftr" sz="quarter" idx="9"/>
          </p:nvPr>
        </p:nvSpPr>
        <p:spPr/>
        <p:txBody>
          <a:bodyPr/>
          <a:lstStyle>
            <a:lvl1pPr>
              <a:defRPr/>
            </a:lvl1pPr>
          </a:lstStyle>
          <a:p>
            <a:pPr lvl="0"/>
            <a:r>
              <a:rPr lang="en-US"/>
              <a:t>Sample Footer Text</a:t>
            </a:r>
          </a:p>
        </p:txBody>
      </p:sp>
      <p:sp>
        <p:nvSpPr>
          <p:cNvPr id="5" name="Foliennummernplatzhalter 4">
            <a:extLst>
              <a:ext uri="{FF2B5EF4-FFF2-40B4-BE49-F238E27FC236}">
                <a16:creationId xmlns:a16="http://schemas.microsoft.com/office/drawing/2014/main" id="{412420A3-503E-393C-6F6F-7D224B494B82}"/>
              </a:ext>
            </a:extLst>
          </p:cNvPr>
          <p:cNvSpPr txBox="1">
            <a:spLocks noGrp="1"/>
          </p:cNvSpPr>
          <p:nvPr>
            <p:ph type="sldNum" sz="quarter" idx="8"/>
          </p:nvPr>
        </p:nvSpPr>
        <p:spPr/>
        <p:txBody>
          <a:bodyPr/>
          <a:lstStyle>
            <a:lvl1pPr>
              <a:defRPr/>
            </a:lvl1pPr>
          </a:lstStyle>
          <a:p>
            <a:pPr lvl="0"/>
            <a:fld id="{EC84B6A1-A44D-4A98-BB80-289A73FD4D3A}" type="slidenum">
              <a:t>‹Nr.›</a:t>
            </a:fld>
            <a:endParaRPr lang="en-US"/>
          </a:p>
        </p:txBody>
      </p:sp>
    </p:spTree>
    <p:extLst>
      <p:ext uri="{BB962C8B-B14F-4D97-AF65-F5344CB8AC3E}">
        <p14:creationId xmlns:p14="http://schemas.microsoft.com/office/powerpoint/2010/main" val="199338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E317A4B-9945-7AF8-041E-7F306C93B3F3}"/>
              </a:ext>
            </a:extLst>
          </p:cNvPr>
          <p:cNvSpPr txBox="1">
            <a:spLocks noGrp="1"/>
          </p:cNvSpPr>
          <p:nvPr>
            <p:ph type="dt" sz="half" idx="7"/>
          </p:nvPr>
        </p:nvSpPr>
        <p:spPr/>
        <p:txBody>
          <a:bodyPr/>
          <a:lstStyle>
            <a:lvl1pPr>
              <a:defRPr/>
            </a:lvl1pPr>
          </a:lstStyle>
          <a:p>
            <a:pPr lvl="0"/>
            <a:fld id="{8A4DA102-8F30-42D1-8908-55C31B3EDA99}" type="datetime2">
              <a:rPr lang="en-US"/>
              <a:pPr lvl="0"/>
              <a:t>Thursday, June 8, 2023</a:t>
            </a:fld>
            <a:endParaRPr lang="en-US"/>
          </a:p>
        </p:txBody>
      </p:sp>
      <p:sp>
        <p:nvSpPr>
          <p:cNvPr id="3" name="Fußzeilenplatzhalter 2">
            <a:extLst>
              <a:ext uri="{FF2B5EF4-FFF2-40B4-BE49-F238E27FC236}">
                <a16:creationId xmlns:a16="http://schemas.microsoft.com/office/drawing/2014/main" id="{1BF15BF0-B93C-4386-F16C-7E7414877F8E}"/>
              </a:ext>
            </a:extLst>
          </p:cNvPr>
          <p:cNvSpPr txBox="1">
            <a:spLocks noGrp="1"/>
          </p:cNvSpPr>
          <p:nvPr>
            <p:ph type="ftr" sz="quarter" idx="9"/>
          </p:nvPr>
        </p:nvSpPr>
        <p:spPr/>
        <p:txBody>
          <a:bodyPr/>
          <a:lstStyle>
            <a:lvl1pPr>
              <a:defRPr/>
            </a:lvl1pPr>
          </a:lstStyle>
          <a:p>
            <a:pPr lvl="0"/>
            <a:r>
              <a:rPr lang="en-US"/>
              <a:t>Sample Footer Text</a:t>
            </a:r>
          </a:p>
        </p:txBody>
      </p:sp>
      <p:sp>
        <p:nvSpPr>
          <p:cNvPr id="4" name="Foliennummernplatzhalter 3">
            <a:extLst>
              <a:ext uri="{FF2B5EF4-FFF2-40B4-BE49-F238E27FC236}">
                <a16:creationId xmlns:a16="http://schemas.microsoft.com/office/drawing/2014/main" id="{E5315F4E-1978-E7FB-849C-B41DBD9BE9B8}"/>
              </a:ext>
            </a:extLst>
          </p:cNvPr>
          <p:cNvSpPr txBox="1">
            <a:spLocks noGrp="1"/>
          </p:cNvSpPr>
          <p:nvPr>
            <p:ph type="sldNum" sz="quarter" idx="8"/>
          </p:nvPr>
        </p:nvSpPr>
        <p:spPr/>
        <p:txBody>
          <a:bodyPr/>
          <a:lstStyle>
            <a:lvl1pPr>
              <a:defRPr/>
            </a:lvl1pPr>
          </a:lstStyle>
          <a:p>
            <a:pPr lvl="0"/>
            <a:fld id="{0F4C8CDF-E5F8-4EC9-AFD7-EEB0FF9F7593}" type="slidenum">
              <a:t>‹Nr.›</a:t>
            </a:fld>
            <a:endParaRPr lang="en-US"/>
          </a:p>
        </p:txBody>
      </p:sp>
    </p:spTree>
    <p:extLst>
      <p:ext uri="{BB962C8B-B14F-4D97-AF65-F5344CB8AC3E}">
        <p14:creationId xmlns:p14="http://schemas.microsoft.com/office/powerpoint/2010/main" val="2230950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E96DFE-0B07-8753-7FE2-F56B23C9AC5A}"/>
              </a:ext>
            </a:extLst>
          </p:cNvPr>
          <p:cNvSpPr txBox="1">
            <a:spLocks noGrp="1"/>
          </p:cNvSpPr>
          <p:nvPr>
            <p:ph type="title"/>
          </p:nvPr>
        </p:nvSpPr>
        <p:spPr>
          <a:xfrm>
            <a:off x="839784" y="457200"/>
            <a:ext cx="3932240" cy="1600200"/>
          </a:xfrm>
        </p:spPr>
        <p:txBody>
          <a:bodyPr anchor="b"/>
          <a:lstStyle>
            <a:lvl1pPr>
              <a:defRPr sz="3200"/>
            </a:lvl1pPr>
          </a:lstStyle>
          <a:p>
            <a:pPr lvl="0"/>
            <a:r>
              <a:rPr lang="de-DE"/>
              <a:t>Mastertitelformat bearbeiten</a:t>
            </a:r>
          </a:p>
        </p:txBody>
      </p:sp>
      <p:sp>
        <p:nvSpPr>
          <p:cNvPr id="3" name="Inhaltsplatzhalter 2">
            <a:extLst>
              <a:ext uri="{FF2B5EF4-FFF2-40B4-BE49-F238E27FC236}">
                <a16:creationId xmlns:a16="http://schemas.microsoft.com/office/drawing/2014/main" id="{3FB4D153-D0ED-F846-6112-7BA937AAECEF}"/>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A0448D8-E2EA-96DE-9A0B-5F11A97F807B}"/>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de-DE"/>
              <a:t>Mastertextformat bearbeiten</a:t>
            </a:r>
          </a:p>
        </p:txBody>
      </p:sp>
      <p:sp>
        <p:nvSpPr>
          <p:cNvPr id="5" name="Datumsplatzhalter 4">
            <a:extLst>
              <a:ext uri="{FF2B5EF4-FFF2-40B4-BE49-F238E27FC236}">
                <a16:creationId xmlns:a16="http://schemas.microsoft.com/office/drawing/2014/main" id="{5EC342E6-C943-5C33-8ED1-1B819400954D}"/>
              </a:ext>
            </a:extLst>
          </p:cNvPr>
          <p:cNvSpPr txBox="1">
            <a:spLocks noGrp="1"/>
          </p:cNvSpPr>
          <p:nvPr>
            <p:ph type="dt" sz="half" idx="7"/>
          </p:nvPr>
        </p:nvSpPr>
        <p:spPr/>
        <p:txBody>
          <a:bodyPr/>
          <a:lstStyle>
            <a:lvl1pPr>
              <a:defRPr/>
            </a:lvl1pPr>
          </a:lstStyle>
          <a:p>
            <a:pPr lvl="0"/>
            <a:fld id="{49180CF2-F1D1-471C-AB1D-CA1F54234A5E}" type="datetime2">
              <a:rPr lang="en-US"/>
              <a:pPr lvl="0"/>
              <a:t>Thursday, June 8, 2023</a:t>
            </a:fld>
            <a:endParaRPr lang="en-US"/>
          </a:p>
        </p:txBody>
      </p:sp>
      <p:sp>
        <p:nvSpPr>
          <p:cNvPr id="6" name="Fußzeilenplatzhalter 5">
            <a:extLst>
              <a:ext uri="{FF2B5EF4-FFF2-40B4-BE49-F238E27FC236}">
                <a16:creationId xmlns:a16="http://schemas.microsoft.com/office/drawing/2014/main" id="{48839A07-395A-5796-E0A8-1274424D332D}"/>
              </a:ext>
            </a:extLst>
          </p:cNvPr>
          <p:cNvSpPr txBox="1">
            <a:spLocks noGrp="1"/>
          </p:cNvSpPr>
          <p:nvPr>
            <p:ph type="ftr" sz="quarter" idx="9"/>
          </p:nvPr>
        </p:nvSpPr>
        <p:spPr/>
        <p:txBody>
          <a:bodyPr/>
          <a:lstStyle>
            <a:lvl1pPr>
              <a:defRPr/>
            </a:lvl1pPr>
          </a:lstStyle>
          <a:p>
            <a:pPr lvl="0"/>
            <a:r>
              <a:rPr lang="en-US"/>
              <a:t>Sample Footer Text</a:t>
            </a:r>
          </a:p>
        </p:txBody>
      </p:sp>
      <p:sp>
        <p:nvSpPr>
          <p:cNvPr id="7" name="Foliennummernplatzhalter 6">
            <a:extLst>
              <a:ext uri="{FF2B5EF4-FFF2-40B4-BE49-F238E27FC236}">
                <a16:creationId xmlns:a16="http://schemas.microsoft.com/office/drawing/2014/main" id="{15E5AA80-3DA1-C968-DA31-1B2B6DC91D5A}"/>
              </a:ext>
            </a:extLst>
          </p:cNvPr>
          <p:cNvSpPr txBox="1">
            <a:spLocks noGrp="1"/>
          </p:cNvSpPr>
          <p:nvPr>
            <p:ph type="sldNum" sz="quarter" idx="8"/>
          </p:nvPr>
        </p:nvSpPr>
        <p:spPr/>
        <p:txBody>
          <a:bodyPr/>
          <a:lstStyle>
            <a:lvl1pPr>
              <a:defRPr/>
            </a:lvl1pPr>
          </a:lstStyle>
          <a:p>
            <a:pPr lvl="0"/>
            <a:fld id="{E86D42FB-9FA0-4746-81E9-6C3414ED2CEE}" type="slidenum">
              <a:t>‹Nr.›</a:t>
            </a:fld>
            <a:endParaRPr lang="en-US"/>
          </a:p>
        </p:txBody>
      </p:sp>
    </p:spTree>
    <p:extLst>
      <p:ext uri="{BB962C8B-B14F-4D97-AF65-F5344CB8AC3E}">
        <p14:creationId xmlns:p14="http://schemas.microsoft.com/office/powerpoint/2010/main" val="51726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4AE70-B3DA-5081-07AC-6054957889BC}"/>
              </a:ext>
            </a:extLst>
          </p:cNvPr>
          <p:cNvSpPr txBox="1">
            <a:spLocks noGrp="1"/>
          </p:cNvSpPr>
          <p:nvPr>
            <p:ph type="title"/>
          </p:nvPr>
        </p:nvSpPr>
        <p:spPr>
          <a:xfrm>
            <a:off x="839784" y="457200"/>
            <a:ext cx="3932240" cy="1600200"/>
          </a:xfrm>
        </p:spPr>
        <p:txBody>
          <a:bodyPr anchor="b"/>
          <a:lstStyle>
            <a:lvl1pPr>
              <a:defRPr sz="3200"/>
            </a:lvl1pPr>
          </a:lstStyle>
          <a:p>
            <a:pPr lvl="0"/>
            <a:r>
              <a:rPr lang="de-DE"/>
              <a:t>Mastertitelformat bearbeiten</a:t>
            </a:r>
          </a:p>
        </p:txBody>
      </p:sp>
      <p:sp>
        <p:nvSpPr>
          <p:cNvPr id="3" name="Bildplatzhalter 2">
            <a:extLst>
              <a:ext uri="{FF2B5EF4-FFF2-40B4-BE49-F238E27FC236}">
                <a16:creationId xmlns:a16="http://schemas.microsoft.com/office/drawing/2014/main" id="{C79AE86E-909C-8217-4A4F-B1C68883095D}"/>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de-DE"/>
          </a:p>
        </p:txBody>
      </p:sp>
      <p:sp>
        <p:nvSpPr>
          <p:cNvPr id="4" name="Textplatzhalter 3">
            <a:extLst>
              <a:ext uri="{FF2B5EF4-FFF2-40B4-BE49-F238E27FC236}">
                <a16:creationId xmlns:a16="http://schemas.microsoft.com/office/drawing/2014/main" id="{B55FEE47-9937-6CFA-8ED0-B5D52495440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de-DE"/>
              <a:t>Mastertextformat bearbeiten</a:t>
            </a:r>
          </a:p>
        </p:txBody>
      </p:sp>
      <p:sp>
        <p:nvSpPr>
          <p:cNvPr id="5" name="Datumsplatzhalter 4">
            <a:extLst>
              <a:ext uri="{FF2B5EF4-FFF2-40B4-BE49-F238E27FC236}">
                <a16:creationId xmlns:a16="http://schemas.microsoft.com/office/drawing/2014/main" id="{EBEB0BDD-D312-F859-DDF2-4CD8615527E7}"/>
              </a:ext>
            </a:extLst>
          </p:cNvPr>
          <p:cNvSpPr txBox="1">
            <a:spLocks noGrp="1"/>
          </p:cNvSpPr>
          <p:nvPr>
            <p:ph type="dt" sz="half" idx="7"/>
          </p:nvPr>
        </p:nvSpPr>
        <p:spPr/>
        <p:txBody>
          <a:bodyPr/>
          <a:lstStyle>
            <a:lvl1pPr>
              <a:defRPr/>
            </a:lvl1pPr>
          </a:lstStyle>
          <a:p>
            <a:pPr lvl="0"/>
            <a:fld id="{E962DF64-1BC6-407F-9398-AC8F18E94B3B}" type="datetime2">
              <a:rPr lang="en-US"/>
              <a:pPr lvl="0"/>
              <a:t>Thursday, June 8, 2023</a:t>
            </a:fld>
            <a:endParaRPr lang="en-US"/>
          </a:p>
        </p:txBody>
      </p:sp>
      <p:sp>
        <p:nvSpPr>
          <p:cNvPr id="6" name="Fußzeilenplatzhalter 5">
            <a:extLst>
              <a:ext uri="{FF2B5EF4-FFF2-40B4-BE49-F238E27FC236}">
                <a16:creationId xmlns:a16="http://schemas.microsoft.com/office/drawing/2014/main" id="{EDD3580E-F4E1-70A5-999C-6DC5DDE7F17F}"/>
              </a:ext>
            </a:extLst>
          </p:cNvPr>
          <p:cNvSpPr txBox="1">
            <a:spLocks noGrp="1"/>
          </p:cNvSpPr>
          <p:nvPr>
            <p:ph type="ftr" sz="quarter" idx="9"/>
          </p:nvPr>
        </p:nvSpPr>
        <p:spPr/>
        <p:txBody>
          <a:bodyPr/>
          <a:lstStyle>
            <a:lvl1pPr>
              <a:defRPr/>
            </a:lvl1pPr>
          </a:lstStyle>
          <a:p>
            <a:pPr lvl="0"/>
            <a:r>
              <a:rPr lang="en-US"/>
              <a:t>Sample Footer Text</a:t>
            </a:r>
          </a:p>
        </p:txBody>
      </p:sp>
      <p:sp>
        <p:nvSpPr>
          <p:cNvPr id="7" name="Foliennummernplatzhalter 6">
            <a:extLst>
              <a:ext uri="{FF2B5EF4-FFF2-40B4-BE49-F238E27FC236}">
                <a16:creationId xmlns:a16="http://schemas.microsoft.com/office/drawing/2014/main" id="{B656ABD4-5262-307F-6BD6-C34873E6DB4E}"/>
              </a:ext>
            </a:extLst>
          </p:cNvPr>
          <p:cNvSpPr txBox="1">
            <a:spLocks noGrp="1"/>
          </p:cNvSpPr>
          <p:nvPr>
            <p:ph type="sldNum" sz="quarter" idx="8"/>
          </p:nvPr>
        </p:nvSpPr>
        <p:spPr/>
        <p:txBody>
          <a:bodyPr/>
          <a:lstStyle>
            <a:lvl1pPr>
              <a:defRPr/>
            </a:lvl1pPr>
          </a:lstStyle>
          <a:p>
            <a:pPr lvl="0"/>
            <a:fld id="{720F6581-579E-4BB6-AFA1-FB8884A9F611}" type="slidenum">
              <a:t>‹Nr.›</a:t>
            </a:fld>
            <a:endParaRPr lang="en-US"/>
          </a:p>
        </p:txBody>
      </p:sp>
    </p:spTree>
    <p:extLst>
      <p:ext uri="{BB962C8B-B14F-4D97-AF65-F5344CB8AC3E}">
        <p14:creationId xmlns:p14="http://schemas.microsoft.com/office/powerpoint/2010/main" val="261430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6495700-F6B1-EED8-66F8-6C88FE79F12C}"/>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de-DE"/>
              <a:t>Mastertitelformat bearbeiten</a:t>
            </a:r>
          </a:p>
        </p:txBody>
      </p:sp>
      <p:sp>
        <p:nvSpPr>
          <p:cNvPr id="3" name="Textplatzhalter 2">
            <a:extLst>
              <a:ext uri="{FF2B5EF4-FFF2-40B4-BE49-F238E27FC236}">
                <a16:creationId xmlns:a16="http://schemas.microsoft.com/office/drawing/2014/main" id="{88E18060-146D-33BA-C589-5E6F3761C08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A5E7D55-402F-65CF-C627-F5D04274ED5C}"/>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4F1A1666-A28C-4805-A84F-849314B6CFD9}" type="datetime2">
              <a:rPr lang="en-US"/>
              <a:pPr lvl="0"/>
              <a:t>Thursday, June 8, 2023</a:t>
            </a:fld>
            <a:endParaRPr lang="en-US"/>
          </a:p>
        </p:txBody>
      </p:sp>
      <p:sp>
        <p:nvSpPr>
          <p:cNvPr id="5" name="Fußzeilenplatzhalter 4">
            <a:extLst>
              <a:ext uri="{FF2B5EF4-FFF2-40B4-BE49-F238E27FC236}">
                <a16:creationId xmlns:a16="http://schemas.microsoft.com/office/drawing/2014/main" id="{D9F5EED9-381E-AA89-5455-799569107924}"/>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r>
              <a:rPr lang="en-US"/>
              <a:t>Sample Footer Text</a:t>
            </a:r>
          </a:p>
        </p:txBody>
      </p:sp>
      <p:sp>
        <p:nvSpPr>
          <p:cNvPr id="6" name="Foliennummernplatzhalter 5">
            <a:extLst>
              <a:ext uri="{FF2B5EF4-FFF2-40B4-BE49-F238E27FC236}">
                <a16:creationId xmlns:a16="http://schemas.microsoft.com/office/drawing/2014/main" id="{EB1E5DDD-528F-873E-B706-F70BC9265CB6}"/>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D4EE19C9-24A2-441E-AF7E-CCC296D6AD26}" type="slidenum">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de-DE"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de-DE"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karrierebibel.de/anglizismen/" TargetMode="External"/><Relationship Id="rId13" Type="http://schemas.openxmlformats.org/officeDocument/2006/relationships/hyperlink" Target="https://th.bing.com/th/id/R.8c6046c2028406466e4207f5c0aad9a2?rik=C4M3JMF5w9EORw&amp;riu=http%3a%2f%2f2.bp.blogspot.com%2f-KTlCfOcLXDg%2fVYWCHGIAKII%2fAAAAAAAA0cQ%2fm_0vmbhG1vc%2fs1600%2fthink-different-apple.png&amp;ehk=ySAOOM81xlANgljPBaAsFGZiIyYjRYmOLDt3vQVZkf4%3d&amp;risl=&amp;pid=ImgRaw&amp;r=0" TargetMode="External"/><Relationship Id="rId3" Type="http://schemas.openxmlformats.org/officeDocument/2006/relationships/hyperlink" Target="https://wortwuchs.net/anglizismus/" TargetMode="External"/><Relationship Id="rId7" Type="http://schemas.openxmlformats.org/officeDocument/2006/relationships/hyperlink" Target="https://de.wikiquote.org/wiki/Angelika_Schrobsdorff" TargetMode="External"/><Relationship Id="rId12" Type="http://schemas.openxmlformats.org/officeDocument/2006/relationships/hyperlink" Target="https://th.bing.com/th/id/R.e937f31260149f0837a14527a41ead22?rik=Gn56Cvr6uzPCcQ&amp;pid=ImgRaw&amp;r=0" TargetMode="External"/><Relationship Id="rId17" Type="http://schemas.openxmlformats.org/officeDocument/2006/relationships/hyperlink" Target="https://freepngimg.com/thumb/social_media/73928-applications-media-communicatiemiddel-application-social-icon-software.png" TargetMode="External"/><Relationship Id="rId2" Type="http://schemas.openxmlformats.org/officeDocument/2006/relationships/hyperlink" Target="https://studyflix.de/deutsch/anglizismen-5181" TargetMode="External"/><Relationship Id="rId16" Type="http://schemas.openxmlformats.org/officeDocument/2006/relationships/hyperlink" Target="https://s3-us-west-2.amazonaws.com/courses-images-archive-read-only/wp-content/uploads/sites/746/2015/08/23082016/browser-773215_1280.png" TargetMode="External"/><Relationship Id="rId1" Type="http://schemas.openxmlformats.org/officeDocument/2006/relationships/slideLayout" Target="../slideLayouts/slideLayout7.xml"/><Relationship Id="rId6" Type="http://schemas.openxmlformats.org/officeDocument/2006/relationships/hyperlink" Target="https://www.aphorismen.de/suche?f_thema=Sprache&amp;f_autor=1461_Johann+Wolfgang+von+Goethe" TargetMode="External"/><Relationship Id="rId11" Type="http://schemas.openxmlformats.org/officeDocument/2006/relationships/hyperlink" Target="https://th.bing.com/th/id/R.5c58bfe1b6860b8e6800c835ff9551a3?rik=Q4mH1hutYLrO9A&amp;pid=ImgRaw&amp;r=0" TargetMode="External"/><Relationship Id="rId5" Type="http://schemas.openxmlformats.org/officeDocument/2006/relationships/hyperlink" Target="https://news.rub.de/wissenschaft/2019-09-13-tag-der-deutschen-sprache-anglizismen-sind-eine-bereicherung-unseres-wortschatzes" TargetMode="External"/><Relationship Id="rId15" Type="http://schemas.openxmlformats.org/officeDocument/2006/relationships/hyperlink" Target="https://th.bing.com/th/id/R.da590bdf88218c09dbbee02fecc66075?rik=EBJH57FYyrlznQ&amp;riu=http%3a%2f%2fwww.psychologon.cz%2fdata%2fobrazky%2f343-co-ne-vidime-v-reklame%2fobr+12++podprah.png&amp;ehk=GqdTiuWAWUB%2bn9GzEr54TwdqncIalaVBKxeOmBVgTr8%3d&amp;risl=&amp;pid=ImgRaw&amp;r=0" TargetMode="External"/><Relationship Id="rId10" Type="http://schemas.openxmlformats.org/officeDocument/2006/relationships/hyperlink" Target="https://th.bing.com/th/id/OIP.07qEWZVT_3xM1bV1y0EaXQAAAA?pid=ImgDet&amp;rs=1" TargetMode="External"/><Relationship Id="rId4" Type="http://schemas.openxmlformats.org/officeDocument/2006/relationships/hyperlink" Target="https://ids-pub.bsz-bw.de/frontdoor/deliver/index/docId/8308/file/Stickel_Meinungen_zu_Fremdwoertern_am_Beispiel_der_Anglizismen_im_heutigen_Deutsch_1984.pdf" TargetMode="External"/><Relationship Id="rId9" Type="http://schemas.openxmlformats.org/officeDocument/2006/relationships/hyperlink" Target="https://erfolg-magazin.de/anglizismen-in-der-werbung-sind-sie-wirklich-effektiv/" TargetMode="External"/><Relationship Id="rId14" Type="http://schemas.openxmlformats.org/officeDocument/2006/relationships/hyperlink" Target="https://th.bing.com/th/id/R.b01770af9435c93c1bbadc37fabaa82d?rik=53%2fqjjm1a6LEPw&amp;pid=ImgRaw&amp;r=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Rechteck 3">
            <a:extLst>
              <a:ext uri="{FF2B5EF4-FFF2-40B4-BE49-F238E27FC236}">
                <a16:creationId xmlns:a16="http://schemas.microsoft.com/office/drawing/2014/main" id="{4E6E2B77-31B8-8AA1-ABC1-D26A91FA5029}"/>
              </a:ext>
            </a:extLst>
          </p:cNvPr>
          <p:cNvSpPr/>
          <p:nvPr/>
        </p:nvSpPr>
        <p:spPr>
          <a:xfrm>
            <a:off x="2662239" y="4100800"/>
            <a:ext cx="3793333" cy="230831"/>
          </a:xfrm>
          <a:prstGeom prst="rect">
            <a:avLst/>
          </a:prstGeom>
          <a:solidFill>
            <a:srgbClr val="BFBFBF">
              <a:alpha val="49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3" name="Textfeld 1">
            <a:extLst>
              <a:ext uri="{FF2B5EF4-FFF2-40B4-BE49-F238E27FC236}">
                <a16:creationId xmlns:a16="http://schemas.microsoft.com/office/drawing/2014/main" id="{90B6204C-9881-7026-3F92-B37D4219A68B}"/>
              </a:ext>
            </a:extLst>
          </p:cNvPr>
          <p:cNvSpPr txBox="1"/>
          <p:nvPr/>
        </p:nvSpPr>
        <p:spPr>
          <a:xfrm>
            <a:off x="1638303" y="1962146"/>
            <a:ext cx="5753103" cy="193899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000" b="0" i="0" u="none" strike="noStrike" kern="1200" cap="none" spc="0" baseline="0">
                <a:solidFill>
                  <a:srgbClr val="000000"/>
                </a:solidFill>
                <a:uFillTx/>
                <a:latin typeface="Comic Sans MS" pitchFamily="66"/>
              </a:rPr>
              <a:t>„Als ich nach Berlin zurückkam und durch die Stadt fuhr, hat mich überrascht, wie die deutsche Sprache mit Anglizismen verhunzt wird.</a:t>
            </a:r>
            <a:r>
              <a:rPr lang="de-DE" sz="2000" b="0" i="0" u="none" strike="noStrike" kern="1200" cap="none" spc="0" baseline="0">
                <a:solidFill>
                  <a:srgbClr val="202122"/>
                </a:solidFill>
                <a:uFillTx/>
                <a:latin typeface="Comic Sans MS" pitchFamily="66"/>
              </a:rPr>
              <a:t>  Warum machen die das? Coffee to go! Zeitung to go! Shoppen ohne zu stoppen! So ein Quatsch! Wollen die, dass wir alle verblöden?”</a:t>
            </a:r>
            <a:endParaRPr lang="de-DE" sz="2000" b="0" i="0" u="none" strike="noStrike" kern="1200" cap="none" spc="0" baseline="0">
              <a:solidFill>
                <a:srgbClr val="000000"/>
              </a:solidFill>
              <a:uFillTx/>
              <a:latin typeface="Comic Sans MS" pitchFamily="66"/>
            </a:endParaRPr>
          </a:p>
        </p:txBody>
      </p:sp>
      <p:sp>
        <p:nvSpPr>
          <p:cNvPr id="4" name="Textfeld 2">
            <a:extLst>
              <a:ext uri="{FF2B5EF4-FFF2-40B4-BE49-F238E27FC236}">
                <a16:creationId xmlns:a16="http://schemas.microsoft.com/office/drawing/2014/main" id="{BF4EA49D-DFBD-62E5-7CC1-93EDE72C12CF}"/>
              </a:ext>
            </a:extLst>
          </p:cNvPr>
          <p:cNvSpPr txBox="1"/>
          <p:nvPr/>
        </p:nvSpPr>
        <p:spPr>
          <a:xfrm>
            <a:off x="2750341" y="4100800"/>
            <a:ext cx="3705221" cy="23083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900" b="0" i="0" u="none" strike="noStrike" kern="1200" cap="none" spc="0" baseline="0">
                <a:solidFill>
                  <a:srgbClr val="000000"/>
                </a:solidFill>
                <a:uFillTx/>
                <a:latin typeface="Arial Nova Cond" pitchFamily="34"/>
                <a:cs typeface="Aharoni" pitchFamily="2"/>
              </a:rPr>
              <a:t>ANGELIKA SCHROBSDORFF (1927-2016), DEUTSCHE SCHRIFTSTELLERIN</a:t>
            </a:r>
          </a:p>
        </p:txBody>
      </p:sp>
      <p:pic>
        <p:nvPicPr>
          <p:cNvPr id="5" name="Grafik 5">
            <a:extLst>
              <a:ext uri="{FF2B5EF4-FFF2-40B4-BE49-F238E27FC236}">
                <a16:creationId xmlns:a16="http://schemas.microsoft.com/office/drawing/2014/main" id="{0218F98E-5C4F-D469-201E-B0F88C6A3B2A}"/>
              </a:ext>
            </a:extLst>
          </p:cNvPr>
          <p:cNvPicPr>
            <a:picLocks noChangeAspect="1"/>
          </p:cNvPicPr>
          <p:nvPr/>
        </p:nvPicPr>
        <p:blipFill>
          <a:blip r:embed="rId2"/>
          <a:srcRect/>
          <a:stretch>
            <a:fillRect/>
          </a:stretch>
        </p:blipFill>
        <p:spPr>
          <a:xfrm>
            <a:off x="9113541" y="2124078"/>
            <a:ext cx="1573508" cy="2339785"/>
          </a:xfrm>
          <a:prstGeom prst="rect">
            <a:avLst/>
          </a:prstGeom>
          <a:noFill/>
          <a:ln cap="flat">
            <a:noFill/>
          </a:ln>
        </p:spPr>
      </p:pic>
      <p:sp>
        <p:nvSpPr>
          <p:cNvPr id="6" name="Textfeld 6">
            <a:extLst>
              <a:ext uri="{FF2B5EF4-FFF2-40B4-BE49-F238E27FC236}">
                <a16:creationId xmlns:a16="http://schemas.microsoft.com/office/drawing/2014/main" id="{ECEE69A7-4F16-84FF-0E8F-8CAAEF003497}"/>
              </a:ext>
            </a:extLst>
          </p:cNvPr>
          <p:cNvSpPr txBox="1"/>
          <p:nvPr/>
        </p:nvSpPr>
        <p:spPr>
          <a:xfrm>
            <a:off x="3886200" y="3854580"/>
            <a:ext cx="1257300" cy="2462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00000"/>
                </a:solidFill>
                <a:uFillTx/>
                <a:latin typeface="Arial Nova Cond" pitchFamily="34"/>
              </a:rPr>
              <a:t>18. September 2008</a:t>
            </a:r>
          </a:p>
        </p:txBody>
      </p:sp>
      <p:sp>
        <p:nvSpPr>
          <p:cNvPr id="7" name="Textfeld 7">
            <a:extLst>
              <a:ext uri="{FF2B5EF4-FFF2-40B4-BE49-F238E27FC236}">
                <a16:creationId xmlns:a16="http://schemas.microsoft.com/office/drawing/2014/main" id="{FBCB52F2-1E44-0168-ABF3-7589FFE18A92}"/>
              </a:ext>
            </a:extLst>
          </p:cNvPr>
          <p:cNvSpPr txBox="1"/>
          <p:nvPr/>
        </p:nvSpPr>
        <p:spPr>
          <a:xfrm>
            <a:off x="2938460" y="4362008"/>
            <a:ext cx="3328992" cy="338556"/>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800" b="0" i="1" u="none" strike="noStrike" kern="1200" cap="none" spc="0" baseline="0">
                <a:solidFill>
                  <a:srgbClr val="202122"/>
                </a:solidFill>
                <a:uFillTx/>
                <a:latin typeface="Arial Nova Cond" pitchFamily="34"/>
              </a:rPr>
              <a:t>Anmerkung: von 1970 bis 2006 hat Schrobsdorff nicht in Deutschland gelebt</a:t>
            </a:r>
            <a:endParaRPr lang="de-DE" sz="800" b="0" i="0" u="none" strike="noStrike" kern="1200" cap="none" spc="0" baseline="0">
              <a:solidFill>
                <a:srgbClr val="000000"/>
              </a:solidFill>
              <a:uFillTx/>
              <a:latin typeface="Arial Nova Cond" pitchFamily="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FC4CA0B-BF04-34E1-92C1-478CAB0FDF4E}"/>
              </a:ext>
            </a:extLst>
          </p:cNvPr>
          <p:cNvSpPr txBox="1"/>
          <p:nvPr/>
        </p:nvSpPr>
        <p:spPr>
          <a:xfrm>
            <a:off x="5110160" y="247646"/>
            <a:ext cx="1971674"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1200" cap="none" spc="300" baseline="0">
                <a:solidFill>
                  <a:srgbClr val="000000"/>
                </a:solidFill>
                <a:uFillTx/>
                <a:latin typeface="The Hand Extrablack" pitchFamily="66"/>
              </a:rPr>
              <a:t>Mein Fazit</a:t>
            </a:r>
          </a:p>
        </p:txBody>
      </p:sp>
      <p:sp>
        <p:nvSpPr>
          <p:cNvPr id="3" name="Textfeld 2">
            <a:extLst>
              <a:ext uri="{FF2B5EF4-FFF2-40B4-BE49-F238E27FC236}">
                <a16:creationId xmlns:a16="http://schemas.microsoft.com/office/drawing/2014/main" id="{3B510E45-358F-8900-DFB1-97E25805E3BF}"/>
              </a:ext>
            </a:extLst>
          </p:cNvPr>
          <p:cNvSpPr txBox="1"/>
          <p:nvPr/>
        </p:nvSpPr>
        <p:spPr>
          <a:xfrm>
            <a:off x="700082" y="1457325"/>
            <a:ext cx="10791821" cy="4185757"/>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Anglizismen sind in verschiedenen Bereichen, z.B. in der Informationstechnologie so gut wie unvermeidbar</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Allerdings können Anglizismen durchaus überflüssig sein (Verdrängende Anglizismen)</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Heutzutage benutzten die meisten Anglizismen, um moderner und internationaler zu klingen</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Ich stimme den Sprachwissenschaftlern Eisenberg und Karl-Dieter Lehmann zu, dass Anglizismen keine Bedrohung für unsere Sprache sind, denn es ist auch nur ein Wandel der Sprache. Der Sprachwandel begleitet uns schon seit mehreren Jahrtausenden.</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Ich finde das Verwenden von Anglizismen nicht unwichtig, allerdings sollte man aufpassen, dass man nicht zu viele und zu komplizierte Wortkreationen verwendet, da das oftmals missverständlich und sinnlos klingen kann</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Am Ende muss jedoch jeder für sich selbst entscheiden, wie viel von anderen Sprachen er in seinen Sprachgebrauch einbauen will. </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Für mich persönlich sind Anglizismen eine schöne Sache, um die Vielfältigkeit einer Sprache mithilfe einer anderen Sprache auszubreiten. Ich sehe Anglizismen also auf jeden Fall als eine Bereicherung der deutschen Sprache und solange man es nicht übertreibt, sehe ich in ihnen auch keinerlei Bedrohung oder Verarmung der Kultur.</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D5A3FC90-6AC9-DB64-2FE6-D7EAB6C9C0CC}"/>
              </a:ext>
            </a:extLst>
          </p:cNvPr>
          <p:cNvSpPr txBox="1"/>
          <p:nvPr/>
        </p:nvSpPr>
        <p:spPr>
          <a:xfrm>
            <a:off x="4624927" y="203595"/>
            <a:ext cx="3589838" cy="76944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1200" cap="none" spc="300" baseline="0" dirty="0">
                <a:solidFill>
                  <a:srgbClr val="000000"/>
                </a:solidFill>
                <a:uFillTx/>
                <a:latin typeface="The Hand Extrablack" pitchFamily="66"/>
              </a:rPr>
              <a:t>Literaturverzeichnis</a:t>
            </a:r>
          </a:p>
        </p:txBody>
      </p:sp>
      <p:sp>
        <p:nvSpPr>
          <p:cNvPr id="3" name="Textfeld 2">
            <a:extLst>
              <a:ext uri="{FF2B5EF4-FFF2-40B4-BE49-F238E27FC236}">
                <a16:creationId xmlns:a16="http://schemas.microsoft.com/office/drawing/2014/main" id="{1512F2B9-E2BA-99F5-FDFC-DE3E0B732C0D}"/>
              </a:ext>
            </a:extLst>
          </p:cNvPr>
          <p:cNvSpPr txBox="1"/>
          <p:nvPr/>
        </p:nvSpPr>
        <p:spPr>
          <a:xfrm>
            <a:off x="666753" y="1413388"/>
            <a:ext cx="1704971"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800" b="0" i="0" u="none" strike="noStrike" kern="1200" cap="none" spc="300" baseline="0">
                <a:solidFill>
                  <a:srgbClr val="000000"/>
                </a:solidFill>
                <a:uFillTx/>
                <a:latin typeface="The Hand Extrablack" pitchFamily="66"/>
              </a:rPr>
              <a:t>Textquellen:</a:t>
            </a:r>
          </a:p>
        </p:txBody>
      </p:sp>
      <p:sp>
        <p:nvSpPr>
          <p:cNvPr id="4" name="Textfeld 3">
            <a:extLst>
              <a:ext uri="{FF2B5EF4-FFF2-40B4-BE49-F238E27FC236}">
                <a16:creationId xmlns:a16="http://schemas.microsoft.com/office/drawing/2014/main" id="{CA6E65DF-7337-FB22-0D95-C92337AE9B22}"/>
              </a:ext>
            </a:extLst>
          </p:cNvPr>
          <p:cNvSpPr txBox="1"/>
          <p:nvPr/>
        </p:nvSpPr>
        <p:spPr>
          <a:xfrm>
            <a:off x="666753" y="2047871"/>
            <a:ext cx="5381628" cy="317009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563C1"/>
                </a:solidFill>
                <a:uFillTx/>
                <a:latin typeface="Roboto" pitchFamily="2"/>
                <a:hlinkClick r:id="rId2"/>
              </a:rPr>
              <a:t>https://studyflix.de/deutsch/anglizismen-5181</a:t>
            </a:r>
            <a:endParaRPr lang="de-DE" sz="1000" b="0" i="0" u="none" strike="noStrike" kern="1200" cap="none" spc="0" baseline="0">
              <a:solidFill>
                <a:srgbClr val="0563C1"/>
              </a:solidFill>
              <a:uFillTx/>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none" strike="noStrike" kern="1200" cap="none" spc="0" baseline="0">
              <a:solidFill>
                <a:srgbClr val="0563C1"/>
              </a:solidFill>
              <a:uFillTx/>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563C1"/>
                </a:solidFill>
                <a:uFillTx/>
                <a:latin typeface="Roboto" pitchFamily="2"/>
                <a:ea typeface="Roboto" pitchFamily="2"/>
                <a:cs typeface="Roboto" pitchFamily="2"/>
                <a:hlinkClick r:id="rId3"/>
              </a:rPr>
              <a:t>https://wortwuchs.net/anglizismus/</a:t>
            </a:r>
            <a:r>
              <a:rPr lang="de-DE" sz="1000" b="0" i="0" u="none" strike="noStrike" kern="1200" cap="none" spc="0" baseline="0">
                <a:solidFill>
                  <a:srgbClr val="000000"/>
                </a:solidFill>
                <a:uFillTx/>
                <a:latin typeface="Roboto" pitchFamily="2"/>
                <a:ea typeface="Roboto" pitchFamily="2"/>
                <a:cs typeface="Roboto" pitchFamily="2"/>
              </a:rPr>
              <a:t> </a:t>
            </a:r>
            <a:r>
              <a:rPr lang="de-DE" sz="1000" b="0" i="0" u="none" strike="noStrike" kern="1200" cap="none" spc="0" baseline="0">
                <a:solidFill>
                  <a:srgbClr val="222223"/>
                </a:solidFill>
                <a:uFillTx/>
                <a:latin typeface="Roboto" pitchFamily="2"/>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none" strike="noStrike" kern="1200" cap="none" spc="0" baseline="0">
              <a:solidFill>
                <a:srgbClr val="222223"/>
              </a:solidFill>
              <a:uFillTx/>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00000"/>
                </a:solidFill>
                <a:uFillTx/>
                <a:latin typeface="inherit"/>
                <a:hlinkClick r:id="rId4" tooltip="https://ids-pub.bsz-bw.de/frontdoor/deliver/index/docId/8308/file/Stickel_Meinungen_zu_Fremdwoertern_am_Beispiel_der_Anglizismen_im_heutigen_Deutsch_1984.pdf"/>
              </a:rPr>
              <a:t>https://ids-pub.bsz-bw.de/frontdoor/deliver/index/docId/8308/file/Stickel_Meinungen_zu_Fremdwoertern_am_Beispiel_der_Anglizismen_im_heutigen_Deutsch_1984.pdf</a:t>
            </a:r>
            <a:r>
              <a:rPr lang="de-DE" sz="1000" b="0" i="0" u="none" strike="noStrike" kern="1200" cap="none" spc="0" baseline="0">
                <a:solidFill>
                  <a:srgbClr val="000000"/>
                </a:solidFill>
                <a:uFillTx/>
                <a:latin typeface="inherit"/>
              </a:rPr>
              <a:t> (Ausschnitt aus „Mitteilungen des deutschen Germanistenverbandes“)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none" strike="noStrike" kern="1200" cap="none" spc="0" baseline="0">
              <a:solidFill>
                <a:srgbClr val="000000"/>
              </a:solidFill>
              <a:uFillTx/>
              <a:latin typeface="inheri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00000"/>
                </a:solidFill>
                <a:uFillTx/>
                <a:latin typeface="gg sans"/>
                <a:hlinkClick r:id="rId5" tooltip="https://news.rub.de/wissenschaft/2019-09-13-tag-der-deutschen-sprache-anglizismen-sind-eine-bereicherung-unseres-wortschatzes"/>
              </a:rPr>
              <a:t>https://news.rub.de/wissenschaft/2019-09-13-tag-der-deutschen-sprache-anglizismen-sind-eine-bereicherung-unseres-wortschatzes</a:t>
            </a:r>
            <a:endParaRPr lang="de-DE" sz="1000" b="0" i="0" u="none" strike="noStrike" kern="1200" cap="none" spc="0" baseline="0">
              <a:solidFill>
                <a:srgbClr val="000000"/>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none" strike="noStrike" kern="1200" cap="none" spc="0" baseline="0">
              <a:solidFill>
                <a:srgbClr val="222223"/>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00000"/>
                </a:solidFill>
                <a:uFillTx/>
                <a:latin typeface="gg sans"/>
                <a:hlinkClick r:id="rId6" tooltip="https://www.aphorismen.de/suche?f_thema=Sprache&amp;f_autor=1461_Johann+Wolfgang+von+Goethe"/>
              </a:rPr>
              <a:t>https://www.aphorismen.de/suche?f_thema=Sprache&amp;f_autor=1461_Johann+Wolfgang+von+Goethe</a:t>
            </a:r>
            <a:endParaRPr lang="de-DE" sz="1000" b="0" i="0" u="none" strike="noStrike" kern="1200" cap="none" spc="0" baseline="0">
              <a:solidFill>
                <a:srgbClr val="222223"/>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none" strike="noStrike" kern="1200" cap="none" spc="0" baseline="0">
              <a:solidFill>
                <a:srgbClr val="222223"/>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00000"/>
                </a:solidFill>
                <a:uFillTx/>
                <a:latin typeface="gg sans"/>
                <a:hlinkClick r:id="rId7" tooltip="https://de.wikiquote.org/wiki/Angelika_Schrobsdorff"/>
              </a:rPr>
              <a:t>https://de.wikiquote.org/wiki/Angelika_Schrobsdorff</a:t>
            </a:r>
            <a:endParaRPr lang="de-DE" sz="1000" b="0" i="0" u="none" strike="noStrike" kern="1200" cap="none" spc="0" baseline="0">
              <a:solidFill>
                <a:srgbClr val="222223"/>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none" strike="noStrike" kern="1200" cap="none" spc="0" baseline="0">
              <a:solidFill>
                <a:srgbClr val="222223"/>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00000"/>
                </a:solidFill>
                <a:uFillTx/>
                <a:latin typeface="gg sans"/>
                <a:hlinkClick r:id="rId8" tooltip="https://karrierebibel.de/anglizismen/"/>
              </a:rPr>
              <a:t>https://karrierebibel.de/anglizismen/</a:t>
            </a:r>
            <a:endParaRPr lang="de-DE" sz="1000" b="0" i="0" u="none" strike="noStrike" kern="1200" cap="none" spc="0" baseline="0">
              <a:solidFill>
                <a:srgbClr val="222223"/>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none" strike="noStrike" kern="1200" cap="none" spc="0" baseline="0">
              <a:solidFill>
                <a:srgbClr val="222223"/>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none" strike="noStrike" kern="1200" cap="none" spc="0" baseline="0">
                <a:solidFill>
                  <a:srgbClr val="000000"/>
                </a:solidFill>
                <a:uFillTx/>
                <a:latin typeface="gg sans"/>
                <a:hlinkClick r:id="rId9" tooltip="https://erfolg-magazin.de/anglizismen-in-der-werbung-sind-sie-wirklich-effektiv/"/>
              </a:rPr>
              <a:t>https://erfolg-magazin.de/anglizismen-in-der-werbung-sind-sie-wirklich-effektiv/</a:t>
            </a:r>
            <a:endParaRPr lang="de-DE" sz="1000" b="0" i="0" u="none" strike="noStrike" kern="1200" cap="none" spc="0" baseline="0">
              <a:solidFill>
                <a:srgbClr val="222223"/>
              </a:solidFill>
              <a:uFillTx/>
              <a:latin typeface="Roboto" pitchFamily="2"/>
            </a:endParaRPr>
          </a:p>
        </p:txBody>
      </p:sp>
      <p:sp>
        <p:nvSpPr>
          <p:cNvPr id="5" name="Textfeld 4">
            <a:extLst>
              <a:ext uri="{FF2B5EF4-FFF2-40B4-BE49-F238E27FC236}">
                <a16:creationId xmlns:a16="http://schemas.microsoft.com/office/drawing/2014/main" id="{B9DC8F8B-1214-62DD-03BB-AFD90A045374}"/>
              </a:ext>
            </a:extLst>
          </p:cNvPr>
          <p:cNvSpPr txBox="1"/>
          <p:nvPr/>
        </p:nvSpPr>
        <p:spPr>
          <a:xfrm>
            <a:off x="6724653" y="1413388"/>
            <a:ext cx="3067053"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800" b="0" i="0" u="none" strike="noStrike" kern="1200" cap="none" spc="300" baseline="0">
                <a:solidFill>
                  <a:srgbClr val="000000"/>
                </a:solidFill>
                <a:uFillTx/>
                <a:latin typeface="The Hand Extrablack" pitchFamily="66"/>
              </a:rPr>
              <a:t>Bildquellen:</a:t>
            </a:r>
          </a:p>
        </p:txBody>
      </p:sp>
      <p:sp>
        <p:nvSpPr>
          <p:cNvPr id="6" name="Textfeld 5">
            <a:extLst>
              <a:ext uri="{FF2B5EF4-FFF2-40B4-BE49-F238E27FC236}">
                <a16:creationId xmlns:a16="http://schemas.microsoft.com/office/drawing/2014/main" id="{02FEE5FA-E210-4725-A9C7-CD4DD7FC96B4}"/>
              </a:ext>
            </a:extLst>
          </p:cNvPr>
          <p:cNvSpPr txBox="1"/>
          <p:nvPr/>
        </p:nvSpPr>
        <p:spPr>
          <a:xfrm>
            <a:off x="6724653" y="2047871"/>
            <a:ext cx="4981578"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sng" strike="noStrike" kern="1200" cap="none" spc="0" baseline="0">
                <a:solidFill>
                  <a:srgbClr val="000000"/>
                </a:solidFill>
                <a:uFillTx/>
                <a:latin typeface="gg sans"/>
                <a:hlinkClick r:id="rId10" tooltip="https://th.bing.com/th/id/OIP.07qEWZVT_3xM1bV1y0EaXQAAAA?pid=ImgDet&amp;rs=1"/>
              </a:rPr>
              <a:t>https://th.bing.com/th/id/OIP.07qEWZVT_3xM1bV1y0EaXQAAAA?pid=ImgDet&amp;rs=1</a:t>
            </a:r>
            <a:endParaRPr lang="de-DE" sz="1000" b="0" i="0" u="sng" strike="noStrike" kern="1200" cap="none" spc="0" baseline="0">
              <a:solidFill>
                <a:srgbClr val="000000"/>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sng" strike="noStrike" kern="1200" cap="none" spc="0" baseline="0">
              <a:solidFill>
                <a:srgbClr val="000000"/>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sng" strike="noStrike" kern="1200" cap="none" spc="0" baseline="0">
                <a:solidFill>
                  <a:srgbClr val="000000"/>
                </a:solidFill>
                <a:uFillTx/>
                <a:latin typeface="gg sans"/>
                <a:hlinkClick r:id="rId11" tooltip="https://th.bing.com/th/id/R.5c58bfe1b6860b8e6800c835ff9551a3?rik=Q4mH1hutYLrO9A&amp;pid=ImgRaw&amp;r=0"/>
              </a:rPr>
              <a:t>https://th.bing.com/th/id/R.5c58bfe1b6860b8e6800c835ff9551a3?rik=Q4mH1hutYLrO9A&amp;pid=ImgRaw&amp;r=0</a:t>
            </a:r>
            <a:endParaRPr lang="de-DE" sz="1000" b="0" i="0" u="sng" strike="noStrike" kern="1200" cap="none" spc="0" baseline="0">
              <a:solidFill>
                <a:srgbClr val="000000"/>
              </a:solidFill>
              <a:uFillTx/>
              <a:latin typeface="Roboto" pitchFamily="2"/>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sng" strike="noStrike" kern="1200" cap="none" spc="0" baseline="0">
              <a:solidFill>
                <a:srgbClr val="000000"/>
              </a:solidFill>
              <a:uFillTx/>
              <a:latin typeface="Roboto" pitchFamily="2"/>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sng" strike="noStrike" kern="1200" cap="none" spc="0" baseline="0">
                <a:solidFill>
                  <a:srgbClr val="000000"/>
                </a:solidFill>
                <a:uFillTx/>
                <a:latin typeface="gg sans"/>
                <a:hlinkClick r:id="rId12" tooltip="https://th.bing.com/th/id/R.e937f31260149f0837a14527a41ead22?rik=Gn56Cvr6uzPCcQ&amp;pid=ImgRaw&amp;r=0"/>
              </a:rPr>
              <a:t>https://th.bing.com/th/id/R.e937f31260149f0837a14527a41ead22?rik=Gn56Cvr6uzPCcQ&amp;pid=ImgRaw&amp;r=0</a:t>
            </a:r>
            <a:endParaRPr lang="de-DE" sz="1000" b="0" i="0" u="sng" strike="noStrike" kern="1200" cap="none" spc="0" baseline="0">
              <a:solidFill>
                <a:srgbClr val="000000"/>
              </a:solidFill>
              <a:uFillTx/>
              <a:latin typeface="Roboto" pitchFamily="2"/>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sng" strike="noStrike" kern="1200" cap="none" spc="0" baseline="0">
              <a:solidFill>
                <a:srgbClr val="000000"/>
              </a:solidFill>
              <a:uFillTx/>
              <a:latin typeface="Roboto" pitchFamily="2"/>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sng" strike="noStrike" kern="1200" cap="none" spc="0" baseline="0">
                <a:solidFill>
                  <a:srgbClr val="000000"/>
                </a:solidFill>
                <a:uFillTx/>
                <a:latin typeface="gg sans"/>
                <a:hlinkClick r:id="rId13" tooltip="https://th.bing.com/th/id/R.8c6046c2028406466e4207f5c0aad9a2?rik=C4M3JMF5w9EORw&amp;riu=http%3a%2f%2f2.bp.blogspot.com%2f-KTlCfOcLXDg%2fVYWCHGIAKII%2fAAAAAAAA0cQ%2fm_0vmbhG1vc%2fs1600%2fthink-different-apple.png&amp;ehk=ySAOOM81xlANgljPBaAsFGZiIyYjRYmOLDt3vQVZkf4%3d&amp;risl=&amp;pid=ImgRaw&amp;r=0"/>
              </a:rPr>
              <a:t>https://th.bing.com/th/id/R.8c6046c2028406466e4207f5c0aad9a2?rik=C4M3JMF5w9EORw&amp;riu=http%3a%2f%2f2.bp.blogspot.com%2f-KTlCfOcLXDg%2fVYWCHGIAKII%2fAAAAAAAA0cQ%2fm_0vmbhG1vc%2fs1600%2fthink-different-apple.png&amp;ehk=ySAOOM81xlANgljPBaAsFGZiIyYjRYmOLDt3vQVZkf4%3d&amp;risl=&amp;pid=ImgRaw&amp;r=0</a:t>
            </a:r>
            <a:endParaRPr lang="de-DE" sz="1000" b="0" i="0" u="sng" strike="noStrike" kern="1200" cap="none" spc="0" baseline="0">
              <a:solidFill>
                <a:srgbClr val="000000"/>
              </a:solidFill>
              <a:uFillTx/>
              <a:latin typeface="gg san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sng" strike="noStrike" kern="1200" cap="none" spc="0" baseline="0">
              <a:solidFill>
                <a:srgbClr val="000000"/>
              </a:solidFill>
              <a:uFillTx/>
              <a:latin typeface="gg sans"/>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sng" strike="noStrike" kern="1200" cap="none" spc="0" baseline="0">
                <a:solidFill>
                  <a:srgbClr val="000000"/>
                </a:solidFill>
                <a:uFillTx/>
                <a:latin typeface="gg sans"/>
                <a:hlinkClick r:id="rId14" tooltip="https://th.bing.com/th/id/R.b01770af9435c93c1bbadc37fabaa82d?rik=53%2fqjjm1a6LEPw&amp;pid=ImgRaw&amp;r=0"/>
              </a:rPr>
              <a:t>https://th.bing.com/th/id/R.b01770af9435c93c1bbadc37fabaa82d?rik=53%2fqjjm1a6LEPw&amp;pid=ImgRaw&amp;r=0</a:t>
            </a:r>
            <a:endParaRPr lang="de-DE" sz="1000" b="0" i="0" u="sng" strike="noStrike" kern="1200" cap="none" spc="0" baseline="0">
              <a:solidFill>
                <a:srgbClr val="000000"/>
              </a:solidFill>
              <a:uFillTx/>
              <a:latin typeface="Roboto" pitchFamily="2"/>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sng" strike="noStrike" kern="1200" cap="none" spc="0" baseline="0">
              <a:solidFill>
                <a:srgbClr val="000000"/>
              </a:solidFill>
              <a:uFillTx/>
              <a:latin typeface="Roboto" pitchFamily="2"/>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sng" strike="noStrike" kern="1200" cap="none" spc="0" baseline="0">
                <a:solidFill>
                  <a:srgbClr val="000000"/>
                </a:solidFill>
                <a:uFillTx/>
                <a:latin typeface="gg sans"/>
                <a:hlinkClick r:id="rId15" tooltip="https://th.bing.com/th/id/R.da590bdf88218c09dbbee02fecc66075?rik=EBJH57FYyrlznQ&amp;riu=http%3a%2f%2fwww.psychologon.cz%2fdata%2fobrazky%2f343-co-ne-vidime-v-reklame%2fobr+12++podprah.png&amp;ehk=GqdTiuWAWUB%2bn9GzEr54TwdqncIalaVBKxeOmBVgTr8%3d&amp;risl=&amp;pid=ImgRaw&amp;r=0"/>
              </a:rPr>
              <a:t>https://th.bing.com/th/id/R.da590bdf88218c09dbbee02fecc66075?rik=EBJH57FYyrlznQ&amp;riu=http%3a%2f%2fwww.psychologon.cz%2fdata%2fobrazky%2f343-co-ne-vidime-v-reklame%2fobr+12++podprah.png&amp;ehk=GqdTiuWAWUB%2bn9GzEr54TwdqncIalaVBKxeOmBVgTr8%3d&amp;risl=&amp;pid=ImgRaw&amp;r=0</a:t>
            </a:r>
            <a:r>
              <a:rPr lang="de-DE" sz="1000" b="0" i="0" u="none" strike="noStrike" kern="1200" cap="none" spc="0" baseline="0">
                <a:solidFill>
                  <a:srgbClr val="DBDEE1"/>
                </a:solidFill>
                <a:uFillTx/>
                <a:latin typeface="gg sans"/>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none" strike="noStrike" kern="1200" cap="none" spc="0" baseline="0">
              <a:solidFill>
                <a:srgbClr val="DBDEE1"/>
              </a:solidFill>
              <a:uFillTx/>
              <a:latin typeface="gg sans"/>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sng" strike="noStrike" kern="1200" cap="none" spc="0" baseline="0">
                <a:solidFill>
                  <a:srgbClr val="000000"/>
                </a:solidFill>
                <a:uFillTx/>
                <a:latin typeface="gg sans"/>
                <a:hlinkClick r:id="rId16" tooltip="https://s3-us-west-2.amazonaws.com/courses-images-archive-read-only/wp-content/uploads/sites/746/2015/08/23082016/browser-773215_1280.png"/>
              </a:rPr>
              <a:t>https://s3-us-west-2.amazonaws.com/courses-images-archive-read-only/wp-content/uploads/sites/746/2015/08/23082016/browser-773215_1280.png</a:t>
            </a:r>
            <a:endParaRPr lang="de-DE" sz="1000" b="0" i="0" u="sng" strike="noStrike" kern="1200" cap="none" spc="0" baseline="0">
              <a:solidFill>
                <a:srgbClr val="DBDEE1"/>
              </a:solidFill>
              <a:uFillTx/>
              <a:latin typeface="gg sans"/>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000" b="0" i="0" u="sng" strike="noStrike" kern="1200" cap="none" spc="0" baseline="0">
              <a:solidFill>
                <a:srgbClr val="DBDEE1"/>
              </a:solidFill>
              <a:uFillTx/>
              <a:latin typeface="gg sans"/>
              <a:ea typeface="Roboto" pitchFamily="2"/>
              <a:cs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000" b="0" i="0" u="sng" strike="noStrike" kern="1200" cap="none" spc="0" baseline="0">
                <a:solidFill>
                  <a:srgbClr val="000000"/>
                </a:solidFill>
                <a:uFillTx/>
                <a:latin typeface="gg sans"/>
                <a:hlinkClick r:id="rId17" tooltip="https://freepngimg.com/thumb/social_media/73928-applications-media-communicatiemiddel-application-social-icon-software.png"/>
              </a:rPr>
              <a:t>https://freepngimg.com/thumb/social_media/73928-applications-media-communicatiemiddel-application-social-icon-software.png</a:t>
            </a:r>
            <a:endParaRPr lang="de-DE" sz="1000" b="0" i="0" u="none" strike="noStrike" kern="1200" cap="none" spc="0" baseline="0">
              <a:solidFill>
                <a:srgbClr val="000000"/>
              </a:solidFill>
              <a:uFillTx/>
              <a:latin typeface="Roboto" pitchFamily="2"/>
              <a:ea typeface="Roboto" pitchFamily="2"/>
              <a:cs typeface="Roboto" pitchFamily="2"/>
            </a:endParaRPr>
          </a:p>
        </p:txBody>
      </p:sp>
      <p:cxnSp>
        <p:nvCxnSpPr>
          <p:cNvPr id="7" name="Gerader Verbinder 7">
            <a:extLst>
              <a:ext uri="{FF2B5EF4-FFF2-40B4-BE49-F238E27FC236}">
                <a16:creationId xmlns:a16="http://schemas.microsoft.com/office/drawing/2014/main" id="{098BCE7C-DCE5-B536-1A2D-E41447625B44}"/>
              </a:ext>
            </a:extLst>
          </p:cNvPr>
          <p:cNvCxnSpPr/>
          <p:nvPr/>
        </p:nvCxnSpPr>
        <p:spPr>
          <a:xfrm>
            <a:off x="6419846" y="1571625"/>
            <a:ext cx="0" cy="4295778"/>
          </a:xfrm>
          <a:prstGeom prst="straightConnector1">
            <a:avLst/>
          </a:prstGeom>
          <a:noFill/>
          <a:ln w="6345" cap="flat">
            <a:solidFill>
              <a:srgbClr val="000000"/>
            </a:solidFill>
            <a:prstDash val="solid"/>
            <a:miter/>
          </a:ln>
        </p:spPr>
      </p:cxn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42CE4DD0-F1A9-7DFB-A803-A6459FAC53A8}"/>
              </a:ext>
            </a:extLst>
          </p:cNvPr>
          <p:cNvSpPr txBox="1"/>
          <p:nvPr/>
        </p:nvSpPr>
        <p:spPr>
          <a:xfrm>
            <a:off x="1466853" y="342900"/>
            <a:ext cx="9258300"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1200" cap="none" spc="0" baseline="0">
                <a:solidFill>
                  <a:srgbClr val="000000"/>
                </a:solidFill>
                <a:uFillTx/>
                <a:latin typeface="The Hand Extrablack" pitchFamily="66"/>
              </a:rPr>
              <a:t>Die Quellen, die PowerPoint und das Handout findet ihr auch hier:</a:t>
            </a:r>
          </a:p>
        </p:txBody>
      </p:sp>
      <p:sp>
        <p:nvSpPr>
          <p:cNvPr id="3" name="Textfeld 2">
            <a:extLst>
              <a:ext uri="{FF2B5EF4-FFF2-40B4-BE49-F238E27FC236}">
                <a16:creationId xmlns:a16="http://schemas.microsoft.com/office/drawing/2014/main" id="{0E0F9945-2124-40C6-1DB5-3EAA3B67B90C}"/>
              </a:ext>
            </a:extLst>
          </p:cNvPr>
          <p:cNvSpPr txBox="1"/>
          <p:nvPr/>
        </p:nvSpPr>
        <p:spPr>
          <a:xfrm>
            <a:off x="4052885" y="5048246"/>
            <a:ext cx="4086225"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000" b="0" i="0" u="none" strike="noStrike" kern="1200" cap="none" spc="0" baseline="0">
                <a:solidFill>
                  <a:srgbClr val="000000"/>
                </a:solidFill>
                <a:uFillTx/>
                <a:latin typeface="Comic Sans MS" pitchFamily="66"/>
              </a:rPr>
              <a:t>https://einfachthalia.github.io/</a:t>
            </a:r>
          </a:p>
        </p:txBody>
      </p:sp>
      <p:pic>
        <p:nvPicPr>
          <p:cNvPr id="4" name="Grafik 4" descr="Ein Bild, das Muster, Quadrat, Rechteck, Symmetrie enthält.&#10;&#10;Automatisch generierte Beschreibung">
            <a:extLst>
              <a:ext uri="{FF2B5EF4-FFF2-40B4-BE49-F238E27FC236}">
                <a16:creationId xmlns:a16="http://schemas.microsoft.com/office/drawing/2014/main" id="{F72F506D-417E-964B-4B77-FEBC97A62130}"/>
              </a:ext>
            </a:extLst>
          </p:cNvPr>
          <p:cNvPicPr>
            <a:picLocks noChangeAspect="1"/>
          </p:cNvPicPr>
          <p:nvPr/>
        </p:nvPicPr>
        <p:blipFill>
          <a:blip r:embed="rId2"/>
          <a:stretch>
            <a:fillRect/>
          </a:stretch>
        </p:blipFill>
        <p:spPr>
          <a:xfrm>
            <a:off x="4492337" y="1471973"/>
            <a:ext cx="3207331" cy="3207331"/>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07BBC4-D812-4F83-042C-FA251245621E}"/>
              </a:ext>
            </a:extLst>
          </p:cNvPr>
          <p:cNvSpPr txBox="1">
            <a:spLocks noGrp="1"/>
          </p:cNvSpPr>
          <p:nvPr>
            <p:ph type="ctrTitle"/>
          </p:nvPr>
        </p:nvSpPr>
        <p:spPr>
          <a:xfrm>
            <a:off x="5351224" y="2178658"/>
            <a:ext cx="6155759" cy="1002511"/>
          </a:xfrm>
        </p:spPr>
        <p:txBody>
          <a:bodyPr/>
          <a:lstStyle/>
          <a:p>
            <a:pPr lvl="0"/>
            <a:r>
              <a:rPr lang="de-DE">
                <a:latin typeface="The Hand Extrablack" pitchFamily="66"/>
              </a:rPr>
              <a:t>ANGLIZISMEN IN DEUTSCHLAND</a:t>
            </a:r>
          </a:p>
        </p:txBody>
      </p:sp>
      <p:sp>
        <p:nvSpPr>
          <p:cNvPr id="3" name="Untertitel 2">
            <a:extLst>
              <a:ext uri="{FF2B5EF4-FFF2-40B4-BE49-F238E27FC236}">
                <a16:creationId xmlns:a16="http://schemas.microsoft.com/office/drawing/2014/main" id="{0CA61BEA-80E3-9C5D-1B4F-26490754B375}"/>
              </a:ext>
            </a:extLst>
          </p:cNvPr>
          <p:cNvSpPr txBox="1">
            <a:spLocks noGrp="1"/>
          </p:cNvSpPr>
          <p:nvPr>
            <p:ph type="subTitle" idx="1"/>
          </p:nvPr>
        </p:nvSpPr>
        <p:spPr>
          <a:xfrm>
            <a:off x="6289480" y="3611879"/>
            <a:ext cx="4279245" cy="1655758"/>
          </a:xfrm>
        </p:spPr>
        <p:txBody>
          <a:bodyPr/>
          <a:lstStyle/>
          <a:p>
            <a:pPr lvl="0">
              <a:lnSpc>
                <a:spcPct val="150000"/>
              </a:lnSpc>
            </a:pPr>
            <a:r>
              <a:rPr lang="de-DE" sz="1800" spc="600">
                <a:solidFill>
                  <a:srgbClr val="00B050"/>
                </a:solidFill>
                <a:latin typeface="Comic Sans MS" pitchFamily="66"/>
              </a:rPr>
              <a:t>BEREICHERUNG</a:t>
            </a:r>
            <a:r>
              <a:rPr lang="de-DE" sz="1800" spc="600">
                <a:latin typeface="Comic Sans MS" pitchFamily="66"/>
              </a:rPr>
              <a:t> ODER </a:t>
            </a:r>
            <a:r>
              <a:rPr lang="de-DE" sz="1800" spc="600">
                <a:solidFill>
                  <a:srgbClr val="FF0000"/>
                </a:solidFill>
                <a:latin typeface="Comic Sans MS" pitchFamily="66"/>
              </a:rPr>
              <a:t>VERARMUNG</a:t>
            </a:r>
            <a:r>
              <a:rPr lang="de-DE" sz="1800" spc="600">
                <a:latin typeface="Comic Sans MS" pitchFamily="66"/>
              </a:rPr>
              <a:t> UNSERER SPRACHE?</a:t>
            </a:r>
          </a:p>
        </p:txBody>
      </p:sp>
      <p:cxnSp>
        <p:nvCxnSpPr>
          <p:cNvPr id="4" name="Gerader Verbinder 4">
            <a:extLst>
              <a:ext uri="{FF2B5EF4-FFF2-40B4-BE49-F238E27FC236}">
                <a16:creationId xmlns:a16="http://schemas.microsoft.com/office/drawing/2014/main" id="{CEACB87A-D93D-6E5F-7099-81E5961BD72C}"/>
              </a:ext>
            </a:extLst>
          </p:cNvPr>
          <p:cNvCxnSpPr/>
          <p:nvPr/>
        </p:nvCxnSpPr>
        <p:spPr>
          <a:xfrm>
            <a:off x="4261899" y="1657752"/>
            <a:ext cx="0" cy="3681447"/>
          </a:xfrm>
          <a:prstGeom prst="straightConnector1">
            <a:avLst/>
          </a:prstGeom>
          <a:noFill/>
          <a:ln w="6345" cap="flat">
            <a:solidFill>
              <a:srgbClr val="000000"/>
            </a:solidFill>
            <a:prstDash val="solid"/>
            <a:miter/>
          </a:ln>
        </p:spPr>
      </p:cxnSp>
      <p:sp>
        <p:nvSpPr>
          <p:cNvPr id="5" name="Textfeld 9">
            <a:extLst>
              <a:ext uri="{FF2B5EF4-FFF2-40B4-BE49-F238E27FC236}">
                <a16:creationId xmlns:a16="http://schemas.microsoft.com/office/drawing/2014/main" id="{E4358761-75A0-649F-28CD-EFCF4ACB3C3A}"/>
              </a:ext>
            </a:extLst>
          </p:cNvPr>
          <p:cNvSpPr txBox="1"/>
          <p:nvPr/>
        </p:nvSpPr>
        <p:spPr>
          <a:xfrm>
            <a:off x="63614" y="6520065"/>
            <a:ext cx="2170703"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200" b="0" i="0" u="none" strike="noStrike" kern="1200" cap="none" spc="0" baseline="0">
                <a:solidFill>
                  <a:srgbClr val="000000"/>
                </a:solidFill>
                <a:uFillTx/>
                <a:latin typeface="Calibri"/>
              </a:rPr>
              <a:t>Thalia Isenmann – GFS Deutsch </a:t>
            </a:r>
          </a:p>
        </p:txBody>
      </p:sp>
      <p:sp>
        <p:nvSpPr>
          <p:cNvPr id="6" name="Textfeld 19">
            <a:extLst>
              <a:ext uri="{FF2B5EF4-FFF2-40B4-BE49-F238E27FC236}">
                <a16:creationId xmlns:a16="http://schemas.microsoft.com/office/drawing/2014/main" id="{34A10A7D-22FB-CA8E-2D33-E42DDA69BE99}"/>
              </a:ext>
            </a:extLst>
          </p:cNvPr>
          <p:cNvSpPr txBox="1"/>
          <p:nvPr/>
        </p:nvSpPr>
        <p:spPr>
          <a:xfrm>
            <a:off x="-8235315" y="798298"/>
            <a:ext cx="2900156" cy="101566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none" spc="300" baseline="0">
                <a:solidFill>
                  <a:srgbClr val="000000"/>
                </a:solidFill>
                <a:uFillTx/>
                <a:latin typeface="The Hand Extrablack" pitchFamily="66"/>
              </a:rPr>
              <a:t>GLIEDERUNG</a:t>
            </a:r>
          </a:p>
        </p:txBody>
      </p:sp>
      <p:sp>
        <p:nvSpPr>
          <p:cNvPr id="7" name="Ellipse 21">
            <a:extLst>
              <a:ext uri="{FF2B5EF4-FFF2-40B4-BE49-F238E27FC236}">
                <a16:creationId xmlns:a16="http://schemas.microsoft.com/office/drawing/2014/main" id="{EFA177EF-17A0-0110-34EB-BAC3DE572FDE}"/>
              </a:ext>
            </a:extLst>
          </p:cNvPr>
          <p:cNvSpPr/>
          <p:nvPr/>
        </p:nvSpPr>
        <p:spPr>
          <a:xfrm>
            <a:off x="-8073393" y="3028063"/>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8" name="Ellipse 22">
            <a:extLst>
              <a:ext uri="{FF2B5EF4-FFF2-40B4-BE49-F238E27FC236}">
                <a16:creationId xmlns:a16="http://schemas.microsoft.com/office/drawing/2014/main" id="{48781BCD-6CDF-E7D4-0DB8-EFBD9232DAC6}"/>
              </a:ext>
            </a:extLst>
          </p:cNvPr>
          <p:cNvSpPr/>
          <p:nvPr/>
        </p:nvSpPr>
        <p:spPr>
          <a:xfrm>
            <a:off x="-8073393" y="3593902"/>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FF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9" name="Ellipse 23">
            <a:extLst>
              <a:ext uri="{FF2B5EF4-FFF2-40B4-BE49-F238E27FC236}">
                <a16:creationId xmlns:a16="http://schemas.microsoft.com/office/drawing/2014/main" id="{382EDD9B-80F4-5497-5C2F-1EDE9253DAED}"/>
              </a:ext>
            </a:extLst>
          </p:cNvPr>
          <p:cNvSpPr/>
          <p:nvPr/>
        </p:nvSpPr>
        <p:spPr>
          <a:xfrm>
            <a:off x="-8073393" y="4159742"/>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00B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0" name="Ellipse 24">
            <a:extLst>
              <a:ext uri="{FF2B5EF4-FFF2-40B4-BE49-F238E27FC236}">
                <a16:creationId xmlns:a16="http://schemas.microsoft.com/office/drawing/2014/main" id="{E57040C7-2B6A-72EE-911F-6E32AE67D994}"/>
              </a:ext>
            </a:extLst>
          </p:cNvPr>
          <p:cNvSpPr/>
          <p:nvPr/>
        </p:nvSpPr>
        <p:spPr>
          <a:xfrm>
            <a:off x="-8073393" y="5301096"/>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7030A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1" name="Ellipse 25">
            <a:extLst>
              <a:ext uri="{FF2B5EF4-FFF2-40B4-BE49-F238E27FC236}">
                <a16:creationId xmlns:a16="http://schemas.microsoft.com/office/drawing/2014/main" id="{71ECA426-94A1-46E4-D66B-2D500D7EFD08}"/>
              </a:ext>
            </a:extLst>
          </p:cNvPr>
          <p:cNvSpPr/>
          <p:nvPr/>
        </p:nvSpPr>
        <p:spPr>
          <a:xfrm>
            <a:off x="-8073393" y="4730419"/>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2" name="Textfeld 26">
            <a:extLst>
              <a:ext uri="{FF2B5EF4-FFF2-40B4-BE49-F238E27FC236}">
                <a16:creationId xmlns:a16="http://schemas.microsoft.com/office/drawing/2014/main" id="{8D3DE8D1-D44D-EC3A-3A89-96256169B466}"/>
              </a:ext>
            </a:extLst>
          </p:cNvPr>
          <p:cNvSpPr txBox="1"/>
          <p:nvPr/>
        </p:nvSpPr>
        <p:spPr>
          <a:xfrm>
            <a:off x="-7806690" y="2881493"/>
            <a:ext cx="42100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Was sind Anglizismen? (+ Varianten)</a:t>
            </a:r>
          </a:p>
        </p:txBody>
      </p:sp>
      <p:sp>
        <p:nvSpPr>
          <p:cNvPr id="13" name="Textfeld 28">
            <a:extLst>
              <a:ext uri="{FF2B5EF4-FFF2-40B4-BE49-F238E27FC236}">
                <a16:creationId xmlns:a16="http://schemas.microsoft.com/office/drawing/2014/main" id="{34A769B6-ECED-852C-6908-53DF3BCEA8DC}"/>
              </a:ext>
            </a:extLst>
          </p:cNvPr>
          <p:cNvSpPr txBox="1"/>
          <p:nvPr/>
        </p:nvSpPr>
        <p:spPr>
          <a:xfrm>
            <a:off x="-7806690" y="3447333"/>
            <a:ext cx="355282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Beispiele im Alltag</a:t>
            </a:r>
          </a:p>
        </p:txBody>
      </p:sp>
      <p:sp>
        <p:nvSpPr>
          <p:cNvPr id="14" name="Textfeld 29">
            <a:extLst>
              <a:ext uri="{FF2B5EF4-FFF2-40B4-BE49-F238E27FC236}">
                <a16:creationId xmlns:a16="http://schemas.microsoft.com/office/drawing/2014/main" id="{9EFEF13C-C94B-860B-B1BA-E3420AFCAA46}"/>
              </a:ext>
            </a:extLst>
          </p:cNvPr>
          <p:cNvSpPr txBox="1"/>
          <p:nvPr/>
        </p:nvSpPr>
        <p:spPr>
          <a:xfrm>
            <a:off x="-7806690" y="4013182"/>
            <a:ext cx="368617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Bereicherung oder Verarmung?</a:t>
            </a:r>
          </a:p>
        </p:txBody>
      </p:sp>
      <p:sp>
        <p:nvSpPr>
          <p:cNvPr id="15" name="Textfeld 30">
            <a:extLst>
              <a:ext uri="{FF2B5EF4-FFF2-40B4-BE49-F238E27FC236}">
                <a16:creationId xmlns:a16="http://schemas.microsoft.com/office/drawing/2014/main" id="{7656044C-61C0-F368-9D51-7593079AE058}"/>
              </a:ext>
            </a:extLst>
          </p:cNvPr>
          <p:cNvSpPr txBox="1"/>
          <p:nvPr/>
        </p:nvSpPr>
        <p:spPr>
          <a:xfrm>
            <a:off x="-7806690" y="4579022"/>
            <a:ext cx="300990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Fazit</a:t>
            </a:r>
          </a:p>
        </p:txBody>
      </p:sp>
      <p:sp>
        <p:nvSpPr>
          <p:cNvPr id="16" name="Textfeld 31">
            <a:extLst>
              <a:ext uri="{FF2B5EF4-FFF2-40B4-BE49-F238E27FC236}">
                <a16:creationId xmlns:a16="http://schemas.microsoft.com/office/drawing/2014/main" id="{B6AFDEA6-9A1E-77C7-126D-31EE3814EA5C}"/>
              </a:ext>
            </a:extLst>
          </p:cNvPr>
          <p:cNvSpPr txBox="1"/>
          <p:nvPr/>
        </p:nvSpPr>
        <p:spPr>
          <a:xfrm>
            <a:off x="-7806690" y="5154536"/>
            <a:ext cx="300990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omic Sans MS" pitchFamily="66"/>
              </a:rPr>
              <a:t>Literaturverzeichnis</a:t>
            </a:r>
          </a:p>
        </p:txBody>
      </p:sp>
      <p:cxnSp>
        <p:nvCxnSpPr>
          <p:cNvPr id="17" name="Gerader Verbinder 32">
            <a:extLst>
              <a:ext uri="{FF2B5EF4-FFF2-40B4-BE49-F238E27FC236}">
                <a16:creationId xmlns:a16="http://schemas.microsoft.com/office/drawing/2014/main" id="{35D163AC-9610-1307-5B11-A859479EEB26}"/>
              </a:ext>
            </a:extLst>
          </p:cNvPr>
          <p:cNvCxnSpPr/>
          <p:nvPr/>
        </p:nvCxnSpPr>
        <p:spPr>
          <a:xfrm>
            <a:off x="-1958333" y="2439189"/>
            <a:ext cx="0" cy="3386270"/>
          </a:xfrm>
          <a:prstGeom prst="straightConnector1">
            <a:avLst/>
          </a:prstGeom>
          <a:noFill/>
          <a:ln w="6345" cap="flat">
            <a:solidFill>
              <a:srgbClr val="000000"/>
            </a:solidFill>
            <a:prstDash val="solid"/>
            <a:miter/>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2F5A08-98F3-EFDD-4D7B-3BF2005EDF58}"/>
              </a:ext>
            </a:extLst>
          </p:cNvPr>
          <p:cNvSpPr txBox="1">
            <a:spLocks noGrp="1"/>
          </p:cNvSpPr>
          <p:nvPr>
            <p:ph type="ctrTitle"/>
          </p:nvPr>
        </p:nvSpPr>
        <p:spPr>
          <a:xfrm>
            <a:off x="17782126" y="2239594"/>
            <a:ext cx="6155759" cy="1002511"/>
          </a:xfrm>
        </p:spPr>
        <p:txBody>
          <a:bodyPr/>
          <a:lstStyle/>
          <a:p>
            <a:pPr lvl="0"/>
            <a:r>
              <a:rPr lang="de-DE">
                <a:latin typeface="The Hand Extrablack" pitchFamily="66"/>
              </a:rPr>
              <a:t>ANGLIZISMEN IN DEUTSCHLAND</a:t>
            </a:r>
          </a:p>
        </p:txBody>
      </p:sp>
      <p:sp>
        <p:nvSpPr>
          <p:cNvPr id="3" name="Untertitel 2">
            <a:extLst>
              <a:ext uri="{FF2B5EF4-FFF2-40B4-BE49-F238E27FC236}">
                <a16:creationId xmlns:a16="http://schemas.microsoft.com/office/drawing/2014/main" id="{F576748E-43F2-763C-29C4-536A38AF4E15}"/>
              </a:ext>
            </a:extLst>
          </p:cNvPr>
          <p:cNvSpPr txBox="1">
            <a:spLocks noGrp="1"/>
          </p:cNvSpPr>
          <p:nvPr>
            <p:ph type="subTitle" idx="1"/>
          </p:nvPr>
        </p:nvSpPr>
        <p:spPr>
          <a:xfrm>
            <a:off x="18720374" y="3672815"/>
            <a:ext cx="4279245" cy="1655758"/>
          </a:xfrm>
        </p:spPr>
        <p:txBody>
          <a:bodyPr/>
          <a:lstStyle/>
          <a:p>
            <a:pPr lvl="0">
              <a:lnSpc>
                <a:spcPct val="150000"/>
              </a:lnSpc>
            </a:pPr>
            <a:r>
              <a:rPr lang="de-DE" sz="1800" spc="600">
                <a:solidFill>
                  <a:srgbClr val="00B050"/>
                </a:solidFill>
                <a:latin typeface="Comic Sans MS" pitchFamily="66"/>
              </a:rPr>
              <a:t>BEREICHERUNG</a:t>
            </a:r>
            <a:r>
              <a:rPr lang="de-DE" sz="1800" spc="600">
                <a:latin typeface="Comic Sans MS" pitchFamily="66"/>
              </a:rPr>
              <a:t> ODER </a:t>
            </a:r>
            <a:r>
              <a:rPr lang="de-DE" sz="1800" spc="600">
                <a:solidFill>
                  <a:srgbClr val="FF0000"/>
                </a:solidFill>
                <a:latin typeface="Comic Sans MS" pitchFamily="66"/>
              </a:rPr>
              <a:t>VERARMUNG</a:t>
            </a:r>
            <a:r>
              <a:rPr lang="de-DE" sz="1800" spc="600">
                <a:latin typeface="Comic Sans MS" pitchFamily="66"/>
              </a:rPr>
              <a:t> UNSERER SPRACHE?</a:t>
            </a:r>
          </a:p>
        </p:txBody>
      </p:sp>
      <p:cxnSp>
        <p:nvCxnSpPr>
          <p:cNvPr id="4" name="Gerader Verbinder 4">
            <a:extLst>
              <a:ext uri="{FF2B5EF4-FFF2-40B4-BE49-F238E27FC236}">
                <a16:creationId xmlns:a16="http://schemas.microsoft.com/office/drawing/2014/main" id="{4B423460-DCEC-AC46-B1D4-97DBFB298F4D}"/>
              </a:ext>
            </a:extLst>
          </p:cNvPr>
          <p:cNvCxnSpPr/>
          <p:nvPr/>
        </p:nvCxnSpPr>
        <p:spPr>
          <a:xfrm>
            <a:off x="16692792" y="1718687"/>
            <a:ext cx="0" cy="3681448"/>
          </a:xfrm>
          <a:prstGeom prst="straightConnector1">
            <a:avLst/>
          </a:prstGeom>
          <a:noFill/>
          <a:ln w="6345" cap="flat">
            <a:solidFill>
              <a:srgbClr val="000000"/>
            </a:solidFill>
            <a:prstDash val="solid"/>
            <a:miter/>
          </a:ln>
        </p:spPr>
      </p:cxnSp>
      <p:sp>
        <p:nvSpPr>
          <p:cNvPr id="5" name="Textfeld 9">
            <a:extLst>
              <a:ext uri="{FF2B5EF4-FFF2-40B4-BE49-F238E27FC236}">
                <a16:creationId xmlns:a16="http://schemas.microsoft.com/office/drawing/2014/main" id="{16EED1CC-5CFE-C497-6B81-C700976D1EA9}"/>
              </a:ext>
            </a:extLst>
          </p:cNvPr>
          <p:cNvSpPr txBox="1"/>
          <p:nvPr/>
        </p:nvSpPr>
        <p:spPr>
          <a:xfrm>
            <a:off x="12494507" y="6581000"/>
            <a:ext cx="2170703"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200" b="0" i="0" u="none" strike="noStrike" kern="1200" cap="none" spc="0" baseline="0">
                <a:solidFill>
                  <a:srgbClr val="000000"/>
                </a:solidFill>
                <a:uFillTx/>
                <a:latin typeface="Calibri"/>
              </a:rPr>
              <a:t>Thalia Isenmann – GFS Deutsch </a:t>
            </a:r>
          </a:p>
        </p:txBody>
      </p:sp>
      <p:sp>
        <p:nvSpPr>
          <p:cNvPr id="6" name="Textfeld 5">
            <a:extLst>
              <a:ext uri="{FF2B5EF4-FFF2-40B4-BE49-F238E27FC236}">
                <a16:creationId xmlns:a16="http://schemas.microsoft.com/office/drawing/2014/main" id="{4614AF1A-E4D0-EA35-EDB0-80B8D4EEF123}"/>
              </a:ext>
            </a:extLst>
          </p:cNvPr>
          <p:cNvSpPr txBox="1"/>
          <p:nvPr/>
        </p:nvSpPr>
        <p:spPr>
          <a:xfrm>
            <a:off x="609603" y="859234"/>
            <a:ext cx="2900156" cy="101566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none" spc="300" baseline="0">
                <a:solidFill>
                  <a:srgbClr val="000000"/>
                </a:solidFill>
                <a:uFillTx/>
                <a:latin typeface="The Hand Extrablack" pitchFamily="66"/>
              </a:rPr>
              <a:t>GLIEDERUNG</a:t>
            </a:r>
          </a:p>
        </p:txBody>
      </p:sp>
      <p:sp>
        <p:nvSpPr>
          <p:cNvPr id="7" name="Ellipse 14">
            <a:extLst>
              <a:ext uri="{FF2B5EF4-FFF2-40B4-BE49-F238E27FC236}">
                <a16:creationId xmlns:a16="http://schemas.microsoft.com/office/drawing/2014/main" id="{9CFC6891-89AA-1A4D-D7D2-66CEC7EF1F21}"/>
              </a:ext>
            </a:extLst>
          </p:cNvPr>
          <p:cNvSpPr/>
          <p:nvPr/>
        </p:nvSpPr>
        <p:spPr>
          <a:xfrm>
            <a:off x="771525" y="3088998"/>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8" name="Ellipse 15">
            <a:extLst>
              <a:ext uri="{FF2B5EF4-FFF2-40B4-BE49-F238E27FC236}">
                <a16:creationId xmlns:a16="http://schemas.microsoft.com/office/drawing/2014/main" id="{27164895-FE14-63C6-CAED-14DABE12180D}"/>
              </a:ext>
            </a:extLst>
          </p:cNvPr>
          <p:cNvSpPr/>
          <p:nvPr/>
        </p:nvSpPr>
        <p:spPr>
          <a:xfrm>
            <a:off x="771525" y="3654838"/>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FF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9" name="Ellipse 16">
            <a:extLst>
              <a:ext uri="{FF2B5EF4-FFF2-40B4-BE49-F238E27FC236}">
                <a16:creationId xmlns:a16="http://schemas.microsoft.com/office/drawing/2014/main" id="{01FFD883-A5B6-AB09-7FE1-87E578DF4BA6}"/>
              </a:ext>
            </a:extLst>
          </p:cNvPr>
          <p:cNvSpPr/>
          <p:nvPr/>
        </p:nvSpPr>
        <p:spPr>
          <a:xfrm>
            <a:off x="771525" y="4220687"/>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00B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0" name="Ellipse 17">
            <a:extLst>
              <a:ext uri="{FF2B5EF4-FFF2-40B4-BE49-F238E27FC236}">
                <a16:creationId xmlns:a16="http://schemas.microsoft.com/office/drawing/2014/main" id="{A9A487CE-EEE6-71C7-B1B2-6F3A7898C887}"/>
              </a:ext>
            </a:extLst>
          </p:cNvPr>
          <p:cNvSpPr/>
          <p:nvPr/>
        </p:nvSpPr>
        <p:spPr>
          <a:xfrm>
            <a:off x="771525" y="5362032"/>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7030A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1" name="Ellipse 18">
            <a:extLst>
              <a:ext uri="{FF2B5EF4-FFF2-40B4-BE49-F238E27FC236}">
                <a16:creationId xmlns:a16="http://schemas.microsoft.com/office/drawing/2014/main" id="{1E19E17E-E404-2355-5D5A-EBB28F6C240A}"/>
              </a:ext>
            </a:extLst>
          </p:cNvPr>
          <p:cNvSpPr/>
          <p:nvPr/>
        </p:nvSpPr>
        <p:spPr>
          <a:xfrm>
            <a:off x="771525" y="4791355"/>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2" name="Textfeld 20">
            <a:extLst>
              <a:ext uri="{FF2B5EF4-FFF2-40B4-BE49-F238E27FC236}">
                <a16:creationId xmlns:a16="http://schemas.microsoft.com/office/drawing/2014/main" id="{6228C5AC-6AB1-FEFD-55C3-EC3C515C8C89}"/>
              </a:ext>
            </a:extLst>
          </p:cNvPr>
          <p:cNvSpPr txBox="1"/>
          <p:nvPr/>
        </p:nvSpPr>
        <p:spPr>
          <a:xfrm>
            <a:off x="1028681" y="2932764"/>
            <a:ext cx="42100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Was sind Anglizismen? (+ Varianten)</a:t>
            </a:r>
          </a:p>
        </p:txBody>
      </p:sp>
      <p:sp>
        <p:nvSpPr>
          <p:cNvPr id="13" name="Textfeld 23">
            <a:extLst>
              <a:ext uri="{FF2B5EF4-FFF2-40B4-BE49-F238E27FC236}">
                <a16:creationId xmlns:a16="http://schemas.microsoft.com/office/drawing/2014/main" id="{139BF7F6-52DD-8E33-A85B-E4EE07195339}"/>
              </a:ext>
            </a:extLst>
          </p:cNvPr>
          <p:cNvSpPr txBox="1"/>
          <p:nvPr/>
        </p:nvSpPr>
        <p:spPr>
          <a:xfrm>
            <a:off x="1038228" y="3508278"/>
            <a:ext cx="355282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Beispiele im Alltag</a:t>
            </a:r>
          </a:p>
        </p:txBody>
      </p:sp>
      <p:sp>
        <p:nvSpPr>
          <p:cNvPr id="14" name="Textfeld 24">
            <a:extLst>
              <a:ext uri="{FF2B5EF4-FFF2-40B4-BE49-F238E27FC236}">
                <a16:creationId xmlns:a16="http://schemas.microsoft.com/office/drawing/2014/main" id="{F9167C5E-2005-570A-13AD-135C87517F1D}"/>
              </a:ext>
            </a:extLst>
          </p:cNvPr>
          <p:cNvSpPr txBox="1"/>
          <p:nvPr/>
        </p:nvSpPr>
        <p:spPr>
          <a:xfrm>
            <a:off x="1038228" y="4074118"/>
            <a:ext cx="368617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Bereicherung oder Verarmung?</a:t>
            </a:r>
          </a:p>
        </p:txBody>
      </p:sp>
      <p:sp>
        <p:nvSpPr>
          <p:cNvPr id="15" name="Textfeld 26">
            <a:extLst>
              <a:ext uri="{FF2B5EF4-FFF2-40B4-BE49-F238E27FC236}">
                <a16:creationId xmlns:a16="http://schemas.microsoft.com/office/drawing/2014/main" id="{2E7F48C1-CDB9-1A3C-A1BA-3ACC2EBE999D}"/>
              </a:ext>
            </a:extLst>
          </p:cNvPr>
          <p:cNvSpPr txBox="1"/>
          <p:nvPr/>
        </p:nvSpPr>
        <p:spPr>
          <a:xfrm>
            <a:off x="1038228" y="4639958"/>
            <a:ext cx="300990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Fazit</a:t>
            </a:r>
          </a:p>
        </p:txBody>
      </p:sp>
      <p:sp>
        <p:nvSpPr>
          <p:cNvPr id="16" name="Textfeld 27">
            <a:extLst>
              <a:ext uri="{FF2B5EF4-FFF2-40B4-BE49-F238E27FC236}">
                <a16:creationId xmlns:a16="http://schemas.microsoft.com/office/drawing/2014/main" id="{302A0DBE-D11C-5979-2830-F2F64BDBBA3B}"/>
              </a:ext>
            </a:extLst>
          </p:cNvPr>
          <p:cNvSpPr txBox="1"/>
          <p:nvPr/>
        </p:nvSpPr>
        <p:spPr>
          <a:xfrm>
            <a:off x="1038228" y="5215472"/>
            <a:ext cx="300990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dirty="0">
                <a:solidFill>
                  <a:srgbClr val="000000"/>
                </a:solidFill>
                <a:uFillTx/>
                <a:latin typeface="Comic Sans MS" pitchFamily="66"/>
              </a:rPr>
              <a:t>Literaturverzeichnis</a:t>
            </a:r>
          </a:p>
        </p:txBody>
      </p:sp>
      <p:cxnSp>
        <p:nvCxnSpPr>
          <p:cNvPr id="17" name="Gerader Verbinder 29">
            <a:extLst>
              <a:ext uri="{FF2B5EF4-FFF2-40B4-BE49-F238E27FC236}">
                <a16:creationId xmlns:a16="http://schemas.microsoft.com/office/drawing/2014/main" id="{416B2803-3AFC-7606-9200-FF9F884ADD76}"/>
              </a:ext>
            </a:extLst>
          </p:cNvPr>
          <p:cNvCxnSpPr/>
          <p:nvPr/>
        </p:nvCxnSpPr>
        <p:spPr>
          <a:xfrm>
            <a:off x="6877046" y="2527547"/>
            <a:ext cx="0" cy="3386270"/>
          </a:xfrm>
          <a:prstGeom prst="straightConnector1">
            <a:avLst/>
          </a:prstGeom>
          <a:noFill/>
          <a:ln w="6345" cap="flat">
            <a:solidFill>
              <a:srgbClr val="000000"/>
            </a:solidFill>
            <a:prstDash val="solid"/>
            <a:miter/>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extfeld 3">
            <a:extLst>
              <a:ext uri="{FF2B5EF4-FFF2-40B4-BE49-F238E27FC236}">
                <a16:creationId xmlns:a16="http://schemas.microsoft.com/office/drawing/2014/main" id="{11384665-EBCE-DF14-B6B1-E40A8CBB99FB}"/>
              </a:ext>
            </a:extLst>
          </p:cNvPr>
          <p:cNvSpPr txBox="1"/>
          <p:nvPr/>
        </p:nvSpPr>
        <p:spPr>
          <a:xfrm>
            <a:off x="510445" y="-1167871"/>
            <a:ext cx="2900156" cy="101566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6000" b="0" i="0" u="none" strike="noStrike" kern="1200" cap="none" spc="300" baseline="0">
                <a:solidFill>
                  <a:srgbClr val="000000"/>
                </a:solidFill>
                <a:uFillTx/>
                <a:latin typeface="The Hand Extrablack" pitchFamily="66"/>
              </a:rPr>
              <a:t>GLIEDERUNG</a:t>
            </a:r>
          </a:p>
        </p:txBody>
      </p:sp>
      <p:sp>
        <p:nvSpPr>
          <p:cNvPr id="3" name="Ellipse 4">
            <a:extLst>
              <a:ext uri="{FF2B5EF4-FFF2-40B4-BE49-F238E27FC236}">
                <a16:creationId xmlns:a16="http://schemas.microsoft.com/office/drawing/2014/main" id="{3C0039F1-C830-C222-4B74-09A0B37D6DC1}"/>
              </a:ext>
            </a:extLst>
          </p:cNvPr>
          <p:cNvSpPr/>
          <p:nvPr/>
        </p:nvSpPr>
        <p:spPr>
          <a:xfrm>
            <a:off x="510445" y="7218246"/>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4" name="Ellipse 5">
            <a:extLst>
              <a:ext uri="{FF2B5EF4-FFF2-40B4-BE49-F238E27FC236}">
                <a16:creationId xmlns:a16="http://schemas.microsoft.com/office/drawing/2014/main" id="{8A15800C-DD69-D1B7-F248-FCB11D0199A2}"/>
              </a:ext>
            </a:extLst>
          </p:cNvPr>
          <p:cNvSpPr/>
          <p:nvPr/>
        </p:nvSpPr>
        <p:spPr>
          <a:xfrm>
            <a:off x="510445" y="7784086"/>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FFC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5" name="Ellipse 6">
            <a:extLst>
              <a:ext uri="{FF2B5EF4-FFF2-40B4-BE49-F238E27FC236}">
                <a16:creationId xmlns:a16="http://schemas.microsoft.com/office/drawing/2014/main" id="{8F3B681B-24C0-07FE-3167-BCF582E43736}"/>
              </a:ext>
            </a:extLst>
          </p:cNvPr>
          <p:cNvSpPr/>
          <p:nvPr/>
        </p:nvSpPr>
        <p:spPr>
          <a:xfrm>
            <a:off x="510445" y="8349935"/>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FF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6" name="Ellipse 7">
            <a:extLst>
              <a:ext uri="{FF2B5EF4-FFF2-40B4-BE49-F238E27FC236}">
                <a16:creationId xmlns:a16="http://schemas.microsoft.com/office/drawing/2014/main" id="{DEC2E67C-0941-6529-CD6D-712D264C73E3}"/>
              </a:ext>
            </a:extLst>
          </p:cNvPr>
          <p:cNvSpPr/>
          <p:nvPr/>
        </p:nvSpPr>
        <p:spPr>
          <a:xfrm>
            <a:off x="510445" y="8915774"/>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00B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7" name="Ellipse 8">
            <a:extLst>
              <a:ext uri="{FF2B5EF4-FFF2-40B4-BE49-F238E27FC236}">
                <a16:creationId xmlns:a16="http://schemas.microsoft.com/office/drawing/2014/main" id="{3A28E95A-CD77-97D6-2C5A-3ABAE9BB83ED}"/>
              </a:ext>
            </a:extLst>
          </p:cNvPr>
          <p:cNvSpPr/>
          <p:nvPr/>
        </p:nvSpPr>
        <p:spPr>
          <a:xfrm>
            <a:off x="510445" y="10057128"/>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7030A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8" name="Ellipse 9">
            <a:extLst>
              <a:ext uri="{FF2B5EF4-FFF2-40B4-BE49-F238E27FC236}">
                <a16:creationId xmlns:a16="http://schemas.microsoft.com/office/drawing/2014/main" id="{0396DC43-70AC-14AB-6528-DEFA8478F4C9}"/>
              </a:ext>
            </a:extLst>
          </p:cNvPr>
          <p:cNvSpPr/>
          <p:nvPr/>
        </p:nvSpPr>
        <p:spPr>
          <a:xfrm>
            <a:off x="510445" y="9486451"/>
            <a:ext cx="76196" cy="761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2229" cap="flat">
            <a:solidFill>
              <a:srgbClr val="0070C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9" name="Textfeld 10">
            <a:extLst>
              <a:ext uri="{FF2B5EF4-FFF2-40B4-BE49-F238E27FC236}">
                <a16:creationId xmlns:a16="http://schemas.microsoft.com/office/drawing/2014/main" id="{83217E29-2569-5907-983D-039122004A1F}"/>
              </a:ext>
            </a:extLst>
          </p:cNvPr>
          <p:cNvSpPr txBox="1"/>
          <p:nvPr/>
        </p:nvSpPr>
        <p:spPr>
          <a:xfrm>
            <a:off x="3334853" y="225427"/>
            <a:ext cx="552229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1200" cap="none" spc="0" baseline="0">
                <a:solidFill>
                  <a:srgbClr val="000000"/>
                </a:solidFill>
                <a:uFillTx/>
                <a:latin typeface="The Hand Extrablack" pitchFamily="66"/>
              </a:rPr>
              <a:t>Was sind Anglizismen? (+ Varianten)</a:t>
            </a:r>
          </a:p>
        </p:txBody>
      </p:sp>
      <p:sp>
        <p:nvSpPr>
          <p:cNvPr id="10" name="Textfeld 11">
            <a:extLst>
              <a:ext uri="{FF2B5EF4-FFF2-40B4-BE49-F238E27FC236}">
                <a16:creationId xmlns:a16="http://schemas.microsoft.com/office/drawing/2014/main" id="{10274248-D40C-9A13-12CC-5CCEB7ABC086}"/>
              </a:ext>
            </a:extLst>
          </p:cNvPr>
          <p:cNvSpPr txBox="1"/>
          <p:nvPr/>
        </p:nvSpPr>
        <p:spPr>
          <a:xfrm>
            <a:off x="777148" y="7637526"/>
            <a:ext cx="389572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Herkunft der Anglizismen</a:t>
            </a:r>
          </a:p>
        </p:txBody>
      </p:sp>
      <p:sp>
        <p:nvSpPr>
          <p:cNvPr id="11" name="Textfeld 12">
            <a:extLst>
              <a:ext uri="{FF2B5EF4-FFF2-40B4-BE49-F238E27FC236}">
                <a16:creationId xmlns:a16="http://schemas.microsoft.com/office/drawing/2014/main" id="{E2A6CF6B-C506-6A85-0416-8E2571FA59EE}"/>
              </a:ext>
            </a:extLst>
          </p:cNvPr>
          <p:cNvSpPr txBox="1"/>
          <p:nvPr/>
        </p:nvSpPr>
        <p:spPr>
          <a:xfrm>
            <a:off x="777148" y="8203365"/>
            <a:ext cx="3552828"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Beispiele im Alltag</a:t>
            </a:r>
          </a:p>
        </p:txBody>
      </p:sp>
      <p:sp>
        <p:nvSpPr>
          <p:cNvPr id="12" name="Textfeld 13">
            <a:extLst>
              <a:ext uri="{FF2B5EF4-FFF2-40B4-BE49-F238E27FC236}">
                <a16:creationId xmlns:a16="http://schemas.microsoft.com/office/drawing/2014/main" id="{80D02DDF-EBBD-C075-4C1F-C304AB8AE73B}"/>
              </a:ext>
            </a:extLst>
          </p:cNvPr>
          <p:cNvSpPr txBox="1"/>
          <p:nvPr/>
        </p:nvSpPr>
        <p:spPr>
          <a:xfrm>
            <a:off x="777148" y="8769205"/>
            <a:ext cx="368617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Bereicherung oder Verarmung?</a:t>
            </a:r>
          </a:p>
        </p:txBody>
      </p:sp>
      <p:sp>
        <p:nvSpPr>
          <p:cNvPr id="13" name="Textfeld 14">
            <a:extLst>
              <a:ext uri="{FF2B5EF4-FFF2-40B4-BE49-F238E27FC236}">
                <a16:creationId xmlns:a16="http://schemas.microsoft.com/office/drawing/2014/main" id="{83E98450-DDC9-82EC-E122-1C95E5875D00}"/>
              </a:ext>
            </a:extLst>
          </p:cNvPr>
          <p:cNvSpPr txBox="1"/>
          <p:nvPr/>
        </p:nvSpPr>
        <p:spPr>
          <a:xfrm>
            <a:off x="777148" y="9335054"/>
            <a:ext cx="300990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Fazit</a:t>
            </a:r>
          </a:p>
        </p:txBody>
      </p:sp>
      <p:sp>
        <p:nvSpPr>
          <p:cNvPr id="14" name="Textfeld 15">
            <a:extLst>
              <a:ext uri="{FF2B5EF4-FFF2-40B4-BE49-F238E27FC236}">
                <a16:creationId xmlns:a16="http://schemas.microsoft.com/office/drawing/2014/main" id="{522C7E7C-47EE-330D-4ECE-E88C9611B803}"/>
              </a:ext>
            </a:extLst>
          </p:cNvPr>
          <p:cNvSpPr txBox="1"/>
          <p:nvPr/>
        </p:nvSpPr>
        <p:spPr>
          <a:xfrm>
            <a:off x="777148" y="9910559"/>
            <a:ext cx="300990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Quellen</a:t>
            </a:r>
          </a:p>
        </p:txBody>
      </p:sp>
      <p:cxnSp>
        <p:nvCxnSpPr>
          <p:cNvPr id="15" name="Gerader Verbinder 16">
            <a:extLst>
              <a:ext uri="{FF2B5EF4-FFF2-40B4-BE49-F238E27FC236}">
                <a16:creationId xmlns:a16="http://schemas.microsoft.com/office/drawing/2014/main" id="{523278D4-4CD4-1330-D861-6245AC5F97EA}"/>
              </a:ext>
            </a:extLst>
          </p:cNvPr>
          <p:cNvCxnSpPr/>
          <p:nvPr/>
        </p:nvCxnSpPr>
        <p:spPr>
          <a:xfrm>
            <a:off x="13189927" y="1735869"/>
            <a:ext cx="0" cy="3386261"/>
          </a:xfrm>
          <a:prstGeom prst="straightConnector1">
            <a:avLst/>
          </a:prstGeom>
          <a:noFill/>
          <a:ln w="6345" cap="flat">
            <a:solidFill>
              <a:srgbClr val="000000"/>
            </a:solidFill>
            <a:prstDash val="solid"/>
            <a:miter/>
          </a:ln>
        </p:spPr>
      </p:cxnSp>
      <p:sp>
        <p:nvSpPr>
          <p:cNvPr id="16" name="Textfeld 17">
            <a:extLst>
              <a:ext uri="{FF2B5EF4-FFF2-40B4-BE49-F238E27FC236}">
                <a16:creationId xmlns:a16="http://schemas.microsoft.com/office/drawing/2014/main" id="{DB0E8794-4F81-BEF9-C8AD-5867E9FEF14C}"/>
              </a:ext>
            </a:extLst>
          </p:cNvPr>
          <p:cNvSpPr txBox="1"/>
          <p:nvPr/>
        </p:nvSpPr>
        <p:spPr>
          <a:xfrm>
            <a:off x="548548" y="2046418"/>
            <a:ext cx="9918414" cy="2862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Wortbildung oder Idee aus englischer Sprache in deutsche Sprache übernommen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Mittellateinisch „anglicus” --&gt; „englisch”</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In heutigem Gebrauch häufig auch „denglisch”</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Gilt zu Beginn als Neologismus („Wortneuschöpfung”)</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Nicht nur in Deutschland vertreten, sondern auch in Portugal, Niederlande, Frankreich</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p:txBody>
      </p:sp>
      <p:sp>
        <p:nvSpPr>
          <p:cNvPr id="17" name="Textfeld 18">
            <a:extLst>
              <a:ext uri="{FF2B5EF4-FFF2-40B4-BE49-F238E27FC236}">
                <a16:creationId xmlns:a16="http://schemas.microsoft.com/office/drawing/2014/main" id="{732965B0-03EB-4A6A-8643-43565FACCD80}"/>
              </a:ext>
            </a:extLst>
          </p:cNvPr>
          <p:cNvSpPr txBox="1"/>
          <p:nvPr/>
        </p:nvSpPr>
        <p:spPr>
          <a:xfrm>
            <a:off x="548548" y="1304675"/>
            <a:ext cx="3284963"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800" b="0" i="0" u="none" strike="noStrike" kern="1200" cap="none" spc="300" baseline="0">
                <a:solidFill>
                  <a:srgbClr val="000000"/>
                </a:solidFill>
                <a:uFillTx/>
                <a:latin typeface="The Hand Extrablack" pitchFamily="66"/>
              </a:rPr>
              <a:t>DEFINITION</a:t>
            </a:r>
            <a:r>
              <a:rPr lang="de-DE" sz="2800" b="0" i="0" u="none" strike="noStrike" kern="1200" cap="none" spc="300" baseline="0">
                <a:solidFill>
                  <a:srgbClr val="000000"/>
                </a:solidFill>
                <a:uFillTx/>
                <a:latin typeface="Comic Sans MS" pitchFamily="66"/>
              </a:rPr>
              <a:t>:</a:t>
            </a:r>
            <a:endParaRPr lang="de-DE" sz="1800" b="0" i="0" u="none" strike="noStrike" kern="1200" cap="none" spc="300" baseline="0">
              <a:solidFill>
                <a:srgbClr val="000000"/>
              </a:solidFill>
              <a:uFillTx/>
              <a:latin typeface="Comic Sans MS" pitchFamily="66"/>
            </a:endParaRPr>
          </a:p>
        </p:txBody>
      </p:sp>
      <p:sp>
        <p:nvSpPr>
          <p:cNvPr id="18" name="Pfeil: nach rechts 19">
            <a:extLst>
              <a:ext uri="{FF2B5EF4-FFF2-40B4-BE49-F238E27FC236}">
                <a16:creationId xmlns:a16="http://schemas.microsoft.com/office/drawing/2014/main" id="{AC2D222F-733F-2041-0F3D-B2FA2E439DCD}"/>
              </a:ext>
            </a:extLst>
          </p:cNvPr>
          <p:cNvSpPr/>
          <p:nvPr/>
        </p:nvSpPr>
        <p:spPr>
          <a:xfrm>
            <a:off x="777148" y="5038929"/>
            <a:ext cx="905731" cy="366125"/>
          </a:xfrm>
          <a:custGeom>
            <a:avLst>
              <a:gd name="f0" fmla="val 17234"/>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blipFill>
            <a:blip r:embed="rId2">
              <a:alphaModFix/>
            </a:blip>
            <a:stretch>
              <a:fillRect/>
            </a:stretch>
          </a:blipFill>
          <a:ln w="12701" cap="flat">
            <a:solidFill>
              <a:srgbClr val="00206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9" name="Pfeil: nach rechts 20">
            <a:extLst>
              <a:ext uri="{FF2B5EF4-FFF2-40B4-BE49-F238E27FC236}">
                <a16:creationId xmlns:a16="http://schemas.microsoft.com/office/drawing/2014/main" id="{32052DB6-B910-A945-8C39-65EE43B0C6EB}"/>
              </a:ext>
            </a:extLst>
          </p:cNvPr>
          <p:cNvSpPr/>
          <p:nvPr/>
        </p:nvSpPr>
        <p:spPr>
          <a:xfrm>
            <a:off x="777148" y="5694160"/>
            <a:ext cx="905731" cy="369335"/>
          </a:xfrm>
          <a:custGeom>
            <a:avLst>
              <a:gd name="f0" fmla="val 17196"/>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blipFill>
            <a:blip r:embed="rId3">
              <a:alphaModFix/>
            </a:blip>
            <a:stretch>
              <a:fillRect/>
            </a:stretch>
          </a:blipFill>
          <a:ln w="12701" cap="flat">
            <a:solidFill>
              <a:srgbClr val="00206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20" name="Textfeld 21">
            <a:extLst>
              <a:ext uri="{FF2B5EF4-FFF2-40B4-BE49-F238E27FC236}">
                <a16:creationId xmlns:a16="http://schemas.microsoft.com/office/drawing/2014/main" id="{F4CFEDAE-CABB-C0D5-A4ED-D25987E1C00E}"/>
              </a:ext>
            </a:extLst>
          </p:cNvPr>
          <p:cNvSpPr txBox="1"/>
          <p:nvPr/>
        </p:nvSpPr>
        <p:spPr>
          <a:xfrm>
            <a:off x="1843796" y="5035719"/>
            <a:ext cx="331186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alibri"/>
              </a:rPr>
              <a:t>„Britizismen”</a:t>
            </a:r>
          </a:p>
        </p:txBody>
      </p:sp>
      <p:sp>
        <p:nvSpPr>
          <p:cNvPr id="21" name="Textfeld 22">
            <a:extLst>
              <a:ext uri="{FF2B5EF4-FFF2-40B4-BE49-F238E27FC236}">
                <a16:creationId xmlns:a16="http://schemas.microsoft.com/office/drawing/2014/main" id="{60E16313-83A0-8D6B-0D41-F3569F43B476}"/>
              </a:ext>
            </a:extLst>
          </p:cNvPr>
          <p:cNvSpPr txBox="1"/>
          <p:nvPr/>
        </p:nvSpPr>
        <p:spPr>
          <a:xfrm>
            <a:off x="1843796" y="5694160"/>
            <a:ext cx="324903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alibri"/>
              </a:rPr>
              <a:t>„Amerikanismen”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9" grpId="0" animBg="1"/>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7E49360-C683-A7BE-5B77-814726A0CD60}"/>
              </a:ext>
            </a:extLst>
          </p:cNvPr>
          <p:cNvSpPr txBox="1"/>
          <p:nvPr/>
        </p:nvSpPr>
        <p:spPr>
          <a:xfrm>
            <a:off x="3109609" y="272372"/>
            <a:ext cx="5972778"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1200" cap="none" spc="0" baseline="0">
                <a:solidFill>
                  <a:srgbClr val="000000"/>
                </a:solidFill>
                <a:uFillTx/>
                <a:latin typeface="The Hand Extrablack" pitchFamily="66"/>
              </a:rPr>
              <a:t>Verschiedene Varianten von Anglizismen</a:t>
            </a:r>
          </a:p>
        </p:txBody>
      </p:sp>
      <p:sp>
        <p:nvSpPr>
          <p:cNvPr id="3" name="Rechteck: abgerundete Ecken 3">
            <a:extLst>
              <a:ext uri="{FF2B5EF4-FFF2-40B4-BE49-F238E27FC236}">
                <a16:creationId xmlns:a16="http://schemas.microsoft.com/office/drawing/2014/main" id="{52A5AA8A-AE8C-49D6-53DF-6B302C6A1B4B}"/>
              </a:ext>
            </a:extLst>
          </p:cNvPr>
          <p:cNvSpPr/>
          <p:nvPr/>
        </p:nvSpPr>
        <p:spPr>
          <a:xfrm>
            <a:off x="3265249" y="1840632"/>
            <a:ext cx="2490276" cy="122568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9046" cap="flat">
            <a:solidFill>
              <a:srgbClr val="FF0000"/>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4" name="Rechteck: abgerundete Ecken 4">
            <a:extLst>
              <a:ext uri="{FF2B5EF4-FFF2-40B4-BE49-F238E27FC236}">
                <a16:creationId xmlns:a16="http://schemas.microsoft.com/office/drawing/2014/main" id="{5D1DD882-92C9-36EE-BE08-3F2C3FA1F424}"/>
              </a:ext>
            </a:extLst>
          </p:cNvPr>
          <p:cNvSpPr/>
          <p:nvPr/>
        </p:nvSpPr>
        <p:spPr>
          <a:xfrm>
            <a:off x="1588852" y="3868369"/>
            <a:ext cx="2490276" cy="122568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9046" cap="flat">
            <a:solidFill>
              <a:srgbClr val="00B050"/>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5" name="Rechteck: abgerundete Ecken 5">
            <a:extLst>
              <a:ext uri="{FF2B5EF4-FFF2-40B4-BE49-F238E27FC236}">
                <a16:creationId xmlns:a16="http://schemas.microsoft.com/office/drawing/2014/main" id="{7955DFFE-F73A-A890-B586-86D4C82BDAE2}"/>
              </a:ext>
            </a:extLst>
          </p:cNvPr>
          <p:cNvSpPr/>
          <p:nvPr/>
        </p:nvSpPr>
        <p:spPr>
          <a:xfrm>
            <a:off x="4850855" y="3865123"/>
            <a:ext cx="2490276" cy="122568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9046" cap="flat">
            <a:solidFill>
              <a:srgbClr val="0070C0"/>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6" name="Rechteck: abgerundete Ecken 6">
            <a:extLst>
              <a:ext uri="{FF2B5EF4-FFF2-40B4-BE49-F238E27FC236}">
                <a16:creationId xmlns:a16="http://schemas.microsoft.com/office/drawing/2014/main" id="{AD91F134-CBED-4DBD-1595-7336FE08D6BE}"/>
              </a:ext>
            </a:extLst>
          </p:cNvPr>
          <p:cNvSpPr/>
          <p:nvPr/>
        </p:nvSpPr>
        <p:spPr>
          <a:xfrm>
            <a:off x="8112867" y="3858639"/>
            <a:ext cx="2490276" cy="122568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9046" cap="flat">
            <a:solidFill>
              <a:srgbClr val="7030A0"/>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7" name="Rechteck: abgerundete Ecken 7">
            <a:extLst>
              <a:ext uri="{FF2B5EF4-FFF2-40B4-BE49-F238E27FC236}">
                <a16:creationId xmlns:a16="http://schemas.microsoft.com/office/drawing/2014/main" id="{D3A2EDCE-6449-2D7D-86A8-A2B1ADAAC12E}"/>
              </a:ext>
            </a:extLst>
          </p:cNvPr>
          <p:cNvSpPr/>
          <p:nvPr/>
        </p:nvSpPr>
        <p:spPr>
          <a:xfrm>
            <a:off x="6436470" y="1834140"/>
            <a:ext cx="2490276" cy="122568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9046" cap="flat">
            <a:solidFill>
              <a:srgbClr val="FFFF00"/>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8" name="Textfeld 8">
            <a:extLst>
              <a:ext uri="{FF2B5EF4-FFF2-40B4-BE49-F238E27FC236}">
                <a16:creationId xmlns:a16="http://schemas.microsoft.com/office/drawing/2014/main" id="{5F466DED-B6D7-5818-A485-2A63AB4FB107}"/>
              </a:ext>
            </a:extLst>
          </p:cNvPr>
          <p:cNvSpPr txBox="1"/>
          <p:nvPr/>
        </p:nvSpPr>
        <p:spPr>
          <a:xfrm>
            <a:off x="3405079" y="2077644"/>
            <a:ext cx="221060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1. Wortentlehnung</a:t>
            </a:r>
          </a:p>
        </p:txBody>
      </p:sp>
      <p:sp>
        <p:nvSpPr>
          <p:cNvPr id="9" name="Textfeld 9">
            <a:extLst>
              <a:ext uri="{FF2B5EF4-FFF2-40B4-BE49-F238E27FC236}">
                <a16:creationId xmlns:a16="http://schemas.microsoft.com/office/drawing/2014/main" id="{BD28831F-7EC8-0889-F8FB-C691AAD6135E}"/>
              </a:ext>
            </a:extLst>
          </p:cNvPr>
          <p:cNvSpPr txBox="1"/>
          <p:nvPr/>
        </p:nvSpPr>
        <p:spPr>
          <a:xfrm>
            <a:off x="6538609" y="2077644"/>
            <a:ext cx="228600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2. Lehnübersetzung</a:t>
            </a:r>
          </a:p>
        </p:txBody>
      </p:sp>
      <p:sp>
        <p:nvSpPr>
          <p:cNvPr id="10" name="Textfeld 10">
            <a:extLst>
              <a:ext uri="{FF2B5EF4-FFF2-40B4-BE49-F238E27FC236}">
                <a16:creationId xmlns:a16="http://schemas.microsoft.com/office/drawing/2014/main" id="{086AF39A-B740-757E-4A7C-7EE5465147D9}"/>
              </a:ext>
            </a:extLst>
          </p:cNvPr>
          <p:cNvSpPr txBox="1"/>
          <p:nvPr/>
        </p:nvSpPr>
        <p:spPr>
          <a:xfrm>
            <a:off x="1707193" y="4144920"/>
            <a:ext cx="2253575"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3. Lehnübertragung</a:t>
            </a:r>
          </a:p>
        </p:txBody>
      </p:sp>
      <p:sp>
        <p:nvSpPr>
          <p:cNvPr id="11" name="Textfeld 11">
            <a:extLst>
              <a:ext uri="{FF2B5EF4-FFF2-40B4-BE49-F238E27FC236}">
                <a16:creationId xmlns:a16="http://schemas.microsoft.com/office/drawing/2014/main" id="{D496510D-D3BF-497B-A70D-99CE120C679A}"/>
              </a:ext>
            </a:extLst>
          </p:cNvPr>
          <p:cNvSpPr txBox="1"/>
          <p:nvPr/>
        </p:nvSpPr>
        <p:spPr>
          <a:xfrm>
            <a:off x="5017843" y="4144920"/>
            <a:ext cx="2156301"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4. Lehnbedeutung</a:t>
            </a:r>
          </a:p>
        </p:txBody>
      </p:sp>
      <p:sp>
        <p:nvSpPr>
          <p:cNvPr id="12" name="Textfeld 12">
            <a:extLst>
              <a:ext uri="{FF2B5EF4-FFF2-40B4-BE49-F238E27FC236}">
                <a16:creationId xmlns:a16="http://schemas.microsoft.com/office/drawing/2014/main" id="{8782315A-CB06-DE89-FAE5-E3D54EC8610A}"/>
              </a:ext>
            </a:extLst>
          </p:cNvPr>
          <p:cNvSpPr txBox="1"/>
          <p:nvPr/>
        </p:nvSpPr>
        <p:spPr>
          <a:xfrm>
            <a:off x="8166771" y="3975637"/>
            <a:ext cx="2382460" cy="646334"/>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FF0000"/>
                </a:solidFill>
                <a:uFillTx/>
                <a:latin typeface="Comic Sans MS" pitchFamily="66"/>
              </a:rPr>
              <a:t>Achtung!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5. Scheinanglizismen</a:t>
            </a:r>
          </a:p>
        </p:txBody>
      </p:sp>
      <p:sp>
        <p:nvSpPr>
          <p:cNvPr id="13" name="Textfeld 12">
            <a:extLst>
              <a:ext uri="{FF2B5EF4-FFF2-40B4-BE49-F238E27FC236}">
                <a16:creationId xmlns:a16="http://schemas.microsoft.com/office/drawing/2014/main" id="{EAC0B8D0-E807-0979-C72B-8FFA168126F8}"/>
              </a:ext>
            </a:extLst>
          </p:cNvPr>
          <p:cNvSpPr txBox="1"/>
          <p:nvPr/>
        </p:nvSpPr>
        <p:spPr>
          <a:xfrm>
            <a:off x="3876132" y="2453472"/>
            <a:ext cx="1268510"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z.B. „Laptop”</a:t>
            </a:r>
          </a:p>
        </p:txBody>
      </p:sp>
      <p:sp>
        <p:nvSpPr>
          <p:cNvPr id="14" name="Textfeld 13">
            <a:extLst>
              <a:ext uri="{FF2B5EF4-FFF2-40B4-BE49-F238E27FC236}">
                <a16:creationId xmlns:a16="http://schemas.microsoft.com/office/drawing/2014/main" id="{166FA937-8932-3AF2-7FC4-CC9D5E3E3718}"/>
              </a:ext>
            </a:extLst>
          </p:cNvPr>
          <p:cNvSpPr txBox="1"/>
          <p:nvPr/>
        </p:nvSpPr>
        <p:spPr>
          <a:xfrm>
            <a:off x="6812124" y="2445626"/>
            <a:ext cx="1738969"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z.B. „Kreditkarte”</a:t>
            </a:r>
          </a:p>
        </p:txBody>
      </p:sp>
      <p:sp>
        <p:nvSpPr>
          <p:cNvPr id="15" name="Textfeld 14">
            <a:extLst>
              <a:ext uri="{FF2B5EF4-FFF2-40B4-BE49-F238E27FC236}">
                <a16:creationId xmlns:a16="http://schemas.microsoft.com/office/drawing/2014/main" id="{2826A5C6-7526-444B-A28B-F8EC75A8C5FE}"/>
              </a:ext>
            </a:extLst>
          </p:cNvPr>
          <p:cNvSpPr txBox="1"/>
          <p:nvPr/>
        </p:nvSpPr>
        <p:spPr>
          <a:xfrm>
            <a:off x="1848468" y="4483028"/>
            <a:ext cx="1971034"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z.B. „Wolkenkratzer”</a:t>
            </a:r>
          </a:p>
        </p:txBody>
      </p:sp>
      <p:sp>
        <p:nvSpPr>
          <p:cNvPr id="16" name="Textfeld 15">
            <a:extLst>
              <a:ext uri="{FF2B5EF4-FFF2-40B4-BE49-F238E27FC236}">
                <a16:creationId xmlns:a16="http://schemas.microsoft.com/office/drawing/2014/main" id="{D5F9F371-4F7D-D4A4-1F62-7B04607D6698}"/>
              </a:ext>
            </a:extLst>
          </p:cNvPr>
          <p:cNvSpPr txBox="1"/>
          <p:nvPr/>
        </p:nvSpPr>
        <p:spPr>
          <a:xfrm>
            <a:off x="5053175" y="4468087"/>
            <a:ext cx="2085636"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z.B. „etw. realisieren”</a:t>
            </a:r>
          </a:p>
        </p:txBody>
      </p:sp>
      <p:sp>
        <p:nvSpPr>
          <p:cNvPr id="17" name="Textfeld 16">
            <a:extLst>
              <a:ext uri="{FF2B5EF4-FFF2-40B4-BE49-F238E27FC236}">
                <a16:creationId xmlns:a16="http://schemas.microsoft.com/office/drawing/2014/main" id="{87AF28BE-8AD4-EDC9-2B52-04A6274368ED}"/>
              </a:ext>
            </a:extLst>
          </p:cNvPr>
          <p:cNvSpPr txBox="1"/>
          <p:nvPr/>
        </p:nvSpPr>
        <p:spPr>
          <a:xfrm>
            <a:off x="8720696" y="4621971"/>
            <a:ext cx="1274618"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z.B. „Handy”</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9CA1CC-ADAD-B7AB-AC28-FB7083007F46}"/>
              </a:ext>
            </a:extLst>
          </p:cNvPr>
          <p:cNvSpPr txBox="1"/>
          <p:nvPr/>
        </p:nvSpPr>
        <p:spPr>
          <a:xfrm>
            <a:off x="3535189" y="330738"/>
            <a:ext cx="512160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1200" cap="none" spc="0" baseline="0">
                <a:solidFill>
                  <a:srgbClr val="000000"/>
                </a:solidFill>
                <a:uFillTx/>
                <a:latin typeface="The Hand Extrablack" pitchFamily="66"/>
              </a:rPr>
              <a:t>Besonderheiten &amp; weitere Formen</a:t>
            </a:r>
          </a:p>
        </p:txBody>
      </p:sp>
      <p:sp>
        <p:nvSpPr>
          <p:cNvPr id="3" name="Textfeld 3">
            <a:extLst>
              <a:ext uri="{FF2B5EF4-FFF2-40B4-BE49-F238E27FC236}">
                <a16:creationId xmlns:a16="http://schemas.microsoft.com/office/drawing/2014/main" id="{B8F4288F-5123-77A6-365F-E5CD15D06980}"/>
              </a:ext>
            </a:extLst>
          </p:cNvPr>
          <p:cNvSpPr txBox="1"/>
          <p:nvPr/>
        </p:nvSpPr>
        <p:spPr>
          <a:xfrm>
            <a:off x="1108956" y="3132304"/>
            <a:ext cx="3959159" cy="2031321"/>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Phonetischer Anglizismus</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Orthografischer Anglizismus (Interpunktion)</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Morphologischer Anglizismus (Flexion)</a:t>
            </a:r>
          </a:p>
        </p:txBody>
      </p:sp>
      <p:sp>
        <p:nvSpPr>
          <p:cNvPr id="4" name="Textfeld 4">
            <a:extLst>
              <a:ext uri="{FF2B5EF4-FFF2-40B4-BE49-F238E27FC236}">
                <a16:creationId xmlns:a16="http://schemas.microsoft.com/office/drawing/2014/main" id="{0741D3A9-733C-7C30-4B92-A9913B50F655}"/>
              </a:ext>
            </a:extLst>
          </p:cNvPr>
          <p:cNvSpPr txBox="1"/>
          <p:nvPr/>
        </p:nvSpPr>
        <p:spPr>
          <a:xfrm>
            <a:off x="1108956" y="2257132"/>
            <a:ext cx="2081713"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The Hand Extrablack" pitchFamily="66"/>
              </a:rPr>
              <a:t>Besondere Arten:</a:t>
            </a:r>
          </a:p>
        </p:txBody>
      </p:sp>
      <p:sp>
        <p:nvSpPr>
          <p:cNvPr id="5" name="Rechteck: abgerundete Ecken 5">
            <a:extLst>
              <a:ext uri="{FF2B5EF4-FFF2-40B4-BE49-F238E27FC236}">
                <a16:creationId xmlns:a16="http://schemas.microsoft.com/office/drawing/2014/main" id="{92CA3A6E-8078-66D1-1178-C79890D05A3E}"/>
              </a:ext>
            </a:extLst>
          </p:cNvPr>
          <p:cNvSpPr/>
          <p:nvPr/>
        </p:nvSpPr>
        <p:spPr>
          <a:xfrm>
            <a:off x="1021403" y="2257132"/>
            <a:ext cx="1809341" cy="52321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9046" cap="flat">
            <a:solidFill>
              <a:srgbClr val="2F528F"/>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6" name="Textfeld 6">
            <a:extLst>
              <a:ext uri="{FF2B5EF4-FFF2-40B4-BE49-F238E27FC236}">
                <a16:creationId xmlns:a16="http://schemas.microsoft.com/office/drawing/2014/main" id="{2B80D042-D7E7-D27B-C17C-A0ACC5594308}"/>
              </a:ext>
            </a:extLst>
          </p:cNvPr>
          <p:cNvSpPr txBox="1"/>
          <p:nvPr/>
        </p:nvSpPr>
        <p:spPr>
          <a:xfrm>
            <a:off x="7123889" y="3132304"/>
            <a:ext cx="3722449" cy="2308320"/>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800" b="0" i="0" u="none" strike="noStrike" kern="1200" cap="none" spc="0" baseline="0">
                <a:solidFill>
                  <a:srgbClr val="222223"/>
                </a:solidFill>
                <a:uFillTx/>
                <a:latin typeface="Comic Sans MS" pitchFamily="66"/>
              </a:rPr>
              <a:t>Verdrängende Anglizismen (ca. 79%)</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800" b="0" i="0" u="none" strike="noStrike" kern="1200" cap="none" spc="0" baseline="0">
                <a:solidFill>
                  <a:srgbClr val="222223"/>
                </a:solidFill>
                <a:uFillTx/>
                <a:latin typeface="Comic Sans MS" pitchFamily="66"/>
              </a:rPr>
              <a:t>Differenzierende Anglizismen (ca. 18%)</a:t>
            </a: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endParaRPr lang="de-DE" sz="18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Courier New" pitchFamily="49"/>
              <a:buChar char="o"/>
              <a:tabLst/>
              <a:defRPr sz="1800" b="0" i="0" u="none" strike="noStrike" kern="0" cap="none" spc="0" baseline="0">
                <a:solidFill>
                  <a:srgbClr val="000000"/>
                </a:solidFill>
                <a:uFillTx/>
              </a:defRPr>
            </a:pPr>
            <a:r>
              <a:rPr lang="de-DE" sz="1800" b="0" i="0" u="none" strike="noStrike" kern="1200" cap="none" spc="0" baseline="0">
                <a:solidFill>
                  <a:srgbClr val="222223"/>
                </a:solidFill>
                <a:uFillTx/>
                <a:latin typeface="Comic Sans MS" pitchFamily="66"/>
              </a:rPr>
              <a:t>Ergänzende Anglizismen     (ca. 3%)</a:t>
            </a:r>
            <a:endParaRPr lang="de-DE" sz="1800" b="0" i="0" u="none" strike="noStrike" kern="1200" cap="none" spc="0" baseline="0">
              <a:solidFill>
                <a:srgbClr val="000000"/>
              </a:solidFill>
              <a:uFillTx/>
              <a:latin typeface="Comic Sans MS" pitchFamily="66"/>
            </a:endParaRPr>
          </a:p>
        </p:txBody>
      </p:sp>
      <p:sp>
        <p:nvSpPr>
          <p:cNvPr id="7" name="Textfeld 7">
            <a:extLst>
              <a:ext uri="{FF2B5EF4-FFF2-40B4-BE49-F238E27FC236}">
                <a16:creationId xmlns:a16="http://schemas.microsoft.com/office/drawing/2014/main" id="{9C692516-6C02-3CE9-2011-69F922F596E8}"/>
              </a:ext>
            </a:extLst>
          </p:cNvPr>
          <p:cNvSpPr txBox="1"/>
          <p:nvPr/>
        </p:nvSpPr>
        <p:spPr>
          <a:xfrm>
            <a:off x="7123889" y="2257132"/>
            <a:ext cx="2081713"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800" b="0" i="0" u="none" strike="noStrike" kern="1200" cap="none" spc="0" baseline="0">
                <a:solidFill>
                  <a:srgbClr val="000000"/>
                </a:solidFill>
                <a:uFillTx/>
                <a:latin typeface="The Hand Extrablack" pitchFamily="66"/>
              </a:rPr>
              <a:t>Weitere Formen:</a:t>
            </a:r>
          </a:p>
        </p:txBody>
      </p:sp>
      <p:sp>
        <p:nvSpPr>
          <p:cNvPr id="8" name="Rechteck: abgerundete Ecken 8">
            <a:extLst>
              <a:ext uri="{FF2B5EF4-FFF2-40B4-BE49-F238E27FC236}">
                <a16:creationId xmlns:a16="http://schemas.microsoft.com/office/drawing/2014/main" id="{6DBD05B8-B4CB-0F43-35E5-A09E34BE5A46}"/>
              </a:ext>
            </a:extLst>
          </p:cNvPr>
          <p:cNvSpPr/>
          <p:nvPr/>
        </p:nvSpPr>
        <p:spPr>
          <a:xfrm>
            <a:off x="7036335" y="2257132"/>
            <a:ext cx="1809341" cy="52321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19046" cap="flat">
            <a:solidFill>
              <a:srgbClr val="2F528F"/>
            </a:solidFill>
            <a:custDash>
              <a:ds d="100000" sp="100000"/>
            </a:custDash>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C8C9ED6-8E76-92CD-7472-ADA8F2FC379F}"/>
              </a:ext>
            </a:extLst>
          </p:cNvPr>
          <p:cNvSpPr txBox="1"/>
          <p:nvPr/>
        </p:nvSpPr>
        <p:spPr>
          <a:xfrm>
            <a:off x="4745708" y="153280"/>
            <a:ext cx="270057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0" cap="none" spc="0" baseline="0">
                <a:solidFill>
                  <a:srgbClr val="000000"/>
                </a:solidFill>
                <a:uFillTx/>
                <a:latin typeface="The Hand Extrablack" pitchFamily="66"/>
              </a:rPr>
              <a:t>Beispiele im Alltag</a:t>
            </a:r>
            <a:endParaRPr lang="de-DE" sz="4400" b="0" i="0" u="none" strike="noStrike" kern="1200" cap="none" spc="0" baseline="0">
              <a:solidFill>
                <a:srgbClr val="000000"/>
              </a:solidFill>
              <a:uFillTx/>
              <a:latin typeface="The Hand Extrablack" pitchFamily="66"/>
            </a:endParaRPr>
          </a:p>
        </p:txBody>
      </p:sp>
      <p:sp>
        <p:nvSpPr>
          <p:cNvPr id="3" name="Textfeld 2">
            <a:extLst>
              <a:ext uri="{FF2B5EF4-FFF2-40B4-BE49-F238E27FC236}">
                <a16:creationId xmlns:a16="http://schemas.microsoft.com/office/drawing/2014/main" id="{31172D99-F2B1-7BFB-0828-1545B8668F56}"/>
              </a:ext>
            </a:extLst>
          </p:cNvPr>
          <p:cNvSpPr txBox="1"/>
          <p:nvPr/>
        </p:nvSpPr>
        <p:spPr>
          <a:xfrm>
            <a:off x="704846" y="1357051"/>
            <a:ext cx="1209678"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800" b="0" i="0" u="none" strike="noStrike" kern="1200" cap="none" spc="300" baseline="0">
                <a:solidFill>
                  <a:srgbClr val="000000"/>
                </a:solidFill>
                <a:uFillTx/>
                <a:latin typeface="The Hand Extrablack" pitchFamily="66"/>
              </a:rPr>
              <a:t>Werbung</a:t>
            </a:r>
          </a:p>
        </p:txBody>
      </p:sp>
      <p:pic>
        <p:nvPicPr>
          <p:cNvPr id="4" name="Grafik 4" descr="Ein Bild, das Logo, Apfel, Grafiken, Clipart enthält.&#10;&#10;Automatisch generierte Beschreibung">
            <a:extLst>
              <a:ext uri="{FF2B5EF4-FFF2-40B4-BE49-F238E27FC236}">
                <a16:creationId xmlns:a16="http://schemas.microsoft.com/office/drawing/2014/main" id="{F8E77734-1EB2-B7B6-1FF5-15EAB0041756}"/>
              </a:ext>
            </a:extLst>
          </p:cNvPr>
          <p:cNvPicPr>
            <a:picLocks noChangeAspect="1"/>
          </p:cNvPicPr>
          <p:nvPr/>
        </p:nvPicPr>
        <p:blipFill>
          <a:blip r:embed="rId2"/>
          <a:stretch>
            <a:fillRect/>
          </a:stretch>
        </p:blipFill>
        <p:spPr>
          <a:xfrm>
            <a:off x="8474988" y="2128832"/>
            <a:ext cx="1866903" cy="1628775"/>
          </a:xfrm>
          <a:prstGeom prst="rect">
            <a:avLst/>
          </a:prstGeom>
          <a:noFill/>
          <a:ln cap="flat">
            <a:noFill/>
          </a:ln>
        </p:spPr>
      </p:pic>
      <p:pic>
        <p:nvPicPr>
          <p:cNvPr id="5" name="Grafik 6" descr="Ein Bild, das Screenshot, Design enthält.&#10;&#10;Automatisch generierte Beschreibung">
            <a:extLst>
              <a:ext uri="{FF2B5EF4-FFF2-40B4-BE49-F238E27FC236}">
                <a16:creationId xmlns:a16="http://schemas.microsoft.com/office/drawing/2014/main" id="{26FACE7B-D60C-55B0-D990-B8081340BEB3}"/>
              </a:ext>
            </a:extLst>
          </p:cNvPr>
          <p:cNvPicPr>
            <a:picLocks noChangeAspect="1"/>
          </p:cNvPicPr>
          <p:nvPr/>
        </p:nvPicPr>
        <p:blipFill>
          <a:blip r:embed="rId3"/>
          <a:stretch>
            <a:fillRect/>
          </a:stretch>
        </p:blipFill>
        <p:spPr>
          <a:xfrm>
            <a:off x="823664" y="2128832"/>
            <a:ext cx="2895603" cy="1628775"/>
          </a:xfrm>
          <a:prstGeom prst="rect">
            <a:avLst/>
          </a:prstGeom>
          <a:noFill/>
          <a:ln cap="flat">
            <a:noFill/>
          </a:ln>
        </p:spPr>
      </p:pic>
      <p:pic>
        <p:nvPicPr>
          <p:cNvPr id="6" name="Grafik 8" descr="Ein Bild, das Text, Grafiken, Design, Logo enthält.&#10;&#10;Automatisch generierte Beschreibung">
            <a:extLst>
              <a:ext uri="{FF2B5EF4-FFF2-40B4-BE49-F238E27FC236}">
                <a16:creationId xmlns:a16="http://schemas.microsoft.com/office/drawing/2014/main" id="{9CCF37F2-980B-B907-D69B-9C81F75D4BD4}"/>
              </a:ext>
            </a:extLst>
          </p:cNvPr>
          <p:cNvPicPr>
            <a:picLocks noChangeAspect="1"/>
          </p:cNvPicPr>
          <p:nvPr/>
        </p:nvPicPr>
        <p:blipFill>
          <a:blip r:embed="rId4"/>
          <a:stretch>
            <a:fillRect/>
          </a:stretch>
        </p:blipFill>
        <p:spPr>
          <a:xfrm>
            <a:off x="7070058" y="4360078"/>
            <a:ext cx="2895603" cy="1628775"/>
          </a:xfrm>
          <a:prstGeom prst="rect">
            <a:avLst/>
          </a:prstGeom>
          <a:noFill/>
          <a:ln cap="flat">
            <a:noFill/>
          </a:ln>
        </p:spPr>
      </p:pic>
      <p:pic>
        <p:nvPicPr>
          <p:cNvPr id="7" name="Grafik 10" descr="Ein Bild, das Text, Schrift, Logo, Grafiken enthält.&#10;&#10;Automatisch generierte Beschreibung">
            <a:extLst>
              <a:ext uri="{FF2B5EF4-FFF2-40B4-BE49-F238E27FC236}">
                <a16:creationId xmlns:a16="http://schemas.microsoft.com/office/drawing/2014/main" id="{F2386993-BC98-C535-F954-54C8A7DC208E}"/>
              </a:ext>
            </a:extLst>
          </p:cNvPr>
          <p:cNvPicPr>
            <a:picLocks noChangeAspect="1"/>
          </p:cNvPicPr>
          <p:nvPr/>
        </p:nvPicPr>
        <p:blipFill>
          <a:blip r:embed="rId5"/>
          <a:stretch>
            <a:fillRect/>
          </a:stretch>
        </p:blipFill>
        <p:spPr>
          <a:xfrm>
            <a:off x="2678780" y="4360078"/>
            <a:ext cx="2443167" cy="1628775"/>
          </a:xfrm>
          <a:prstGeom prst="rect">
            <a:avLst/>
          </a:prstGeom>
          <a:noFill/>
          <a:ln cap="flat">
            <a:noFill/>
          </a:ln>
        </p:spPr>
      </p:pic>
      <p:pic>
        <p:nvPicPr>
          <p:cNvPr id="8" name="Grafik 12" descr="Ein Bild, das Schrift, Grafiken, Logo, Typografie enthält.&#10;&#10;Automatisch generierte Beschreibung">
            <a:extLst>
              <a:ext uri="{FF2B5EF4-FFF2-40B4-BE49-F238E27FC236}">
                <a16:creationId xmlns:a16="http://schemas.microsoft.com/office/drawing/2014/main" id="{8F0106E0-0FF0-6EC3-19F7-9E9D7A4556BA}"/>
              </a:ext>
            </a:extLst>
          </p:cNvPr>
          <p:cNvPicPr>
            <a:picLocks noChangeAspect="1"/>
          </p:cNvPicPr>
          <p:nvPr/>
        </p:nvPicPr>
        <p:blipFill>
          <a:blip r:embed="rId6"/>
          <a:stretch>
            <a:fillRect/>
          </a:stretch>
        </p:blipFill>
        <p:spPr>
          <a:xfrm>
            <a:off x="4933818" y="1433248"/>
            <a:ext cx="2324359" cy="2324359"/>
          </a:xfrm>
          <a:prstGeom prst="rect">
            <a:avLst/>
          </a:prstGeom>
          <a:noFill/>
          <a:ln cap="flat">
            <a:noFill/>
          </a:ln>
        </p:spPr>
      </p:pic>
      <p:sp>
        <p:nvSpPr>
          <p:cNvPr id="9" name="Textfeld 13">
            <a:extLst>
              <a:ext uri="{FF2B5EF4-FFF2-40B4-BE49-F238E27FC236}">
                <a16:creationId xmlns:a16="http://schemas.microsoft.com/office/drawing/2014/main" id="{17820E50-72B4-693F-48AB-D920932808D4}"/>
              </a:ext>
            </a:extLst>
          </p:cNvPr>
          <p:cNvSpPr txBox="1"/>
          <p:nvPr/>
        </p:nvSpPr>
        <p:spPr>
          <a:xfrm>
            <a:off x="5177332" y="3121222"/>
            <a:ext cx="1837322"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„Taste the feeling”</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70E1A55F-9185-6C69-BC67-43D9AEB86BE8}"/>
              </a:ext>
            </a:extLst>
          </p:cNvPr>
          <p:cNvSpPr txBox="1"/>
          <p:nvPr/>
        </p:nvSpPr>
        <p:spPr>
          <a:xfrm>
            <a:off x="4745708" y="153280"/>
            <a:ext cx="2700579"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0" cap="none" spc="0" baseline="0">
                <a:solidFill>
                  <a:srgbClr val="000000"/>
                </a:solidFill>
                <a:uFillTx/>
                <a:latin typeface="The Hand Extrablack" pitchFamily="66"/>
              </a:rPr>
              <a:t>Beispiele im Alltag</a:t>
            </a:r>
            <a:endParaRPr lang="de-DE" sz="4400" b="0" i="0" u="none" strike="noStrike" kern="1200" cap="none" spc="0" baseline="0">
              <a:solidFill>
                <a:srgbClr val="000000"/>
              </a:solidFill>
              <a:uFillTx/>
              <a:latin typeface="The Hand Extrablack" pitchFamily="66"/>
            </a:endParaRPr>
          </a:p>
        </p:txBody>
      </p:sp>
      <p:sp>
        <p:nvSpPr>
          <p:cNvPr id="3" name="Textfeld 2">
            <a:extLst>
              <a:ext uri="{FF2B5EF4-FFF2-40B4-BE49-F238E27FC236}">
                <a16:creationId xmlns:a16="http://schemas.microsoft.com/office/drawing/2014/main" id="{6686ADFD-BE04-45F5-045D-52EA47B82E05}"/>
              </a:ext>
            </a:extLst>
          </p:cNvPr>
          <p:cNvSpPr txBox="1"/>
          <p:nvPr/>
        </p:nvSpPr>
        <p:spPr>
          <a:xfrm>
            <a:off x="685800" y="1362071"/>
            <a:ext cx="3638553"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2800" b="0" i="0" u="none" strike="noStrike" kern="1200" cap="none" spc="300" baseline="0">
                <a:solidFill>
                  <a:srgbClr val="000000"/>
                </a:solidFill>
                <a:uFillTx/>
                <a:latin typeface="The Hand Extrablack" pitchFamily="66"/>
              </a:rPr>
              <a:t>Internet / Soziale Medien</a:t>
            </a:r>
          </a:p>
        </p:txBody>
      </p:sp>
      <p:pic>
        <p:nvPicPr>
          <p:cNvPr id="4" name="Grafik 4" descr="Ein Bild, das Uhr, Kreis, Cartoon, Kunst enthält.&#10;&#10;Automatisch generierte Beschreibung">
            <a:extLst>
              <a:ext uri="{FF2B5EF4-FFF2-40B4-BE49-F238E27FC236}">
                <a16:creationId xmlns:a16="http://schemas.microsoft.com/office/drawing/2014/main" id="{E04CB0FB-F548-05FC-8E6B-D7E7B036FF88}"/>
              </a:ext>
            </a:extLst>
          </p:cNvPr>
          <p:cNvPicPr>
            <a:picLocks noChangeAspect="1"/>
          </p:cNvPicPr>
          <p:nvPr/>
        </p:nvPicPr>
        <p:blipFill>
          <a:blip r:embed="rId2"/>
          <a:stretch>
            <a:fillRect/>
          </a:stretch>
        </p:blipFill>
        <p:spPr>
          <a:xfrm>
            <a:off x="685800" y="2135032"/>
            <a:ext cx="1657350" cy="1657350"/>
          </a:xfrm>
          <a:prstGeom prst="rect">
            <a:avLst/>
          </a:prstGeom>
          <a:noFill/>
          <a:ln cap="flat">
            <a:noFill/>
          </a:ln>
        </p:spPr>
      </p:pic>
      <p:sp>
        <p:nvSpPr>
          <p:cNvPr id="5" name="Pfeil: nach rechts 5">
            <a:extLst>
              <a:ext uri="{FF2B5EF4-FFF2-40B4-BE49-F238E27FC236}">
                <a16:creationId xmlns:a16="http://schemas.microsoft.com/office/drawing/2014/main" id="{3F5E91A3-C565-A229-3834-5D0F9D5F5B9A}"/>
              </a:ext>
            </a:extLst>
          </p:cNvPr>
          <p:cNvSpPr/>
          <p:nvPr/>
        </p:nvSpPr>
        <p:spPr>
          <a:xfrm>
            <a:off x="2638428" y="2743200"/>
            <a:ext cx="600075" cy="332302"/>
          </a:xfrm>
          <a:custGeom>
            <a:avLst>
              <a:gd name="f0" fmla="val 1561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val f7"/>
              <a:gd name="f15" fmla="val f8"/>
              <a:gd name="f16" fmla="pin 0 f0 21600"/>
              <a:gd name="f17" fmla="pin 0 f1 108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2"/>
              <a:gd name="f29" fmla="+- 21600 0 f21"/>
              <a:gd name="f30" fmla="*/ f22 f13 1"/>
              <a:gd name="f31" fmla="*/ f21 f12 1"/>
              <a:gd name="f32" fmla="+- f25 0 f3"/>
              <a:gd name="f33" fmla="+- f26 0 f3"/>
              <a:gd name="f34" fmla="*/ 0 f27 1"/>
              <a:gd name="f35" fmla="*/ 21600 f27 1"/>
              <a:gd name="f36" fmla="*/ f29 f22 1"/>
              <a:gd name="f37" fmla="*/ f28 f13 1"/>
              <a:gd name="f38" fmla="*/ f36 1 10800"/>
              <a:gd name="f39" fmla="*/ f34 1 f27"/>
              <a:gd name="f40" fmla="*/ f35 1 f27"/>
              <a:gd name="f41" fmla="+- f21 f38 0"/>
              <a:gd name="f42" fmla="*/ f39 f12 1"/>
              <a:gd name="f43" fmla="*/ f39 f13 1"/>
              <a:gd name="f44" fmla="*/ f40 f13 1"/>
              <a:gd name="f45" fmla="*/ f41 f12 1"/>
            </a:gdLst>
            <a:ahLst>
              <a:ahXY gdRefX="f0" minX="f7" maxX="f8" gdRefY="f1" minY="f7" maxY="f9">
                <a:pos x="f23" y="f24"/>
              </a:ahXY>
            </a:ahLst>
            <a:cxnLst>
              <a:cxn ang="3cd4">
                <a:pos x="hc" y="t"/>
              </a:cxn>
              <a:cxn ang="0">
                <a:pos x="r" y="vc"/>
              </a:cxn>
              <a:cxn ang="cd4">
                <a:pos x="hc" y="b"/>
              </a:cxn>
              <a:cxn ang="cd2">
                <a:pos x="l" y="vc"/>
              </a:cxn>
              <a:cxn ang="f32">
                <a:pos x="f31" y="f43"/>
              </a:cxn>
              <a:cxn ang="f33">
                <a:pos x="f31" y="f44"/>
              </a:cxn>
            </a:cxnLst>
            <a:rect l="f42" t="f30" r="f45" b="f37"/>
            <a:pathLst>
              <a:path w="21600" h="21600">
                <a:moveTo>
                  <a:pt x="f7" y="f22"/>
                </a:moveTo>
                <a:lnTo>
                  <a:pt x="f21" y="f22"/>
                </a:lnTo>
                <a:lnTo>
                  <a:pt x="f21" y="f7"/>
                </a:lnTo>
                <a:lnTo>
                  <a:pt x="f8" y="f9"/>
                </a:lnTo>
                <a:lnTo>
                  <a:pt x="f21" y="f8"/>
                </a:lnTo>
                <a:lnTo>
                  <a:pt x="f21" y="f28"/>
                </a:lnTo>
                <a:lnTo>
                  <a:pt x="f7" y="f28"/>
                </a:lnTo>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6" name="Textfeld 6">
            <a:extLst>
              <a:ext uri="{FF2B5EF4-FFF2-40B4-BE49-F238E27FC236}">
                <a16:creationId xmlns:a16="http://schemas.microsoft.com/office/drawing/2014/main" id="{3816D180-17EC-DE85-AC40-A10992C58A92}"/>
              </a:ext>
            </a:extLst>
          </p:cNvPr>
          <p:cNvSpPr txBox="1"/>
          <p:nvPr/>
        </p:nvSpPr>
        <p:spPr>
          <a:xfrm>
            <a:off x="3352803" y="2706166"/>
            <a:ext cx="16573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„Browser”</a:t>
            </a:r>
          </a:p>
        </p:txBody>
      </p:sp>
      <p:pic>
        <p:nvPicPr>
          <p:cNvPr id="7" name="Grafik 11" descr="Ein Bild, das Screenshot, Farbigkeit, Quadrat enthält.&#10;&#10;Automatisch generierte Beschreibung">
            <a:extLst>
              <a:ext uri="{FF2B5EF4-FFF2-40B4-BE49-F238E27FC236}">
                <a16:creationId xmlns:a16="http://schemas.microsoft.com/office/drawing/2014/main" id="{9117862E-B40C-AF24-5B68-0301DBAEFA00}"/>
              </a:ext>
            </a:extLst>
          </p:cNvPr>
          <p:cNvPicPr>
            <a:picLocks noChangeAspect="1"/>
          </p:cNvPicPr>
          <p:nvPr/>
        </p:nvPicPr>
        <p:blipFill>
          <a:blip r:embed="rId3"/>
          <a:stretch>
            <a:fillRect/>
          </a:stretch>
        </p:blipFill>
        <p:spPr>
          <a:xfrm>
            <a:off x="9258300" y="4132420"/>
            <a:ext cx="2140747" cy="2106457"/>
          </a:xfrm>
          <a:prstGeom prst="rect">
            <a:avLst/>
          </a:prstGeom>
          <a:noFill/>
          <a:ln cap="flat">
            <a:noFill/>
          </a:ln>
        </p:spPr>
      </p:pic>
      <p:sp>
        <p:nvSpPr>
          <p:cNvPr id="8" name="Pfeil: nach links 12">
            <a:extLst>
              <a:ext uri="{FF2B5EF4-FFF2-40B4-BE49-F238E27FC236}">
                <a16:creationId xmlns:a16="http://schemas.microsoft.com/office/drawing/2014/main" id="{1BF114A9-E7D2-838A-2D4C-4A77ECFE42DF}"/>
              </a:ext>
            </a:extLst>
          </p:cNvPr>
          <p:cNvSpPr/>
          <p:nvPr/>
        </p:nvSpPr>
        <p:spPr>
          <a:xfrm>
            <a:off x="8277221" y="5029200"/>
            <a:ext cx="714375" cy="371475"/>
          </a:xfrm>
          <a:custGeom>
            <a:avLst>
              <a:gd name="f0" fmla="val 5616"/>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val f7"/>
              <a:gd name="f15" fmla="val f8"/>
              <a:gd name="f16" fmla="pin 0 f0 21600"/>
              <a:gd name="f17" fmla="pin 0 f1 108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2"/>
              <a:gd name="f29" fmla="*/ f21 f22 1"/>
              <a:gd name="f30" fmla="*/ f22 f13 1"/>
              <a:gd name="f31" fmla="*/ f21 f12 1"/>
              <a:gd name="f32" fmla="+- f25 0 f3"/>
              <a:gd name="f33" fmla="+- f26 0 f3"/>
              <a:gd name="f34" fmla="*/ 21600 f27 1"/>
              <a:gd name="f35" fmla="*/ 0 f27 1"/>
              <a:gd name="f36" fmla="*/ f29 1 10800"/>
              <a:gd name="f37" fmla="*/ f28 f13 1"/>
              <a:gd name="f38" fmla="+- f21 0 f36"/>
              <a:gd name="f39" fmla="*/ f35 1 f27"/>
              <a:gd name="f40" fmla="*/ f34 1 f27"/>
              <a:gd name="f41" fmla="*/ f38 f12 1"/>
              <a:gd name="f42" fmla="*/ f40 f12 1"/>
              <a:gd name="f43" fmla="*/ f39 f13 1"/>
              <a:gd name="f44" fmla="*/ f40 f13 1"/>
            </a:gdLst>
            <a:ahLst>
              <a:ahXY gdRefX="f0" minX="f7" maxX="f8" gdRefY="f1" minY="f7" maxY="f9">
                <a:pos x="f23" y="f24"/>
              </a:ahXY>
            </a:ahLst>
            <a:cxnLst>
              <a:cxn ang="3cd4">
                <a:pos x="hc" y="t"/>
              </a:cxn>
              <a:cxn ang="0">
                <a:pos x="r" y="vc"/>
              </a:cxn>
              <a:cxn ang="cd4">
                <a:pos x="hc" y="b"/>
              </a:cxn>
              <a:cxn ang="cd2">
                <a:pos x="l" y="vc"/>
              </a:cxn>
              <a:cxn ang="f32">
                <a:pos x="f31" y="f43"/>
              </a:cxn>
              <a:cxn ang="f33">
                <a:pos x="f31" y="f44"/>
              </a:cxn>
            </a:cxnLst>
            <a:rect l="f41" t="f30" r="f42" b="f37"/>
            <a:pathLst>
              <a:path w="21600" h="21600">
                <a:moveTo>
                  <a:pt x="f8" y="f22"/>
                </a:moveTo>
                <a:lnTo>
                  <a:pt x="f21" y="f22"/>
                </a:lnTo>
                <a:lnTo>
                  <a:pt x="f21" y="f7"/>
                </a:lnTo>
                <a:lnTo>
                  <a:pt x="f7" y="f9"/>
                </a:lnTo>
                <a:lnTo>
                  <a:pt x="f21" y="f8"/>
                </a:lnTo>
                <a:lnTo>
                  <a:pt x="f21" y="f28"/>
                </a:lnTo>
                <a:lnTo>
                  <a:pt x="f8" y="f28"/>
                </a:lnTo>
                <a:close/>
              </a:path>
            </a:pathLst>
          </a:custGeom>
          <a:solidFill>
            <a:srgbClr val="4472C4"/>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9" name="Textfeld 13">
            <a:extLst>
              <a:ext uri="{FF2B5EF4-FFF2-40B4-BE49-F238E27FC236}">
                <a16:creationId xmlns:a16="http://schemas.microsoft.com/office/drawing/2014/main" id="{CC7779D2-9349-7667-21DB-0639F24416D1}"/>
              </a:ext>
            </a:extLst>
          </p:cNvPr>
          <p:cNvSpPr txBox="1"/>
          <p:nvPr/>
        </p:nvSpPr>
        <p:spPr>
          <a:xfrm>
            <a:off x="7286625" y="5029200"/>
            <a:ext cx="99059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„Apps”</a:t>
            </a:r>
          </a:p>
        </p:txBody>
      </p:sp>
      <p:sp>
        <p:nvSpPr>
          <p:cNvPr id="10" name="Pfeil: nach rechts 14">
            <a:extLst>
              <a:ext uri="{FF2B5EF4-FFF2-40B4-BE49-F238E27FC236}">
                <a16:creationId xmlns:a16="http://schemas.microsoft.com/office/drawing/2014/main" id="{3463CB07-113B-5C40-D016-D6CED0C23881}"/>
              </a:ext>
            </a:extLst>
          </p:cNvPr>
          <p:cNvSpPr/>
          <p:nvPr/>
        </p:nvSpPr>
        <p:spPr>
          <a:xfrm>
            <a:off x="4745708" y="2743200"/>
            <a:ext cx="473988" cy="332302"/>
          </a:xfrm>
          <a:custGeom>
            <a:avLst>
              <a:gd name="f0" fmla="val -270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val f7"/>
              <a:gd name="f15" fmla="val f8"/>
              <a:gd name="f16" fmla="pin 0 f0 21600"/>
              <a:gd name="f17" fmla="pin 0 f1 108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2"/>
              <a:gd name="f29" fmla="+- 21600 0 f21"/>
              <a:gd name="f30" fmla="*/ f22 f13 1"/>
              <a:gd name="f31" fmla="*/ f21 f12 1"/>
              <a:gd name="f32" fmla="+- f25 0 f3"/>
              <a:gd name="f33" fmla="+- f26 0 f3"/>
              <a:gd name="f34" fmla="*/ 0 f27 1"/>
              <a:gd name="f35" fmla="*/ 21600 f27 1"/>
              <a:gd name="f36" fmla="*/ f29 f22 1"/>
              <a:gd name="f37" fmla="*/ f28 f13 1"/>
              <a:gd name="f38" fmla="*/ f36 1 10800"/>
              <a:gd name="f39" fmla="*/ f34 1 f27"/>
              <a:gd name="f40" fmla="*/ f35 1 f27"/>
              <a:gd name="f41" fmla="+- f21 f38 0"/>
              <a:gd name="f42" fmla="*/ f39 f12 1"/>
              <a:gd name="f43" fmla="*/ f39 f13 1"/>
              <a:gd name="f44" fmla="*/ f40 f13 1"/>
              <a:gd name="f45" fmla="*/ f41 f12 1"/>
            </a:gdLst>
            <a:ahLst>
              <a:ahXY gdRefX="f0" minX="f7" maxX="f8" gdRefY="f1" minY="f7" maxY="f9">
                <a:pos x="f23" y="f24"/>
              </a:ahXY>
            </a:ahLst>
            <a:cxnLst>
              <a:cxn ang="3cd4">
                <a:pos x="hc" y="t"/>
              </a:cxn>
              <a:cxn ang="0">
                <a:pos x="r" y="vc"/>
              </a:cxn>
              <a:cxn ang="cd4">
                <a:pos x="hc" y="b"/>
              </a:cxn>
              <a:cxn ang="cd2">
                <a:pos x="l" y="vc"/>
              </a:cxn>
              <a:cxn ang="f32">
                <a:pos x="f31" y="f43"/>
              </a:cxn>
              <a:cxn ang="f33">
                <a:pos x="f31" y="f44"/>
              </a:cxn>
            </a:cxnLst>
            <a:rect l="f42" t="f30" r="f45" b="f37"/>
            <a:pathLst>
              <a:path w="21600" h="21600">
                <a:moveTo>
                  <a:pt x="f7" y="f22"/>
                </a:moveTo>
                <a:lnTo>
                  <a:pt x="f21" y="f22"/>
                </a:lnTo>
                <a:lnTo>
                  <a:pt x="f21" y="f7"/>
                </a:lnTo>
                <a:lnTo>
                  <a:pt x="f8" y="f9"/>
                </a:lnTo>
                <a:lnTo>
                  <a:pt x="f21" y="f8"/>
                </a:lnTo>
                <a:lnTo>
                  <a:pt x="f21" y="f28"/>
                </a:lnTo>
                <a:lnTo>
                  <a:pt x="f7" y="f28"/>
                </a:lnTo>
                <a:close/>
              </a:path>
            </a:pathLst>
          </a:custGeom>
          <a:solidFill>
            <a:srgbClr val="00B050"/>
          </a:solidFill>
          <a:ln w="12701" cap="flat">
            <a:solidFill>
              <a:srgbClr val="00B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1" name="Pfeil: nach links 15">
            <a:extLst>
              <a:ext uri="{FF2B5EF4-FFF2-40B4-BE49-F238E27FC236}">
                <a16:creationId xmlns:a16="http://schemas.microsoft.com/office/drawing/2014/main" id="{FAE1DEE1-5463-D84F-12AB-74F5C4C15E07}"/>
              </a:ext>
            </a:extLst>
          </p:cNvPr>
          <p:cNvSpPr/>
          <p:nvPr/>
        </p:nvSpPr>
        <p:spPr>
          <a:xfrm>
            <a:off x="6515099" y="5029200"/>
            <a:ext cx="600075" cy="369335"/>
          </a:xfrm>
          <a:custGeom>
            <a:avLst>
              <a:gd name="f0" fmla="val 25714"/>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val f7"/>
              <a:gd name="f15" fmla="val f8"/>
              <a:gd name="f16" fmla="pin 0 f0 21600"/>
              <a:gd name="f17" fmla="pin 0 f1 108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2"/>
              <a:gd name="f29" fmla="*/ f21 f22 1"/>
              <a:gd name="f30" fmla="*/ f22 f13 1"/>
              <a:gd name="f31" fmla="*/ f21 f12 1"/>
              <a:gd name="f32" fmla="+- f25 0 f3"/>
              <a:gd name="f33" fmla="+- f26 0 f3"/>
              <a:gd name="f34" fmla="*/ 21600 f27 1"/>
              <a:gd name="f35" fmla="*/ 0 f27 1"/>
              <a:gd name="f36" fmla="*/ f29 1 10800"/>
              <a:gd name="f37" fmla="*/ f28 f13 1"/>
              <a:gd name="f38" fmla="+- f21 0 f36"/>
              <a:gd name="f39" fmla="*/ f35 1 f27"/>
              <a:gd name="f40" fmla="*/ f34 1 f27"/>
              <a:gd name="f41" fmla="*/ f38 f12 1"/>
              <a:gd name="f42" fmla="*/ f40 f12 1"/>
              <a:gd name="f43" fmla="*/ f39 f13 1"/>
              <a:gd name="f44" fmla="*/ f40 f13 1"/>
            </a:gdLst>
            <a:ahLst>
              <a:ahXY gdRefX="f0" minX="f7" maxX="f8" gdRefY="f1" minY="f7" maxY="f9">
                <a:pos x="f23" y="f24"/>
              </a:ahXY>
            </a:ahLst>
            <a:cxnLst>
              <a:cxn ang="3cd4">
                <a:pos x="hc" y="t"/>
              </a:cxn>
              <a:cxn ang="0">
                <a:pos x="r" y="vc"/>
              </a:cxn>
              <a:cxn ang="cd4">
                <a:pos x="hc" y="b"/>
              </a:cxn>
              <a:cxn ang="cd2">
                <a:pos x="l" y="vc"/>
              </a:cxn>
              <a:cxn ang="f32">
                <a:pos x="f31" y="f43"/>
              </a:cxn>
              <a:cxn ang="f33">
                <a:pos x="f31" y="f44"/>
              </a:cxn>
            </a:cxnLst>
            <a:rect l="f41" t="f30" r="f42" b="f37"/>
            <a:pathLst>
              <a:path w="21600" h="21600">
                <a:moveTo>
                  <a:pt x="f8" y="f22"/>
                </a:moveTo>
                <a:lnTo>
                  <a:pt x="f21" y="f22"/>
                </a:lnTo>
                <a:lnTo>
                  <a:pt x="f21" y="f7"/>
                </a:lnTo>
                <a:lnTo>
                  <a:pt x="f7" y="f9"/>
                </a:lnTo>
                <a:lnTo>
                  <a:pt x="f21" y="f8"/>
                </a:lnTo>
                <a:lnTo>
                  <a:pt x="f21" y="f28"/>
                </a:lnTo>
                <a:lnTo>
                  <a:pt x="f8" y="f28"/>
                </a:lnTo>
                <a:close/>
              </a:path>
            </a:pathLst>
          </a:custGeom>
          <a:solidFill>
            <a:srgbClr val="00B050"/>
          </a:solidFill>
          <a:ln w="12701" cap="flat">
            <a:solidFill>
              <a:srgbClr val="00B05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1800" b="0" i="0" u="none" strike="noStrike" kern="1200" cap="none" spc="0" baseline="0">
              <a:solidFill>
                <a:srgbClr val="FFFFFF"/>
              </a:solidFill>
              <a:uFillTx/>
              <a:latin typeface="Calibri"/>
            </a:endParaRPr>
          </a:p>
        </p:txBody>
      </p:sp>
      <p:sp>
        <p:nvSpPr>
          <p:cNvPr id="12" name="Textfeld 16">
            <a:extLst>
              <a:ext uri="{FF2B5EF4-FFF2-40B4-BE49-F238E27FC236}">
                <a16:creationId xmlns:a16="http://schemas.microsoft.com/office/drawing/2014/main" id="{1D6FF771-1234-57F5-B9E2-BAC655DA8FA4}"/>
              </a:ext>
            </a:extLst>
          </p:cNvPr>
          <p:cNvSpPr txBox="1"/>
          <p:nvPr/>
        </p:nvSpPr>
        <p:spPr>
          <a:xfrm>
            <a:off x="6286500" y="2055141"/>
            <a:ext cx="15430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„Websites”</a:t>
            </a:r>
          </a:p>
        </p:txBody>
      </p:sp>
      <p:sp>
        <p:nvSpPr>
          <p:cNvPr id="13" name="Textfeld 17">
            <a:extLst>
              <a:ext uri="{FF2B5EF4-FFF2-40B4-BE49-F238E27FC236}">
                <a16:creationId xmlns:a16="http://schemas.microsoft.com/office/drawing/2014/main" id="{B896973A-F4E5-A706-7C4B-015066B6AA0C}"/>
              </a:ext>
            </a:extLst>
          </p:cNvPr>
          <p:cNvSpPr txBox="1"/>
          <p:nvPr/>
        </p:nvSpPr>
        <p:spPr>
          <a:xfrm>
            <a:off x="5429250" y="2594372"/>
            <a:ext cx="154305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„Download”</a:t>
            </a:r>
          </a:p>
        </p:txBody>
      </p:sp>
      <p:sp>
        <p:nvSpPr>
          <p:cNvPr id="14" name="Textfeld 18">
            <a:extLst>
              <a:ext uri="{FF2B5EF4-FFF2-40B4-BE49-F238E27FC236}">
                <a16:creationId xmlns:a16="http://schemas.microsoft.com/office/drawing/2014/main" id="{51E20EC4-A63B-5A59-22C0-B6B9303A0603}"/>
              </a:ext>
            </a:extLst>
          </p:cNvPr>
          <p:cNvSpPr txBox="1"/>
          <p:nvPr/>
        </p:nvSpPr>
        <p:spPr>
          <a:xfrm>
            <a:off x="4562471" y="4906569"/>
            <a:ext cx="1543050" cy="3811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„Messenger”</a:t>
            </a:r>
          </a:p>
        </p:txBody>
      </p:sp>
      <p:sp>
        <p:nvSpPr>
          <p:cNvPr id="15" name="Textfeld 19">
            <a:extLst>
              <a:ext uri="{FF2B5EF4-FFF2-40B4-BE49-F238E27FC236}">
                <a16:creationId xmlns:a16="http://schemas.microsoft.com/office/drawing/2014/main" id="{CC7433B5-2086-A08A-415C-5BB369F7F719}"/>
              </a:ext>
            </a:extLst>
          </p:cNvPr>
          <p:cNvSpPr txBox="1"/>
          <p:nvPr/>
        </p:nvSpPr>
        <p:spPr>
          <a:xfrm>
            <a:off x="4240886" y="4374480"/>
            <a:ext cx="97881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„Like”</a:t>
            </a:r>
          </a:p>
        </p:txBody>
      </p:sp>
      <p:sp>
        <p:nvSpPr>
          <p:cNvPr id="16" name="Textfeld 20">
            <a:extLst>
              <a:ext uri="{FF2B5EF4-FFF2-40B4-BE49-F238E27FC236}">
                <a16:creationId xmlns:a16="http://schemas.microsoft.com/office/drawing/2014/main" id="{C211186D-30AA-2764-5A9E-079AA4D7E21B}"/>
              </a:ext>
            </a:extLst>
          </p:cNvPr>
          <p:cNvSpPr txBox="1"/>
          <p:nvPr/>
        </p:nvSpPr>
        <p:spPr>
          <a:xfrm>
            <a:off x="4333871" y="5450454"/>
            <a:ext cx="13525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„Selfie”</a:t>
            </a:r>
          </a:p>
        </p:txBody>
      </p:sp>
      <p:sp>
        <p:nvSpPr>
          <p:cNvPr id="17" name="Textfeld 21">
            <a:extLst>
              <a:ext uri="{FF2B5EF4-FFF2-40B4-BE49-F238E27FC236}">
                <a16:creationId xmlns:a16="http://schemas.microsoft.com/office/drawing/2014/main" id="{C0A344DC-D521-67F2-5408-FF8E4990FEF2}"/>
              </a:ext>
            </a:extLst>
          </p:cNvPr>
          <p:cNvSpPr txBox="1"/>
          <p:nvPr/>
        </p:nvSpPr>
        <p:spPr>
          <a:xfrm>
            <a:off x="2023932" y="4565873"/>
            <a:ext cx="214074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„Content Creator”</a:t>
            </a:r>
          </a:p>
        </p:txBody>
      </p:sp>
      <p:sp>
        <p:nvSpPr>
          <p:cNvPr id="18" name="Textfeld 22">
            <a:extLst>
              <a:ext uri="{FF2B5EF4-FFF2-40B4-BE49-F238E27FC236}">
                <a16:creationId xmlns:a16="http://schemas.microsoft.com/office/drawing/2014/main" id="{A8FC3B4A-33E6-5CDC-00C0-18826C2AA808}"/>
              </a:ext>
            </a:extLst>
          </p:cNvPr>
          <p:cNvSpPr txBox="1"/>
          <p:nvPr/>
        </p:nvSpPr>
        <p:spPr>
          <a:xfrm>
            <a:off x="3039602" y="5126592"/>
            <a:ext cx="194310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„Influencer”</a:t>
            </a:r>
          </a:p>
        </p:txBody>
      </p:sp>
      <p:sp>
        <p:nvSpPr>
          <p:cNvPr id="19" name="Textfeld 23">
            <a:extLst>
              <a:ext uri="{FF2B5EF4-FFF2-40B4-BE49-F238E27FC236}">
                <a16:creationId xmlns:a16="http://schemas.microsoft.com/office/drawing/2014/main" id="{5DF19CB2-E5E1-4CE5-67CB-2F5DF2DE4619}"/>
              </a:ext>
            </a:extLst>
          </p:cNvPr>
          <p:cNvSpPr txBox="1"/>
          <p:nvPr/>
        </p:nvSpPr>
        <p:spPr>
          <a:xfrm>
            <a:off x="2656158" y="5635118"/>
            <a:ext cx="132886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„posten”</a:t>
            </a:r>
          </a:p>
        </p:txBody>
      </p:sp>
      <p:sp>
        <p:nvSpPr>
          <p:cNvPr id="20" name="Textfeld 24">
            <a:extLst>
              <a:ext uri="{FF2B5EF4-FFF2-40B4-BE49-F238E27FC236}">
                <a16:creationId xmlns:a16="http://schemas.microsoft.com/office/drawing/2014/main" id="{031A61AF-DFD8-3992-A107-D111A823112E}"/>
              </a:ext>
            </a:extLst>
          </p:cNvPr>
          <p:cNvSpPr txBox="1"/>
          <p:nvPr/>
        </p:nvSpPr>
        <p:spPr>
          <a:xfrm>
            <a:off x="1045872" y="5265791"/>
            <a:ext cx="205852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„Social Media”</a:t>
            </a:r>
          </a:p>
        </p:txBody>
      </p:sp>
      <p:sp>
        <p:nvSpPr>
          <p:cNvPr id="21" name="Textfeld 25">
            <a:extLst>
              <a:ext uri="{FF2B5EF4-FFF2-40B4-BE49-F238E27FC236}">
                <a16:creationId xmlns:a16="http://schemas.microsoft.com/office/drawing/2014/main" id="{D606413D-67AE-4BE0-9F0E-A56A50AB1CC8}"/>
              </a:ext>
            </a:extLst>
          </p:cNvPr>
          <p:cNvSpPr txBox="1"/>
          <p:nvPr/>
        </p:nvSpPr>
        <p:spPr>
          <a:xfrm>
            <a:off x="6360438" y="3014776"/>
            <a:ext cx="2171699" cy="3811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„Adblocker”</a:t>
            </a:r>
          </a:p>
        </p:txBody>
      </p:sp>
      <p:sp>
        <p:nvSpPr>
          <p:cNvPr id="22" name="Textfeld 26">
            <a:extLst>
              <a:ext uri="{FF2B5EF4-FFF2-40B4-BE49-F238E27FC236}">
                <a16:creationId xmlns:a16="http://schemas.microsoft.com/office/drawing/2014/main" id="{13A96359-5F88-224F-10EC-23109E8C3B96}"/>
              </a:ext>
            </a:extLst>
          </p:cNvPr>
          <p:cNvSpPr txBox="1"/>
          <p:nvPr/>
        </p:nvSpPr>
        <p:spPr>
          <a:xfrm>
            <a:off x="7058025" y="2486143"/>
            <a:ext cx="11239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„Upload”</a:t>
            </a:r>
          </a:p>
        </p:txBody>
      </p:sp>
      <p:sp>
        <p:nvSpPr>
          <p:cNvPr id="23" name="Textfeld 27">
            <a:extLst>
              <a:ext uri="{FF2B5EF4-FFF2-40B4-BE49-F238E27FC236}">
                <a16:creationId xmlns:a16="http://schemas.microsoft.com/office/drawing/2014/main" id="{C8BDB552-5A87-6F2F-44B1-E35250448D0C}"/>
              </a:ext>
            </a:extLst>
          </p:cNvPr>
          <p:cNvSpPr txBox="1"/>
          <p:nvPr/>
        </p:nvSpPr>
        <p:spPr>
          <a:xfrm>
            <a:off x="7913016" y="1957501"/>
            <a:ext cx="12382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„Remote”</a:t>
            </a:r>
          </a:p>
        </p:txBody>
      </p:sp>
      <p:sp>
        <p:nvSpPr>
          <p:cNvPr id="24" name="Textfeld 28">
            <a:extLst>
              <a:ext uri="{FF2B5EF4-FFF2-40B4-BE49-F238E27FC236}">
                <a16:creationId xmlns:a16="http://schemas.microsoft.com/office/drawing/2014/main" id="{0FBCA95A-01DB-C98B-F04B-ED7F962B77BE}"/>
              </a:ext>
            </a:extLst>
          </p:cNvPr>
          <p:cNvSpPr txBox="1"/>
          <p:nvPr/>
        </p:nvSpPr>
        <p:spPr>
          <a:xfrm>
            <a:off x="781053" y="4788036"/>
            <a:ext cx="1157164"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„sharen”</a:t>
            </a:r>
          </a:p>
        </p:txBody>
      </p:sp>
      <p:sp>
        <p:nvSpPr>
          <p:cNvPr id="25" name="Textfeld 29">
            <a:extLst>
              <a:ext uri="{FF2B5EF4-FFF2-40B4-BE49-F238E27FC236}">
                <a16:creationId xmlns:a16="http://schemas.microsoft.com/office/drawing/2014/main" id="{2E7F1AFB-76A2-6BDF-4B89-30F94D51782B}"/>
              </a:ext>
            </a:extLst>
          </p:cNvPr>
          <p:cNvSpPr txBox="1"/>
          <p:nvPr/>
        </p:nvSpPr>
        <p:spPr>
          <a:xfrm>
            <a:off x="8020046" y="2908935"/>
            <a:ext cx="12382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„Router”</a:t>
            </a:r>
          </a:p>
        </p:txBody>
      </p:sp>
      <p:sp>
        <p:nvSpPr>
          <p:cNvPr id="26" name="Textfeld 30">
            <a:extLst>
              <a:ext uri="{FF2B5EF4-FFF2-40B4-BE49-F238E27FC236}">
                <a16:creationId xmlns:a16="http://schemas.microsoft.com/office/drawing/2014/main" id="{8CDA9347-F091-91A1-1FA6-751F516736AD}"/>
              </a:ext>
            </a:extLst>
          </p:cNvPr>
          <p:cNvSpPr txBox="1"/>
          <p:nvPr/>
        </p:nvSpPr>
        <p:spPr>
          <a:xfrm>
            <a:off x="8532138" y="2424467"/>
            <a:ext cx="12382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„bloggen”</a:t>
            </a:r>
          </a:p>
        </p:txBody>
      </p:sp>
      <p:sp>
        <p:nvSpPr>
          <p:cNvPr id="27" name="Textfeld 31">
            <a:extLst>
              <a:ext uri="{FF2B5EF4-FFF2-40B4-BE49-F238E27FC236}">
                <a16:creationId xmlns:a16="http://schemas.microsoft.com/office/drawing/2014/main" id="{F4CEA6CF-20CA-34CD-18DA-A2BBFE7BEFCA}"/>
              </a:ext>
            </a:extLst>
          </p:cNvPr>
          <p:cNvSpPr txBox="1"/>
          <p:nvPr/>
        </p:nvSpPr>
        <p:spPr>
          <a:xfrm>
            <a:off x="9315450" y="2779035"/>
            <a:ext cx="123825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1800" b="0" i="0" u="none" strike="noStrike" kern="1200" cap="none" spc="0" baseline="0">
                <a:solidFill>
                  <a:srgbClr val="000000"/>
                </a:solidFill>
                <a:uFillTx/>
                <a:latin typeface="Comic Sans MS" pitchFamily="66"/>
              </a:rPr>
              <a:t>„Spoiler”</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3F273EA-7064-44F8-96FB-B458C84DD31E}"/>
              </a:ext>
            </a:extLst>
          </p:cNvPr>
          <p:cNvSpPr txBox="1"/>
          <p:nvPr/>
        </p:nvSpPr>
        <p:spPr>
          <a:xfrm>
            <a:off x="1824035" y="342900"/>
            <a:ext cx="8543925" cy="7694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4400" b="0" i="0" u="none" strike="noStrike" kern="1200" cap="none" spc="0" baseline="0">
                <a:solidFill>
                  <a:srgbClr val="00B050"/>
                </a:solidFill>
                <a:uFillTx/>
                <a:latin typeface="The Hand Extrablack" pitchFamily="66"/>
              </a:rPr>
              <a:t>Bereicherung</a:t>
            </a:r>
            <a:r>
              <a:rPr lang="de-DE" sz="4400" b="0" i="0" u="none" strike="noStrike" kern="1200" cap="none" spc="0" baseline="0">
                <a:solidFill>
                  <a:srgbClr val="000000"/>
                </a:solidFill>
                <a:uFillTx/>
                <a:latin typeface="The Hand Extrablack" pitchFamily="66"/>
              </a:rPr>
              <a:t>			 oder			 </a:t>
            </a:r>
            <a:r>
              <a:rPr lang="de-DE" sz="4400" b="0" i="0" u="none" strike="noStrike" kern="1200" cap="none" spc="0" baseline="0">
                <a:solidFill>
                  <a:srgbClr val="FF0000"/>
                </a:solidFill>
                <a:uFillTx/>
                <a:latin typeface="The Hand Extrablack" pitchFamily="66"/>
              </a:rPr>
              <a:t>Verarmung</a:t>
            </a:r>
            <a:r>
              <a:rPr lang="de-DE" sz="4400" b="0" i="0" u="none" strike="noStrike" kern="1200" cap="none" spc="0" baseline="0">
                <a:solidFill>
                  <a:srgbClr val="000000"/>
                </a:solidFill>
                <a:uFillTx/>
                <a:latin typeface="The Hand Extrablack" pitchFamily="66"/>
              </a:rPr>
              <a:t>?</a:t>
            </a:r>
          </a:p>
        </p:txBody>
      </p:sp>
      <p:cxnSp>
        <p:nvCxnSpPr>
          <p:cNvPr id="3" name="Gerader Verbinder 3">
            <a:extLst>
              <a:ext uri="{FF2B5EF4-FFF2-40B4-BE49-F238E27FC236}">
                <a16:creationId xmlns:a16="http://schemas.microsoft.com/office/drawing/2014/main" id="{2A184EAC-C858-D166-678D-2F3B1437503A}"/>
              </a:ext>
            </a:extLst>
          </p:cNvPr>
          <p:cNvCxnSpPr/>
          <p:nvPr/>
        </p:nvCxnSpPr>
        <p:spPr>
          <a:xfrm>
            <a:off x="6096003" y="1733546"/>
            <a:ext cx="0" cy="3771900"/>
          </a:xfrm>
          <a:prstGeom prst="straightConnector1">
            <a:avLst/>
          </a:prstGeom>
          <a:noFill/>
          <a:ln w="6345" cap="flat">
            <a:solidFill>
              <a:srgbClr val="000000"/>
            </a:solidFill>
            <a:prstDash val="solid"/>
            <a:miter/>
          </a:ln>
        </p:spPr>
      </p:cxnSp>
      <p:sp>
        <p:nvSpPr>
          <p:cNvPr id="4" name="Textfeld 6">
            <a:extLst>
              <a:ext uri="{FF2B5EF4-FFF2-40B4-BE49-F238E27FC236}">
                <a16:creationId xmlns:a16="http://schemas.microsoft.com/office/drawing/2014/main" id="{D6AF1A01-644F-F4BB-7307-95A202705C37}"/>
              </a:ext>
            </a:extLst>
          </p:cNvPr>
          <p:cNvSpPr txBox="1"/>
          <p:nvPr/>
        </p:nvSpPr>
        <p:spPr>
          <a:xfrm>
            <a:off x="6553212" y="1733546"/>
            <a:ext cx="5238734" cy="3108539"/>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Sinnlose, bzw. missverständliche Wortkreationen (z.B „body bag”)</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Verwechslung mit deutschen Wörtern (z.B. „um etw. battlen” und „um etw. betteln”)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Insbesondere verdrängende Anglizismen werden als Bedrohung der Sprache als „Kulturgut” begriffen</a:t>
            </a: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000000"/>
                </a:solidFill>
                <a:uFillTx/>
                <a:latin typeface="Comic Sans MS" pitchFamily="66"/>
              </a:rPr>
              <a:t>Anglizismen tragen zum Sprachverfall bei</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Anglizismen führen teilweise zu Problemen im orthografischen Bereich („Home Office” statt „Homeoffice” oder „Home-Office”)</a:t>
            </a:r>
            <a:endParaRPr lang="de-DE" sz="1800" b="0" i="0" u="none" strike="noStrike" kern="1200" cap="none" spc="0" baseline="0">
              <a:solidFill>
                <a:srgbClr val="000000"/>
              </a:solidFill>
              <a:uFillTx/>
              <a:latin typeface="Calibri"/>
            </a:endParaRPr>
          </a:p>
        </p:txBody>
      </p:sp>
      <p:sp>
        <p:nvSpPr>
          <p:cNvPr id="5" name="Textfeld 7">
            <a:extLst>
              <a:ext uri="{FF2B5EF4-FFF2-40B4-BE49-F238E27FC236}">
                <a16:creationId xmlns:a16="http://schemas.microsoft.com/office/drawing/2014/main" id="{472F5829-8AC0-DF38-B314-DEF4C8B37BD5}"/>
              </a:ext>
            </a:extLst>
          </p:cNvPr>
          <p:cNvSpPr txBox="1"/>
          <p:nvPr/>
        </p:nvSpPr>
        <p:spPr>
          <a:xfrm>
            <a:off x="400050" y="1733546"/>
            <a:ext cx="5172075" cy="4616650"/>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Insbesondere ergänzende und differenzierende Anglizismen bereichern den Wortschatz</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000000"/>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Sie tragen dazu bei, starre Verständnisse von Kultur aufzubrechen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393E42"/>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Anglizismen stellen keine Bedrohung dar, weil sie ohnehin nur 3,5% der Wörter im Deutschen ausmachen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393E42"/>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„Die Gewalt einer Sprache ist nicht, daß sie das Fremde abweist, sondern daß sie es verschlingt” (Johann Wolfgang von Goethe, 1749 – 1832)</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393E42"/>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Etablierte Anglizismen vereinfachen internationale Kommunikation (weniger Übersetzungsaufwand)</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393E42"/>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Bestimmte Bereiche (z.B. Technologie) wären ohne Anglizismen aufgeschmissen</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de-DE" sz="1400" b="0" i="0" u="none" strike="noStrike" kern="1200" cap="none" spc="0" baseline="0">
              <a:solidFill>
                <a:srgbClr val="393E42"/>
              </a:solidFill>
              <a:uFillTx/>
              <a:latin typeface="Comic Sans MS" pitchFamily="66"/>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de-DE" sz="1400" b="0" i="0" u="none" strike="noStrike" kern="1200" cap="none" spc="0" baseline="0">
                <a:solidFill>
                  <a:srgbClr val="393E42"/>
                </a:solidFill>
                <a:uFillTx/>
                <a:latin typeface="Comic Sans MS" pitchFamily="66"/>
              </a:rPr>
              <a:t>Sie können zu einem kreativeren und freieren Umgang mit Sprache beitragen</a:t>
            </a:r>
            <a:endParaRPr lang="de-DE" sz="1400" b="0" i="0" u="none" strike="noStrike" kern="1200" cap="none" spc="0" baseline="0">
              <a:solidFill>
                <a:srgbClr val="000000"/>
              </a:solidFill>
              <a:uFillTx/>
              <a:latin typeface="Comic Sans MS" pitchFamily="66"/>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1194</Words>
  <Application>Microsoft Office PowerPoint</Application>
  <PresentationFormat>Breitbild</PresentationFormat>
  <Paragraphs>162</Paragraphs>
  <Slides>12</Slides>
  <Notes>1</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12</vt:i4>
      </vt:variant>
    </vt:vector>
  </HeadingPairs>
  <TitlesOfParts>
    <vt:vector size="23" baseType="lpstr">
      <vt:lpstr>Arial</vt:lpstr>
      <vt:lpstr>Arial Nova Cond</vt:lpstr>
      <vt:lpstr>Calibri</vt:lpstr>
      <vt:lpstr>Calibri Light</vt:lpstr>
      <vt:lpstr>Comic Sans MS</vt:lpstr>
      <vt:lpstr>Courier New</vt:lpstr>
      <vt:lpstr>gg sans</vt:lpstr>
      <vt:lpstr>inherit</vt:lpstr>
      <vt:lpstr>Roboto</vt:lpstr>
      <vt:lpstr>The Hand Extrablack</vt:lpstr>
      <vt:lpstr>Office</vt:lpstr>
      <vt:lpstr>PowerPoint-Präsentation</vt:lpstr>
      <vt:lpstr>ANGLIZISMEN IN DEUTSCHLAND</vt:lpstr>
      <vt:lpstr>ANGLIZISMEN IN DEUTSCHLAND</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ANGLIZISMEN IN DEUTSCHLAND</dc:title>
  <dc:creator>Tha Ise</dc:creator>
  <cp:lastModifiedBy>Tha Ise</cp:lastModifiedBy>
  <cp:revision>36</cp:revision>
  <dcterms:created xsi:type="dcterms:W3CDTF">2023-06-01T17:47:30Z</dcterms:created>
  <dcterms:modified xsi:type="dcterms:W3CDTF">2023-06-08T10:27:32Z</dcterms:modified>
</cp:coreProperties>
</file>