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305" autoAdjust="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281DC-3243-4857-86BA-089C4C7CAAB5}" type="datetimeFigureOut">
              <a:rPr lang="es-CL" smtClean="0"/>
              <a:t>19-08-2019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DFA15-27CC-42D0-B33E-95310A262A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48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Análisis de distribución de agua potable</a:t>
            </a:r>
          </a:p>
          <a:p>
            <a:r>
              <a:rPr lang="es-MX" dirty="0"/>
              <a:t>Beber</a:t>
            </a:r>
            <a:r>
              <a:rPr lang="es-CL" dirty="0"/>
              <a:t>, riego, sistemas de enfriamiento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DFA15-27CC-42D0-B33E-95310A262A3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286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PSO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Proyecto_782</a:t>
            </a:r>
            <a:endParaRPr lang="es-CL" dirty="0"/>
          </a:p>
          <a:p>
            <a:r>
              <a:rPr lang="es-CL" dirty="0"/>
              <a:t>Exactos: Algoritmos que siempre devuelven una solución optima.</a:t>
            </a:r>
          </a:p>
          <a:p>
            <a:r>
              <a:rPr lang="es-CL" dirty="0"/>
              <a:t>Heurísticos: Algoritmos que devuelven en un tiempo menor el resultado, sin asegurar que este sea óptimo.</a:t>
            </a:r>
          </a:p>
          <a:p>
            <a:r>
              <a:rPr lang="es-CL" dirty="0"/>
              <a:t>Algoritmos biológicos: Algoritmo que emulan el proceso de evolución.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DFA15-27CC-42D0-B33E-95310A262A3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391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37212-813C-4E92-8AE4-2439ED44A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F5AC7-20E9-40A6-B438-77224DFA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F45435-0193-473A-B770-898AF6C7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19-08-2019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DA3873-3541-4044-9024-8DE51E48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4E5E9-6366-4D88-BC14-F78B9E0B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92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EEAC6-2C4B-4478-8105-F40A4495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31F20C-A1B4-47BA-9F5C-3ACC1380B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10CD91-3406-4C96-AAD3-9C5928D1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19-08-2019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9B168A-CBFF-4630-AE89-BE989B8A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C6AD4E-83FC-4538-AE95-19ED99A8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810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7D718B-EBF1-41B0-9CB0-10FE9E15B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1F5250-E9DB-45BB-9F15-39665F48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76DD81-5406-4DCA-8752-C40D1A9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19-08-2019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6045C-CE1D-4ADE-8562-CA7CC5F9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4CF96-E3DC-4491-B1D9-E1752BD1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491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BB1C5-5FAA-4887-82E1-4DA619C6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FD5F92-85D3-4FB2-BB9F-E230B8F7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E917A1-C477-4D89-8F5D-39178A44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19-08-2019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7F19-44CF-46F6-8F68-A96CEB61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D443D6-5A48-4C4E-BA0B-02FA8CF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070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ED7D0-C746-4D23-9067-5FA7AEED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046BB5-3EA7-4D81-A758-954E39191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16266E-4D08-4796-95F8-662D4108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19-08-2019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4D875B-1C4C-4D25-B0CF-C900D7C6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72ECF-A772-4AB2-AEF8-FD0A841B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7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B62A3-E552-49BE-B88A-8A9D14D1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35C29-D945-4E6B-8397-5BA751723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37918A-6E6A-484E-BF91-9E046342E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3E0345-95B4-4C0D-B456-1ABAE8EB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19-08-2019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D6A76B-4E6F-467D-8ACB-4223FA83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91F879-B6D4-4EE0-BD42-9618AEAC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302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62BE3-5A4D-4F6E-8C33-4115694E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F61569-AAFE-468A-9680-B958ED72A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1CE6C1-2B6D-49AE-964C-9802D194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FCD247-03A0-4DF5-A2F1-23EB8872F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995C59-2013-463B-9593-CB06D75D4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C663C4-15FD-42C7-834D-08160584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19-08-2019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0CF0B9-3F48-4FF9-A272-E9EC44B1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59F572-E107-4EAD-B7FF-E86980AC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453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3A92C-532D-48D2-9107-CEE8BF46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49CEAF-BBA1-4BEA-85E4-5B0386BA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19-08-2019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B833D3-196A-43F8-9DAC-7A837764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407CE1-22E5-4093-8CD2-34EA9AD7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957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9C4D93-699F-48D1-8EB3-6096832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19-08-2019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7C0617-CA0C-4438-922C-97353E40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2A436D-1E43-4BAF-9499-F51C75CE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52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C6E94-D912-46C7-B06B-E08FDAB1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98B75-1140-4E52-8082-66956D86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33388E-CD73-4039-88C1-3ED18406D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F5DDF6-E9A1-40E7-8C98-3D5381D8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19-08-2019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6FEE35-588E-407D-BFF0-07EE6861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A5FF4B-3C8A-4033-95E9-E010A8C5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334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13055-3F87-47AD-9EA0-1D444292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557FFC-0D76-4108-BC3D-AEA228A6D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430386-4890-4F76-A023-914B23C81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E8C81C-50B4-43C6-8939-DC19D115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19-08-2019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3B0782-6966-4C56-9363-8291E7ED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62A9C7-7C0D-464F-932B-5B3DB219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477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DB8A0-A2B6-4173-8BB9-7F2941DE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01610-F646-4E5F-9439-D9CAB0B4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0743AD-AA6E-453D-99B4-EC7A30223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CBB36-9ACF-4FA9-9913-E538D3B09652}" type="datetimeFigureOut">
              <a:rPr lang="es-CL" smtClean="0"/>
              <a:t>19-08-2019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1C94DF-0EEC-4FE5-83A0-02F82DB6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5DE2BB-FE8B-4CEA-B1D5-47AAAC5F4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2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BB675-2446-4E12-AD17-181C9A873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597" y="723530"/>
            <a:ext cx="8001000" cy="2971801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Software para la optimización de redes de distribución de agua potable</a:t>
            </a:r>
            <a:endParaRPr lang="es-CL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9552647-7DCE-4C25-8A0D-93EC23138794}"/>
              </a:ext>
            </a:extLst>
          </p:cNvPr>
          <p:cNvSpPr txBox="1"/>
          <p:nvPr/>
        </p:nvSpPr>
        <p:spPr>
          <a:xfrm>
            <a:off x="684212" y="5069151"/>
            <a:ext cx="5171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Estudiante: Gabriel Sanhueza</a:t>
            </a:r>
          </a:p>
          <a:p>
            <a:r>
              <a:rPr lang="es-MX" dirty="0"/>
              <a:t>Profesor guía: </a:t>
            </a:r>
            <a:r>
              <a:rPr lang="es-CL" dirty="0"/>
              <a:t>Jimmy Gutiérrez Bahamondes </a:t>
            </a:r>
            <a:br>
              <a:rPr lang="es-CL" dirty="0"/>
            </a:b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E5FDA9-DC4F-4E2A-B74B-03DA3C31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7" y="94585"/>
            <a:ext cx="1541867" cy="15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9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59BCE6-21F5-48ED-8DAF-E28FE091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2" y="153457"/>
            <a:ext cx="8534400" cy="1507067"/>
          </a:xfrm>
        </p:spPr>
        <p:txBody>
          <a:bodyPr/>
          <a:lstStyle/>
          <a:p>
            <a:r>
              <a:rPr lang="es-MX" dirty="0"/>
              <a:t>Contexto del problema</a:t>
            </a:r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731A92-4979-42EE-BE14-56E5BFB62D47}"/>
              </a:ext>
            </a:extLst>
          </p:cNvPr>
          <p:cNvSpPr/>
          <p:nvPr/>
        </p:nvSpPr>
        <p:spPr>
          <a:xfrm>
            <a:off x="731150" y="1186820"/>
            <a:ext cx="9073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La escasez de agua potable es sin duda una problemática a nivel mundial. Dentro de este contexto, la optimización de los sistemas de distribución de agua potable es un problema sin resolver hasta la fecha. </a:t>
            </a:r>
            <a:endParaRPr lang="es-CL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D22332-51A8-4326-9981-FA9A36E3B349}"/>
              </a:ext>
            </a:extLst>
          </p:cNvPr>
          <p:cNvSpPr/>
          <p:nvPr/>
        </p:nvSpPr>
        <p:spPr>
          <a:xfrm>
            <a:off x="731150" y="2505670"/>
            <a:ext cx="907364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La </a:t>
            </a:r>
            <a:r>
              <a:rPr lang="es-CL" sz="2400" b="1" dirty="0"/>
              <a:t>optimización</a:t>
            </a:r>
            <a:r>
              <a:rPr lang="es-CL" sz="2400" dirty="0"/>
              <a:t> de estos sistemas </a:t>
            </a:r>
            <a:r>
              <a:rPr lang="es-MX" sz="2400" dirty="0"/>
              <a:t>involucra también otras dificultades, ya que para buscar el funcionamiento optimo hay </a:t>
            </a:r>
            <a:r>
              <a:rPr lang="es-MX" sz="2400" b="1" dirty="0"/>
              <a:t>múltiples criterios </a:t>
            </a:r>
            <a:r>
              <a:rPr lang="es-MX" sz="2400" dirty="0"/>
              <a:t>que deben ser tomados en cuenta dando como resultado modelos cada vez mas complejos.</a:t>
            </a:r>
          </a:p>
          <a:p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5F09D6-2935-4983-B788-8DDFE61A7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34" y="4382002"/>
            <a:ext cx="3989073" cy="21042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C1A2B5-56FE-4758-8B4D-61C4B2605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313" y="4213467"/>
            <a:ext cx="2789439" cy="26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2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AB5B-8862-4640-9B9E-013F8E23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Conceptos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D176C1-8438-46D3-8B2E-DAA11F58BF6D}"/>
              </a:ext>
            </a:extLst>
          </p:cNvPr>
          <p:cNvSpPr txBox="1"/>
          <p:nvPr/>
        </p:nvSpPr>
        <p:spPr>
          <a:xfrm>
            <a:off x="838200" y="2028160"/>
            <a:ext cx="3249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Optimización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Problemas </a:t>
            </a:r>
            <a:r>
              <a:rPr lang="es-CL" b="1" dirty="0" err="1"/>
              <a:t>Mono-objetivos</a:t>
            </a:r>
            <a:endParaRPr lang="es-C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 err="1"/>
              <a:t>Metodos</a:t>
            </a:r>
            <a:r>
              <a:rPr lang="es-CL" b="1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b="1" dirty="0"/>
              <a:t>Exactos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b="1" dirty="0"/>
              <a:t>Heurísticos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CL" b="1" dirty="0"/>
              <a:t>Algoritmos genéticos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Problemas Multiobjetivo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/>
              <a:t>NSGA-II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Epanet</a:t>
            </a:r>
            <a:endParaRPr lang="es-C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JMetal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014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0D79F-B954-47A6-9EF3-1D92E8AB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70" y="0"/>
            <a:ext cx="8534400" cy="1507067"/>
          </a:xfrm>
        </p:spPr>
        <p:txBody>
          <a:bodyPr/>
          <a:lstStyle/>
          <a:p>
            <a:r>
              <a:rPr lang="es-MX" dirty="0"/>
              <a:t>Problema</a:t>
            </a:r>
            <a:endParaRPr lang="es-CL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98072A3-464F-4336-A135-B438B6B503ED}"/>
              </a:ext>
            </a:extLst>
          </p:cNvPr>
          <p:cNvSpPr/>
          <p:nvPr/>
        </p:nvSpPr>
        <p:spPr>
          <a:xfrm>
            <a:off x="462270" y="1181132"/>
            <a:ext cx="11380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Los encargados de implementar sistemas de distribución de agua potable, no cuentan con suficientes herramientas y  tiempo para su correcta gestión. Por lo tanto, no es posible utilizar los recursos asociados de forma eficiente.</a:t>
            </a:r>
            <a:endParaRPr lang="es-C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AABF93B-6002-4945-95AD-4F8C45A80CCB}"/>
              </a:ext>
            </a:extLst>
          </p:cNvPr>
          <p:cNvSpPr/>
          <p:nvPr/>
        </p:nvSpPr>
        <p:spPr>
          <a:xfrm>
            <a:off x="462270" y="2226534"/>
            <a:ext cx="11380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Además, las herramientas existentes no satisfacen las necesidades de usabilidad y costo, debido a que son poco intuitivas y de pago.</a:t>
            </a:r>
          </a:p>
        </p:txBody>
      </p:sp>
    </p:spTree>
    <p:extLst>
      <p:ext uri="{BB962C8B-B14F-4D97-AF65-F5344CB8AC3E}">
        <p14:creationId xmlns:p14="http://schemas.microsoft.com/office/powerpoint/2010/main" val="1886069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234</Words>
  <Application>Microsoft Office PowerPoint</Application>
  <PresentationFormat>Panorámica</PresentationFormat>
  <Paragraphs>29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Software para la optimización de redes de distribución de agua potable</vt:lpstr>
      <vt:lpstr>Contexto del problema</vt:lpstr>
      <vt:lpstr>Conceptos</vt:lpstr>
      <vt:lpstr>Problema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la optimización de redes de distribución de agua potable</dc:title>
  <dc:creator>gabriel gonzalo sanhueza fuentes</dc:creator>
  <cp:lastModifiedBy>gsanhuezafuentes11@gmail.com</cp:lastModifiedBy>
  <cp:revision>20</cp:revision>
  <dcterms:created xsi:type="dcterms:W3CDTF">2019-08-12T02:09:42Z</dcterms:created>
  <dcterms:modified xsi:type="dcterms:W3CDTF">2019-08-19T16:43:16Z</dcterms:modified>
</cp:coreProperties>
</file>