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4260-A709-4540-8E33-945501C2906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9B0C-A361-E14E-BBD5-4E0FEACDB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3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59B0C-A361-E14E-BBD5-4E0FEACDBEB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5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5166-784C-C74B-B9C9-C238C192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82C5-202E-5843-8315-62EA1C74D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44F1-30E1-C64D-AC01-63CC270B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AD24-F82F-D541-A6B9-BE7FD32B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934A-D64C-B043-80CE-B0C51F13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DCB6-56C5-224D-B657-339EAF4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2A5F-BB5B-F841-8119-6F12D2AAD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4896-FAB5-0245-9EDE-B3CC60E2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E293-D8FD-514E-A4C4-1E43E84A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4400-B9E3-1749-B983-2AE8C3AB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1BA7D-8B74-944A-B44A-0CFB6775D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E6D2-82FB-C14B-8F61-C132F2AA8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F613-AAFD-344C-AF75-39C3C404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AE25-B264-7C4B-A66D-2F66619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0D4E-B87A-B341-8EBB-0B06A83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9CBA-DDA6-CA4A-992F-B9372E4C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FA21-E918-3D4A-98D4-AF8B71D7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B5F0-8660-E34B-A7C7-218CC16A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854C-AD41-B842-B1C1-18019697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C1D3-D219-7041-9DE7-CBFA91CB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9FA5-D3DA-0E48-9198-A4535C88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F80E-36E7-0545-AF3B-F66B51DD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BE2-CBB9-8B4E-B12A-D0F0F3DC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5AB6-9D97-B840-9F70-E82D12DA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5C63-475A-9A41-B9E4-A2FABFBE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677A-F1EF-BE4F-B121-4E807FA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ABF2-1BF6-BD42-A019-5AA57A98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5F1E9-6EF4-304B-B983-A33B09EC2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E243-7883-D440-8630-455B9FB6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2A387-AD89-1A48-A9BC-167E5A04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D30A-4D23-1743-A14F-4E40885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5138-6409-6340-A716-B66CA71B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5216-D1D7-2442-BA1D-C510A709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7AA9-AD19-584E-B10C-E0A38082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1BF5-5EDB-4B44-9CFC-83DD63A01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9C2E-6816-434E-84F5-99DDD2CA6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8E531-2AF9-BA45-A096-AD241A08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8A7B2-BD2C-2E4A-B50A-DE7B397D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59000-2C10-3043-9D6E-0E57D780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0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261A-A710-E642-9154-2826697D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170FC-DC8D-2140-B72E-89228785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9A416-4D03-A24D-9B32-E59BE360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23287-1C04-F849-B8D5-D43C19BA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B68A1-27E8-2E4A-8128-23CDC2EE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1B7EC-C5BA-E042-B280-0BB1D858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51962-473F-254F-9D60-D428783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43DB-B7B6-454C-98FD-730CC530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4195-1205-464F-BA0E-0B3894F7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7D80-3942-5346-A85A-BBA44477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DE5C3-7514-2341-BA69-E8A648CB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46C5-2592-6F46-B998-E639DBA3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63F30-E851-AB42-A62E-7D208574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0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4C58-980E-A647-8CE0-4BD1934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77191-9733-D542-8E6D-EF84266EE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0F1B-5D9D-8144-BB0D-10A4DADF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D416B-44E1-BE4C-B1EA-4A6A4914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3021-FB1C-4949-87C6-55D7D32E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9734-B357-0F49-9DFB-366C069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66A3-54A5-FC4B-8F06-A3BE6077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93CC-E5CE-ED47-A898-4473E071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65A9-F798-3344-879F-67A8D7D81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AB37-38A7-0A4E-BBF9-D7BC81B61ECC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4618-1084-134D-9982-C9D950A9E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2188-7C47-B947-B152-447E984DF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AC31-9C41-F34F-806A-B38FD6B22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4570-0175-284F-977B-C74EC135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02038"/>
          </a:xfrm>
        </p:spPr>
        <p:txBody>
          <a:bodyPr>
            <a:normAutofit/>
          </a:bodyPr>
          <a:lstStyle/>
          <a:p>
            <a:r>
              <a:rPr lang="ru-RU" sz="4400" dirty="0"/>
              <a:t>Решение задачи прогноза</a:t>
            </a:r>
            <a:br>
              <a:rPr lang="ru-RU" sz="4400" dirty="0"/>
            </a:br>
            <a:r>
              <a:rPr lang="ru-RU" sz="4400" dirty="0"/>
              <a:t>урожайности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4574-BC1B-9D4F-8F11-5C17C55A2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20789"/>
            <a:ext cx="9144000" cy="8410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Хрусталев Алексей</a:t>
            </a:r>
          </a:p>
          <a:p>
            <a:r>
              <a:rPr lang="ru-RU" dirty="0"/>
              <a:t>Москва, 2019г. </a:t>
            </a:r>
          </a:p>
        </p:txBody>
      </p:sp>
    </p:spTree>
    <p:extLst>
      <p:ext uri="{BB962C8B-B14F-4D97-AF65-F5344CB8AC3E}">
        <p14:creationId xmlns:p14="http://schemas.microsoft.com/office/powerpoint/2010/main" val="348280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F53A-4513-D94E-9186-C7F407A7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49F0-8C8C-684D-8C00-1802FDAB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Данная задача была сведена к задаче прогноза урожайности риса в Индии. В качестве параметров были выбраны: </a:t>
            </a:r>
          </a:p>
          <a:p>
            <a:r>
              <a:rPr lang="ru-RU" dirty="0"/>
              <a:t>Количество выпавших осадков </a:t>
            </a:r>
          </a:p>
          <a:p>
            <a:r>
              <a:rPr lang="ru-RU" dirty="0"/>
              <a:t>Количество деревенских жителей </a:t>
            </a:r>
          </a:p>
          <a:p>
            <a:r>
              <a:rPr lang="ru-RU" dirty="0"/>
              <a:t>Количество городских жителей </a:t>
            </a:r>
          </a:p>
          <a:p>
            <a:r>
              <a:rPr lang="ru-RU" dirty="0"/>
              <a:t>Количество вспаханных земель </a:t>
            </a:r>
          </a:p>
          <a:p>
            <a:r>
              <a:rPr lang="ru-RU" dirty="0"/>
              <a:t>Популяция козлов</a:t>
            </a:r>
          </a:p>
          <a:p>
            <a:r>
              <a:rPr lang="ru-RU" dirty="0"/>
              <a:t>Среднегодовая температура</a:t>
            </a:r>
          </a:p>
          <a:p>
            <a:r>
              <a:rPr lang="ru-RU" dirty="0"/>
              <a:t>Количество ввезенных в Индию пестицидов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8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F96C-FBE7-044B-8924-016B831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 err="1"/>
              <a:t>dataset’a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CF35-B556-AE4C-8957-DE802E12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 сформирован </a:t>
            </a:r>
            <a:r>
              <a:rPr lang="en-US" dirty="0"/>
              <a:t>dataset, </a:t>
            </a:r>
            <a:r>
              <a:rPr lang="ru-RU" dirty="0"/>
              <a:t>учитывая выбранные параметры. Данный </a:t>
            </a:r>
            <a:r>
              <a:rPr lang="en-US" dirty="0"/>
              <a:t>dataset </a:t>
            </a:r>
            <a:r>
              <a:rPr lang="ru-RU" dirty="0"/>
              <a:t>охватывает производство риса в Индии в периоде с 1961 года по 2016 год.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0683A-B65D-6B43-ACA4-BFA6A5A4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0" y="3429000"/>
            <a:ext cx="87757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3144D-543D-9F44-AC57-BDF6DF73FCF0}"/>
              </a:ext>
            </a:extLst>
          </p:cNvPr>
          <p:cNvSpPr txBox="1"/>
          <p:nvPr/>
        </p:nvSpPr>
        <p:spPr>
          <a:xfrm>
            <a:off x="4729760" y="5992297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1: Фрагмент </a:t>
            </a:r>
            <a:r>
              <a:rPr lang="en-US" dirty="0" err="1"/>
              <a:t>dataset’a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7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1089-6F05-4347-9BC0-C217C0A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3581-1311-9A42-81B9-73C3560E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 выявлены наиболее важные признаки, использующиеся для формирования прогноза с помощью линейной регрессии:</a:t>
            </a:r>
          </a:p>
          <a:p>
            <a:r>
              <a:rPr lang="en-US" dirty="0"/>
              <a:t>Arable land </a:t>
            </a:r>
            <a:endParaRPr lang="ru-RU" dirty="0"/>
          </a:p>
          <a:p>
            <a:r>
              <a:rPr lang="en-US" dirty="0"/>
              <a:t>Goats</a:t>
            </a:r>
          </a:p>
          <a:p>
            <a:pPr marL="0" indent="0">
              <a:buNone/>
            </a:pPr>
            <a:r>
              <a:rPr lang="ru-RU" dirty="0"/>
              <a:t>Максимальное влияние данные признаки оказывали в: </a:t>
            </a:r>
          </a:p>
          <a:p>
            <a:r>
              <a:rPr lang="en-US" dirty="0"/>
              <a:t>Arable land: 1965 </a:t>
            </a:r>
            <a:r>
              <a:rPr lang="ru-RU" dirty="0"/>
              <a:t>и 2015 гг. </a:t>
            </a:r>
          </a:p>
          <a:p>
            <a:r>
              <a:rPr lang="en-US" dirty="0"/>
              <a:t>Goats: 1963, 1964, 1967-1969, 1971-1972, 1977-1981, 1984-1987, 1989, 1991-2006, 2013-2014 </a:t>
            </a:r>
            <a:r>
              <a:rPr lang="ru-RU" dirty="0"/>
              <a:t>гг.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4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C5E0-BEA0-1C45-8540-43981D2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3063F-0D09-F941-BF41-5CFFC6FE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Был посчитан коэффициент детерминации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: 0.916 </a:t>
                </a:r>
              </a:p>
              <a:p>
                <a:pPr marL="0" indent="0">
                  <a:buNone/>
                </a:pPr>
                <a:r>
                  <a:rPr lang="ru-RU" dirty="0"/>
                  <a:t>Была посчитана </a:t>
                </a:r>
                <a:r>
                  <a:rPr lang="en-US" dirty="0"/>
                  <a:t>m</a:t>
                </a:r>
                <a:r>
                  <a:rPr lang="en" dirty="0" err="1"/>
                  <a:t>ean</a:t>
                </a:r>
                <a:r>
                  <a:rPr lang="en" dirty="0"/>
                  <a:t> absolute error regression loss</a:t>
                </a:r>
                <a:r>
                  <a:rPr lang="en-US" dirty="0"/>
                  <a:t>: </a:t>
                </a:r>
                <a:r>
                  <a:rPr lang="ru-RU" dirty="0"/>
                  <a:t>-809.14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3063F-0D09-F941-BF41-5CFFC6FE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6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160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Решение задачи прогноза урожайности</vt:lpstr>
      <vt:lpstr>Параметры </vt:lpstr>
      <vt:lpstr>Формирование dataset’a</vt:lpstr>
      <vt:lpstr>Feature importance</vt:lpstr>
      <vt:lpstr>Оценка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прогноза урожайности</dc:title>
  <dc:creator>Microsoft Office User</dc:creator>
  <cp:lastModifiedBy>Microsoft Office User</cp:lastModifiedBy>
  <cp:revision>6</cp:revision>
  <dcterms:created xsi:type="dcterms:W3CDTF">2019-02-20T14:12:12Z</dcterms:created>
  <dcterms:modified xsi:type="dcterms:W3CDTF">2019-02-20T18:20:19Z</dcterms:modified>
</cp:coreProperties>
</file>