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Old Standard TT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ccb1a1c4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ccb1a1c4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ccb1a1c46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ccb1a1c46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ccb1a1c4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ccb1a1c4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ccb1a1c4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ccb1a1c4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ccb1a1c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ccb1a1c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ccb1a1c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ccb1a1c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ccb1a1c4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ccb1a1c4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ccb1a1c4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ccb1a1c4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ccb1a1c4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ccb1a1c4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ccb1a1c4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ccb1a1c4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ccb1a1c4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ccb1a1c4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ccb1a1c4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ccb1a1c4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Exoplanets Project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Zachary Cohen, Dechong Wang, John Wright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transit method is an efficient way to locate exoplanets, while also determining other data such as the planet’s size.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observed data of the planet, HD 209458 b, it is possible to </a:t>
            </a:r>
            <a:r>
              <a:rPr lang="en"/>
              <a:t>determine</a:t>
            </a:r>
            <a:r>
              <a:rPr lang="en"/>
              <a:t> the flux dip visually, representing the amount of light blocked by the planet over a set interval.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box model is not perfect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planet we observed probably had a radius about 12% of that of its sun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85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https://exoplanetarchive.ipac.caltech.edu/overview/HD209458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Statement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AI was used to generate posterior predictive plots, but not otherwise.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 Statement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Individual Contributions: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John Wright used his code to complete the “Motivation”, “Methods”, and “Results” slides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Dechong Wang wrote the “References” slide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Zachary Cohen wrote the “Conclusion”, “AI Statement”, “Contribution Statement”, and “References” slides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can we learn about planets orbiting other stars?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 estimate exoplanet sizes by analyzing </a:t>
            </a:r>
            <a:r>
              <a:rPr lang="en"/>
              <a:t>fluctuations</a:t>
            </a:r>
            <a:r>
              <a:rPr lang="en"/>
              <a:t> in light levels of their stars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is called the </a:t>
            </a:r>
            <a:r>
              <a:rPr b="1" lang="en"/>
              <a:t>transit method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</a:t>
            </a:r>
            <a:r>
              <a:rPr lang="en"/>
              <a:t>want</a:t>
            </a:r>
            <a:r>
              <a:rPr lang="en"/>
              <a:t> to apply this method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Star: </a:t>
            </a:r>
            <a:r>
              <a:rPr lang="en"/>
              <a:t>HD209458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Brightness data from NASA exoplanets archive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776" y="1965126"/>
            <a:ext cx="3768425" cy="28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Fit a box model: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Using Bayesian methods. 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150" y="1831100"/>
            <a:ext cx="3330129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estimate of delta then allows us to estimate the size of the planet via the equation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250" y="2200275"/>
            <a:ext cx="2317875" cy="113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8603" y="146975"/>
            <a:ext cx="5191351" cy="37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111950" y="1182650"/>
            <a:ext cx="40308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Posterior means (approximate)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delta : 0.014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t_0: 3.1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tau : 2.7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(sqrt(delta) approx 0.12)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Model using posterior mean estimates. 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2" y="1639025"/>
            <a:ext cx="5095800" cy="319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235500" y="1171600"/>
            <a:ext cx="2746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model might look better visually, but it has a reduced chi-squared statistic of about twice the previous model (2.3 vs 1.1)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3963" y="164450"/>
            <a:ext cx="564832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</a:t>
            </a:r>
            <a:r>
              <a:rPr lang="en"/>
              <a:t>Posterior</a:t>
            </a:r>
            <a:r>
              <a:rPr lang="en"/>
              <a:t> Predictive Distribution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600" y="993725"/>
            <a:ext cx="6124501" cy="38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