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488" y="-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CBC2-3611-4A83-872C-8EAB200768E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A610-A390-49AB-9D08-4E2D6F079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4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CBC2-3611-4A83-872C-8EAB200768E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A610-A390-49AB-9D08-4E2D6F079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5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CBC2-3611-4A83-872C-8EAB200768E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A610-A390-49AB-9D08-4E2D6F079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CBC2-3611-4A83-872C-8EAB200768E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A610-A390-49AB-9D08-4E2D6F079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4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CBC2-3611-4A83-872C-8EAB200768E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A610-A390-49AB-9D08-4E2D6F079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95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CBC2-3611-4A83-872C-8EAB200768E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A610-A390-49AB-9D08-4E2D6F079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3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CBC2-3611-4A83-872C-8EAB200768E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A610-A390-49AB-9D08-4E2D6F079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CBC2-3611-4A83-872C-8EAB200768E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A610-A390-49AB-9D08-4E2D6F079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0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CBC2-3611-4A83-872C-8EAB200768E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A610-A390-49AB-9D08-4E2D6F079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7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CBC2-3611-4A83-872C-8EAB200768E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A610-A390-49AB-9D08-4E2D6F079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3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CBC2-3611-4A83-872C-8EAB200768E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A610-A390-49AB-9D08-4E2D6F079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9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CBC2-3611-4A83-872C-8EAB200768E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A610-A390-49AB-9D08-4E2D6F079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3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99" y="2641600"/>
            <a:ext cx="2114669" cy="212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王弱受</dc:creator>
  <cp:lastModifiedBy>王弱受</cp:lastModifiedBy>
  <cp:revision>4</cp:revision>
  <dcterms:created xsi:type="dcterms:W3CDTF">2018-04-10T17:06:35Z</dcterms:created>
  <dcterms:modified xsi:type="dcterms:W3CDTF">2018-04-10T17:50:17Z</dcterms:modified>
</cp:coreProperties>
</file>