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Old Standard TT"/>
      <p:regular r:id="rId46"/>
      <p:bold r:id="rId47"/>
      <p: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ldStandardTT-italic.fntdata"/><Relationship Id="rId25" Type="http://schemas.openxmlformats.org/officeDocument/2006/relationships/slide" Target="slides/slide20.xml"/><Relationship Id="rId47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6b99d2bf1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6b99d2bf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b99d2bf1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6b99d2bf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b99d2bf1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6b99d2bf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b99d2bf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6b99d2bf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b99d2bf1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b99d2bf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6b99d2bf1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6b99d2bf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66f21b67f_3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66f21b67f_3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66f21b67f_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66f21b67f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6b99d2bf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6b99d2bf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6b99d2bf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6b99d2bf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69e30220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69e3022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6b99d2bf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6b99d2bf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6b99d2bf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6b99d2bf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6b50944fa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6b50944fa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6b99d2bf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6b99d2bf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6b99d2bf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6b99d2bf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69e30220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69e30220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b50944fa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6b50944fa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6b99d2bf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6b99d2bf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b99d2bf1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b99d2bf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6b99d2bf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6b99d2b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6b99d2bf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6b99d2bf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69e30220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69e30220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6b50944fa_5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6b50944fa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6b99d2bf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6b99d2bf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6b50944fa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6b50944fa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6b99d2bf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6b99d2bf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6b99d2bf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6b99d2bf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6b99d2bf1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26b99d2bf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6b99d2bf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6b99d2bf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b99d2bf1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b99d2b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b99d2bf1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b99d2bf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b99d2bf1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6b99d2bf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b99d2bf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b99d2bf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SwIRL-Shared-Space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Junjie Wang, Yupeng Hou,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Tianyi Liu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Jinhao Pan,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Junyu Guo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Tools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Frontend, backend, database and test.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Frontend: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html/css/js/Bootstrap/jQuery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Backend: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Django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Database: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Test: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Django.test + Coverage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Tools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Frontend, backend, database and test.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Frontend: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html/css/js/Bootstrap/jQuery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Backend: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Django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Database: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PostgreSQL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Test: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Django.test + Coverage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Tools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Frontend, backend, database and test.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Frontend: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html/css/js/Bootstrap/jQuery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Backend: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Django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Database: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PostgreSQL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Test: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Django.test + Coverage 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Testing and CI/CD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Github Action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run tests automatically after branch update.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Codecov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used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to collect all testing report during the development.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21420" l="0" r="0" t="0"/>
          <a:stretch/>
        </p:blipFill>
        <p:spPr>
          <a:xfrm>
            <a:off x="4715275" y="218875"/>
            <a:ext cx="4190024" cy="4141994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-1598" l="0" r="0" t="84013"/>
          <a:stretch/>
        </p:blipFill>
        <p:spPr>
          <a:xfrm>
            <a:off x="455000" y="3220725"/>
            <a:ext cx="6094151" cy="134815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Framework - MVC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6609100" y="445025"/>
            <a:ext cx="2175600" cy="36813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Framework - MVC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6368950" y="4587888"/>
            <a:ext cx="265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reservation/models.py</a:t>
            </a:r>
            <a:endParaRPr sz="1800"/>
          </a:p>
        </p:txBody>
      </p:sp>
      <p:sp>
        <p:nvSpPr>
          <p:cNvPr id="154" name="Google Shape;154;p27"/>
          <p:cNvSpPr txBox="1"/>
          <p:nvPr/>
        </p:nvSpPr>
        <p:spPr>
          <a:xfrm>
            <a:off x="89250" y="2933125"/>
            <a:ext cx="18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templates/*.html</a:t>
            </a:r>
            <a:endParaRPr sz="1800"/>
          </a:p>
        </p:txBody>
      </p:sp>
      <p:sp>
        <p:nvSpPr>
          <p:cNvPr id="155" name="Google Shape;155;p27"/>
          <p:cNvSpPr/>
          <p:nvPr/>
        </p:nvSpPr>
        <p:spPr>
          <a:xfrm>
            <a:off x="311700" y="2084275"/>
            <a:ext cx="885000" cy="61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View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2697213" y="4587900"/>
            <a:ext cx="251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reservation/views.py</a:t>
            </a:r>
            <a:endParaRPr sz="1800"/>
          </a:p>
        </p:txBody>
      </p:sp>
      <p:sp>
        <p:nvSpPr>
          <p:cNvPr id="157" name="Google Shape;157;p27"/>
          <p:cNvSpPr/>
          <p:nvPr/>
        </p:nvSpPr>
        <p:spPr>
          <a:xfrm>
            <a:off x="3254313" y="4126200"/>
            <a:ext cx="1398300" cy="4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Controller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297913" y="1058225"/>
            <a:ext cx="3311100" cy="29076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1426000" y="2203525"/>
            <a:ext cx="642600" cy="37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 rot="10800000">
            <a:off x="5787763" y="2203525"/>
            <a:ext cx="642600" cy="37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6997738" y="4206975"/>
            <a:ext cx="1398300" cy="4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Model</a:t>
            </a:r>
            <a:endParaRPr b="1" sz="1800">
              <a:solidFill>
                <a:schemeClr val="dk1"/>
              </a:solidFill>
            </a:endParaRPr>
          </a:p>
        </p:txBody>
      </p:sp>
      <p:grpSp>
        <p:nvGrpSpPr>
          <p:cNvPr id="162" name="Google Shape;162;p27"/>
          <p:cNvGrpSpPr/>
          <p:nvPr/>
        </p:nvGrpSpPr>
        <p:grpSpPr>
          <a:xfrm>
            <a:off x="2486613" y="1185775"/>
            <a:ext cx="2933700" cy="2624100"/>
            <a:chOff x="2935150" y="1185775"/>
            <a:chExt cx="2933700" cy="2624100"/>
          </a:xfrm>
        </p:grpSpPr>
        <p:sp>
          <p:nvSpPr>
            <p:cNvPr id="163" name="Google Shape;163;p27"/>
            <p:cNvSpPr/>
            <p:nvPr/>
          </p:nvSpPr>
          <p:spPr>
            <a:xfrm>
              <a:off x="2935150" y="1185775"/>
              <a:ext cx="2933700" cy="555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User Manager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2935150" y="1868938"/>
              <a:ext cx="2933700" cy="555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Reservation Manager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2935150" y="2552125"/>
              <a:ext cx="2933700" cy="555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Team Manager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2935150" y="3254275"/>
              <a:ext cx="2933700" cy="555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Training Manager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67" name="Google Shape;167;p27"/>
          <p:cNvSpPr/>
          <p:nvPr/>
        </p:nvSpPr>
        <p:spPr>
          <a:xfrm>
            <a:off x="6731950" y="528925"/>
            <a:ext cx="1929900" cy="37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Reservation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31950" y="1043925"/>
            <a:ext cx="1929900" cy="37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User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6731950" y="1528413"/>
            <a:ext cx="1929900" cy="37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Zone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6731950" y="2043413"/>
            <a:ext cx="1929900" cy="37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Team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6731950" y="2558413"/>
            <a:ext cx="1929900" cy="37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TeamMember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6731950" y="3073413"/>
            <a:ext cx="1929900" cy="37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Training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6731950" y="3588400"/>
            <a:ext cx="1929900" cy="37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…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8"/>
          <p:cNvGrpSpPr/>
          <p:nvPr/>
        </p:nvGrpSpPr>
        <p:grpSpPr>
          <a:xfrm>
            <a:off x="2297913" y="1058225"/>
            <a:ext cx="3311100" cy="2907600"/>
            <a:chOff x="2746450" y="1058225"/>
            <a:chExt cx="3311100" cy="2907600"/>
          </a:xfrm>
        </p:grpSpPr>
        <p:sp>
          <p:nvSpPr>
            <p:cNvPr id="179" name="Google Shape;179;p28"/>
            <p:cNvSpPr/>
            <p:nvPr/>
          </p:nvSpPr>
          <p:spPr>
            <a:xfrm>
              <a:off x="2746450" y="1058225"/>
              <a:ext cx="3311100" cy="29076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2935150" y="1185775"/>
              <a:ext cx="2933700" cy="555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User Manager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2935150" y="1868938"/>
              <a:ext cx="2933700" cy="555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Reservation Manager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2935150" y="2552125"/>
              <a:ext cx="2933700" cy="555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Team Manager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935150" y="3254275"/>
              <a:ext cx="2933700" cy="555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Training Manager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84" name="Google Shape;184;p28"/>
          <p:cNvSpPr/>
          <p:nvPr/>
        </p:nvSpPr>
        <p:spPr>
          <a:xfrm>
            <a:off x="6609100" y="445025"/>
            <a:ext cx="2175600" cy="36813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Framework - MVC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368950" y="4587888"/>
            <a:ext cx="265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reservation/models.py</a:t>
            </a:r>
            <a:endParaRPr sz="1800"/>
          </a:p>
        </p:txBody>
      </p:sp>
      <p:sp>
        <p:nvSpPr>
          <p:cNvPr id="187" name="Google Shape;187;p28"/>
          <p:cNvSpPr txBox="1"/>
          <p:nvPr/>
        </p:nvSpPr>
        <p:spPr>
          <a:xfrm>
            <a:off x="89250" y="2933125"/>
            <a:ext cx="18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templates/*.html</a:t>
            </a:r>
            <a:endParaRPr sz="1800"/>
          </a:p>
        </p:txBody>
      </p:sp>
      <p:sp>
        <p:nvSpPr>
          <p:cNvPr id="188" name="Google Shape;188;p28"/>
          <p:cNvSpPr/>
          <p:nvPr/>
        </p:nvSpPr>
        <p:spPr>
          <a:xfrm>
            <a:off x="311700" y="2084275"/>
            <a:ext cx="885000" cy="61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View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2697213" y="4587900"/>
            <a:ext cx="251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reservation/views.py</a:t>
            </a:r>
            <a:endParaRPr sz="1800"/>
          </a:p>
        </p:txBody>
      </p:sp>
      <p:sp>
        <p:nvSpPr>
          <p:cNvPr id="190" name="Google Shape;190;p28"/>
          <p:cNvSpPr/>
          <p:nvPr/>
        </p:nvSpPr>
        <p:spPr>
          <a:xfrm>
            <a:off x="3254313" y="4126200"/>
            <a:ext cx="1398300" cy="4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Controller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1426000" y="2203525"/>
            <a:ext cx="642600" cy="37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 rot="10800000">
            <a:off x="5787763" y="2203525"/>
            <a:ext cx="642600" cy="37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6731950" y="528925"/>
            <a:ext cx="1929900" cy="37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Reservation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6731950" y="1043925"/>
            <a:ext cx="1929900" cy="37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6731950" y="1528413"/>
            <a:ext cx="1929900" cy="37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Zone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6731950" y="2043413"/>
            <a:ext cx="1929900" cy="37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Team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6731950" y="2558413"/>
            <a:ext cx="1929900" cy="37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TeamMember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6731950" y="3073413"/>
            <a:ext cx="1929900" cy="37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Training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6731950" y="3588400"/>
            <a:ext cx="1929900" cy="37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…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6997738" y="4206975"/>
            <a:ext cx="1398300" cy="4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Model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Features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Log In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725" y="1460176"/>
            <a:ext cx="2914368" cy="3023762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Log In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725" y="1460176"/>
            <a:ext cx="2914368" cy="3023762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" name="Google Shape;218;p31"/>
          <p:cNvSpPr/>
          <p:nvPr/>
        </p:nvSpPr>
        <p:spPr>
          <a:xfrm>
            <a:off x="5284175" y="2887575"/>
            <a:ext cx="2639100" cy="758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Google sign-in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5284175" y="1937625"/>
            <a:ext cx="2639100" cy="758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Username + password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20" name="Google Shape;220;p31"/>
          <p:cNvCxnSpPr>
            <a:stCxn id="221" idx="3"/>
            <a:endCxn id="219" idx="1"/>
          </p:cNvCxnSpPr>
          <p:nvPr/>
        </p:nvCxnSpPr>
        <p:spPr>
          <a:xfrm flipH="1" rot="10800000">
            <a:off x="3820000" y="2316900"/>
            <a:ext cx="1464300" cy="60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1"/>
          <p:cNvCxnSpPr>
            <a:endCxn id="218" idx="1"/>
          </p:cNvCxnSpPr>
          <p:nvPr/>
        </p:nvCxnSpPr>
        <p:spPr>
          <a:xfrm flipH="1" rot="10800000">
            <a:off x="3334175" y="3266775"/>
            <a:ext cx="1950000" cy="920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1" name="Google Shape;221;p31"/>
          <p:cNvSpPr/>
          <p:nvPr/>
        </p:nvSpPr>
        <p:spPr>
          <a:xfrm>
            <a:off x="1535800" y="1896900"/>
            <a:ext cx="2284200" cy="960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About the Project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Log In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725" y="1460176"/>
            <a:ext cx="2914368" cy="3023762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32"/>
          <p:cNvSpPr/>
          <p:nvPr/>
        </p:nvSpPr>
        <p:spPr>
          <a:xfrm>
            <a:off x="5284175" y="2887575"/>
            <a:ext cx="2639100" cy="758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Google sign-in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5284175" y="1937625"/>
            <a:ext cx="2639100" cy="758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Username + password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31" name="Google Shape;231;p32"/>
          <p:cNvCxnSpPr>
            <a:stCxn id="232" idx="3"/>
            <a:endCxn id="230" idx="1"/>
          </p:cNvCxnSpPr>
          <p:nvPr/>
        </p:nvCxnSpPr>
        <p:spPr>
          <a:xfrm flipH="1" rot="10800000">
            <a:off x="3820000" y="2316900"/>
            <a:ext cx="1464300" cy="60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2"/>
          <p:cNvCxnSpPr>
            <a:endCxn id="229" idx="1"/>
          </p:cNvCxnSpPr>
          <p:nvPr/>
        </p:nvCxnSpPr>
        <p:spPr>
          <a:xfrm flipH="1" rot="10800000">
            <a:off x="3334175" y="3266775"/>
            <a:ext cx="1950000" cy="920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2" name="Google Shape;232;p32"/>
          <p:cNvSpPr/>
          <p:nvPr/>
        </p:nvSpPr>
        <p:spPr>
          <a:xfrm>
            <a:off x="1535800" y="1896900"/>
            <a:ext cx="2284200" cy="960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463" y="3988352"/>
            <a:ext cx="1011200" cy="7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9900" y="3988350"/>
            <a:ext cx="758400" cy="7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Reservation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27536" l="0" r="0" t="0"/>
          <a:stretch/>
        </p:blipFill>
        <p:spPr>
          <a:xfrm>
            <a:off x="4905250" y="1250800"/>
            <a:ext cx="3947250" cy="257703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Reservation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 rotWithShape="1">
          <a:blip r:embed="rId4">
            <a:alphaModFix/>
          </a:blip>
          <a:srcRect b="63333" l="0" r="0" t="0"/>
          <a:stretch/>
        </p:blipFill>
        <p:spPr>
          <a:xfrm>
            <a:off x="1008000" y="1833225"/>
            <a:ext cx="3330000" cy="28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/>
          <p:nvPr/>
        </p:nvSpPr>
        <p:spPr>
          <a:xfrm>
            <a:off x="4478800" y="4280325"/>
            <a:ext cx="2639100" cy="3591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Draggable event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49" name="Google Shape;249;p34"/>
          <p:cNvCxnSpPr>
            <a:stCxn id="250" idx="3"/>
          </p:cNvCxnSpPr>
          <p:nvPr/>
        </p:nvCxnSpPr>
        <p:spPr>
          <a:xfrm flipH="1" rot="10800000">
            <a:off x="4172250" y="3409025"/>
            <a:ext cx="1389600" cy="144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0" name="Google Shape;250;p34"/>
          <p:cNvSpPr/>
          <p:nvPr/>
        </p:nvSpPr>
        <p:spPr>
          <a:xfrm>
            <a:off x="1173750" y="2468375"/>
            <a:ext cx="2998500" cy="21711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/>
          <p:nvPr/>
        </p:nvSpPr>
        <p:spPr>
          <a:xfrm flipH="1" rot="10800000">
            <a:off x="7785250" y="1537775"/>
            <a:ext cx="980700" cy="4524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4"/>
          <p:cNvCxnSpPr>
            <a:stCxn id="253" idx="0"/>
            <a:endCxn id="251" idx="2"/>
          </p:cNvCxnSpPr>
          <p:nvPr/>
        </p:nvCxnSpPr>
        <p:spPr>
          <a:xfrm>
            <a:off x="7368300" y="746075"/>
            <a:ext cx="907200" cy="7917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3" name="Google Shape;253;p34"/>
          <p:cNvSpPr/>
          <p:nvPr/>
        </p:nvSpPr>
        <p:spPr>
          <a:xfrm>
            <a:off x="5970600" y="746075"/>
            <a:ext cx="2795400" cy="359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Switch time range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594475" y="1250800"/>
            <a:ext cx="386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FullCalendar</a:t>
            </a:r>
            <a:endParaRPr b="1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Reservation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594475" y="1250800"/>
            <a:ext cx="790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</a:rPr>
              <a:t>Create / delete</a:t>
            </a:r>
            <a:r>
              <a:rPr b="1" lang="en" sz="1800"/>
              <a:t> / view reservations. </a:t>
            </a:r>
            <a:r>
              <a:rPr b="1" lang="en" sz="1800">
                <a:solidFill>
                  <a:schemeClr val="accent5"/>
                </a:solidFill>
              </a:rPr>
              <a:t>(super users and team leaders)</a:t>
            </a:r>
            <a:endParaRPr b="1" sz="1800">
              <a:solidFill>
                <a:schemeClr val="accent5"/>
              </a:solidFill>
            </a:endParaRPr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38" y="1822200"/>
            <a:ext cx="9003525" cy="19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Reservation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 b="0" l="0" r="0" t="46740"/>
          <a:stretch/>
        </p:blipFill>
        <p:spPr>
          <a:xfrm>
            <a:off x="2905875" y="846953"/>
            <a:ext cx="3332250" cy="4079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36"/>
          <p:cNvCxnSpPr>
            <a:stCxn id="269" idx="0"/>
            <a:endCxn id="270" idx="1"/>
          </p:cNvCxnSpPr>
          <p:nvPr/>
        </p:nvCxnSpPr>
        <p:spPr>
          <a:xfrm flipH="1" rot="10800000">
            <a:off x="1623100" y="1903650"/>
            <a:ext cx="1469400" cy="1308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9" name="Google Shape;269;p36"/>
          <p:cNvSpPr/>
          <p:nvPr/>
        </p:nvSpPr>
        <p:spPr>
          <a:xfrm>
            <a:off x="699400" y="3211950"/>
            <a:ext cx="1847400" cy="1014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Sync </a:t>
            </a:r>
            <a:r>
              <a:rPr lang="en" sz="1800">
                <a:solidFill>
                  <a:schemeClr val="lt1"/>
                </a:solidFill>
              </a:rPr>
              <a:t>with</a:t>
            </a:r>
            <a:r>
              <a:rPr lang="en" sz="1800">
                <a:solidFill>
                  <a:schemeClr val="lt1"/>
                </a:solidFill>
              </a:rPr>
              <a:t> Google Calendar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092400" y="1783000"/>
            <a:ext cx="1356600" cy="2412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6"/>
          <p:cNvSpPr/>
          <p:nvPr/>
        </p:nvSpPr>
        <p:spPr>
          <a:xfrm>
            <a:off x="4479775" y="1783000"/>
            <a:ext cx="1141800" cy="2412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36"/>
          <p:cNvCxnSpPr>
            <a:stCxn id="271" idx="3"/>
            <a:endCxn id="273" idx="1"/>
          </p:cNvCxnSpPr>
          <p:nvPr/>
        </p:nvCxnSpPr>
        <p:spPr>
          <a:xfrm>
            <a:off x="5621575" y="1903600"/>
            <a:ext cx="10734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273" name="Google Shape;273;p36"/>
          <p:cNvSpPr/>
          <p:nvPr/>
        </p:nvSpPr>
        <p:spPr>
          <a:xfrm>
            <a:off x="6694925" y="1550050"/>
            <a:ext cx="1847400" cy="7071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Send invitation emails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Team Management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00" y="1876349"/>
            <a:ext cx="8140576" cy="260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Team Management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400625" y="1220425"/>
            <a:ext cx="7936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b="1"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1"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Delete / </a:t>
            </a:r>
            <a:r>
              <a:rPr b="1"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Edit </a:t>
            </a:r>
            <a:r>
              <a:rPr b="1"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b="1"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name and leaders. (super users)</a:t>
            </a:r>
            <a:endParaRPr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00" y="1876349"/>
            <a:ext cx="8140576" cy="260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Team Management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311700" y="1220425"/>
            <a:ext cx="8463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dd / remove team members. (super users and the team leader)</a:t>
            </a:r>
            <a:endParaRPr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63" y="1918326"/>
            <a:ext cx="8643875" cy="25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Training Management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311700" y="1220425"/>
            <a:ext cx="7791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50" y="1761550"/>
            <a:ext cx="6342801" cy="30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Training Management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311700" y="1220425"/>
            <a:ext cx="7791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Create / delete training events (super users)</a:t>
            </a:r>
            <a:endParaRPr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50" y="1761550"/>
            <a:ext cx="6342801" cy="30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Scenarios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71675"/>
            <a:ext cx="4381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175" y="1279850"/>
            <a:ext cx="4082125" cy="25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938" y="1638025"/>
            <a:ext cx="6048125" cy="319037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Training Management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311700" y="1220425"/>
            <a:ext cx="7791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View / register training events.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Training Management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3"/>
          <p:cNvSpPr txBox="1"/>
          <p:nvPr>
            <p:ph idx="1" type="body"/>
          </p:nvPr>
        </p:nvSpPr>
        <p:spPr>
          <a:xfrm>
            <a:off x="311700" y="1220425"/>
            <a:ext cx="7791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Publish grades (super users)</a:t>
            </a:r>
            <a:endParaRPr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88" y="1859399"/>
            <a:ext cx="8361425" cy="26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Management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376325" y="1233350"/>
            <a:ext cx="8230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View registered trainings and grades.</a:t>
            </a:r>
            <a:endParaRPr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88" y="1886974"/>
            <a:ext cx="8426024" cy="26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Team &amp; Timeline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Team and timeline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6"/>
          <p:cNvSpPr txBox="1"/>
          <p:nvPr>
            <p:ph idx="1" type="body"/>
          </p:nvPr>
        </p:nvSpPr>
        <p:spPr>
          <a:xfrm>
            <a:off x="311700" y="1171675"/>
            <a:ext cx="3999900" cy="3584100"/>
          </a:xfrm>
          <a:prstGeom prst="rect">
            <a:avLst/>
          </a:prstGeom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Scrum Master: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Junjie Wang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Product Owner: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Yupeng Hou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6"/>
          <p:cNvSpPr txBox="1"/>
          <p:nvPr>
            <p:ph idx="2" type="body"/>
          </p:nvPr>
        </p:nvSpPr>
        <p:spPr>
          <a:xfrm>
            <a:off x="4832400" y="1171675"/>
            <a:ext cx="4192200" cy="3584100"/>
          </a:xfrm>
          <a:prstGeom prst="rect">
            <a:avLst/>
          </a:prstGeom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Team and timeline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7"/>
          <p:cNvSpPr txBox="1"/>
          <p:nvPr>
            <p:ph idx="1" type="body"/>
          </p:nvPr>
        </p:nvSpPr>
        <p:spPr>
          <a:xfrm>
            <a:off x="311700" y="1171675"/>
            <a:ext cx="3999900" cy="3584100"/>
          </a:xfrm>
          <a:prstGeom prst="rect">
            <a:avLst/>
          </a:prstGeom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Scrum Master: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Junjie Wang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Product Owner: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Yupeng Hou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Members: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Junjie Wang, Yupeng Hou, Tianyi Liu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Jinhao Pan, Junyu Guo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7"/>
          <p:cNvSpPr txBox="1"/>
          <p:nvPr>
            <p:ph idx="2" type="body"/>
          </p:nvPr>
        </p:nvSpPr>
        <p:spPr>
          <a:xfrm>
            <a:off x="4832400" y="1171675"/>
            <a:ext cx="4192200" cy="3584100"/>
          </a:xfrm>
          <a:prstGeom prst="rect">
            <a:avLst/>
          </a:prstGeom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Team and timeline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8"/>
          <p:cNvSpPr txBox="1"/>
          <p:nvPr>
            <p:ph idx="1" type="body"/>
          </p:nvPr>
        </p:nvSpPr>
        <p:spPr>
          <a:xfrm>
            <a:off x="311700" y="1171675"/>
            <a:ext cx="3999900" cy="3584100"/>
          </a:xfrm>
          <a:prstGeom prst="rect">
            <a:avLst/>
          </a:prstGeom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Scrum Master: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Junjie Wang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Product Owner: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Yupeng Hou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Members: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Junjie Wang, Yupeng Hou, Tianyi Liu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Jinhao Pan, Junyu Guo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8"/>
          <p:cNvSpPr txBox="1"/>
          <p:nvPr>
            <p:ph idx="2" type="body"/>
          </p:nvPr>
        </p:nvSpPr>
        <p:spPr>
          <a:xfrm>
            <a:off x="4832400" y="1171675"/>
            <a:ext cx="4192200" cy="3584100"/>
          </a:xfrm>
          <a:prstGeom prst="rect">
            <a:avLst/>
          </a:prstGeom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Iteration 1: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reservation management.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Team and timeline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9"/>
          <p:cNvSpPr txBox="1"/>
          <p:nvPr>
            <p:ph idx="1" type="body"/>
          </p:nvPr>
        </p:nvSpPr>
        <p:spPr>
          <a:xfrm>
            <a:off x="311700" y="1171675"/>
            <a:ext cx="3999900" cy="3584100"/>
          </a:xfrm>
          <a:prstGeom prst="rect">
            <a:avLst/>
          </a:prstGeom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Scrum Master: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Junjie Wang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Product Owner: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Yupeng Hou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Members: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Junjie Wang, Yupeng Hou, Tianyi Liu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Jinhao Pan, Junyu Guo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9"/>
          <p:cNvSpPr txBox="1"/>
          <p:nvPr>
            <p:ph idx="2" type="body"/>
          </p:nvPr>
        </p:nvSpPr>
        <p:spPr>
          <a:xfrm>
            <a:off x="4832400" y="1171675"/>
            <a:ext cx="4192200" cy="3584100"/>
          </a:xfrm>
          <a:prstGeom prst="rect">
            <a:avLst/>
          </a:prstGeom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Iteration 1: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reservation management.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Iteration 2: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user and team management.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Team and timeline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0"/>
          <p:cNvSpPr txBox="1"/>
          <p:nvPr>
            <p:ph idx="1" type="body"/>
          </p:nvPr>
        </p:nvSpPr>
        <p:spPr>
          <a:xfrm>
            <a:off x="311700" y="1171675"/>
            <a:ext cx="3999900" cy="3584100"/>
          </a:xfrm>
          <a:prstGeom prst="rect">
            <a:avLst/>
          </a:prstGeom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Scrum Master: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Junjie Wang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Product Owner: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Yupeng Hou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Members: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Junjie Wang, Yupeng Hou, Tianyi Liu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Jinhao Pan, Junyu Guo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0"/>
          <p:cNvSpPr txBox="1"/>
          <p:nvPr>
            <p:ph idx="2" type="body"/>
          </p:nvPr>
        </p:nvSpPr>
        <p:spPr>
          <a:xfrm>
            <a:off x="4832400" y="1171675"/>
            <a:ext cx="4192200" cy="3584100"/>
          </a:xfrm>
          <a:prstGeom prst="rect">
            <a:avLst/>
          </a:prstGeom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Iteration 1: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reservation management.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Iteration 2: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user and team management.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Iteration 3: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training management and testing.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Team and timeline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1"/>
          <p:cNvSpPr txBox="1"/>
          <p:nvPr>
            <p:ph idx="1" type="body"/>
          </p:nvPr>
        </p:nvSpPr>
        <p:spPr>
          <a:xfrm>
            <a:off x="311700" y="1171675"/>
            <a:ext cx="3999900" cy="3584100"/>
          </a:xfrm>
          <a:prstGeom prst="rect">
            <a:avLst/>
          </a:prstGeom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Scrum Master: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Junjie Wang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Product Owner: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Yupeng Hou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Members: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Junjie Wang, Yupeng Hou, Tianyi Liu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Jinhao Pan, Junyu Guo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1"/>
          <p:cNvSpPr txBox="1"/>
          <p:nvPr>
            <p:ph idx="2" type="body"/>
          </p:nvPr>
        </p:nvSpPr>
        <p:spPr>
          <a:xfrm>
            <a:off x="4832400" y="1171675"/>
            <a:ext cx="4192200" cy="3584100"/>
          </a:xfrm>
          <a:prstGeom prst="rect">
            <a:avLst/>
          </a:prstGeom>
          <a:ln cap="flat" cmpd="sng" w="285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Iteration 1: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reservation management.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Iteration 2: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user and team management.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Iteration 3: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training management and testing.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Iteration 4: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support Google Calendar, bug fix.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Scenarios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75"/>
            <a:ext cx="4381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600"/>
              </a:spcAft>
              <a:buSzPts val="1600"/>
              <a:buAutoNum type="arabicPeriod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Shared space management.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Make a reservation of a zone for team meeting or training.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175" y="1279850"/>
            <a:ext cx="4082125" cy="25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520050" y="616825"/>
            <a:ext cx="8103900" cy="12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you!</a:t>
            </a:r>
            <a:endParaRPr b="1"/>
          </a:p>
        </p:txBody>
      </p:sp>
      <p:sp>
        <p:nvSpPr>
          <p:cNvPr id="381" name="Google Shape;381;p52"/>
          <p:cNvSpPr txBox="1"/>
          <p:nvPr>
            <p:ph type="title"/>
          </p:nvPr>
        </p:nvSpPr>
        <p:spPr>
          <a:xfrm>
            <a:off x="490250" y="2139100"/>
            <a:ext cx="8103900" cy="23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Junjie Wang &lt;jjwang@tamu.edu&gt;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Yupeng Hou &lt;hibernatehou@tamu.edu&gt;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Tianyi Liu &lt;tianyi@tamu.edu&gt;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Jinhao Pan &lt;jeffreypan@tamu.edu&gt;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Junyu Guo &lt;guojunyu@tamu.edu&gt;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Scenarios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75"/>
            <a:ext cx="4381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Shared space management.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Make a reservation of a zone for team meeting or training.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Team management.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Maintain the team and team members.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175" y="1279850"/>
            <a:ext cx="4082125" cy="25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Scenarios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75"/>
            <a:ext cx="4381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Shared space management.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Make a reservation of a zone for team meeting or training.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Team management.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Maintain the team and team members.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Training registration and management.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Maintain the training events and grades.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175" y="1279850"/>
            <a:ext cx="4082125" cy="25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Scenarios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71675"/>
            <a:ext cx="4381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Shared space management.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Make a reservation of a zone for team meeting or training.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Team management.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Record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the teams and team members.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Training registration and management.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Maintain the training events and grades.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AutoNum type="arabicPeriod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User management.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Super users (admin, staff) and normal users with different authorities.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175" y="1279850"/>
            <a:ext cx="4082125" cy="25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Tools &amp; Framework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Tools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Frontend, backend, database and test.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Frontend: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html/css/js/Bootstrap/jQuery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Backend: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Database: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Test: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Django.test + Coverage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