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BAF8-1B05-7EC7-16ED-7A953C97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96B81-03D3-B970-1C67-C0B87D09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9231-F124-2F54-1AE5-F9529B7F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9A4A9-865C-C73B-F665-C2A3E734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30B7-3BDA-A085-53DA-9AC4A08D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2995-54BC-CB3C-5190-9358F4EA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AF5EA-00DA-0C7D-513D-80369048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B1C6-02B6-798E-5711-B02DF9A3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0F00-1FE7-4FCF-8EF7-7C4B3378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8067-2F30-289F-0AFA-BCD65125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8101E-05E4-316D-7E76-F27014117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1ED6-5462-D10C-4B3C-4D68B741A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B632-59D9-D1D5-145D-B15DB70D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6AC0-682F-9E05-A398-049BF75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7193-7257-1C04-8168-ACB3DF82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09BB-0041-2B49-45BB-DEE4C442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91A8-75E2-F049-7959-D9519344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CFAE-9A60-B5BC-BDFB-24C2594F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D94AE-B821-EC7D-F17D-5DF05ACF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AEAD-36EE-D371-69B3-2BEDE323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9852-AE85-064F-F783-CF8D1F0A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F80FE-B0F4-1D4C-5831-77AE16EA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B49E-A92E-A5B8-B440-498D61EA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2041-B43C-041E-8345-0F61029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A3D-23ED-7F9B-B0AF-D2F84E86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CECD-EC03-A6BE-B957-81224066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BDB4-6592-25C9-8D1E-487A3C620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31BE9-7AFD-EB21-A8EF-345421E96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2118E-6E24-9D93-D57C-8B76C181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F8DE-D6D3-113E-A1CE-FEA110E2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487C2-B604-E88C-D895-2CCBB485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B2D5-BDE3-C668-BBB2-0368F117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814C-81FA-F82A-0439-478EB397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A985E-6026-D001-B08A-360694B07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0355-B0D2-6420-0237-26694E152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CF2A6-7184-E57F-808B-1F5F7ACC6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A4246-8ED4-E3E5-88E9-5B59A3BB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61009-CC60-C20E-0C46-A6CA525B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F8EE2-11D0-EE57-2878-A9502BB3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9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3AEA-A6A5-A22F-B384-45B7998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1AB1E-60BB-020A-EE62-1368BD2D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25410-7997-9872-881B-82B8C281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B313E-3D13-F641-3D64-4FF51E2B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57300-255E-257C-A786-2A39CB76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A2BDD-5F71-BF0F-946A-4330404D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47B9-6298-60A1-F83C-7822633D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7C83-EBEC-519D-3B25-BAAA8889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12FF-E9B3-4079-BB82-3E1ED71C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5100B-7981-2BB7-F4C0-47D42D481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616A6-A3D0-381D-3AC6-B904FB5A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4F576-6B62-BBCB-8F5C-F8E97D1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D4E21-7E4B-94CF-EE7F-04A51387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CE8-1A32-460D-553F-6410BAD8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5084B-7C73-2D40-69DE-D8E0A97DA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2259D-C8E3-2939-564A-0A8CF9510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285D-8F1A-6860-F592-A2B9A380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A126-758C-90B9-05D2-D6FC92B6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FC293-5227-7030-E093-7ECAB962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14213-9B70-189F-5B43-26486892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ADBC9-CC49-4543-BA8F-B89A879E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593E-2E01-5B5B-E869-AB0DBB3CA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34311-4B3F-499D-BF47-F98B3984B35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A49D-D227-B3AE-5CEA-7A8D6E225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FB04F-41CF-01BB-4FE6-49E070CC1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F0A9C-719E-4147-9628-C72D6172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C49672-4720-128C-15F1-6F8E0C8E03AB}"/>
              </a:ext>
            </a:extLst>
          </p:cNvPr>
          <p:cNvSpPr txBox="1"/>
          <p:nvPr/>
        </p:nvSpPr>
        <p:spPr>
          <a:xfrm>
            <a:off x="387457" y="418454"/>
            <a:ext cx="46036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Animal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77C83-D10D-D7DE-C613-3855BCE7F4FF}"/>
              </a:ext>
            </a:extLst>
          </p:cNvPr>
          <p:cNvSpPr txBox="1"/>
          <p:nvPr/>
        </p:nvSpPr>
        <p:spPr>
          <a:xfrm>
            <a:off x="7200900" y="418454"/>
            <a:ext cx="46036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Habitat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6AB7A-0417-361D-14D4-A6E4C556E029}"/>
              </a:ext>
            </a:extLst>
          </p:cNvPr>
          <p:cNvSpPr txBox="1"/>
          <p:nvPr/>
        </p:nvSpPr>
        <p:spPr>
          <a:xfrm>
            <a:off x="3794178" y="3721102"/>
            <a:ext cx="46036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Migration Tracking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2A64F-8E07-CF5F-873A-7904AA48F5F3}"/>
              </a:ext>
            </a:extLst>
          </p:cNvPr>
          <p:cNvSpPr txBox="1"/>
          <p:nvPr/>
        </p:nvSpPr>
        <p:spPr>
          <a:xfrm>
            <a:off x="527157" y="1064784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Animal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274AE-63F8-DA76-2836-3C40B3211C2A}"/>
              </a:ext>
            </a:extLst>
          </p:cNvPr>
          <p:cNvSpPr txBox="1"/>
          <p:nvPr/>
        </p:nvSpPr>
        <p:spPr>
          <a:xfrm>
            <a:off x="2546457" y="1064783"/>
            <a:ext cx="144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7A526-2986-D82D-2E3F-DE5861A8C85C}"/>
              </a:ext>
            </a:extLst>
          </p:cNvPr>
          <p:cNvSpPr txBox="1"/>
          <p:nvPr/>
        </p:nvSpPr>
        <p:spPr>
          <a:xfrm>
            <a:off x="3987800" y="4188983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Migration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A3C6F-7513-9023-5177-428157F26663}"/>
              </a:ext>
            </a:extLst>
          </p:cNvPr>
          <p:cNvSpPr txBox="1"/>
          <p:nvPr/>
        </p:nvSpPr>
        <p:spPr>
          <a:xfrm>
            <a:off x="6480228" y="4188983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Migration Path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78A140-419E-12BF-F0E9-5F99169E266E}"/>
              </a:ext>
            </a:extLst>
          </p:cNvPr>
          <p:cNvSpPr txBox="1"/>
          <p:nvPr/>
        </p:nvSpPr>
        <p:spPr>
          <a:xfrm>
            <a:off x="5251557" y="5444914"/>
            <a:ext cx="144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1CD5ED-554D-9A44-CBB7-6CEF3AC8D93A}"/>
              </a:ext>
            </a:extLst>
          </p:cNvPr>
          <p:cNvSpPr txBox="1"/>
          <p:nvPr/>
        </p:nvSpPr>
        <p:spPr>
          <a:xfrm>
            <a:off x="7397857" y="998066"/>
            <a:ext cx="144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852A5-19B6-CA28-946F-3013BC467BDF}"/>
              </a:ext>
            </a:extLst>
          </p:cNvPr>
          <p:cNvSpPr txBox="1"/>
          <p:nvPr/>
        </p:nvSpPr>
        <p:spPr>
          <a:xfrm>
            <a:off x="9874357" y="998066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Habitat Manager</a:t>
            </a:r>
          </a:p>
        </p:txBody>
      </p:sp>
    </p:spTree>
    <p:extLst>
      <p:ext uri="{BB962C8B-B14F-4D97-AF65-F5344CB8AC3E}">
        <p14:creationId xmlns:p14="http://schemas.microsoft.com/office/powerpoint/2010/main" val="36750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BBBC7-47BE-F9FC-F2C0-129B4F8F1DF3}"/>
              </a:ext>
            </a:extLst>
          </p:cNvPr>
          <p:cNvSpPr txBox="1"/>
          <p:nvPr/>
        </p:nvSpPr>
        <p:spPr>
          <a:xfrm>
            <a:off x="362057" y="2272654"/>
            <a:ext cx="46036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Animal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7013A-7920-C7E5-4FD4-52654749C929}"/>
              </a:ext>
            </a:extLst>
          </p:cNvPr>
          <p:cNvSpPr txBox="1"/>
          <p:nvPr/>
        </p:nvSpPr>
        <p:spPr>
          <a:xfrm>
            <a:off x="501757" y="2918984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Animal</a:t>
            </a:r>
          </a:p>
          <a:p>
            <a:pPr algn="ctr"/>
            <a:r>
              <a:rPr lang="en-US" dirty="0"/>
              <a:t>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41A81-EE73-01D3-3799-BABF3802211D}"/>
              </a:ext>
            </a:extLst>
          </p:cNvPr>
          <p:cNvSpPr txBox="1"/>
          <p:nvPr/>
        </p:nvSpPr>
        <p:spPr>
          <a:xfrm>
            <a:off x="2521057" y="2918983"/>
            <a:ext cx="144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7BD9-978B-42AC-9559-2FDB56E1B6D9}"/>
              </a:ext>
            </a:extLst>
          </p:cNvPr>
          <p:cNvSpPr txBox="1"/>
          <p:nvPr/>
        </p:nvSpPr>
        <p:spPr>
          <a:xfrm>
            <a:off x="7175500" y="2272654"/>
            <a:ext cx="46036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Habitat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33A7E-4EE7-E874-628B-4D07A39F532E}"/>
              </a:ext>
            </a:extLst>
          </p:cNvPr>
          <p:cNvSpPr txBox="1"/>
          <p:nvPr/>
        </p:nvSpPr>
        <p:spPr>
          <a:xfrm>
            <a:off x="7372457" y="2852266"/>
            <a:ext cx="144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534BD-7F48-D807-B308-BEDC9201E451}"/>
              </a:ext>
            </a:extLst>
          </p:cNvPr>
          <p:cNvSpPr txBox="1"/>
          <p:nvPr/>
        </p:nvSpPr>
        <p:spPr>
          <a:xfrm>
            <a:off x="9848957" y="2852266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Habitat Manager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AF64503-8518-6521-00B7-4DE41411381E}"/>
              </a:ext>
            </a:extLst>
          </p:cNvPr>
          <p:cNvCxnSpPr>
            <a:cxnSpLocks/>
          </p:cNvCxnSpPr>
          <p:nvPr/>
        </p:nvCxnSpPr>
        <p:spPr>
          <a:xfrm flipH="1">
            <a:off x="5187950" y="4619415"/>
            <a:ext cx="1765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D860E8-DB92-5B21-F79F-0A7D410FAEFA}"/>
              </a:ext>
            </a:extLst>
          </p:cNvPr>
          <p:cNvSpPr txBox="1"/>
          <p:nvPr/>
        </p:nvSpPr>
        <p:spPr>
          <a:xfrm>
            <a:off x="4653771" y="5068257"/>
            <a:ext cx="2846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assign_animals_to_habitat</a:t>
            </a:r>
            <a:endParaRPr lang="en-US" dirty="0"/>
          </a:p>
          <a:p>
            <a:r>
              <a:rPr lang="en-US" dirty="0" err="1"/>
              <a:t>get_animals_in_habitat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993793-D16A-B7AC-89C4-9ECF53B9D041}"/>
              </a:ext>
            </a:extLst>
          </p:cNvPr>
          <p:cNvSpPr txBox="1"/>
          <p:nvPr/>
        </p:nvSpPr>
        <p:spPr>
          <a:xfrm>
            <a:off x="454078" y="1968502"/>
            <a:ext cx="46036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Migration Tracking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6A7CB-7FC5-C7D0-7C14-C05D376E1D16}"/>
              </a:ext>
            </a:extLst>
          </p:cNvPr>
          <p:cNvSpPr txBox="1"/>
          <p:nvPr/>
        </p:nvSpPr>
        <p:spPr>
          <a:xfrm>
            <a:off x="647700" y="2436383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Migration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E7034-F462-2CC0-D6A3-F0493CED172A}"/>
              </a:ext>
            </a:extLst>
          </p:cNvPr>
          <p:cNvSpPr txBox="1"/>
          <p:nvPr/>
        </p:nvSpPr>
        <p:spPr>
          <a:xfrm>
            <a:off x="3140128" y="2436383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Migration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EEE42-7665-1DED-8E3E-864AA69403D1}"/>
              </a:ext>
            </a:extLst>
          </p:cNvPr>
          <p:cNvSpPr txBox="1"/>
          <p:nvPr/>
        </p:nvSpPr>
        <p:spPr>
          <a:xfrm>
            <a:off x="1911457" y="3692314"/>
            <a:ext cx="144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584E7-60FA-52F9-B02E-07B01AE4F7AE}"/>
              </a:ext>
            </a:extLst>
          </p:cNvPr>
          <p:cNvSpPr txBox="1"/>
          <p:nvPr/>
        </p:nvSpPr>
        <p:spPr>
          <a:xfrm>
            <a:off x="7134281" y="1968502"/>
            <a:ext cx="4603643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Habitat Management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26B77-5B39-F8C9-9356-EDBFE7587568}"/>
              </a:ext>
            </a:extLst>
          </p:cNvPr>
          <p:cNvSpPr txBox="1"/>
          <p:nvPr/>
        </p:nvSpPr>
        <p:spPr>
          <a:xfrm>
            <a:off x="7331238" y="2548114"/>
            <a:ext cx="14413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269A0-81A5-97D7-1623-0B593F475785}"/>
              </a:ext>
            </a:extLst>
          </p:cNvPr>
          <p:cNvSpPr txBox="1"/>
          <p:nvPr/>
        </p:nvSpPr>
        <p:spPr>
          <a:xfrm>
            <a:off x="9807738" y="2548114"/>
            <a:ext cx="14413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Habitat Manager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E48783-5170-B6F2-B841-9F569EAB6C51}"/>
              </a:ext>
            </a:extLst>
          </p:cNvPr>
          <p:cNvCxnSpPr/>
          <p:nvPr/>
        </p:nvCxnSpPr>
        <p:spPr>
          <a:xfrm>
            <a:off x="5251343" y="4203700"/>
            <a:ext cx="1606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06CAC1-D7DF-CA3B-8ABA-361830ABC6B1}"/>
              </a:ext>
            </a:extLst>
          </p:cNvPr>
          <p:cNvSpPr txBox="1"/>
          <p:nvPr/>
        </p:nvSpPr>
        <p:spPr>
          <a:xfrm>
            <a:off x="5346700" y="4864100"/>
            <a:ext cx="36625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create_migration_path</a:t>
            </a:r>
            <a:endParaRPr lang="en-US" dirty="0"/>
          </a:p>
          <a:p>
            <a:r>
              <a:rPr lang="en-US" dirty="0" err="1"/>
              <a:t>get_migration_path_by_destination</a:t>
            </a:r>
            <a:endParaRPr lang="en-US" dirty="0"/>
          </a:p>
          <a:p>
            <a:r>
              <a:rPr lang="en-US" dirty="0" err="1"/>
              <a:t>get_migration_by_start_location</a:t>
            </a:r>
            <a:endParaRPr lang="en-US" dirty="0"/>
          </a:p>
          <a:p>
            <a:r>
              <a:rPr lang="en-US" dirty="0" err="1"/>
              <a:t>get_migration_path_details</a:t>
            </a:r>
            <a:endParaRPr lang="en-US" dirty="0"/>
          </a:p>
          <a:p>
            <a:r>
              <a:rPr lang="en-US" dirty="0" err="1"/>
              <a:t>update_migration_details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88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Hwang, Ryan</dc:creator>
  <cp:lastModifiedBy>Hwang, Ryan</cp:lastModifiedBy>
  <cp:revision>3</cp:revision>
  <dcterms:created xsi:type="dcterms:W3CDTF">2024-10-07T13:36:47Z</dcterms:created>
  <dcterms:modified xsi:type="dcterms:W3CDTF">2024-10-07T14:46:52Z</dcterms:modified>
</cp:coreProperties>
</file>