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考试系统培训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系统演示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1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系统优化和增强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报表</a:t>
            </a:r>
            <a:endParaRPr lang="en-US" altLang="zh-CN" dirty="0"/>
          </a:p>
          <a:p>
            <a:r>
              <a:rPr lang="zh-CN" altLang="en-US" dirty="0"/>
              <a:t>短信提示</a:t>
            </a:r>
            <a:endParaRPr lang="en-US" altLang="zh-CN" dirty="0"/>
          </a:p>
          <a:p>
            <a:r>
              <a:rPr lang="zh-CN" altLang="en-US" dirty="0"/>
              <a:t>微信平台支持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63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系统版本和版权信息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Bate 1.0</a:t>
            </a:r>
          </a:p>
          <a:p>
            <a:r>
              <a:rPr lang="zh-CN" altLang="en-US" dirty="0"/>
              <a:t>版权归属</a:t>
            </a:r>
            <a:endParaRPr lang="en-US" dirty="0"/>
          </a:p>
          <a:p>
            <a:r>
              <a:rPr lang="zh-CN" altLang="en-US" dirty="0"/>
              <a:t>建议使用正版的操作系统和软件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1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日程安排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9954"/>
              </p:ext>
            </p:extLst>
          </p:nvPr>
        </p:nvGraphicFramePr>
        <p:xfrm>
          <a:off x="1450975" y="2016125"/>
          <a:ext cx="960437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2057393318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53993866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422529306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97190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周一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5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培训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数据准备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测试结果分析</a:t>
                      </a:r>
                      <a:endParaRPr lang="en-US" altLang="zh-CN" dirty="0"/>
                    </a:p>
                    <a:p>
                      <a:endParaRPr lang="en-US" dirty="0"/>
                    </a:p>
                    <a:p>
                      <a:r>
                        <a:rPr lang="zh-CN" altLang="en-US" dirty="0"/>
                        <a:t>会议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修改代码及远程调试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7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系统安装及调试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模拟测试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维护计划</a:t>
                      </a:r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返回芒市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49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操作系统： </a:t>
            </a:r>
            <a:r>
              <a:rPr lang="en-US" altLang="zh-CN" dirty="0"/>
              <a:t>windows 2012 </a:t>
            </a:r>
            <a:r>
              <a:rPr lang="zh-CN" altLang="en-US" dirty="0"/>
              <a:t>及以上</a:t>
            </a:r>
            <a:endParaRPr lang="en-US" altLang="zh-CN" dirty="0"/>
          </a:p>
          <a:p>
            <a:r>
              <a:rPr lang="zh-CN" altLang="en-US" dirty="0"/>
              <a:t>内存： </a:t>
            </a:r>
            <a:r>
              <a:rPr lang="en-US" altLang="zh-CN" dirty="0"/>
              <a:t>8 GB</a:t>
            </a:r>
            <a:r>
              <a:rPr lang="zh-CN" altLang="en-US" dirty="0"/>
              <a:t>及以上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核及以上</a:t>
            </a:r>
            <a:endParaRPr lang="en-US" altLang="zh-CN" dirty="0"/>
          </a:p>
          <a:p>
            <a:r>
              <a:rPr lang="zh-CN" altLang="en-US" dirty="0"/>
              <a:t>硬盘：</a:t>
            </a:r>
            <a:r>
              <a:rPr lang="en-US" altLang="zh-CN" dirty="0"/>
              <a:t>100 GB</a:t>
            </a:r>
            <a:r>
              <a:rPr lang="zh-CN" altLang="en-US" dirty="0"/>
              <a:t>剩余（</a:t>
            </a:r>
            <a:r>
              <a:rPr lang="en-US" altLang="zh-CN" dirty="0"/>
              <a:t>SSD</a:t>
            </a:r>
            <a:r>
              <a:rPr lang="zh-CN" altLang="en-US" dirty="0"/>
              <a:t>佳）</a:t>
            </a:r>
            <a:endParaRPr lang="en-US" altLang="zh-CN" dirty="0"/>
          </a:p>
          <a:p>
            <a:r>
              <a:rPr lang="zh-CN" altLang="en-US" dirty="0"/>
              <a:t>软件： </a:t>
            </a:r>
            <a:r>
              <a:rPr lang="en-US" altLang="zh-CN" dirty="0" err="1"/>
              <a:t>.Net</a:t>
            </a:r>
            <a:r>
              <a:rPr lang="en-US" altLang="zh-CN" dirty="0"/>
              <a:t> Framework 4.5</a:t>
            </a:r>
            <a:r>
              <a:rPr lang="zh-CN" altLang="en-US" dirty="0"/>
              <a:t>， </a:t>
            </a:r>
            <a:r>
              <a:rPr lang="en-US" altLang="zh-CN" dirty="0"/>
              <a:t>SQL Server 2012</a:t>
            </a:r>
            <a:r>
              <a:rPr lang="zh-CN" altLang="en-US" dirty="0"/>
              <a:t>及以上版本， </a:t>
            </a:r>
            <a:r>
              <a:rPr lang="en-US" altLang="zh-CN" dirty="0"/>
              <a:t>IIS6</a:t>
            </a:r>
            <a:r>
              <a:rPr lang="zh-CN" altLang="en-US" dirty="0"/>
              <a:t>及以上版本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系统的组成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692" y="2016125"/>
            <a:ext cx="913494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9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管理团队</a:t>
            </a:r>
            <a:endParaRPr lang="en-US" altLang="zh-CN" dirty="0"/>
          </a:p>
          <a:p>
            <a:r>
              <a:rPr lang="zh-CN" altLang="en-US" dirty="0"/>
              <a:t>考生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管理团队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834" y="2016125"/>
            <a:ext cx="6784656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145" y="2016125"/>
            <a:ext cx="412603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数据关系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457" y="2016125"/>
            <a:ext cx="648541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系统是如何使用的？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92" y="1853754"/>
            <a:ext cx="4190630" cy="4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35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214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Gill Sans MT</vt:lpstr>
      <vt:lpstr>Gallery</vt:lpstr>
      <vt:lpstr>考试系统培训</vt:lpstr>
      <vt:lpstr>日程安排</vt:lpstr>
      <vt:lpstr>系统要求</vt:lpstr>
      <vt:lpstr>系统的组成</vt:lpstr>
      <vt:lpstr>系统功能</vt:lpstr>
      <vt:lpstr>管理团队</vt:lpstr>
      <vt:lpstr>考生</vt:lpstr>
      <vt:lpstr>数据关系</vt:lpstr>
      <vt:lpstr>系统是如何使用的？</vt:lpstr>
      <vt:lpstr>系统演示</vt:lpstr>
      <vt:lpstr>系统优化和增强</vt:lpstr>
      <vt:lpstr>系统版本和版权信息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考试系统培训</dc:title>
  <dc:creator>苏鹏</dc:creator>
  <cp:lastModifiedBy>苏鹏</cp:lastModifiedBy>
  <cp:revision>11</cp:revision>
  <dcterms:created xsi:type="dcterms:W3CDTF">2016-10-16T14:41:53Z</dcterms:created>
  <dcterms:modified xsi:type="dcterms:W3CDTF">2016-10-16T14:57:40Z</dcterms:modified>
</cp:coreProperties>
</file>