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50972d8a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50972d8a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50972d8a4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50972d8a4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50972d8a4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50972d8a4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50972d8a4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50972d8a4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50972d8a4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50972d8a4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50972d8a4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50972d8a4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50972d8a4c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50972d8a4c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50972d8a4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50972d8a4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50972d8a4c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50972d8a4c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50972d8a4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50972d8a4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4e9af70c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4e9af70c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50972d8a4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50972d8a4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50972d8a4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50972d8a4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50972d8a4c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50972d8a4c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50972d8a4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50972d8a4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50972d8a4c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50972d8a4c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50972d8a4c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50972d8a4c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50972d8a4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50972d8a4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50972d8a4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50972d8a4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50972d8a4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50972d8a4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50972d8a4c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50972d8a4c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4e9af70c2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4e9af70c2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4e9af70c2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4e9af70c2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4e9af70c2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4e9af70c2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4e9af70c2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4e9af70c2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4f663efa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4f663efa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50972d8a4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50972d8a4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50972d8a4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50972d8a4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Combat System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Setup and display monsters</a:t>
            </a:r>
            <a:endParaRPr/>
          </a:p>
        </p:txBody>
      </p:sp>
      <p:sp>
        <p:nvSpPr>
          <p:cNvPr id="108" name="Google Shape;10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
              <a:t>Reading through monsters.rpy, we can see a the creation of the class </a:t>
            </a:r>
            <a:r>
              <a:rPr b="1" lang="en"/>
              <a:t>Monster</a:t>
            </a:r>
            <a:r>
              <a:rPr lang="en"/>
              <a:t>, which creates both stats, images, and animations for monsters. It also creates a global </a:t>
            </a:r>
            <a:r>
              <a:rPr b="1" lang="en"/>
              <a:t>monster_manual </a:t>
            </a:r>
            <a:r>
              <a:rPr lang="en"/>
              <a:t>object which, after the </a:t>
            </a:r>
            <a:r>
              <a:rPr b="1" lang="en"/>
              <a:t>load_monster_manual </a:t>
            </a:r>
            <a:r>
              <a:rPr lang="en"/>
              <a:t>is called, consists a library of monsters that you can use. Note that if only creates one monster per slot, so if you want to reuse a monster, you will want to use </a:t>
            </a:r>
            <a:r>
              <a:rPr b="1" lang="en"/>
              <a:t>copy.deepcopy </a:t>
            </a:r>
            <a:r>
              <a:rPr lang="en"/>
              <a:t>to create a duplicate of the monster.</a:t>
            </a:r>
            <a:endParaRPr/>
          </a:p>
          <a:p>
            <a:pPr indent="0" lvl="0" marL="0" rtl="0" algn="l">
              <a:spcBef>
                <a:spcPts val="1200"/>
              </a:spcBef>
              <a:spcAft>
                <a:spcPts val="0"/>
              </a:spcAft>
              <a:buNone/>
            </a:pPr>
            <a:r>
              <a:rPr lang="en"/>
              <a:t>There is also a </a:t>
            </a:r>
            <a:r>
              <a:rPr b="1" lang="en"/>
              <a:t>display_monsters_with_no_targeting </a:t>
            </a:r>
            <a:r>
              <a:rPr lang="en"/>
              <a:t>screen that will display monsters, assuming you create a list of up to four monsters in the </a:t>
            </a:r>
            <a:r>
              <a:rPr b="1" lang="en"/>
              <a:t>monster</a:t>
            </a:r>
            <a:r>
              <a:rPr lang="en"/>
              <a:t> variable, and slot positions object in a </a:t>
            </a:r>
            <a:r>
              <a:rPr b="1" lang="en"/>
              <a:t>monster_slot_positions</a:t>
            </a:r>
            <a:r>
              <a:rPr lang="en"/>
              <a:t> object. It should be a list of four map dictionaries. Here is an example to get you started-- feel free to adjust the sprite_positions for your game.</a:t>
            </a:r>
            <a:endParaRPr/>
          </a:p>
          <a:p>
            <a:pPr indent="0" lvl="0" marL="0" rtl="0" algn="l">
              <a:spcBef>
                <a:spcPts val="1200"/>
              </a:spcBef>
              <a:spcAft>
                <a:spcPts val="0"/>
              </a:spcAft>
              <a:buNone/>
            </a:pPr>
            <a:r>
              <a:rPr lang="en"/>
              <a:t>        monster_slot_positions =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"sprite_position": 0,</a:t>
            </a:r>
            <a:endParaRPr/>
          </a:p>
          <a:p>
            <a:pPr indent="0" lvl="0" marL="0" rtl="0" algn="l">
              <a:spcBef>
                <a:spcPts val="0"/>
              </a:spcBef>
              <a:spcAft>
                <a:spcPts val="0"/>
              </a:spcAft>
              <a:buNone/>
            </a:pPr>
            <a:r>
              <a:rPr lang="en"/>
              <a:t>                "dmg_position": (576, 320)</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"sprite_position": 100,</a:t>
            </a:r>
            <a:endParaRPr/>
          </a:p>
          <a:p>
            <a:pPr indent="0" lvl="0" marL="0" rtl="0" algn="l">
              <a:spcBef>
                <a:spcPts val="0"/>
              </a:spcBef>
              <a:spcAft>
                <a:spcPts val="0"/>
              </a:spcAft>
              <a:buNone/>
            </a:pPr>
            <a:r>
              <a:rPr lang="en"/>
              <a:t>                "dmg_position": (832, 320)</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"sprite_position": 0,</a:t>
            </a:r>
            <a:endParaRPr/>
          </a:p>
          <a:p>
            <a:pPr indent="0" lvl="0" marL="0" rtl="0" algn="l">
              <a:spcBef>
                <a:spcPts val="0"/>
              </a:spcBef>
              <a:spcAft>
                <a:spcPts val="0"/>
              </a:spcAft>
              <a:buNone/>
            </a:pPr>
            <a:r>
              <a:rPr lang="en"/>
              <a:t>                "dmg_position": (576, 320)</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"sprite_position": 300,</a:t>
            </a:r>
            <a:endParaRPr/>
          </a:p>
          <a:p>
            <a:pPr indent="0" lvl="0" marL="0" rtl="0" algn="l">
              <a:spcBef>
                <a:spcPts val="0"/>
              </a:spcBef>
              <a:spcAft>
                <a:spcPts val="0"/>
              </a:spcAft>
              <a:buNone/>
            </a:pPr>
            <a:r>
              <a:rPr lang="en"/>
              <a:t>                "dmg_position": (832, 320)</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1200"/>
              </a:spcBef>
              <a:spcAft>
                <a:spcPts val="1200"/>
              </a:spcAft>
              <a:buNone/>
            </a:pPr>
            <a:r>
              <a:rPr lang="en"/>
              <a:t>So, create a monster object, a monster_slot_positions object, and call the </a:t>
            </a:r>
            <a:r>
              <a:rPr b="1" lang="en"/>
              <a:t>display_monsters_with_no_targeting_screen</a:t>
            </a:r>
            <a:r>
              <a:rPr lang="en"/>
              <a:t>. Don't forget to call the </a:t>
            </a:r>
            <a:r>
              <a:rPr b="1" lang="en"/>
              <a:t>load_monster_manual </a:t>
            </a:r>
            <a:r>
              <a:rPr lang="en"/>
              <a:t>label to load the monster manual or alternatively create your own monsters.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Setup and display monsters (example code)</a:t>
            </a:r>
            <a:endParaRPr/>
          </a:p>
        </p:txBody>
      </p:sp>
      <p:sp>
        <p:nvSpPr>
          <p:cNvPr id="114" name="Google Shape;11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0000" lnSpcReduction="20000"/>
          </a:bodyPr>
          <a:lstStyle/>
          <a:p>
            <a:pPr indent="0" lvl="0" marL="0" rtl="0" algn="l">
              <a:lnSpc>
                <a:spcPct val="100000"/>
              </a:lnSpc>
              <a:spcBef>
                <a:spcPts val="0"/>
              </a:spcBef>
              <a:spcAft>
                <a:spcPts val="0"/>
              </a:spcAft>
              <a:buClr>
                <a:schemeClr val="dk1"/>
              </a:buClr>
              <a:buSzPct val="61111"/>
              <a:buFont typeface="Arial"/>
              <a:buNone/>
            </a:pPr>
            <a:r>
              <a:rPr lang="en"/>
              <a:t>label start:</a:t>
            </a:r>
            <a:endParaRPr/>
          </a:p>
          <a:p>
            <a:pPr indent="0" lvl="0" marL="0" rtl="0" algn="l">
              <a:lnSpc>
                <a:spcPct val="100000"/>
              </a:lnSpc>
              <a:spcBef>
                <a:spcPts val="100"/>
              </a:spcBef>
              <a:spcAft>
                <a:spcPts val="0"/>
              </a:spcAft>
              <a:buClr>
                <a:schemeClr val="dk1"/>
              </a:buClr>
              <a:buSzPct val="61111"/>
              <a:buFont typeface="Arial"/>
              <a:buNone/>
            </a:pPr>
            <a:r>
              <a:rPr lang="en"/>
              <a:t>	...</a:t>
            </a:r>
            <a:endParaRPr/>
          </a:p>
          <a:p>
            <a:pPr indent="0" lvl="0" marL="0" rtl="0" algn="l">
              <a:lnSpc>
                <a:spcPct val="100000"/>
              </a:lnSpc>
              <a:spcBef>
                <a:spcPts val="100"/>
              </a:spcBef>
              <a:spcAft>
                <a:spcPts val="0"/>
              </a:spcAft>
              <a:buNone/>
            </a:pPr>
            <a:r>
              <a:rPr lang="en"/>
              <a:t>	show screen battle_message</a:t>
            </a:r>
            <a:endParaRPr/>
          </a:p>
          <a:p>
            <a:pPr indent="0" lvl="0" marL="0" rtl="0" algn="l">
              <a:lnSpc>
                <a:spcPct val="100000"/>
              </a:lnSpc>
              <a:spcBef>
                <a:spcPts val="100"/>
              </a:spcBef>
              <a:spcAft>
                <a:spcPts val="0"/>
              </a:spcAft>
              <a:buNone/>
            </a:pPr>
            <a:r>
              <a:t/>
            </a:r>
            <a:endParaRPr/>
          </a:p>
          <a:p>
            <a:pPr indent="0" lvl="0" marL="0" rtl="0" algn="l">
              <a:lnSpc>
                <a:spcPct val="100000"/>
              </a:lnSpc>
              <a:spcBef>
                <a:spcPts val="100"/>
              </a:spcBef>
              <a:spcAft>
                <a:spcPts val="0"/>
              </a:spcAft>
              <a:buNone/>
            </a:pPr>
            <a:r>
              <a:rPr lang="en"/>
              <a:t>    	call setup_monsters</a:t>
            </a:r>
            <a:endParaRPr/>
          </a:p>
          <a:p>
            <a:pPr indent="0" lvl="0" marL="0" rtl="0" algn="l">
              <a:lnSpc>
                <a:spcPct val="100000"/>
              </a:lnSpc>
              <a:spcBef>
                <a:spcPts val="100"/>
              </a:spcBef>
              <a:spcAft>
                <a:spcPts val="0"/>
              </a:spcAft>
              <a:buClr>
                <a:schemeClr val="dk1"/>
              </a:buClr>
              <a:buSzPct val="61111"/>
              <a:buFont typeface="Arial"/>
              <a:buNone/>
            </a:pPr>
            <a:r>
              <a:rPr lang="en"/>
              <a:t>    	show screen display_monsters_with_no_targeting with dissolve</a:t>
            </a:r>
            <a:endParaRPr/>
          </a:p>
          <a:p>
            <a:pPr indent="0" lvl="0" marL="0" rtl="0" algn="l">
              <a:lnSpc>
                <a:spcPct val="100000"/>
              </a:lnSpc>
              <a:spcBef>
                <a:spcPts val="100"/>
              </a:spcBef>
              <a:spcAft>
                <a:spcPts val="0"/>
              </a:spcAft>
              <a:buNone/>
            </a:pPr>
            <a:r>
              <a:rPr lang="en"/>
              <a:t>	"Pause"</a:t>
            </a:r>
            <a:endParaRPr/>
          </a:p>
          <a:p>
            <a:pPr indent="0" lvl="0" marL="0" rtl="0" algn="l">
              <a:lnSpc>
                <a:spcPct val="100000"/>
              </a:lnSpc>
              <a:spcBef>
                <a:spcPts val="100"/>
              </a:spcBef>
              <a:spcAft>
                <a:spcPts val="0"/>
              </a:spcAft>
              <a:buNone/>
            </a:pPr>
            <a:r>
              <a:t/>
            </a:r>
            <a:endParaRPr/>
          </a:p>
          <a:p>
            <a:pPr indent="0" lvl="0" marL="0" rtl="0" algn="l">
              <a:lnSpc>
                <a:spcPct val="100000"/>
              </a:lnSpc>
              <a:spcBef>
                <a:spcPts val="100"/>
              </a:spcBef>
              <a:spcAft>
                <a:spcPts val="0"/>
              </a:spcAft>
              <a:buNone/>
            </a:pPr>
            <a:r>
              <a:rPr lang="en"/>
              <a:t>label setup_monsters:</a:t>
            </a:r>
            <a:endParaRPr/>
          </a:p>
          <a:p>
            <a:pPr indent="0" lvl="0" marL="0" rtl="0" algn="l">
              <a:lnSpc>
                <a:spcPct val="100000"/>
              </a:lnSpc>
              <a:spcBef>
                <a:spcPts val="100"/>
              </a:spcBef>
              <a:spcAft>
                <a:spcPts val="0"/>
              </a:spcAft>
              <a:buNone/>
            </a:pPr>
            <a:r>
              <a:rPr lang="en"/>
              <a:t>    call load_monster_manual</a:t>
            </a:r>
            <a:endParaRPr/>
          </a:p>
          <a:p>
            <a:pPr indent="0" lvl="0" marL="0" rtl="0" algn="l">
              <a:lnSpc>
                <a:spcPct val="100000"/>
              </a:lnSpc>
              <a:spcBef>
                <a:spcPts val="100"/>
              </a:spcBef>
              <a:spcAft>
                <a:spcPts val="0"/>
              </a:spcAft>
              <a:buNone/>
            </a:pPr>
            <a:r>
              <a:rPr lang="en"/>
              <a:t>    python:</a:t>
            </a:r>
            <a:endParaRPr/>
          </a:p>
          <a:p>
            <a:pPr indent="0" lvl="0" marL="0" rtl="0" algn="l">
              <a:lnSpc>
                <a:spcPct val="100000"/>
              </a:lnSpc>
              <a:spcBef>
                <a:spcPts val="100"/>
              </a:spcBef>
              <a:spcAft>
                <a:spcPts val="0"/>
              </a:spcAft>
              <a:buNone/>
            </a:pPr>
            <a:r>
              <a:rPr lang="en"/>
              <a:t>        monsters = [monster_manual["lapras"], monster_manual["ditto"], monster_manual["eevee"], monster_manual["vaporeon"]]</a:t>
            </a:r>
            <a:endParaRPr/>
          </a:p>
          <a:p>
            <a:pPr indent="0" lvl="0" marL="0" rtl="0" algn="l">
              <a:lnSpc>
                <a:spcPct val="100000"/>
              </a:lnSpc>
              <a:spcBef>
                <a:spcPts val="100"/>
              </a:spcBef>
              <a:spcAft>
                <a:spcPts val="0"/>
              </a:spcAft>
              <a:buNone/>
            </a:pPr>
            <a:r>
              <a:rPr lang="en"/>
              <a:t>        monster_slot_positions = [</a:t>
            </a:r>
            <a:endParaRPr/>
          </a:p>
          <a:p>
            <a:pPr indent="0" lvl="0" marL="0" rtl="0" algn="l">
              <a:lnSpc>
                <a:spcPct val="100000"/>
              </a:lnSpc>
              <a:spcBef>
                <a:spcPts val="100"/>
              </a:spcBef>
              <a:spcAft>
                <a:spcPts val="0"/>
              </a:spcAft>
              <a:buNone/>
            </a:pPr>
            <a:r>
              <a:rPr lang="en"/>
              <a:t>            {</a:t>
            </a:r>
            <a:endParaRPr/>
          </a:p>
          <a:p>
            <a:pPr indent="0" lvl="0" marL="0" rtl="0" algn="l">
              <a:lnSpc>
                <a:spcPct val="100000"/>
              </a:lnSpc>
              <a:spcBef>
                <a:spcPts val="100"/>
              </a:spcBef>
              <a:spcAft>
                <a:spcPts val="0"/>
              </a:spcAft>
              <a:buNone/>
            </a:pPr>
            <a:r>
              <a:rPr lang="en"/>
              <a:t>                "sprite_position": 0,</a:t>
            </a:r>
            <a:endParaRPr/>
          </a:p>
          <a:p>
            <a:pPr indent="0" lvl="0" marL="0" rtl="0" algn="l">
              <a:lnSpc>
                <a:spcPct val="100000"/>
              </a:lnSpc>
              <a:spcBef>
                <a:spcPts val="100"/>
              </a:spcBef>
              <a:spcAft>
                <a:spcPts val="0"/>
              </a:spcAft>
              <a:buNone/>
            </a:pPr>
            <a:r>
              <a:rPr lang="en"/>
              <a:t>                "dmg_position": (576, 320)</a:t>
            </a:r>
            <a:endParaRPr/>
          </a:p>
          <a:p>
            <a:pPr indent="0" lvl="0" marL="0" rtl="0" algn="l">
              <a:lnSpc>
                <a:spcPct val="100000"/>
              </a:lnSpc>
              <a:spcBef>
                <a:spcPts val="100"/>
              </a:spcBef>
              <a:spcAft>
                <a:spcPts val="0"/>
              </a:spcAft>
              <a:buNone/>
            </a:pPr>
            <a:r>
              <a:rPr lang="en"/>
              <a:t>            },</a:t>
            </a:r>
            <a:endParaRPr/>
          </a:p>
          <a:p>
            <a:pPr indent="0" lvl="0" marL="0" rtl="0" algn="l">
              <a:lnSpc>
                <a:spcPct val="100000"/>
              </a:lnSpc>
              <a:spcBef>
                <a:spcPts val="100"/>
              </a:spcBef>
              <a:spcAft>
                <a:spcPts val="0"/>
              </a:spcAft>
              <a:buNone/>
            </a:pPr>
            <a:r>
              <a:rPr lang="en"/>
              <a:t>            {</a:t>
            </a:r>
            <a:endParaRPr/>
          </a:p>
          <a:p>
            <a:pPr indent="0" lvl="0" marL="0" rtl="0" algn="l">
              <a:lnSpc>
                <a:spcPct val="100000"/>
              </a:lnSpc>
              <a:spcBef>
                <a:spcPts val="100"/>
              </a:spcBef>
              <a:spcAft>
                <a:spcPts val="0"/>
              </a:spcAft>
              <a:buNone/>
            </a:pPr>
            <a:r>
              <a:rPr lang="en"/>
              <a:t>                "sprite_position": 256,</a:t>
            </a:r>
            <a:endParaRPr/>
          </a:p>
          <a:p>
            <a:pPr indent="0" lvl="0" marL="0" rtl="0" algn="l">
              <a:lnSpc>
                <a:spcPct val="100000"/>
              </a:lnSpc>
              <a:spcBef>
                <a:spcPts val="100"/>
              </a:spcBef>
              <a:spcAft>
                <a:spcPts val="0"/>
              </a:spcAft>
              <a:buNone/>
            </a:pPr>
            <a:r>
              <a:rPr lang="en"/>
              <a:t>                "dmg_position": (832, 320)</a:t>
            </a:r>
            <a:endParaRPr/>
          </a:p>
          <a:p>
            <a:pPr indent="0" lvl="0" marL="0" rtl="0" algn="l">
              <a:lnSpc>
                <a:spcPct val="100000"/>
              </a:lnSpc>
              <a:spcBef>
                <a:spcPts val="100"/>
              </a:spcBef>
              <a:spcAft>
                <a:spcPts val="0"/>
              </a:spcAft>
              <a:buNone/>
            </a:pPr>
            <a:r>
              <a:rPr lang="en"/>
              <a:t>            },</a:t>
            </a:r>
            <a:endParaRPr/>
          </a:p>
          <a:p>
            <a:pPr indent="0" lvl="0" marL="0" rtl="0" algn="l">
              <a:lnSpc>
                <a:spcPct val="100000"/>
              </a:lnSpc>
              <a:spcBef>
                <a:spcPts val="100"/>
              </a:spcBef>
              <a:spcAft>
                <a:spcPts val="0"/>
              </a:spcAft>
              <a:buNone/>
            </a:pPr>
            <a:r>
              <a:rPr lang="en"/>
              <a:t>            {</a:t>
            </a:r>
            <a:endParaRPr/>
          </a:p>
          <a:p>
            <a:pPr indent="0" lvl="0" marL="0" rtl="0" algn="l">
              <a:lnSpc>
                <a:spcPct val="100000"/>
              </a:lnSpc>
              <a:spcBef>
                <a:spcPts val="100"/>
              </a:spcBef>
              <a:spcAft>
                <a:spcPts val="0"/>
              </a:spcAft>
              <a:buNone/>
            </a:pPr>
            <a:r>
              <a:rPr lang="en"/>
              <a:t>                "sprite_position": 0,</a:t>
            </a:r>
            <a:endParaRPr/>
          </a:p>
          <a:p>
            <a:pPr indent="0" lvl="0" marL="0" rtl="0" algn="l">
              <a:lnSpc>
                <a:spcPct val="100000"/>
              </a:lnSpc>
              <a:spcBef>
                <a:spcPts val="100"/>
              </a:spcBef>
              <a:spcAft>
                <a:spcPts val="0"/>
              </a:spcAft>
              <a:buNone/>
            </a:pPr>
            <a:r>
              <a:rPr lang="en"/>
              <a:t>                "dmg_position": (576, 320)</a:t>
            </a:r>
            <a:endParaRPr/>
          </a:p>
          <a:p>
            <a:pPr indent="0" lvl="0" marL="0" rtl="0" algn="l">
              <a:lnSpc>
                <a:spcPct val="100000"/>
              </a:lnSpc>
              <a:spcBef>
                <a:spcPts val="100"/>
              </a:spcBef>
              <a:spcAft>
                <a:spcPts val="0"/>
              </a:spcAft>
              <a:buNone/>
            </a:pPr>
            <a:r>
              <a:rPr lang="en"/>
              <a:t>            },</a:t>
            </a:r>
            <a:endParaRPr/>
          </a:p>
          <a:p>
            <a:pPr indent="0" lvl="0" marL="0" rtl="0" algn="l">
              <a:lnSpc>
                <a:spcPct val="100000"/>
              </a:lnSpc>
              <a:spcBef>
                <a:spcPts val="100"/>
              </a:spcBef>
              <a:spcAft>
                <a:spcPts val="0"/>
              </a:spcAft>
              <a:buNone/>
            </a:pPr>
            <a:r>
              <a:rPr lang="en"/>
              <a:t>            {</a:t>
            </a:r>
            <a:endParaRPr/>
          </a:p>
          <a:p>
            <a:pPr indent="0" lvl="0" marL="0" rtl="0" algn="l">
              <a:lnSpc>
                <a:spcPct val="100000"/>
              </a:lnSpc>
              <a:spcBef>
                <a:spcPts val="100"/>
              </a:spcBef>
              <a:spcAft>
                <a:spcPts val="0"/>
              </a:spcAft>
              <a:buNone/>
            </a:pPr>
            <a:r>
              <a:rPr lang="en"/>
              <a:t>                "sprite_position": 256,</a:t>
            </a:r>
            <a:endParaRPr/>
          </a:p>
          <a:p>
            <a:pPr indent="0" lvl="0" marL="0" rtl="0" algn="l">
              <a:lnSpc>
                <a:spcPct val="100000"/>
              </a:lnSpc>
              <a:spcBef>
                <a:spcPts val="100"/>
              </a:spcBef>
              <a:spcAft>
                <a:spcPts val="0"/>
              </a:spcAft>
              <a:buNone/>
            </a:pPr>
            <a:r>
              <a:rPr lang="en"/>
              <a:t>                "dmg_position": (832, 320)</a:t>
            </a:r>
            <a:endParaRPr/>
          </a:p>
          <a:p>
            <a:pPr indent="0" lvl="0" marL="0" rtl="0" algn="l">
              <a:lnSpc>
                <a:spcPct val="100000"/>
              </a:lnSpc>
              <a:spcBef>
                <a:spcPts val="100"/>
              </a:spcBef>
              <a:spcAft>
                <a:spcPts val="0"/>
              </a:spcAft>
              <a:buNone/>
            </a:pPr>
            <a:r>
              <a:rPr lang="en"/>
              <a:t>            }</a:t>
            </a:r>
            <a:endParaRPr/>
          </a:p>
          <a:p>
            <a:pPr indent="0" lvl="0" marL="0" rtl="0" algn="l">
              <a:lnSpc>
                <a:spcPct val="100000"/>
              </a:lnSpc>
              <a:spcBef>
                <a:spcPts val="100"/>
              </a:spcBef>
              <a:spcAft>
                <a:spcPts val="0"/>
              </a:spcAft>
              <a:buNone/>
            </a:pPr>
            <a:r>
              <a:rPr lang="en"/>
              <a:t>        ]</a:t>
            </a:r>
            <a:endParaRPr/>
          </a:p>
          <a:p>
            <a:pPr indent="0" lvl="0" marL="0" rtl="0" algn="l">
              <a:lnSpc>
                <a:spcPct val="100000"/>
              </a:lnSpc>
              <a:spcBef>
                <a:spcPts val="100"/>
              </a:spcBef>
              <a:spcAft>
                <a:spcPts val="0"/>
              </a:spcAft>
              <a:buNone/>
            </a:pPr>
            <a:r>
              <a:rPr lang="en"/>
              <a:t>    return</a:t>
            </a:r>
            <a:endParaRPr/>
          </a:p>
          <a:p>
            <a:pPr indent="0" lvl="0" marL="0" rtl="0" algn="l">
              <a:lnSpc>
                <a:spcPct val="100000"/>
              </a:lnSpc>
              <a:spcBef>
                <a:spcPts val="100"/>
              </a:spcBef>
              <a:spcAft>
                <a:spcPts val="100"/>
              </a:spcAft>
              <a:buClr>
                <a:schemeClr val="dk1"/>
              </a:buClr>
              <a:buSzPct val="61111"/>
              <a:buFont typeface="Arial"/>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Setup and display players</a:t>
            </a:r>
            <a:endParaRPr/>
          </a:p>
        </p:txBody>
      </p:sp>
      <p:sp>
        <p:nvSpPr>
          <p:cNvPr id="120" name="Google Shape;12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Now we want to create player characters. For them, we'll want to keep track of max_hp, hp, max_mp, mp, atk, defense, level and skill. All but skill should be numbers, and skill will be an object that we'll take later this slide. We'll also need an img_prefix attribute as well, which represent image files. The "chie" and "yu" characters are ready for you to use.</a:t>
            </a:r>
            <a:endParaRPr/>
          </a:p>
          <a:p>
            <a:pPr indent="0" lvl="0" marL="0" rtl="0" algn="l">
              <a:spcBef>
                <a:spcPts val="1200"/>
              </a:spcBef>
              <a:spcAft>
                <a:spcPts val="0"/>
              </a:spcAft>
              <a:buNone/>
            </a:pPr>
            <a:r>
              <a:rPr lang="en"/>
              <a:t>We'll also need to create a skill class, which should include mp (representing the cost), description, and aoe (which should be a boolean value).</a:t>
            </a:r>
            <a:endParaRPr/>
          </a:p>
          <a:p>
            <a:pPr indent="0" lvl="0" marL="0" rtl="0" algn="l">
              <a:spcBef>
                <a:spcPts val="1200"/>
              </a:spcBef>
              <a:spcAft>
                <a:spcPts val="0"/>
              </a:spcAft>
              <a:buNone/>
            </a:pPr>
            <a:r>
              <a:rPr lang="en"/>
              <a:t>We have ready for us a battle_overlay screen, which requires a player object and a player_slot_positions object. The player_slot_positions will look like:</a:t>
            </a:r>
            <a:endParaRPr/>
          </a:p>
          <a:p>
            <a:pPr indent="0" lvl="0" marL="0" rtl="0" algn="l">
              <a:lnSpc>
                <a:spcPct val="105000"/>
              </a:lnSpc>
              <a:spcBef>
                <a:spcPts val="1200"/>
              </a:spcBef>
              <a:spcAft>
                <a:spcPts val="0"/>
              </a:spcAft>
              <a:buClr>
                <a:schemeClr val="dk1"/>
              </a:buClr>
              <a:buSzPct val="61111"/>
              <a:buFont typeface="Arial"/>
              <a:buNone/>
            </a:pPr>
            <a:r>
              <a:rPr lang="en"/>
              <a:t>        player_slot_positions = [</a:t>
            </a:r>
            <a:endParaRPr/>
          </a:p>
          <a:p>
            <a:pPr indent="0" lvl="0" marL="0" rtl="0" algn="l">
              <a:lnSpc>
                <a:spcPct val="105000"/>
              </a:lnSpc>
              <a:spcBef>
                <a:spcPts val="0"/>
              </a:spcBef>
              <a:spcAft>
                <a:spcPts val="0"/>
              </a:spcAft>
              <a:buClr>
                <a:schemeClr val="dk1"/>
              </a:buClr>
              <a:buSzPct val="61111"/>
              <a:buFont typeface="Arial"/>
              <a:buNone/>
            </a:pPr>
            <a:r>
              <a:rPr lang="en"/>
              <a:t>            {</a:t>
            </a:r>
            <a:endParaRPr/>
          </a:p>
          <a:p>
            <a:pPr indent="0" lvl="0" marL="0" rtl="0" algn="l">
              <a:lnSpc>
                <a:spcPct val="105000"/>
              </a:lnSpc>
              <a:spcBef>
                <a:spcPts val="0"/>
              </a:spcBef>
              <a:spcAft>
                <a:spcPts val="0"/>
              </a:spcAft>
              <a:buClr>
                <a:schemeClr val="dk1"/>
              </a:buClr>
              <a:buSzPct val="61111"/>
              <a:buFont typeface="Arial"/>
              <a:buNone/>
            </a:pPr>
            <a:r>
              <a:rPr lang="en"/>
              <a:t>                "img_pos": 0,</a:t>
            </a:r>
            <a:endParaRPr/>
          </a:p>
          <a:p>
            <a:pPr indent="0" lvl="0" marL="0" rtl="0" algn="l">
              <a:lnSpc>
                <a:spcPct val="105000"/>
              </a:lnSpc>
              <a:spcBef>
                <a:spcPts val="0"/>
              </a:spcBef>
              <a:spcAft>
                <a:spcPts val="0"/>
              </a:spcAft>
              <a:buClr>
                <a:schemeClr val="dk1"/>
              </a:buClr>
              <a:buSzPct val="61111"/>
              <a:buFont typeface="Arial"/>
              <a:buNone/>
            </a:pPr>
            <a:r>
              <a:rPr lang="en"/>
              <a:t>                "bar_pos": 150,</a:t>
            </a:r>
            <a:endParaRPr/>
          </a:p>
          <a:p>
            <a:pPr indent="0" lvl="0" marL="0" rtl="0" algn="l">
              <a:lnSpc>
                <a:spcPct val="105000"/>
              </a:lnSpc>
              <a:spcBef>
                <a:spcPts val="0"/>
              </a:spcBef>
              <a:spcAft>
                <a:spcPts val="0"/>
              </a:spcAft>
              <a:buClr>
                <a:schemeClr val="dk1"/>
              </a:buClr>
              <a:buSzPct val="61111"/>
              <a:buFont typeface="Arial"/>
              <a:buNone/>
            </a:pPr>
            <a:r>
              <a:rPr lang="en"/>
              <a:t>                "dmg_pos": 250</a:t>
            </a:r>
            <a:endParaRPr/>
          </a:p>
          <a:p>
            <a:pPr indent="0" lvl="0" marL="0" rtl="0" algn="l">
              <a:lnSpc>
                <a:spcPct val="105000"/>
              </a:lnSpc>
              <a:spcBef>
                <a:spcPts val="0"/>
              </a:spcBef>
              <a:spcAft>
                <a:spcPts val="0"/>
              </a:spcAft>
              <a:buClr>
                <a:schemeClr val="dk1"/>
              </a:buClr>
              <a:buSzPct val="61111"/>
              <a:buFont typeface="Arial"/>
              <a:buNone/>
            </a:pPr>
            <a:r>
              <a:rPr lang="en"/>
              <a:t>            },</a:t>
            </a:r>
            <a:endParaRPr/>
          </a:p>
          <a:p>
            <a:pPr indent="0" lvl="0" marL="0" rtl="0" algn="l">
              <a:lnSpc>
                <a:spcPct val="105000"/>
              </a:lnSpc>
              <a:spcBef>
                <a:spcPts val="0"/>
              </a:spcBef>
              <a:spcAft>
                <a:spcPts val="0"/>
              </a:spcAft>
              <a:buClr>
                <a:schemeClr val="dk1"/>
              </a:buClr>
              <a:buSzPct val="61111"/>
              <a:buFont typeface="Arial"/>
              <a:buNone/>
            </a:pPr>
            <a:r>
              <a:rPr lang="en"/>
              <a:t>            {</a:t>
            </a:r>
            <a:endParaRPr/>
          </a:p>
          <a:p>
            <a:pPr indent="0" lvl="0" marL="0" rtl="0" algn="l">
              <a:lnSpc>
                <a:spcPct val="105000"/>
              </a:lnSpc>
              <a:spcBef>
                <a:spcPts val="0"/>
              </a:spcBef>
              <a:spcAft>
                <a:spcPts val="0"/>
              </a:spcAft>
              <a:buClr>
                <a:schemeClr val="dk1"/>
              </a:buClr>
              <a:buSzPct val="61111"/>
              <a:buFont typeface="Arial"/>
              <a:buNone/>
            </a:pPr>
            <a:r>
              <a:rPr lang="en"/>
              <a:t>                "img_pos": 300,</a:t>
            </a:r>
            <a:endParaRPr/>
          </a:p>
          <a:p>
            <a:pPr indent="0" lvl="0" marL="0" rtl="0" algn="l">
              <a:lnSpc>
                <a:spcPct val="105000"/>
              </a:lnSpc>
              <a:spcBef>
                <a:spcPts val="0"/>
              </a:spcBef>
              <a:spcAft>
                <a:spcPts val="0"/>
              </a:spcAft>
              <a:buClr>
                <a:schemeClr val="dk1"/>
              </a:buClr>
              <a:buSzPct val="61111"/>
              <a:buFont typeface="Arial"/>
              <a:buNone/>
            </a:pPr>
            <a:r>
              <a:rPr lang="en"/>
              <a:t>                "bar_pos": 500,</a:t>
            </a:r>
            <a:endParaRPr/>
          </a:p>
          <a:p>
            <a:pPr indent="0" lvl="0" marL="0" rtl="0" algn="l">
              <a:lnSpc>
                <a:spcPct val="105000"/>
              </a:lnSpc>
              <a:spcBef>
                <a:spcPts val="0"/>
              </a:spcBef>
              <a:spcAft>
                <a:spcPts val="0"/>
              </a:spcAft>
              <a:buClr>
                <a:schemeClr val="dk1"/>
              </a:buClr>
              <a:buSzPct val="61111"/>
              <a:buFont typeface="Arial"/>
              <a:buNone/>
            </a:pPr>
            <a:r>
              <a:rPr lang="en"/>
              <a:t>                "dmg_pos": 600</a:t>
            </a:r>
            <a:endParaRPr/>
          </a:p>
          <a:p>
            <a:pPr indent="0" lvl="0" marL="0" rtl="0" algn="l">
              <a:lnSpc>
                <a:spcPct val="105000"/>
              </a:lnSpc>
              <a:spcBef>
                <a:spcPts val="0"/>
              </a:spcBef>
              <a:spcAft>
                <a:spcPts val="0"/>
              </a:spcAft>
              <a:buClr>
                <a:schemeClr val="dk1"/>
              </a:buClr>
              <a:buSzPct val="61111"/>
              <a:buFont typeface="Arial"/>
              <a:buNone/>
            </a:pPr>
            <a:r>
              <a:rPr lang="en"/>
              <a:t>            }</a:t>
            </a:r>
            <a:endParaRPr/>
          </a:p>
          <a:p>
            <a:pPr indent="0" lvl="0" marL="0" rtl="0" algn="l">
              <a:lnSpc>
                <a:spcPct val="105000"/>
              </a:lnSpc>
              <a:spcBef>
                <a:spcPts val="0"/>
              </a:spcBef>
              <a:spcAft>
                <a:spcPts val="0"/>
              </a:spcAft>
              <a:buClr>
                <a:schemeClr val="dk1"/>
              </a:buClr>
              <a:buSzPct val="61111"/>
              <a:buFont typeface="Arial"/>
              <a:buNone/>
            </a:pPr>
            <a:r>
              <a:rPr lang="en"/>
              <a:t>        ]</a:t>
            </a:r>
            <a:endParaRPr/>
          </a:p>
          <a:p>
            <a:pPr indent="0" lvl="0" marL="0" rtl="0" algn="l">
              <a:lnSpc>
                <a:spcPct val="105000"/>
              </a:lnSpc>
              <a:spcBef>
                <a:spcPts val="0"/>
              </a:spcBef>
              <a:spcAft>
                <a:spcPts val="0"/>
              </a:spcAft>
              <a:buNone/>
            </a:pPr>
            <a:r>
              <a:t/>
            </a:r>
            <a:endParaRPr/>
          </a:p>
          <a:p>
            <a:pPr indent="0" lvl="0" marL="0" rtl="0" algn="l">
              <a:spcBef>
                <a:spcPts val="0"/>
              </a:spcBef>
              <a:spcAft>
                <a:spcPts val="1200"/>
              </a:spcAft>
              <a:buNone/>
            </a:pPr>
            <a:r>
              <a:rPr lang="en"/>
              <a:t> So, create a PlayerCharacter class, a MagicSkill class, and create "chie" and "yu" characters.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Setup and display players (example code)</a:t>
            </a:r>
            <a:endParaRPr/>
          </a:p>
        </p:txBody>
      </p:sp>
      <p:sp>
        <p:nvSpPr>
          <p:cNvPr id="126" name="Google Shape;12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Clr>
                <a:schemeClr val="dk1"/>
              </a:buClr>
              <a:buSzPct val="61111"/>
              <a:buFont typeface="Arial"/>
              <a:buNone/>
            </a:pPr>
            <a:r>
              <a:rPr lang="en"/>
              <a:t>    class PlayerCharacter(Player):</a:t>
            </a:r>
            <a:endParaRPr/>
          </a:p>
          <a:p>
            <a:pPr indent="0" lvl="0" marL="0" rtl="0" algn="l">
              <a:spcBef>
                <a:spcPts val="0"/>
              </a:spcBef>
              <a:spcAft>
                <a:spcPts val="0"/>
              </a:spcAft>
              <a:buClr>
                <a:schemeClr val="dk1"/>
              </a:buClr>
              <a:buSzPct val="61111"/>
              <a:buFont typeface="Arial"/>
              <a:buNone/>
            </a:pPr>
            <a:r>
              <a:rPr lang="en"/>
              <a:t>        def __init__(self, hp, mp, atk, defense, img_prefix, magic_attack, level = 1):</a:t>
            </a:r>
            <a:endParaRPr/>
          </a:p>
          <a:p>
            <a:pPr indent="0" lvl="0" marL="0" rtl="0" algn="l">
              <a:spcBef>
                <a:spcPts val="0"/>
              </a:spcBef>
              <a:spcAft>
                <a:spcPts val="0"/>
              </a:spcAft>
              <a:buClr>
                <a:schemeClr val="dk1"/>
              </a:buClr>
              <a:buSzPct val="61111"/>
              <a:buFont typeface="Arial"/>
              <a:buNone/>
            </a:pPr>
            <a:r>
              <a:rPr lang="en"/>
              <a:t>            self.img_battle = f"{img_prefix} battle.webp"</a:t>
            </a:r>
            <a:endParaRPr/>
          </a:p>
          <a:p>
            <a:pPr indent="0" lvl="0" marL="0" rtl="0" algn="l">
              <a:spcBef>
                <a:spcPts val="0"/>
              </a:spcBef>
              <a:spcAft>
                <a:spcPts val="0"/>
              </a:spcAft>
              <a:buClr>
                <a:schemeClr val="dk1"/>
              </a:buClr>
              <a:buSzPct val="61111"/>
              <a:buFont typeface="Arial"/>
              <a:buNone/>
            </a:pPr>
            <a:r>
              <a:rPr lang="en"/>
              <a:t>            self.name = img_prefix.title()</a:t>
            </a:r>
            <a:endParaRPr/>
          </a:p>
          <a:p>
            <a:pPr indent="0" lvl="0" marL="0" rtl="0" algn="l">
              <a:spcBef>
                <a:spcPts val="0"/>
              </a:spcBef>
              <a:spcAft>
                <a:spcPts val="0"/>
              </a:spcAft>
              <a:buClr>
                <a:schemeClr val="dk1"/>
              </a:buClr>
              <a:buSzPct val="61111"/>
              <a:buFont typeface="Arial"/>
              <a:buNone/>
            </a:pPr>
            <a:r>
              <a:rPr lang="en"/>
              <a:t>            self.hp = hp</a:t>
            </a:r>
            <a:endParaRPr/>
          </a:p>
          <a:p>
            <a:pPr indent="0" lvl="0" marL="0" rtl="0" algn="l">
              <a:spcBef>
                <a:spcPts val="0"/>
              </a:spcBef>
              <a:spcAft>
                <a:spcPts val="0"/>
              </a:spcAft>
              <a:buClr>
                <a:schemeClr val="dk1"/>
              </a:buClr>
              <a:buSzPct val="61111"/>
              <a:buFont typeface="Arial"/>
              <a:buNone/>
            </a:pPr>
            <a:r>
              <a:rPr lang="en"/>
              <a:t>            self.mp = mp</a:t>
            </a:r>
            <a:endParaRPr/>
          </a:p>
          <a:p>
            <a:pPr indent="0" lvl="0" marL="0" rtl="0" algn="l">
              <a:spcBef>
                <a:spcPts val="0"/>
              </a:spcBef>
              <a:spcAft>
                <a:spcPts val="0"/>
              </a:spcAft>
              <a:buNone/>
            </a:pPr>
            <a:r>
              <a:rPr lang="en"/>
              <a:t>            self.magic_attack = magic_attack</a:t>
            </a:r>
            <a:endParaRPr/>
          </a:p>
          <a:p>
            <a:pPr indent="0" lvl="0" marL="0" rtl="0" algn="l">
              <a:spcBef>
                <a:spcPts val="0"/>
              </a:spcBef>
              <a:spcAft>
                <a:spcPts val="0"/>
              </a:spcAft>
              <a:buNone/>
            </a:pPr>
            <a:r>
              <a:rPr lang="en"/>
              <a:t>            self.atk = atk</a:t>
            </a:r>
            <a:endParaRPr/>
          </a:p>
          <a:p>
            <a:pPr indent="0" lvl="0" marL="0" rtl="0" algn="l">
              <a:spcBef>
                <a:spcPts val="0"/>
              </a:spcBef>
              <a:spcAft>
                <a:spcPts val="0"/>
              </a:spcAft>
              <a:buNone/>
            </a:pPr>
            <a:r>
              <a:rPr lang="en"/>
              <a:t>            self.defense = defense</a:t>
            </a:r>
            <a:endParaRPr/>
          </a:p>
          <a:p>
            <a:pPr indent="0" lvl="0" marL="0" rtl="0" algn="l">
              <a:spcBef>
                <a:spcPts val="0"/>
              </a:spcBef>
              <a:spcAft>
                <a:spcPts val="0"/>
              </a:spcAft>
              <a:buNone/>
            </a:pPr>
            <a:r>
              <a:rPr lang="en"/>
              <a:t>            self.level = level</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Clr>
                <a:schemeClr val="dk1"/>
              </a:buClr>
              <a:buSzPct val="61111"/>
              <a:buFont typeface="Arial"/>
              <a:buNone/>
            </a:pPr>
            <a:r>
              <a:rPr lang="en"/>
              <a:t>    class MagicSkill():</a:t>
            </a:r>
            <a:endParaRPr/>
          </a:p>
          <a:p>
            <a:pPr indent="0" lvl="0" marL="0" rtl="0" algn="l">
              <a:spcBef>
                <a:spcPts val="0"/>
              </a:spcBef>
              <a:spcAft>
                <a:spcPts val="0"/>
              </a:spcAft>
              <a:buClr>
                <a:schemeClr val="dk1"/>
              </a:buClr>
              <a:buSzPct val="61111"/>
              <a:buFont typeface="Arial"/>
              <a:buNone/>
            </a:pPr>
            <a:r>
              <a:rPr lang="en"/>
              <a:t>        def __init__(self, mp, damage_type, description, aoe = False):</a:t>
            </a:r>
            <a:endParaRPr/>
          </a:p>
          <a:p>
            <a:pPr indent="0" lvl="0" marL="0" rtl="0" algn="l">
              <a:spcBef>
                <a:spcPts val="0"/>
              </a:spcBef>
              <a:spcAft>
                <a:spcPts val="0"/>
              </a:spcAft>
              <a:buClr>
                <a:schemeClr val="dk1"/>
              </a:buClr>
              <a:buSzPct val="61111"/>
              <a:buFont typeface="Arial"/>
              <a:buNone/>
            </a:pPr>
            <a:r>
              <a:rPr lang="en"/>
              <a:t>            self.mp = mp</a:t>
            </a:r>
            <a:endParaRPr/>
          </a:p>
          <a:p>
            <a:pPr indent="0" lvl="0" marL="0" rtl="0" algn="l">
              <a:spcBef>
                <a:spcPts val="0"/>
              </a:spcBef>
              <a:spcAft>
                <a:spcPts val="0"/>
              </a:spcAft>
              <a:buClr>
                <a:schemeClr val="dk1"/>
              </a:buClr>
              <a:buSzPct val="61111"/>
              <a:buFont typeface="Arial"/>
              <a:buNone/>
            </a:pPr>
            <a:r>
              <a:rPr lang="en"/>
              <a:t>            self.damage_type = damage_type</a:t>
            </a:r>
            <a:endParaRPr/>
          </a:p>
          <a:p>
            <a:pPr indent="0" lvl="0" marL="0" rtl="0" algn="l">
              <a:spcBef>
                <a:spcPts val="0"/>
              </a:spcBef>
              <a:spcAft>
                <a:spcPts val="0"/>
              </a:spcAft>
              <a:buClr>
                <a:schemeClr val="dk1"/>
              </a:buClr>
              <a:buSzPct val="61111"/>
              <a:buFont typeface="Arial"/>
              <a:buNone/>
            </a:pPr>
            <a:r>
              <a:rPr lang="en"/>
              <a:t>            self.description = description</a:t>
            </a:r>
            <a:endParaRPr/>
          </a:p>
          <a:p>
            <a:pPr indent="0" lvl="0" marL="0" rtl="0" algn="l">
              <a:spcBef>
                <a:spcPts val="0"/>
              </a:spcBef>
              <a:spcAft>
                <a:spcPts val="0"/>
              </a:spcAft>
              <a:buClr>
                <a:schemeClr val="dk1"/>
              </a:buClr>
              <a:buSzPct val="61111"/>
              <a:buFont typeface="Arial"/>
              <a:buNone/>
            </a:pPr>
            <a:r>
              <a:rPr lang="en"/>
              <a:t>            self.aoe = aoe</a:t>
            </a:r>
            <a:endParaRPr/>
          </a:p>
          <a:p>
            <a:pPr indent="0" lvl="0" marL="0" rtl="0" algn="l">
              <a:spcBef>
                <a:spcPts val="0"/>
              </a:spcBef>
              <a:spcAft>
                <a:spcPts val="1200"/>
              </a:spcAft>
              <a:buNone/>
            </a:pPr>
            <a:r>
              <a:rPr lang="en"/>
              <a:t> (see the player.rpy class for an example that includes the Inventory class)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Setup and display players (example code)</a:t>
            </a:r>
            <a:endParaRPr/>
          </a:p>
        </p:txBody>
      </p:sp>
      <p:sp>
        <p:nvSpPr>
          <p:cNvPr id="132" name="Google Shape;13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
              <a:t>label start:</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show screen display_monsters with dissolve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call setup_players</a:t>
            </a:r>
            <a:endParaRPr/>
          </a:p>
          <a:p>
            <a:pPr indent="0" lvl="0" marL="0" rtl="0" algn="l">
              <a:spcBef>
                <a:spcPts val="0"/>
              </a:spcBef>
              <a:spcAft>
                <a:spcPts val="0"/>
              </a:spcAft>
              <a:buNone/>
            </a:pPr>
            <a:r>
              <a:rPr lang="en"/>
              <a:t>    show screen battle_overlay</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ct val="61111"/>
              <a:buFont typeface="Arial"/>
              <a:buNone/>
            </a:pPr>
            <a:r>
              <a:rPr lang="en"/>
              <a:t>label setup_players:</a:t>
            </a:r>
            <a:endParaRPr/>
          </a:p>
          <a:p>
            <a:pPr indent="0" lvl="0" marL="0" rtl="0" algn="l">
              <a:spcBef>
                <a:spcPts val="0"/>
              </a:spcBef>
              <a:spcAft>
                <a:spcPts val="0"/>
              </a:spcAft>
              <a:buClr>
                <a:schemeClr val="dk1"/>
              </a:buClr>
              <a:buSzPct val="61111"/>
              <a:buFont typeface="Arial"/>
              <a:buNone/>
            </a:pPr>
            <a:r>
              <a:rPr lang="en"/>
              <a:t>    python:</a:t>
            </a:r>
            <a:endParaRPr/>
          </a:p>
          <a:p>
            <a:pPr indent="0" lvl="0" marL="0" rtl="0" algn="l">
              <a:spcBef>
                <a:spcPts val="0"/>
              </a:spcBef>
              <a:spcAft>
                <a:spcPts val="0"/>
              </a:spcAft>
              <a:buClr>
                <a:schemeClr val="dk1"/>
              </a:buClr>
              <a:buSzPct val="61111"/>
              <a:buFont typeface="Arial"/>
              <a:buNone/>
            </a:pPr>
            <a:r>
              <a:rPr lang="en"/>
              <a:t>        water_bolt = MagicSkill(1, DamageType.ACID, "Water bolt")</a:t>
            </a:r>
            <a:endParaRPr/>
          </a:p>
          <a:p>
            <a:pPr indent="0" lvl="0" marL="0" rtl="0" algn="l">
              <a:spcBef>
                <a:spcPts val="0"/>
              </a:spcBef>
              <a:spcAft>
                <a:spcPts val="0"/>
              </a:spcAft>
              <a:buClr>
                <a:schemeClr val="dk1"/>
              </a:buClr>
              <a:buSzPct val="61111"/>
              <a:buFont typeface="Arial"/>
              <a:buNone/>
            </a:pPr>
            <a:r>
              <a:rPr lang="en"/>
              <a:t>        fire_ball = MagicSkill(2, DamageType.FIRE, "Fire ball", aoe = True)</a:t>
            </a:r>
            <a:endParaRPr/>
          </a:p>
          <a:p>
            <a:pPr indent="0" lvl="0" marL="0" rtl="0" algn="l">
              <a:spcBef>
                <a:spcPts val="0"/>
              </a:spcBef>
              <a:spcAft>
                <a:spcPts val="0"/>
              </a:spcAft>
              <a:buClr>
                <a:schemeClr val="dk1"/>
              </a:buClr>
              <a:buSzPct val="61111"/>
              <a:buFont typeface="Arial"/>
              <a:buNone/>
            </a:pPr>
            <a:r>
              <a:rPr lang="en"/>
              <a:t>        chie = PlayerCharacter(110, 5, 6, 3, 2, "chie", water_bolt, 1)</a:t>
            </a:r>
            <a:endParaRPr/>
          </a:p>
          <a:p>
            <a:pPr indent="0" lvl="0" marL="0" rtl="0" algn="l">
              <a:spcBef>
                <a:spcPts val="0"/>
              </a:spcBef>
              <a:spcAft>
                <a:spcPts val="0"/>
              </a:spcAft>
              <a:buClr>
                <a:schemeClr val="dk1"/>
              </a:buClr>
              <a:buSzPct val="61111"/>
              <a:buFont typeface="Arial"/>
              <a:buNone/>
            </a:pPr>
            <a:r>
              <a:rPr lang="en"/>
              <a:t>        yu = PlayerCharacter(102, 4, 4, 5, 5, "yu", fire_ball, 1)</a:t>
            </a:r>
            <a:endParaRPr/>
          </a:p>
          <a:p>
            <a:pPr indent="0" lvl="0" marL="0" rtl="0" algn="l">
              <a:spcBef>
                <a:spcPts val="0"/>
              </a:spcBef>
              <a:spcAft>
                <a:spcPts val="0"/>
              </a:spcAft>
              <a:buClr>
                <a:schemeClr val="dk1"/>
              </a:buClr>
              <a:buSzPct val="61111"/>
              <a:buFont typeface="Arial"/>
              <a:buNone/>
            </a:pPr>
            <a:r>
              <a:rPr lang="en"/>
              <a:t>        players = [chie, yu]</a:t>
            </a:r>
            <a:endParaRPr/>
          </a:p>
          <a:p>
            <a:pPr indent="0" lvl="0" marL="0" rtl="0" algn="l">
              <a:spcBef>
                <a:spcPts val="0"/>
              </a:spcBef>
              <a:spcAft>
                <a:spcPts val="0"/>
              </a:spcAft>
              <a:buClr>
                <a:schemeClr val="dk1"/>
              </a:buClr>
              <a:buSzPct val="61111"/>
              <a:buFont typeface="Arial"/>
              <a:buNone/>
            </a:pPr>
            <a:r>
              <a:rPr lang="en"/>
              <a:t>        player_slot_positions = [</a:t>
            </a:r>
            <a:endParaRPr/>
          </a:p>
          <a:p>
            <a:pPr indent="0" lvl="0" marL="0" rtl="0" algn="l">
              <a:spcBef>
                <a:spcPts val="0"/>
              </a:spcBef>
              <a:spcAft>
                <a:spcPts val="0"/>
              </a:spcAft>
              <a:buClr>
                <a:schemeClr val="dk1"/>
              </a:buClr>
              <a:buSzPct val="61111"/>
              <a:buFont typeface="Arial"/>
              <a:buNone/>
            </a:pPr>
            <a:r>
              <a:rPr lang="en"/>
              <a:t>            {</a:t>
            </a:r>
            <a:endParaRPr/>
          </a:p>
          <a:p>
            <a:pPr indent="0" lvl="0" marL="0" rtl="0" algn="l">
              <a:spcBef>
                <a:spcPts val="0"/>
              </a:spcBef>
              <a:spcAft>
                <a:spcPts val="0"/>
              </a:spcAft>
              <a:buClr>
                <a:schemeClr val="dk1"/>
              </a:buClr>
              <a:buSzPct val="61111"/>
              <a:buFont typeface="Arial"/>
              <a:buNone/>
            </a:pPr>
            <a:r>
              <a:rPr lang="en"/>
              <a:t>                "img_pos": 0,</a:t>
            </a:r>
            <a:endParaRPr/>
          </a:p>
          <a:p>
            <a:pPr indent="0" lvl="0" marL="0" rtl="0" algn="l">
              <a:spcBef>
                <a:spcPts val="0"/>
              </a:spcBef>
              <a:spcAft>
                <a:spcPts val="0"/>
              </a:spcAft>
              <a:buClr>
                <a:schemeClr val="dk1"/>
              </a:buClr>
              <a:buSzPct val="61111"/>
              <a:buFont typeface="Arial"/>
              <a:buNone/>
            </a:pPr>
            <a:r>
              <a:rPr lang="en"/>
              <a:t>                "bar_pos": 150,</a:t>
            </a:r>
            <a:endParaRPr/>
          </a:p>
          <a:p>
            <a:pPr indent="0" lvl="0" marL="0" rtl="0" algn="l">
              <a:spcBef>
                <a:spcPts val="0"/>
              </a:spcBef>
              <a:spcAft>
                <a:spcPts val="0"/>
              </a:spcAft>
              <a:buClr>
                <a:schemeClr val="dk1"/>
              </a:buClr>
              <a:buSzPct val="61111"/>
              <a:buFont typeface="Arial"/>
              <a:buNone/>
            </a:pPr>
            <a:r>
              <a:rPr lang="en"/>
              <a:t>                "dmg_pos": 250</a:t>
            </a:r>
            <a:endParaRPr/>
          </a:p>
          <a:p>
            <a:pPr indent="0" lvl="0" marL="0" rtl="0" algn="l">
              <a:spcBef>
                <a:spcPts val="0"/>
              </a:spcBef>
              <a:spcAft>
                <a:spcPts val="0"/>
              </a:spcAft>
              <a:buClr>
                <a:schemeClr val="dk1"/>
              </a:buClr>
              <a:buSzPct val="61111"/>
              <a:buFont typeface="Arial"/>
              <a:buNone/>
            </a:pPr>
            <a:r>
              <a:rPr lang="en"/>
              <a:t>            },</a:t>
            </a:r>
            <a:endParaRPr/>
          </a:p>
          <a:p>
            <a:pPr indent="0" lvl="0" marL="0" rtl="0" algn="l">
              <a:spcBef>
                <a:spcPts val="0"/>
              </a:spcBef>
              <a:spcAft>
                <a:spcPts val="0"/>
              </a:spcAft>
              <a:buClr>
                <a:schemeClr val="dk1"/>
              </a:buClr>
              <a:buSzPct val="61111"/>
              <a:buFont typeface="Arial"/>
              <a:buNone/>
            </a:pPr>
            <a:r>
              <a:rPr lang="en"/>
              <a:t>            {</a:t>
            </a:r>
            <a:endParaRPr/>
          </a:p>
          <a:p>
            <a:pPr indent="0" lvl="0" marL="0" rtl="0" algn="l">
              <a:spcBef>
                <a:spcPts val="0"/>
              </a:spcBef>
              <a:spcAft>
                <a:spcPts val="0"/>
              </a:spcAft>
              <a:buClr>
                <a:schemeClr val="dk1"/>
              </a:buClr>
              <a:buSzPct val="61111"/>
              <a:buFont typeface="Arial"/>
              <a:buNone/>
            </a:pPr>
            <a:r>
              <a:rPr lang="en"/>
              <a:t>                "img_pos": 300,</a:t>
            </a:r>
            <a:endParaRPr/>
          </a:p>
          <a:p>
            <a:pPr indent="0" lvl="0" marL="0" rtl="0" algn="l">
              <a:spcBef>
                <a:spcPts val="0"/>
              </a:spcBef>
              <a:spcAft>
                <a:spcPts val="0"/>
              </a:spcAft>
              <a:buClr>
                <a:schemeClr val="dk1"/>
              </a:buClr>
              <a:buSzPct val="61111"/>
              <a:buFont typeface="Arial"/>
              <a:buNone/>
            </a:pPr>
            <a:r>
              <a:rPr lang="en"/>
              <a:t>                "bar_pos": 500,</a:t>
            </a:r>
            <a:endParaRPr/>
          </a:p>
          <a:p>
            <a:pPr indent="0" lvl="0" marL="0" rtl="0" algn="l">
              <a:spcBef>
                <a:spcPts val="0"/>
              </a:spcBef>
              <a:spcAft>
                <a:spcPts val="0"/>
              </a:spcAft>
              <a:buClr>
                <a:schemeClr val="dk1"/>
              </a:buClr>
              <a:buSzPct val="61111"/>
              <a:buFont typeface="Arial"/>
              <a:buNone/>
            </a:pPr>
            <a:r>
              <a:rPr lang="en"/>
              <a:t>                "dmg_pos": 600</a:t>
            </a:r>
            <a:endParaRPr/>
          </a:p>
          <a:p>
            <a:pPr indent="0" lvl="0" marL="0" rtl="0" algn="l">
              <a:spcBef>
                <a:spcPts val="0"/>
              </a:spcBef>
              <a:spcAft>
                <a:spcPts val="0"/>
              </a:spcAft>
              <a:buClr>
                <a:schemeClr val="dk1"/>
              </a:buClr>
              <a:buSzPct val="61111"/>
              <a:buFont typeface="Arial"/>
              <a:buNone/>
            </a:pPr>
            <a:r>
              <a:rPr lang="en"/>
              <a:t>            }</a:t>
            </a:r>
            <a:endParaRPr/>
          </a:p>
          <a:p>
            <a:pPr indent="0" lvl="0" marL="0" rtl="0" algn="l">
              <a:spcBef>
                <a:spcPts val="0"/>
              </a:spcBef>
              <a:spcAft>
                <a:spcPts val="0"/>
              </a:spcAft>
              <a:buClr>
                <a:schemeClr val="dk1"/>
              </a:buClr>
              <a:buSzPct val="61111"/>
              <a:buFont typeface="Arial"/>
              <a:buNone/>
            </a:pPr>
            <a:r>
              <a:rPr lang="en"/>
              <a:t>        ]</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Clr>
                <a:schemeClr val="dk1"/>
              </a:buClr>
              <a:buSzPct val="61111"/>
              <a:buFont typeface="Arial"/>
              <a:buNone/>
            </a:pPr>
            <a:r>
              <a:rPr lang="en"/>
              <a:t>    return</a:t>
            </a:r>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Starting battle loop and choosing a player</a:t>
            </a:r>
            <a:endParaRPr/>
          </a:p>
          <a:p>
            <a:pPr indent="0" lvl="0" marL="0" rtl="0" algn="l">
              <a:spcBef>
                <a:spcPts val="0"/>
              </a:spcBef>
              <a:spcAft>
                <a:spcPts val="0"/>
              </a:spcAft>
              <a:buNone/>
            </a:pPr>
            <a:r>
              <a:t/>
            </a:r>
            <a:endParaRPr/>
          </a:p>
        </p:txBody>
      </p:sp>
      <p:sp>
        <p:nvSpPr>
          <p:cNvPr id="138" name="Google Shape;13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Next we want to create the battle loop.</a:t>
            </a:r>
            <a:endParaRPr/>
          </a:p>
          <a:p>
            <a:pPr indent="0" lvl="0" marL="0" rtl="0" algn="l">
              <a:spcBef>
                <a:spcPts val="1200"/>
              </a:spcBef>
              <a:spcAft>
                <a:spcPts val="0"/>
              </a:spcAft>
              <a:buNone/>
            </a:pPr>
            <a:r>
              <a:rPr lang="en"/>
              <a:t>We will want to alternate between player turns and monster turns, and should stop when the combat ends. For now, we will won't have a way to stop the loop, but we should define a variable that could stop the loop when we later define the conditions for ending combat.</a:t>
            </a:r>
            <a:endParaRPr/>
          </a:p>
          <a:p>
            <a:pPr indent="0" lvl="0" marL="0" rtl="0" algn="l">
              <a:spcBef>
                <a:spcPts val="1200"/>
              </a:spcBef>
              <a:spcAft>
                <a:spcPts val="0"/>
              </a:spcAft>
              <a:buNone/>
            </a:pPr>
            <a:r>
              <a:rPr lang="en"/>
              <a:t>We will ask the player to choose a character using the </a:t>
            </a:r>
            <a:r>
              <a:rPr b="1" lang="en"/>
              <a:t>turn_select</a:t>
            </a:r>
            <a:r>
              <a:rPr lang="en"/>
              <a:t> screen. That screen will either return a </a:t>
            </a:r>
            <a:r>
              <a:rPr lang="en"/>
              <a:t>character</a:t>
            </a:r>
            <a:r>
              <a:rPr lang="en"/>
              <a:t> into the _return system variable (which you can then use later) or "done" to indicate the player turns are done. </a:t>
            </a:r>
            <a:endParaRPr/>
          </a:p>
          <a:p>
            <a:pPr indent="0" lvl="0" marL="0" rtl="0" algn="l">
              <a:spcBef>
                <a:spcPts val="1200"/>
              </a:spcBef>
              <a:spcAft>
                <a:spcPts val="1200"/>
              </a:spcAft>
              <a:buNone/>
            </a:pPr>
            <a:r>
              <a:rPr lang="en"/>
              <a:t>We will want to use the </a:t>
            </a:r>
            <a:r>
              <a:rPr b="1" lang="en"/>
              <a:t>PlayerCharacter.turn</a:t>
            </a:r>
            <a:r>
              <a:rPr lang="en"/>
              <a:t> attribute to keep track of when characters have already taken their turn. The turn selection should keep looping until "done" is selected, and we'll want to make sure that the </a:t>
            </a:r>
            <a:r>
              <a:rPr b="1" lang="en"/>
              <a:t>PlayerCharacter.turn</a:t>
            </a:r>
            <a:r>
              <a:rPr lang="en"/>
              <a:t> attribute is cleared (set to false) before the start of the player's turn.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Starting battle loop and choosing a player (example code)</a:t>
            </a:r>
            <a:endParaRPr/>
          </a:p>
        </p:txBody>
      </p:sp>
      <p:sp>
        <p:nvSpPr>
          <p:cNvPr id="144" name="Google Shape;14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Clr>
                <a:schemeClr val="dk1"/>
              </a:buClr>
              <a:buSzPct val="61111"/>
              <a:buFont typeface="Arial"/>
              <a:buNone/>
            </a:pPr>
            <a:r>
              <a:rPr lang="en"/>
              <a:t>label start:</a:t>
            </a:r>
            <a:endParaRPr/>
          </a:p>
          <a:p>
            <a:pPr indent="0" lvl="0" marL="0" rtl="0" algn="l">
              <a:spcBef>
                <a:spcPts val="0"/>
              </a:spcBef>
              <a:spcAft>
                <a:spcPts val="0"/>
              </a:spcAft>
              <a:buClr>
                <a:schemeClr val="dk1"/>
              </a:buClr>
              <a:buSzPct val="61111"/>
              <a:buFont typeface="Arial"/>
              <a:buNone/>
            </a:pPr>
            <a:r>
              <a:rPr lang="en"/>
              <a:t>    ...</a:t>
            </a:r>
            <a:endParaRPr/>
          </a:p>
          <a:p>
            <a:pPr indent="0" lvl="0" marL="0" rtl="0" algn="l">
              <a:spcBef>
                <a:spcPts val="0"/>
              </a:spcBef>
              <a:spcAft>
                <a:spcPts val="0"/>
              </a:spcAft>
              <a:buNone/>
            </a:pPr>
            <a:r>
              <a:rPr lang="en"/>
              <a:t>    show screen battle_overlay</a:t>
            </a:r>
            <a:endParaRPr/>
          </a:p>
          <a:p>
            <a:pPr indent="0" lvl="0" marL="0" rtl="0" algn="l">
              <a:spcBef>
                <a:spcPts val="0"/>
              </a:spcBef>
              <a:spcAft>
                <a:spcPts val="0"/>
              </a:spcAft>
              <a:buNone/>
            </a:pPr>
            <a:r>
              <a:rPr lang="en"/>
              <a:t>    default inCombat = True</a:t>
            </a:r>
            <a:endParaRPr/>
          </a:p>
          <a:p>
            <a:pPr indent="0" lvl="0" marL="0" rtl="0" algn="l">
              <a:spcBef>
                <a:spcPts val="0"/>
              </a:spcBef>
              <a:spcAft>
                <a:spcPts val="0"/>
              </a:spcAft>
              <a:buNone/>
            </a:pPr>
            <a:r>
              <a:rPr lang="en"/>
              <a:t>    default win = False</a:t>
            </a:r>
            <a:endParaRPr/>
          </a:p>
          <a:p>
            <a:pPr indent="0" lvl="0" marL="0" rtl="0" algn="l">
              <a:spcBef>
                <a:spcPts val="0"/>
              </a:spcBef>
              <a:spcAft>
                <a:spcPts val="0"/>
              </a:spcAft>
              <a:buNone/>
            </a:pPr>
            <a:r>
              <a:rPr lang="en"/>
              <a:t>    while inCombat:</a:t>
            </a:r>
            <a:endParaRPr/>
          </a:p>
          <a:p>
            <a:pPr indent="0" lvl="0" marL="0" rtl="0" algn="l">
              <a:spcBef>
                <a:spcPts val="0"/>
              </a:spcBef>
              <a:spcAft>
                <a:spcPts val="0"/>
              </a:spcAft>
              <a:buNone/>
            </a:pPr>
            <a:r>
              <a:rPr lang="en"/>
              <a:t>        python:</a:t>
            </a:r>
            <a:endParaRPr/>
          </a:p>
          <a:p>
            <a:pPr indent="0" lvl="0" marL="0" rtl="0" algn="l">
              <a:spcBef>
                <a:spcPts val="0"/>
              </a:spcBef>
              <a:spcAft>
                <a:spcPts val="0"/>
              </a:spcAft>
              <a:buNone/>
            </a:pPr>
            <a:r>
              <a:rPr lang="en"/>
              <a:t>            for player in players:</a:t>
            </a:r>
            <a:endParaRPr/>
          </a:p>
          <a:p>
            <a:pPr indent="0" lvl="0" marL="0" rtl="0" algn="l">
              <a:spcBef>
                <a:spcPts val="0"/>
              </a:spcBef>
              <a:spcAft>
                <a:spcPts val="0"/>
              </a:spcAft>
              <a:buNone/>
            </a:pPr>
            <a:r>
              <a:rPr lang="en"/>
              <a:t>                player.turn = False</a:t>
            </a:r>
            <a:endParaRPr/>
          </a:p>
          <a:p>
            <a:pPr indent="0" lvl="0" marL="0" rtl="0" algn="l">
              <a:spcBef>
                <a:spcPts val="0"/>
              </a:spcBef>
              <a:spcAft>
                <a:spcPts val="0"/>
              </a:spcAft>
              <a:buNone/>
            </a:pPr>
            <a:r>
              <a:rPr lang="en"/>
              <a:t>        call turn_actions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label turn_actions:</a:t>
            </a:r>
            <a:endParaRPr/>
          </a:p>
          <a:p>
            <a:pPr indent="0" lvl="0" marL="0" rtl="0" algn="l">
              <a:spcBef>
                <a:spcPts val="0"/>
              </a:spcBef>
              <a:spcAft>
                <a:spcPts val="0"/>
              </a:spcAft>
              <a:buNone/>
            </a:pPr>
            <a:r>
              <a:rPr lang="en"/>
              <a:t>    $ message = "Who will attack?"</a:t>
            </a:r>
            <a:endParaRPr/>
          </a:p>
          <a:p>
            <a:pPr indent="0" lvl="0" marL="0" rtl="0" algn="l">
              <a:spcBef>
                <a:spcPts val="0"/>
              </a:spcBef>
              <a:spcAft>
                <a:spcPts val="0"/>
              </a:spcAft>
              <a:buNone/>
            </a:pPr>
            <a:r>
              <a:rPr lang="en"/>
              <a:t>    call screen turn_select</a:t>
            </a:r>
            <a:endParaRPr/>
          </a:p>
          <a:p>
            <a:pPr indent="0" lvl="0" marL="0" rtl="0" algn="l">
              <a:spcBef>
                <a:spcPts val="0"/>
              </a:spcBef>
              <a:spcAft>
                <a:spcPts val="0"/>
              </a:spcAft>
              <a:buNone/>
            </a:pPr>
            <a:r>
              <a:rPr lang="en"/>
              <a:t>    $ current_player = _return</a:t>
            </a:r>
            <a:endParaRPr/>
          </a:p>
          <a:p>
            <a:pPr indent="0" lvl="0" marL="0" rtl="0" algn="l">
              <a:spcBef>
                <a:spcPts val="0"/>
              </a:spcBef>
              <a:spcAft>
                <a:spcPts val="0"/>
              </a:spcAft>
              <a:buNone/>
            </a:pPr>
            <a:r>
              <a:rPr lang="en"/>
              <a:t>    if current_player != "done":</a:t>
            </a:r>
            <a:endParaRPr/>
          </a:p>
          <a:p>
            <a:pPr indent="0" lvl="0" marL="0" rtl="0" algn="l">
              <a:spcBef>
                <a:spcPts val="0"/>
              </a:spcBef>
              <a:spcAft>
                <a:spcPts val="0"/>
              </a:spcAft>
              <a:buNone/>
            </a:pPr>
            <a:r>
              <a:rPr lang="en"/>
              <a:t>        $ message = f"{current_player.name} would attack"</a:t>
            </a:r>
            <a:endParaRPr/>
          </a:p>
          <a:p>
            <a:pPr indent="0" lvl="0" marL="0" rtl="0" algn="l">
              <a:spcBef>
                <a:spcPts val="0"/>
              </a:spcBef>
              <a:spcAft>
                <a:spcPts val="0"/>
              </a:spcAft>
              <a:buNone/>
            </a:pPr>
            <a:r>
              <a:rPr lang="en"/>
              <a:t>        $ current_player.turn = True</a:t>
            </a:r>
            <a:endParaRPr/>
          </a:p>
          <a:p>
            <a:pPr indent="0" lvl="0" marL="0" rtl="0" algn="l">
              <a:spcBef>
                <a:spcPts val="0"/>
              </a:spcBef>
              <a:spcAft>
                <a:spcPts val="0"/>
              </a:spcAft>
              <a:buNone/>
            </a:pPr>
            <a:r>
              <a:rPr lang="en"/>
              <a:t>        if inCombat == True:</a:t>
            </a:r>
            <a:endParaRPr/>
          </a:p>
          <a:p>
            <a:pPr indent="0" lvl="0" marL="0" rtl="0" algn="l">
              <a:spcBef>
                <a:spcPts val="0"/>
              </a:spcBef>
              <a:spcAft>
                <a:spcPts val="0"/>
              </a:spcAft>
              <a:buNone/>
            </a:pPr>
            <a:r>
              <a:rPr lang="en"/>
              <a:t>            jump turn_actions</a:t>
            </a:r>
            <a:endParaRPr/>
          </a:p>
          <a:p>
            <a:pPr indent="0" lvl="0" marL="0" rtl="0" algn="l">
              <a:spcBef>
                <a:spcPts val="0"/>
              </a:spcBef>
              <a:spcAft>
                <a:spcPts val="0"/>
              </a:spcAft>
              <a:buNone/>
            </a:pPr>
            <a:r>
              <a:rPr lang="en"/>
              <a:t>    else:</a:t>
            </a:r>
            <a:endParaRPr/>
          </a:p>
          <a:p>
            <a:pPr indent="0" lvl="0" marL="0" rtl="0" algn="l">
              <a:spcBef>
                <a:spcPts val="0"/>
              </a:spcBef>
              <a:spcAft>
                <a:spcPts val="0"/>
              </a:spcAft>
              <a:buNone/>
            </a:pPr>
            <a:r>
              <a:rPr lang="en"/>
              <a:t>        $ current_player = None</a:t>
            </a:r>
            <a:endParaRPr/>
          </a:p>
          <a:p>
            <a:pPr indent="0" lvl="0" marL="0" rtl="0" algn="l">
              <a:spcBef>
                <a:spcPts val="0"/>
              </a:spcBef>
              <a:spcAft>
                <a:spcPts val="0"/>
              </a:spcAft>
              <a:buNone/>
            </a:pPr>
            <a:r>
              <a:rPr lang="en"/>
              <a:t>        $ message = "Monsters are attacking."</a:t>
            </a:r>
            <a:endParaRPr/>
          </a:p>
          <a:p>
            <a:pPr indent="0" lvl="0" marL="0" rtl="0" algn="l">
              <a:spcBef>
                <a:spcPts val="0"/>
              </a:spcBef>
              <a:spcAft>
                <a:spcPts val="0"/>
              </a:spcAft>
              <a:buNone/>
            </a:pPr>
            <a:r>
              <a:rPr lang="en"/>
              <a:t>        return</a:t>
            </a:r>
            <a:endParaRPr/>
          </a:p>
          <a:p>
            <a:pPr indent="0" lvl="0" marL="0" rtl="0" algn="l">
              <a:spcBef>
                <a:spcPts val="0"/>
              </a:spcBef>
              <a:spcAft>
                <a:spcPts val="0"/>
              </a:spcAft>
              <a:buNone/>
            </a:pPr>
            <a:r>
              <a:rPr lang="en"/>
              <a:t>    return</a:t>
            </a:r>
            <a:endParaRPr/>
          </a:p>
          <a:p>
            <a:pPr indent="0" lvl="0" marL="0" rtl="0" algn="l">
              <a:spcBef>
                <a:spcPts val="0"/>
              </a:spcBef>
              <a:spcAft>
                <a:spcPts val="0"/>
              </a:spcAft>
              <a:buClr>
                <a:schemeClr val="dk1"/>
              </a:buClr>
              <a:buSzPct val="61111"/>
              <a:buFont typeface="Arial"/>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Choose player action</a:t>
            </a:r>
            <a:endParaRPr/>
          </a:p>
        </p:txBody>
      </p:sp>
      <p:sp>
        <p:nvSpPr>
          <p:cNvPr id="150" name="Google Shape;150;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Next we want to, for each character to ask for the player to choose an action. We have a </a:t>
            </a:r>
            <a:r>
              <a:rPr b="1" lang="en"/>
              <a:t>player_skill</a:t>
            </a:r>
            <a:r>
              <a:rPr lang="en"/>
              <a:t> screen that will ask the player to choose between attack, defend, or use a magic skill. Again, the choice will be stored in the system </a:t>
            </a:r>
            <a:r>
              <a:rPr b="1" lang="en"/>
              <a:t>_return</a:t>
            </a:r>
            <a:r>
              <a:rPr lang="en"/>
              <a:t> variable and will be one of "attack", "defend", or a skill. </a:t>
            </a:r>
            <a:endParaRPr/>
          </a:p>
          <a:p>
            <a:pPr indent="0" lvl="0" marL="0" rtl="0" algn="l">
              <a:spcBef>
                <a:spcPts val="1200"/>
              </a:spcBef>
              <a:spcAft>
                <a:spcPts val="1200"/>
              </a:spcAft>
              <a:buNone/>
            </a:pPr>
            <a:r>
              <a:rPr lang="en"/>
              <a:t>For the time being, we won't actually run the attack and just set up the structure to call the screen, get the action, and use an </a:t>
            </a:r>
            <a:r>
              <a:rPr b="1" lang="en"/>
              <a:t>if </a:t>
            </a:r>
            <a:r>
              <a:rPr lang="en"/>
              <a:t>command to separate each choice to separate actions, which we will handle later.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Choose player action (example code)</a:t>
            </a:r>
            <a:endParaRPr/>
          </a:p>
        </p:txBody>
      </p:sp>
      <p:sp>
        <p:nvSpPr>
          <p:cNvPr id="156" name="Google Shape;156;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Clr>
                <a:schemeClr val="dk1"/>
              </a:buClr>
              <a:buSzPct val="61111"/>
              <a:buFont typeface="Arial"/>
              <a:buNone/>
            </a:pPr>
            <a:r>
              <a:rPr lang="en"/>
              <a:t>label turn_actions:</a:t>
            </a:r>
            <a:endParaRPr/>
          </a:p>
          <a:p>
            <a:pPr indent="0" lvl="0" marL="0" rtl="0" algn="l">
              <a:spcBef>
                <a:spcPts val="0"/>
              </a:spcBef>
              <a:spcAft>
                <a:spcPts val="0"/>
              </a:spcAft>
              <a:buClr>
                <a:schemeClr val="dk1"/>
              </a:buClr>
              <a:buSzPct val="61111"/>
              <a:buFont typeface="Arial"/>
              <a:buNone/>
            </a:pPr>
            <a:r>
              <a:rPr lang="en"/>
              <a:t>    $ message = "Who will attack?"</a:t>
            </a:r>
            <a:endParaRPr/>
          </a:p>
          <a:p>
            <a:pPr indent="0" lvl="0" marL="0" rtl="0" algn="l">
              <a:spcBef>
                <a:spcPts val="0"/>
              </a:spcBef>
              <a:spcAft>
                <a:spcPts val="0"/>
              </a:spcAft>
              <a:buClr>
                <a:schemeClr val="dk1"/>
              </a:buClr>
              <a:buSzPct val="61111"/>
              <a:buFont typeface="Arial"/>
              <a:buNone/>
            </a:pPr>
            <a:r>
              <a:rPr lang="en"/>
              <a:t>    call screen turn_select</a:t>
            </a:r>
            <a:endParaRPr/>
          </a:p>
          <a:p>
            <a:pPr indent="0" lvl="0" marL="0" rtl="0" algn="l">
              <a:spcBef>
                <a:spcPts val="0"/>
              </a:spcBef>
              <a:spcAft>
                <a:spcPts val="0"/>
              </a:spcAft>
              <a:buClr>
                <a:schemeClr val="dk1"/>
              </a:buClr>
              <a:buSzPct val="61111"/>
              <a:buFont typeface="Arial"/>
              <a:buNone/>
            </a:pPr>
            <a:r>
              <a:rPr lang="en"/>
              <a:t>    $ current_player = _return</a:t>
            </a:r>
            <a:endParaRPr/>
          </a:p>
          <a:p>
            <a:pPr indent="0" lvl="0" marL="0" rtl="0" algn="l">
              <a:spcBef>
                <a:spcPts val="0"/>
              </a:spcBef>
              <a:spcAft>
                <a:spcPts val="0"/>
              </a:spcAft>
              <a:buNone/>
            </a:pPr>
            <a:r>
              <a:rPr lang="en"/>
              <a:t>    if current_player != "done":</a:t>
            </a:r>
            <a:endParaRPr/>
          </a:p>
          <a:p>
            <a:pPr indent="0" lvl="0" marL="0" rtl="0" algn="l">
              <a:spcBef>
                <a:spcPts val="0"/>
              </a:spcBef>
              <a:spcAft>
                <a:spcPts val="0"/>
              </a:spcAft>
              <a:buClr>
                <a:schemeClr val="dk1"/>
              </a:buClr>
              <a:buSzPct val="61111"/>
              <a:buFont typeface="Arial"/>
              <a:buNone/>
            </a:pPr>
            <a:r>
              <a:rPr lang="en"/>
              <a:t>        call player_skill</a:t>
            </a:r>
            <a:endParaRPr/>
          </a:p>
          <a:p>
            <a:pPr indent="0" lvl="0" marL="0" rtl="0" algn="l">
              <a:spcBef>
                <a:spcPts val="0"/>
              </a:spcBef>
              <a:spcAft>
                <a:spcPts val="0"/>
              </a:spcAft>
              <a:buClr>
                <a:schemeClr val="dk1"/>
              </a:buClr>
              <a:buSzPct val="61111"/>
              <a:buFont typeface="Arial"/>
              <a:buNone/>
            </a:pPr>
            <a:r>
              <a:rPr lang="en"/>
              <a:t>        $ current_player.turn = True</a:t>
            </a:r>
            <a:endParaRPr/>
          </a:p>
          <a:p>
            <a:pPr indent="0" lvl="0" marL="0" rtl="0" algn="l">
              <a:spcBef>
                <a:spcPts val="0"/>
              </a:spcBef>
              <a:spcAft>
                <a:spcPts val="0"/>
              </a:spcAft>
              <a:buClr>
                <a:schemeClr val="dk1"/>
              </a:buClr>
              <a:buSzPct val="61111"/>
              <a:buFont typeface="Arial"/>
              <a:buNone/>
            </a:pPr>
            <a:r>
              <a:rPr lang="en"/>
              <a:t>        if inCombat == True:</a:t>
            </a:r>
            <a:endParaRPr/>
          </a:p>
          <a:p>
            <a:pPr indent="0" lvl="0" marL="0" rtl="0" algn="l">
              <a:spcBef>
                <a:spcPts val="0"/>
              </a:spcBef>
              <a:spcAft>
                <a:spcPts val="0"/>
              </a:spcAft>
              <a:buClr>
                <a:schemeClr val="dk1"/>
              </a:buClr>
              <a:buSzPct val="61111"/>
              <a:buFont typeface="Arial"/>
              <a:buNone/>
            </a:pPr>
            <a:r>
              <a:rPr lang="en"/>
              <a:t>            jump turn_actions</a:t>
            </a:r>
            <a:endParaRPr/>
          </a:p>
          <a:p>
            <a:pPr indent="0" lvl="0" marL="0" rtl="0" algn="l">
              <a:spcBef>
                <a:spcPts val="0"/>
              </a:spcBef>
              <a:spcAft>
                <a:spcPts val="0"/>
              </a:spcAft>
              <a:buClr>
                <a:schemeClr val="dk1"/>
              </a:buClr>
              <a:buSzPct val="61111"/>
              <a:buFont typeface="Arial"/>
              <a:buNone/>
            </a:pPr>
            <a:r>
              <a:rPr lang="en"/>
              <a:t>    else:</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label player_skill:</a:t>
            </a:r>
            <a:endParaRPr/>
          </a:p>
          <a:p>
            <a:pPr indent="0" lvl="0" marL="0" rtl="0" algn="l">
              <a:spcBef>
                <a:spcPts val="0"/>
              </a:spcBef>
              <a:spcAft>
                <a:spcPts val="0"/>
              </a:spcAft>
              <a:buNone/>
            </a:pPr>
            <a:r>
              <a:rPr lang="en"/>
              <a:t>    call screen choose_skill</a:t>
            </a:r>
            <a:endParaRPr/>
          </a:p>
          <a:p>
            <a:pPr indent="0" lvl="0" marL="0" rtl="0" algn="l">
              <a:spcBef>
                <a:spcPts val="0"/>
              </a:spcBef>
              <a:spcAft>
                <a:spcPts val="0"/>
              </a:spcAft>
              <a:buNone/>
            </a:pPr>
            <a:r>
              <a:rPr lang="en"/>
              <a:t>    $ skill = _return</a:t>
            </a:r>
            <a:endParaRPr/>
          </a:p>
          <a:p>
            <a:pPr indent="0" lvl="0" marL="0" rtl="0" algn="l">
              <a:spcBef>
                <a:spcPts val="0"/>
              </a:spcBef>
              <a:spcAft>
                <a:spcPts val="0"/>
              </a:spcAft>
              <a:buNone/>
            </a:pPr>
            <a:r>
              <a:rPr lang="en"/>
              <a:t>    if skill == "attack":</a:t>
            </a:r>
            <a:endParaRPr/>
          </a:p>
          <a:p>
            <a:pPr indent="0" lvl="0" marL="0" rtl="0" algn="l">
              <a:spcBef>
                <a:spcPts val="0"/>
              </a:spcBef>
              <a:spcAft>
                <a:spcPts val="0"/>
              </a:spcAft>
              <a:buNone/>
            </a:pPr>
            <a:r>
              <a:rPr lang="en"/>
              <a:t>        # Damage one character</a:t>
            </a:r>
            <a:endParaRPr/>
          </a:p>
          <a:p>
            <a:pPr indent="0" lvl="0" marL="0" rtl="0" algn="l">
              <a:spcBef>
                <a:spcPts val="0"/>
              </a:spcBef>
              <a:spcAft>
                <a:spcPts val="0"/>
              </a:spcAft>
              <a:buNone/>
            </a:pPr>
            <a:r>
              <a:rPr lang="en"/>
              <a:t>        $ message = "Choosing an attack"</a:t>
            </a:r>
            <a:endParaRPr/>
          </a:p>
          <a:p>
            <a:pPr indent="0" lvl="0" marL="0" rtl="0" algn="l">
              <a:spcBef>
                <a:spcPts val="0"/>
              </a:spcBef>
              <a:spcAft>
                <a:spcPts val="0"/>
              </a:spcAft>
              <a:buNone/>
            </a:pPr>
            <a:r>
              <a:rPr lang="en"/>
              <a:t>    elif skill == "defend":</a:t>
            </a:r>
            <a:endParaRPr/>
          </a:p>
          <a:p>
            <a:pPr indent="0" lvl="0" marL="0" rtl="0" algn="l">
              <a:spcBef>
                <a:spcPts val="0"/>
              </a:spcBef>
              <a:spcAft>
                <a:spcPts val="0"/>
              </a:spcAft>
              <a:buNone/>
            </a:pPr>
            <a:r>
              <a:rPr lang="en"/>
              <a:t>        $ current_player.defending = True</a:t>
            </a:r>
            <a:endParaRPr/>
          </a:p>
          <a:p>
            <a:pPr indent="0" lvl="0" marL="0" rtl="0" algn="l">
              <a:spcBef>
                <a:spcPts val="0"/>
              </a:spcBef>
              <a:spcAft>
                <a:spcPts val="0"/>
              </a:spcAft>
              <a:buNone/>
            </a:pPr>
            <a:r>
              <a:rPr lang="en"/>
              <a:t>    else:</a:t>
            </a:r>
            <a:endParaRPr/>
          </a:p>
          <a:p>
            <a:pPr indent="0" lvl="0" marL="0" rtl="0" algn="l">
              <a:spcBef>
                <a:spcPts val="0"/>
              </a:spcBef>
              <a:spcAft>
                <a:spcPts val="0"/>
              </a:spcAft>
              <a:buNone/>
            </a:pPr>
            <a:r>
              <a:rPr lang="en"/>
              <a:t>        $ isSkill = isinstance(skill, MagicSkill)</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return</a:t>
            </a:r>
            <a:endParaRPr/>
          </a:p>
          <a:p>
            <a:pPr indent="0" lvl="0" marL="0" rtl="0" algn="l">
              <a:spcBef>
                <a:spcPts val="0"/>
              </a:spcBef>
              <a:spcAft>
                <a:spcPts val="0"/>
              </a:spcAft>
              <a:buClr>
                <a:schemeClr val="dk1"/>
              </a:buClr>
              <a:buSzPct val="61111"/>
              <a:buFont typeface="Arial"/>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Choose target to attack</a:t>
            </a:r>
            <a:endParaRPr/>
          </a:p>
        </p:txBody>
      </p:sp>
      <p:sp>
        <p:nvSpPr>
          <p:cNvPr id="162" name="Google Shape;162;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Next, if the player chose either an attack or a non-aoe magic skill, we will ask the player to select a target by clicking on the image of one of the monsters.  This will be done with the </a:t>
            </a:r>
            <a:r>
              <a:rPr b="1" lang="en"/>
              <a:t>select_monster</a:t>
            </a:r>
            <a:r>
              <a:rPr lang="en"/>
              <a:t> screen which, to be active, will require the </a:t>
            </a:r>
            <a:r>
              <a:rPr b="1" lang="en"/>
              <a:t>pick_target</a:t>
            </a:r>
            <a:r>
              <a:rPr lang="en"/>
              <a:t> variable to be set to false and will, store the selected monster chosen by the player into the </a:t>
            </a:r>
            <a:r>
              <a:rPr b="1" lang="en"/>
              <a:t>_return</a:t>
            </a:r>
            <a:r>
              <a:rPr lang="en"/>
              <a:t> system variable. Remember, after a monster is selected, to set </a:t>
            </a:r>
            <a:r>
              <a:rPr b="1" lang="en"/>
              <a:t>pick_target</a:t>
            </a:r>
            <a:r>
              <a:rPr lang="en"/>
              <a:t> to false.</a:t>
            </a:r>
            <a:endParaRPr/>
          </a:p>
          <a:p>
            <a:pPr indent="0" lvl="0" marL="0" rtl="0" algn="l">
              <a:spcBef>
                <a:spcPts val="1200"/>
              </a:spcBef>
              <a:spcAft>
                <a:spcPts val="0"/>
              </a:spcAft>
              <a:buNone/>
            </a:pPr>
            <a:r>
              <a:rPr lang="en"/>
              <a:t>Also, we will want to switch the screen for monster display from </a:t>
            </a:r>
            <a:r>
              <a:rPr b="1" lang="en"/>
              <a:t>display_monsters_with_no_targeting</a:t>
            </a:r>
            <a:r>
              <a:rPr lang="en"/>
              <a:t> to </a:t>
            </a:r>
            <a:r>
              <a:rPr b="1" lang="en"/>
              <a:t>display_monsters</a:t>
            </a:r>
            <a:r>
              <a:rPr lang="en"/>
              <a:t>.</a:t>
            </a:r>
            <a:endParaRPr/>
          </a:p>
          <a:p>
            <a:pPr indent="0" lvl="0" marL="0" rtl="0" algn="l">
              <a:spcBef>
                <a:spcPts val="1200"/>
              </a:spcBef>
              <a:spcAft>
                <a:spcPts val="0"/>
              </a:spcAft>
              <a:buNone/>
            </a:pPr>
            <a:r>
              <a:rPr lang="en"/>
              <a:t>We will also need a python function called </a:t>
            </a:r>
            <a:r>
              <a:rPr b="1" lang="en"/>
              <a:t>can_target</a:t>
            </a:r>
            <a:r>
              <a:rPr lang="en"/>
              <a:t>, that should be True when the  </a:t>
            </a:r>
            <a:r>
              <a:rPr b="1" lang="en"/>
              <a:t>select_monster</a:t>
            </a:r>
            <a:r>
              <a:rPr lang="en"/>
              <a:t> screen is displayed, which can be checked with </a:t>
            </a:r>
            <a:endParaRPr/>
          </a:p>
          <a:p>
            <a:pPr indent="0" lvl="0" marL="1371600" rtl="0" algn="l">
              <a:spcBef>
                <a:spcPts val="1200"/>
              </a:spcBef>
              <a:spcAft>
                <a:spcPts val="1200"/>
              </a:spcAft>
              <a:buNone/>
            </a:pPr>
            <a:r>
              <a:rPr b="1" lang="en"/>
              <a:t>if renpy.get_screen("select_monster"):</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Decomposition exercise</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We want to create a combat system featuring two player controlled characters fighting up to four enemies in a turn based system where the player takes turns making moves with their non-KO'd characters, followed by the monsters taking their turns.</a:t>
            </a:r>
            <a:endParaRPr/>
          </a:p>
          <a:p>
            <a:pPr indent="0" lvl="0" marL="0" rtl="0" algn="l">
              <a:spcBef>
                <a:spcPts val="1200"/>
              </a:spcBef>
              <a:spcAft>
                <a:spcPts val="0"/>
              </a:spcAft>
              <a:buNone/>
            </a:pPr>
            <a:r>
              <a:rPr lang="en"/>
              <a:t>How can we break this up into individual steps?</a:t>
            </a:r>
            <a:endParaRPr/>
          </a:p>
          <a:p>
            <a:pPr indent="0" lvl="0" marL="0" rtl="0" algn="l">
              <a:spcBef>
                <a:spcPts val="1200"/>
              </a:spcBef>
              <a:spcAft>
                <a:spcPts val="0"/>
              </a:spcAft>
              <a:buNone/>
            </a:pPr>
            <a:r>
              <a:rPr lang="en"/>
              <a:t>What sort of data do we need to run the combat, and what sort of objects should they involve?</a:t>
            </a:r>
            <a:endParaRPr/>
          </a:p>
          <a:p>
            <a:pPr indent="0" lvl="0" marL="0" rtl="0" algn="l">
              <a:spcBef>
                <a:spcPts val="1200"/>
              </a:spcBef>
              <a:spcAft>
                <a:spcPts val="0"/>
              </a:spcAft>
              <a:buNone/>
            </a:pPr>
            <a:r>
              <a:rPr lang="en"/>
              <a:t>What variables do we need to keep track off to handle the flow of the combat between steps?</a:t>
            </a:r>
            <a:endParaRPr/>
          </a:p>
          <a:p>
            <a:pPr indent="0" lvl="0" marL="0" rtl="0" algn="l">
              <a:spcBef>
                <a:spcPts val="1200"/>
              </a:spcBef>
              <a:spcAft>
                <a:spcPts val="1200"/>
              </a:spcAft>
              <a:buNone/>
            </a:pPr>
            <a:r>
              <a:rPr lang="en"/>
              <a:t>What display elements will we need to display to the player to make sense of the game?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Choose target to attack (example code)</a:t>
            </a:r>
            <a:endParaRPr/>
          </a:p>
          <a:p>
            <a:pPr indent="0" lvl="0" marL="0" rtl="0" algn="l">
              <a:spcBef>
                <a:spcPts val="0"/>
              </a:spcBef>
              <a:spcAft>
                <a:spcPts val="0"/>
              </a:spcAft>
              <a:buNone/>
            </a:pPr>
            <a:r>
              <a:t/>
            </a:r>
            <a:endParaRPr/>
          </a:p>
        </p:txBody>
      </p:sp>
      <p:sp>
        <p:nvSpPr>
          <p:cNvPr id="168" name="Google Shape;168;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0000" lnSpcReduction="20000"/>
          </a:bodyPr>
          <a:lstStyle/>
          <a:p>
            <a:pPr indent="0" lvl="0" marL="0" rtl="0" algn="l">
              <a:lnSpc>
                <a:spcPct val="100000"/>
              </a:lnSpc>
              <a:spcBef>
                <a:spcPts val="0"/>
              </a:spcBef>
              <a:spcAft>
                <a:spcPts val="0"/>
              </a:spcAft>
              <a:buClr>
                <a:schemeClr val="dk1"/>
              </a:buClr>
              <a:buSzPct val="61111"/>
              <a:buFont typeface="Arial"/>
              <a:buNone/>
            </a:pPr>
            <a:r>
              <a:rPr lang="en"/>
              <a:t>label start:</a:t>
            </a:r>
            <a:endParaRPr/>
          </a:p>
          <a:p>
            <a:pPr indent="0" lvl="0" marL="0" rtl="0" algn="l">
              <a:lnSpc>
                <a:spcPct val="100000"/>
              </a:lnSpc>
              <a:spcBef>
                <a:spcPts val="100"/>
              </a:spcBef>
              <a:spcAft>
                <a:spcPts val="0"/>
              </a:spcAft>
              <a:buClr>
                <a:schemeClr val="dk1"/>
              </a:buClr>
              <a:buSzPct val="61111"/>
              <a:buFont typeface="Arial"/>
              <a:buNone/>
            </a:pPr>
            <a:r>
              <a:rPr lang="en"/>
              <a:t>	...</a:t>
            </a:r>
            <a:endParaRPr/>
          </a:p>
          <a:p>
            <a:pPr indent="0" lvl="0" marL="0" rtl="0" algn="l">
              <a:lnSpc>
                <a:spcPct val="100000"/>
              </a:lnSpc>
              <a:spcBef>
                <a:spcPts val="100"/>
              </a:spcBef>
              <a:spcAft>
                <a:spcPts val="0"/>
              </a:spcAft>
              <a:buClr>
                <a:schemeClr val="dk1"/>
              </a:buClr>
              <a:buSzPct val="61111"/>
              <a:buFont typeface="Arial"/>
              <a:buNone/>
            </a:pPr>
            <a:r>
              <a:rPr lang="en"/>
              <a:t>    	call setup_monsters</a:t>
            </a:r>
            <a:endParaRPr/>
          </a:p>
          <a:p>
            <a:pPr indent="0" lvl="0" marL="0" rtl="0" algn="l">
              <a:lnSpc>
                <a:spcPct val="100000"/>
              </a:lnSpc>
              <a:spcBef>
                <a:spcPts val="100"/>
              </a:spcBef>
              <a:spcAft>
                <a:spcPts val="0"/>
              </a:spcAft>
              <a:buClr>
                <a:schemeClr val="dk1"/>
              </a:buClr>
              <a:buSzPct val="61111"/>
              <a:buFont typeface="Arial"/>
              <a:buNone/>
            </a:pPr>
            <a:r>
              <a:rPr lang="en"/>
              <a:t>    	show screen display_monsters with dissolve</a:t>
            </a:r>
            <a:endParaRPr/>
          </a:p>
          <a:p>
            <a:pPr indent="0" lvl="0" marL="0" rtl="0" algn="l">
              <a:lnSpc>
                <a:spcPct val="100000"/>
              </a:lnSpc>
              <a:spcBef>
                <a:spcPts val="100"/>
              </a:spcBef>
              <a:spcAft>
                <a:spcPts val="0"/>
              </a:spcAft>
              <a:buNone/>
            </a:pPr>
            <a:r>
              <a:rPr lang="en"/>
              <a:t>	...</a:t>
            </a:r>
            <a:endParaRPr/>
          </a:p>
          <a:p>
            <a:pPr indent="0" lvl="0" marL="0" rtl="0" algn="l">
              <a:lnSpc>
                <a:spcPct val="100000"/>
              </a:lnSpc>
              <a:spcBef>
                <a:spcPts val="100"/>
              </a:spcBef>
              <a:spcAft>
                <a:spcPts val="0"/>
              </a:spcAft>
              <a:buNone/>
            </a:pPr>
            <a:r>
              <a:rPr lang="en"/>
              <a:t>label player_skill:</a:t>
            </a:r>
            <a:endParaRPr/>
          </a:p>
          <a:p>
            <a:pPr indent="0" lvl="0" marL="0" rtl="0" algn="l">
              <a:lnSpc>
                <a:spcPct val="100000"/>
              </a:lnSpc>
              <a:spcBef>
                <a:spcPts val="100"/>
              </a:spcBef>
              <a:spcAft>
                <a:spcPts val="0"/>
              </a:spcAft>
              <a:buNone/>
            </a:pPr>
            <a:r>
              <a:rPr lang="en"/>
              <a:t>    call screen choose_skill</a:t>
            </a:r>
            <a:endParaRPr/>
          </a:p>
          <a:p>
            <a:pPr indent="0" lvl="0" marL="0" rtl="0" algn="l">
              <a:lnSpc>
                <a:spcPct val="100000"/>
              </a:lnSpc>
              <a:spcBef>
                <a:spcPts val="100"/>
              </a:spcBef>
              <a:spcAft>
                <a:spcPts val="0"/>
              </a:spcAft>
              <a:buNone/>
            </a:pPr>
            <a:r>
              <a:rPr lang="en"/>
              <a:t>    $ skill = _return</a:t>
            </a:r>
            <a:endParaRPr/>
          </a:p>
          <a:p>
            <a:pPr indent="0" lvl="0" marL="0" rtl="0" algn="l">
              <a:lnSpc>
                <a:spcPct val="100000"/>
              </a:lnSpc>
              <a:spcBef>
                <a:spcPts val="100"/>
              </a:spcBef>
              <a:spcAft>
                <a:spcPts val="0"/>
              </a:spcAft>
              <a:buNone/>
            </a:pPr>
            <a:r>
              <a:rPr lang="en"/>
              <a:t>    if skill == "attack":</a:t>
            </a:r>
            <a:endParaRPr/>
          </a:p>
          <a:p>
            <a:pPr indent="0" lvl="0" marL="0" rtl="0" algn="l">
              <a:lnSpc>
                <a:spcPct val="100000"/>
              </a:lnSpc>
              <a:spcBef>
                <a:spcPts val="100"/>
              </a:spcBef>
              <a:spcAft>
                <a:spcPts val="0"/>
              </a:spcAft>
              <a:buNone/>
            </a:pPr>
            <a:r>
              <a:rPr lang="en"/>
              <a:t>        call choose_target</a:t>
            </a:r>
            <a:endParaRPr/>
          </a:p>
          <a:p>
            <a:pPr indent="0" lvl="0" marL="0" rtl="0" algn="l">
              <a:lnSpc>
                <a:spcPct val="100000"/>
              </a:lnSpc>
              <a:spcBef>
                <a:spcPts val="100"/>
              </a:spcBef>
              <a:spcAft>
                <a:spcPts val="0"/>
              </a:spcAft>
              <a:buNone/>
            </a:pPr>
            <a:r>
              <a:rPr lang="en"/>
              <a:t>        # Damage one character</a:t>
            </a:r>
            <a:endParaRPr/>
          </a:p>
          <a:p>
            <a:pPr indent="0" lvl="0" marL="0" rtl="0" algn="l">
              <a:lnSpc>
                <a:spcPct val="100000"/>
              </a:lnSpc>
              <a:spcBef>
                <a:spcPts val="100"/>
              </a:spcBef>
              <a:spcAft>
                <a:spcPts val="0"/>
              </a:spcAft>
              <a:buNone/>
            </a:pPr>
            <a:r>
              <a:rPr lang="en"/>
              <a:t>    elif skill == "defend":</a:t>
            </a:r>
            <a:endParaRPr/>
          </a:p>
          <a:p>
            <a:pPr indent="0" lvl="0" marL="0" rtl="0" algn="l">
              <a:lnSpc>
                <a:spcPct val="100000"/>
              </a:lnSpc>
              <a:spcBef>
                <a:spcPts val="100"/>
              </a:spcBef>
              <a:spcAft>
                <a:spcPts val="0"/>
              </a:spcAft>
              <a:buNone/>
            </a:pPr>
            <a:r>
              <a:rPr lang="en"/>
              <a:t>        $ current_player.defending = True</a:t>
            </a:r>
            <a:endParaRPr/>
          </a:p>
          <a:p>
            <a:pPr indent="0" lvl="0" marL="0" rtl="0" algn="l">
              <a:lnSpc>
                <a:spcPct val="100000"/>
              </a:lnSpc>
              <a:spcBef>
                <a:spcPts val="100"/>
              </a:spcBef>
              <a:spcAft>
                <a:spcPts val="0"/>
              </a:spcAft>
              <a:buNone/>
            </a:pPr>
            <a:r>
              <a:rPr lang="en"/>
              <a:t>    else:</a:t>
            </a:r>
            <a:endParaRPr/>
          </a:p>
          <a:p>
            <a:pPr indent="0" lvl="0" marL="0" rtl="0" algn="l">
              <a:lnSpc>
                <a:spcPct val="100000"/>
              </a:lnSpc>
              <a:spcBef>
                <a:spcPts val="100"/>
              </a:spcBef>
              <a:spcAft>
                <a:spcPts val="0"/>
              </a:spcAft>
              <a:buNone/>
            </a:pPr>
            <a:r>
              <a:rPr lang="en"/>
              <a:t>        $ isSkill = isinstance(skill, MagicSkill)</a:t>
            </a:r>
            <a:endParaRPr/>
          </a:p>
          <a:p>
            <a:pPr indent="0" lvl="0" marL="0" rtl="0" algn="l">
              <a:lnSpc>
                <a:spcPct val="100000"/>
              </a:lnSpc>
              <a:spcBef>
                <a:spcPts val="100"/>
              </a:spcBef>
              <a:spcAft>
                <a:spcPts val="0"/>
              </a:spcAft>
              <a:buNone/>
            </a:pPr>
            <a:r>
              <a:rPr lang="en"/>
              <a:t>        if isSkill and skill.aoe == False:</a:t>
            </a:r>
            <a:endParaRPr/>
          </a:p>
          <a:p>
            <a:pPr indent="0" lvl="0" marL="0" rtl="0" algn="l">
              <a:lnSpc>
                <a:spcPct val="100000"/>
              </a:lnSpc>
              <a:spcBef>
                <a:spcPts val="100"/>
              </a:spcBef>
              <a:spcAft>
                <a:spcPts val="0"/>
              </a:spcAft>
              <a:buNone/>
            </a:pPr>
            <a:r>
              <a:rPr lang="en"/>
              <a:t>            call choose_target</a:t>
            </a:r>
            <a:endParaRPr/>
          </a:p>
          <a:p>
            <a:pPr indent="0" lvl="0" marL="0" rtl="0" algn="l">
              <a:lnSpc>
                <a:spcPct val="100000"/>
              </a:lnSpc>
              <a:spcBef>
                <a:spcPts val="100"/>
              </a:spcBef>
              <a:spcAft>
                <a:spcPts val="0"/>
              </a:spcAft>
              <a:buNone/>
            </a:pPr>
            <a:r>
              <a:rPr lang="en"/>
              <a:t>            # Damage one character</a:t>
            </a:r>
            <a:endParaRPr/>
          </a:p>
          <a:p>
            <a:pPr indent="0" lvl="0" marL="0" rtl="0" algn="l">
              <a:lnSpc>
                <a:spcPct val="100000"/>
              </a:lnSpc>
              <a:spcBef>
                <a:spcPts val="100"/>
              </a:spcBef>
              <a:spcAft>
                <a:spcPts val="0"/>
              </a:spcAft>
              <a:buNone/>
            </a:pPr>
            <a:r>
              <a:t/>
            </a:r>
            <a:endParaRPr/>
          </a:p>
          <a:p>
            <a:pPr indent="0" lvl="0" marL="0" rtl="0" algn="l">
              <a:lnSpc>
                <a:spcPct val="100000"/>
              </a:lnSpc>
              <a:spcBef>
                <a:spcPts val="100"/>
              </a:spcBef>
              <a:spcAft>
                <a:spcPts val="0"/>
              </a:spcAft>
              <a:buNone/>
            </a:pPr>
            <a:r>
              <a:rPr lang="en"/>
              <a:t>label choose_target:</a:t>
            </a:r>
            <a:endParaRPr/>
          </a:p>
          <a:p>
            <a:pPr indent="0" lvl="0" marL="0" rtl="0" algn="l">
              <a:lnSpc>
                <a:spcPct val="100000"/>
              </a:lnSpc>
              <a:spcBef>
                <a:spcPts val="100"/>
              </a:spcBef>
              <a:spcAft>
                <a:spcPts val="0"/>
              </a:spcAft>
              <a:buNone/>
            </a:pPr>
            <a:r>
              <a:rPr lang="en"/>
              <a:t>    $ pick_target = True</a:t>
            </a:r>
            <a:endParaRPr/>
          </a:p>
          <a:p>
            <a:pPr indent="0" lvl="0" marL="0" rtl="0" algn="l">
              <a:lnSpc>
                <a:spcPct val="100000"/>
              </a:lnSpc>
              <a:spcBef>
                <a:spcPts val="100"/>
              </a:spcBef>
              <a:spcAft>
                <a:spcPts val="0"/>
              </a:spcAft>
              <a:buNone/>
            </a:pPr>
            <a:r>
              <a:rPr lang="en"/>
              <a:t>    call screen select_monster</a:t>
            </a:r>
            <a:endParaRPr/>
          </a:p>
          <a:p>
            <a:pPr indent="0" lvl="0" marL="0" rtl="0" algn="l">
              <a:lnSpc>
                <a:spcPct val="100000"/>
              </a:lnSpc>
              <a:spcBef>
                <a:spcPts val="100"/>
              </a:spcBef>
              <a:spcAft>
                <a:spcPts val="0"/>
              </a:spcAft>
              <a:buNone/>
            </a:pPr>
            <a:r>
              <a:rPr lang="en"/>
              <a:t>    $ target = _return</a:t>
            </a:r>
            <a:endParaRPr/>
          </a:p>
          <a:p>
            <a:pPr indent="0" lvl="0" marL="0" rtl="0" algn="l">
              <a:lnSpc>
                <a:spcPct val="100000"/>
              </a:lnSpc>
              <a:spcBef>
                <a:spcPts val="100"/>
              </a:spcBef>
              <a:spcAft>
                <a:spcPts val="0"/>
              </a:spcAft>
              <a:buNone/>
            </a:pPr>
            <a:r>
              <a:rPr lang="en"/>
              <a:t>    $ pick_target = False</a:t>
            </a:r>
            <a:endParaRPr/>
          </a:p>
          <a:p>
            <a:pPr indent="0" lvl="0" marL="0" rtl="0" algn="l">
              <a:lnSpc>
                <a:spcPct val="100000"/>
              </a:lnSpc>
              <a:spcBef>
                <a:spcPts val="100"/>
              </a:spcBef>
              <a:spcAft>
                <a:spcPts val="0"/>
              </a:spcAft>
              <a:buNone/>
            </a:pPr>
            <a:r>
              <a:rPr lang="en"/>
              <a:t>    return</a:t>
            </a:r>
            <a:endParaRPr/>
          </a:p>
          <a:p>
            <a:pPr indent="0" lvl="0" marL="0" rtl="0" algn="l">
              <a:lnSpc>
                <a:spcPct val="100000"/>
              </a:lnSpc>
              <a:spcBef>
                <a:spcPts val="100"/>
              </a:spcBef>
              <a:spcAft>
                <a:spcPts val="0"/>
              </a:spcAft>
              <a:buNone/>
            </a:pPr>
            <a:r>
              <a:t/>
            </a:r>
            <a:endParaRPr/>
          </a:p>
          <a:p>
            <a:pPr indent="0" lvl="0" marL="0" rtl="0" algn="l">
              <a:lnSpc>
                <a:spcPct val="100000"/>
              </a:lnSpc>
              <a:spcBef>
                <a:spcPts val="100"/>
              </a:spcBef>
              <a:spcAft>
                <a:spcPts val="0"/>
              </a:spcAft>
              <a:buNone/>
            </a:pPr>
            <a:r>
              <a:rPr lang="en"/>
              <a:t>init python:</a:t>
            </a:r>
            <a:endParaRPr/>
          </a:p>
          <a:p>
            <a:pPr indent="0" lvl="0" marL="0" rtl="0" algn="l">
              <a:lnSpc>
                <a:spcPct val="100000"/>
              </a:lnSpc>
              <a:spcBef>
                <a:spcPts val="100"/>
              </a:spcBef>
              <a:spcAft>
                <a:spcPts val="0"/>
              </a:spcAft>
              <a:buNone/>
            </a:pPr>
            <a:r>
              <a:rPr lang="en"/>
              <a:t>    def can_target(monster, index):</a:t>
            </a:r>
            <a:endParaRPr/>
          </a:p>
          <a:p>
            <a:pPr indent="0" lvl="0" marL="0" rtl="0" algn="l">
              <a:lnSpc>
                <a:spcPct val="100000"/>
              </a:lnSpc>
              <a:spcBef>
                <a:spcPts val="100"/>
              </a:spcBef>
              <a:spcAft>
                <a:spcPts val="0"/>
              </a:spcAft>
              <a:buNone/>
            </a:pPr>
            <a:r>
              <a:rPr lang="en"/>
              <a:t>        if renpy.get_screen("select_monster"):</a:t>
            </a:r>
            <a:endParaRPr/>
          </a:p>
          <a:p>
            <a:pPr indent="0" lvl="0" marL="0" rtl="0" algn="l">
              <a:lnSpc>
                <a:spcPct val="100000"/>
              </a:lnSpc>
              <a:spcBef>
                <a:spcPts val="100"/>
              </a:spcBef>
              <a:spcAft>
                <a:spcPts val="0"/>
              </a:spcAft>
              <a:buNone/>
            </a:pPr>
            <a:r>
              <a:rPr lang="en"/>
              <a:t>            return True</a:t>
            </a:r>
            <a:endParaRPr/>
          </a:p>
          <a:p>
            <a:pPr indent="0" lvl="0" marL="0" rtl="0" algn="l">
              <a:lnSpc>
                <a:spcPct val="100000"/>
              </a:lnSpc>
              <a:spcBef>
                <a:spcPts val="100"/>
              </a:spcBef>
              <a:spcAft>
                <a:spcPts val="0"/>
              </a:spcAft>
              <a:buNone/>
            </a:pPr>
            <a:r>
              <a:rPr lang="en"/>
              <a:t>        return False</a:t>
            </a:r>
            <a:endParaRPr/>
          </a:p>
          <a:p>
            <a:pPr indent="0" lvl="0" marL="0" rtl="0" algn="l">
              <a:lnSpc>
                <a:spcPct val="100000"/>
              </a:lnSpc>
              <a:spcBef>
                <a:spcPts val="100"/>
              </a:spcBef>
              <a:spcAft>
                <a:spcPts val="100"/>
              </a:spcAft>
              <a:buClr>
                <a:schemeClr val="dk1"/>
              </a:buClr>
              <a:buSzPct val="61111"/>
              <a:buFont typeface="Arial"/>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Resolve damage</a:t>
            </a:r>
            <a:endParaRPr/>
          </a:p>
          <a:p>
            <a:pPr indent="0" lvl="0" marL="0" rtl="0" algn="l">
              <a:spcBef>
                <a:spcPts val="0"/>
              </a:spcBef>
              <a:spcAft>
                <a:spcPts val="0"/>
              </a:spcAft>
              <a:buNone/>
            </a:pPr>
            <a:r>
              <a:t/>
            </a:r>
            <a:endParaRPr/>
          </a:p>
        </p:txBody>
      </p:sp>
      <p:sp>
        <p:nvSpPr>
          <p:cNvPr id="174" name="Google Shape;174;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After the monster is chosen target is chose or an area of effect skill is used, we'll want to do damage to the monsters.</a:t>
            </a:r>
            <a:endParaRPr/>
          </a:p>
          <a:p>
            <a:pPr indent="0" lvl="0" marL="0" rtl="0" algn="l">
              <a:spcBef>
                <a:spcPts val="1200"/>
              </a:spcBef>
              <a:spcAft>
                <a:spcPts val="0"/>
              </a:spcAft>
              <a:buNone/>
            </a:pPr>
            <a:r>
              <a:rPr lang="en"/>
              <a:t>We will use the player's atk stat to reduce the hp of the monsters. </a:t>
            </a:r>
            <a:endParaRPr/>
          </a:p>
          <a:p>
            <a:pPr indent="0" lvl="0" marL="0" rtl="0" algn="l">
              <a:spcBef>
                <a:spcPts val="1200"/>
              </a:spcBef>
              <a:spcAft>
                <a:spcPts val="0"/>
              </a:spcAft>
              <a:buNone/>
            </a:pPr>
            <a:r>
              <a:rPr lang="en"/>
              <a:t>To make it easier for us to do this in all the places that we damage monsters, we'll want to create a function that does the work of damaging monsters. This function should take as parameters the monster and the amount of damage. It should reduce the monster's hp accordingly, being careful to reduce it to 0 if the damage is larger than the hp. We'll also want to reduce mp.</a:t>
            </a:r>
            <a:endParaRPr/>
          </a:p>
          <a:p>
            <a:pPr indent="0" lvl="0" marL="0" rtl="0" algn="l">
              <a:spcBef>
                <a:spcPts val="1200"/>
              </a:spcBef>
              <a:spcAft>
                <a:spcPts val="0"/>
              </a:spcAft>
              <a:buNone/>
            </a:pPr>
            <a:r>
              <a:rPr lang="en"/>
              <a:t>For this example, let's double the damage if it is a single target magic skill, and display an appropriate </a:t>
            </a:r>
            <a:r>
              <a:rPr b="1" lang="en"/>
              <a:t>message</a:t>
            </a:r>
            <a:r>
              <a:rPr lang="en"/>
              <a:t> based on the action chosen and the damage done.</a:t>
            </a:r>
            <a:endParaRPr/>
          </a:p>
          <a:p>
            <a:pPr indent="0" lvl="0" marL="0" rtl="0" algn="l">
              <a:spcBef>
                <a:spcPts val="1200"/>
              </a:spcBef>
              <a:spcAft>
                <a:spcPts val="0"/>
              </a:spcAft>
              <a:buNone/>
            </a:pPr>
            <a:r>
              <a:rPr lang="en"/>
              <a:t>You can also use the </a:t>
            </a:r>
            <a:r>
              <a:rPr b="1" lang="en"/>
              <a:t>renpy.with_statement(hpunch) </a:t>
            </a:r>
            <a:r>
              <a:rPr lang="en"/>
              <a:t>statement to give a bit of visual flair while performing the damaging attack.</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Resolve damage (example code)</a:t>
            </a:r>
            <a:endParaRPr/>
          </a:p>
        </p:txBody>
      </p:sp>
      <p:sp>
        <p:nvSpPr>
          <p:cNvPr id="180" name="Google Shape;180;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32500" lnSpcReduction="20000"/>
          </a:bodyPr>
          <a:lstStyle/>
          <a:p>
            <a:pPr indent="0" lvl="0" marL="0" rtl="0" algn="l">
              <a:lnSpc>
                <a:spcPct val="100000"/>
              </a:lnSpc>
              <a:spcBef>
                <a:spcPts val="0"/>
              </a:spcBef>
              <a:spcAft>
                <a:spcPts val="0"/>
              </a:spcAft>
              <a:buNone/>
            </a:pPr>
            <a:r>
              <a:rPr lang="en"/>
              <a:t>label player_skill:</a:t>
            </a:r>
            <a:endParaRPr/>
          </a:p>
          <a:p>
            <a:pPr indent="0" lvl="0" marL="0" rtl="0" algn="l">
              <a:lnSpc>
                <a:spcPct val="100000"/>
              </a:lnSpc>
              <a:spcBef>
                <a:spcPts val="100"/>
              </a:spcBef>
              <a:spcAft>
                <a:spcPts val="0"/>
              </a:spcAft>
              <a:buNone/>
            </a:pPr>
            <a:r>
              <a:rPr lang="en"/>
              <a:t>    call screen choose_skill</a:t>
            </a:r>
            <a:endParaRPr/>
          </a:p>
          <a:p>
            <a:pPr indent="0" lvl="0" marL="0" rtl="0" algn="l">
              <a:lnSpc>
                <a:spcPct val="100000"/>
              </a:lnSpc>
              <a:spcBef>
                <a:spcPts val="100"/>
              </a:spcBef>
              <a:spcAft>
                <a:spcPts val="0"/>
              </a:spcAft>
              <a:buNone/>
            </a:pPr>
            <a:r>
              <a:rPr lang="en"/>
              <a:t>    $ skill = _return</a:t>
            </a:r>
            <a:endParaRPr/>
          </a:p>
          <a:p>
            <a:pPr indent="0" lvl="0" marL="0" rtl="0" algn="l">
              <a:lnSpc>
                <a:spcPct val="100000"/>
              </a:lnSpc>
              <a:spcBef>
                <a:spcPts val="100"/>
              </a:spcBef>
              <a:spcAft>
                <a:spcPts val="0"/>
              </a:spcAft>
              <a:buNone/>
            </a:pPr>
            <a:r>
              <a:rPr lang="en"/>
              <a:t>    if skill == "attack":</a:t>
            </a:r>
            <a:endParaRPr/>
          </a:p>
          <a:p>
            <a:pPr indent="0" lvl="0" marL="0" rtl="0" algn="l">
              <a:lnSpc>
                <a:spcPct val="100000"/>
              </a:lnSpc>
              <a:spcBef>
                <a:spcPts val="100"/>
              </a:spcBef>
              <a:spcAft>
                <a:spcPts val="0"/>
              </a:spcAft>
              <a:buNone/>
            </a:pPr>
            <a:r>
              <a:rPr lang="en"/>
              <a:t>        call choose_target</a:t>
            </a:r>
            <a:endParaRPr/>
          </a:p>
          <a:p>
            <a:pPr indent="0" lvl="0" marL="0" rtl="0" algn="l">
              <a:lnSpc>
                <a:spcPct val="100000"/>
              </a:lnSpc>
              <a:spcBef>
                <a:spcPts val="100"/>
              </a:spcBef>
              <a:spcAft>
                <a:spcPts val="0"/>
              </a:spcAft>
              <a:buNone/>
            </a:pPr>
            <a:r>
              <a:rPr lang="en"/>
              <a:t>        # Damage one character</a:t>
            </a:r>
            <a:endParaRPr/>
          </a:p>
          <a:p>
            <a:pPr indent="0" lvl="0" marL="0" rtl="0" algn="l">
              <a:lnSpc>
                <a:spcPct val="100000"/>
              </a:lnSpc>
              <a:spcBef>
                <a:spcPts val="100"/>
              </a:spcBef>
              <a:spcAft>
                <a:spcPts val="0"/>
              </a:spcAft>
              <a:buNone/>
            </a:pPr>
            <a:r>
              <a:rPr lang="en"/>
              <a:t>        $ message = f"{current_player.name} attacks {target.name} for {current_player.atk} damage!"</a:t>
            </a:r>
            <a:endParaRPr/>
          </a:p>
          <a:p>
            <a:pPr indent="0" lvl="0" marL="0" rtl="0" algn="l">
              <a:lnSpc>
                <a:spcPct val="100000"/>
              </a:lnSpc>
              <a:spcBef>
                <a:spcPts val="100"/>
              </a:spcBef>
              <a:spcAft>
                <a:spcPts val="0"/>
              </a:spcAft>
              <a:buNone/>
            </a:pPr>
            <a:r>
              <a:rPr lang="en"/>
              <a:t>        $ attack(target, current_player.atk, current_player)</a:t>
            </a:r>
            <a:endParaRPr/>
          </a:p>
          <a:p>
            <a:pPr indent="0" lvl="0" marL="0" rtl="0" algn="l">
              <a:lnSpc>
                <a:spcPct val="100000"/>
              </a:lnSpc>
              <a:spcBef>
                <a:spcPts val="100"/>
              </a:spcBef>
              <a:spcAft>
                <a:spcPts val="0"/>
              </a:spcAft>
              <a:buNone/>
            </a:pPr>
            <a:r>
              <a:rPr lang="en"/>
              <a:t>    elif skill == "defend":</a:t>
            </a:r>
            <a:endParaRPr/>
          </a:p>
          <a:p>
            <a:pPr indent="0" lvl="0" marL="0" rtl="0" algn="l">
              <a:lnSpc>
                <a:spcPct val="100000"/>
              </a:lnSpc>
              <a:spcBef>
                <a:spcPts val="100"/>
              </a:spcBef>
              <a:spcAft>
                <a:spcPts val="0"/>
              </a:spcAft>
              <a:buNone/>
            </a:pPr>
            <a:r>
              <a:rPr lang="en"/>
              <a:t>        $ current_player.defending = True</a:t>
            </a:r>
            <a:endParaRPr/>
          </a:p>
          <a:p>
            <a:pPr indent="0" lvl="0" marL="0" rtl="0" algn="l">
              <a:lnSpc>
                <a:spcPct val="100000"/>
              </a:lnSpc>
              <a:spcBef>
                <a:spcPts val="100"/>
              </a:spcBef>
              <a:spcAft>
                <a:spcPts val="0"/>
              </a:spcAft>
              <a:buNone/>
            </a:pPr>
            <a:r>
              <a:rPr lang="en"/>
              <a:t>    else:</a:t>
            </a:r>
            <a:endParaRPr/>
          </a:p>
          <a:p>
            <a:pPr indent="0" lvl="0" marL="0" rtl="0" algn="l">
              <a:lnSpc>
                <a:spcPct val="100000"/>
              </a:lnSpc>
              <a:spcBef>
                <a:spcPts val="100"/>
              </a:spcBef>
              <a:spcAft>
                <a:spcPts val="0"/>
              </a:spcAft>
              <a:buNone/>
            </a:pPr>
            <a:r>
              <a:rPr lang="en"/>
              <a:t>        $ isSkill = isinstance(skill, MagicSkill)</a:t>
            </a:r>
            <a:endParaRPr/>
          </a:p>
          <a:p>
            <a:pPr indent="0" lvl="0" marL="0" rtl="0" algn="l">
              <a:lnSpc>
                <a:spcPct val="100000"/>
              </a:lnSpc>
              <a:spcBef>
                <a:spcPts val="100"/>
              </a:spcBef>
              <a:spcAft>
                <a:spcPts val="0"/>
              </a:spcAft>
              <a:buNone/>
            </a:pPr>
            <a:r>
              <a:rPr lang="en"/>
              <a:t>        if isSkill and skill.aoe == False:</a:t>
            </a:r>
            <a:endParaRPr/>
          </a:p>
          <a:p>
            <a:pPr indent="0" lvl="0" marL="0" rtl="0" algn="l">
              <a:lnSpc>
                <a:spcPct val="100000"/>
              </a:lnSpc>
              <a:spcBef>
                <a:spcPts val="100"/>
              </a:spcBef>
              <a:spcAft>
                <a:spcPts val="0"/>
              </a:spcAft>
              <a:buNone/>
            </a:pPr>
            <a:r>
              <a:rPr lang="en"/>
              <a:t>            call choose_target</a:t>
            </a:r>
            <a:endParaRPr/>
          </a:p>
          <a:p>
            <a:pPr indent="0" lvl="0" marL="0" rtl="0" algn="l">
              <a:lnSpc>
                <a:spcPct val="100000"/>
              </a:lnSpc>
              <a:spcBef>
                <a:spcPts val="100"/>
              </a:spcBef>
              <a:spcAft>
                <a:spcPts val="0"/>
              </a:spcAft>
              <a:buNone/>
            </a:pPr>
            <a:r>
              <a:rPr lang="en"/>
              <a:t>            # Damage one character</a:t>
            </a:r>
            <a:endParaRPr/>
          </a:p>
          <a:p>
            <a:pPr indent="0" lvl="0" marL="0" rtl="0" algn="l">
              <a:lnSpc>
                <a:spcPct val="100000"/>
              </a:lnSpc>
              <a:spcBef>
                <a:spcPts val="100"/>
              </a:spcBef>
              <a:spcAft>
                <a:spcPts val="0"/>
              </a:spcAft>
              <a:buNone/>
            </a:pPr>
            <a:r>
              <a:rPr lang="en"/>
              <a:t>            </a:t>
            </a:r>
            <a:endParaRPr/>
          </a:p>
          <a:p>
            <a:pPr indent="0" lvl="0" marL="0" rtl="0" algn="l">
              <a:lnSpc>
                <a:spcPct val="100000"/>
              </a:lnSpc>
              <a:spcBef>
                <a:spcPts val="100"/>
              </a:spcBef>
              <a:spcAft>
                <a:spcPts val="0"/>
              </a:spcAft>
              <a:buNone/>
            </a:pPr>
            <a:r>
              <a:rPr lang="en"/>
              <a:t>            $ message = f"{current_player.name} uses {skill.description} on {target.name} for {2 * current_player.atk} damage!"</a:t>
            </a:r>
            <a:endParaRPr/>
          </a:p>
          <a:p>
            <a:pPr indent="0" lvl="0" marL="0" rtl="0" algn="l">
              <a:lnSpc>
                <a:spcPct val="100000"/>
              </a:lnSpc>
              <a:spcBef>
                <a:spcPts val="100"/>
              </a:spcBef>
              <a:spcAft>
                <a:spcPts val="0"/>
              </a:spcAft>
              <a:buNone/>
            </a:pPr>
            <a:r>
              <a:rPr lang="en"/>
              <a:t>            $ attack(target, current_player.atk * 2, current_player)</a:t>
            </a:r>
            <a:endParaRPr/>
          </a:p>
          <a:p>
            <a:pPr indent="0" lvl="0" marL="0" rtl="0" algn="l">
              <a:lnSpc>
                <a:spcPct val="100000"/>
              </a:lnSpc>
              <a:spcBef>
                <a:spcPts val="100"/>
              </a:spcBef>
              <a:spcAft>
                <a:spcPts val="0"/>
              </a:spcAft>
              <a:buNone/>
            </a:pPr>
            <a:r>
              <a:rPr lang="en"/>
              <a:t>            $ current_player.mp -= skill.mp</a:t>
            </a:r>
            <a:endParaRPr/>
          </a:p>
          <a:p>
            <a:pPr indent="0" lvl="0" marL="0" rtl="0" algn="l">
              <a:lnSpc>
                <a:spcPct val="100000"/>
              </a:lnSpc>
              <a:spcBef>
                <a:spcPts val="100"/>
              </a:spcBef>
              <a:spcAft>
                <a:spcPts val="0"/>
              </a:spcAft>
              <a:buNone/>
            </a:pPr>
            <a:r>
              <a:rPr lang="en"/>
              <a:t>        elif isSkill and skill.aoe == True:</a:t>
            </a:r>
            <a:endParaRPr/>
          </a:p>
          <a:p>
            <a:pPr indent="0" lvl="0" marL="0" rtl="0" algn="l">
              <a:lnSpc>
                <a:spcPct val="100000"/>
              </a:lnSpc>
              <a:spcBef>
                <a:spcPts val="100"/>
              </a:spcBef>
              <a:spcAft>
                <a:spcPts val="0"/>
              </a:spcAft>
              <a:buNone/>
            </a:pPr>
            <a:r>
              <a:rPr lang="en"/>
              <a:t>            # Damage all characters</a:t>
            </a:r>
            <a:endParaRPr/>
          </a:p>
          <a:p>
            <a:pPr indent="0" lvl="0" marL="0" rtl="0" algn="l">
              <a:lnSpc>
                <a:spcPct val="100000"/>
              </a:lnSpc>
              <a:spcBef>
                <a:spcPts val="100"/>
              </a:spcBef>
              <a:spcAft>
                <a:spcPts val="0"/>
              </a:spcAft>
              <a:buNone/>
            </a:pPr>
            <a:r>
              <a:rPr lang="en"/>
              <a:t>            python:</a:t>
            </a:r>
            <a:endParaRPr/>
          </a:p>
          <a:p>
            <a:pPr indent="0" lvl="0" marL="0" rtl="0" algn="l">
              <a:lnSpc>
                <a:spcPct val="100000"/>
              </a:lnSpc>
              <a:spcBef>
                <a:spcPts val="100"/>
              </a:spcBef>
              <a:spcAft>
                <a:spcPts val="0"/>
              </a:spcAft>
              <a:buNone/>
            </a:pPr>
            <a:r>
              <a:rPr lang="en"/>
              <a:t>                $ message = f"{current_player.name} uses {skill.description} on all monsters for {current_player.atk} damage!"</a:t>
            </a:r>
            <a:endParaRPr/>
          </a:p>
          <a:p>
            <a:pPr indent="0" lvl="0" marL="0" rtl="0" algn="l">
              <a:lnSpc>
                <a:spcPct val="100000"/>
              </a:lnSpc>
              <a:spcBef>
                <a:spcPts val="100"/>
              </a:spcBef>
              <a:spcAft>
                <a:spcPts val="0"/>
              </a:spcAft>
              <a:buNone/>
            </a:pPr>
            <a:r>
              <a:rPr lang="en"/>
              <a:t>                for monster in monsters:</a:t>
            </a:r>
            <a:endParaRPr/>
          </a:p>
          <a:p>
            <a:pPr indent="0" lvl="0" marL="0" rtl="0" algn="l">
              <a:lnSpc>
                <a:spcPct val="100000"/>
              </a:lnSpc>
              <a:spcBef>
                <a:spcPts val="100"/>
              </a:spcBef>
              <a:spcAft>
                <a:spcPts val="0"/>
              </a:spcAft>
              <a:buNone/>
            </a:pPr>
            <a:r>
              <a:rPr lang="en"/>
              <a:t>                    attack(monster, current_player.atk, current_player)</a:t>
            </a:r>
            <a:endParaRPr/>
          </a:p>
          <a:p>
            <a:pPr indent="0" lvl="0" marL="0" rtl="0" algn="l">
              <a:lnSpc>
                <a:spcPct val="100000"/>
              </a:lnSpc>
              <a:spcBef>
                <a:spcPts val="100"/>
              </a:spcBef>
              <a:spcAft>
                <a:spcPts val="0"/>
              </a:spcAft>
              <a:buNone/>
            </a:pPr>
            <a:r>
              <a:rPr lang="en"/>
              <a:t>                current_player.mp -= skill.mp</a:t>
            </a:r>
            <a:endParaRPr/>
          </a:p>
          <a:p>
            <a:pPr indent="0" lvl="0" marL="0" rtl="0" algn="l">
              <a:lnSpc>
                <a:spcPct val="100000"/>
              </a:lnSpc>
              <a:spcBef>
                <a:spcPts val="100"/>
              </a:spcBef>
              <a:spcAft>
                <a:spcPts val="0"/>
              </a:spcAft>
              <a:buNone/>
            </a:pPr>
            <a:r>
              <a:t/>
            </a:r>
            <a:endParaRPr/>
          </a:p>
          <a:p>
            <a:pPr indent="0" lvl="0" marL="0" rtl="0" algn="l">
              <a:lnSpc>
                <a:spcPct val="100000"/>
              </a:lnSpc>
              <a:spcBef>
                <a:spcPts val="100"/>
              </a:spcBef>
              <a:spcAft>
                <a:spcPts val="0"/>
              </a:spcAft>
              <a:buNone/>
            </a:pPr>
            <a:r>
              <a:rPr lang="en"/>
              <a:t>init python:</a:t>
            </a:r>
            <a:endParaRPr/>
          </a:p>
          <a:p>
            <a:pPr indent="0" lvl="0" marL="0" rtl="0" algn="l">
              <a:lnSpc>
                <a:spcPct val="100000"/>
              </a:lnSpc>
              <a:spcBef>
                <a:spcPts val="100"/>
              </a:spcBef>
              <a:spcAft>
                <a:spcPts val="0"/>
              </a:spcAft>
              <a:buNone/>
            </a:pPr>
            <a:r>
              <a:rPr lang="en"/>
              <a:t>    def attack(monster, damage, player):</a:t>
            </a:r>
            <a:endParaRPr/>
          </a:p>
          <a:p>
            <a:pPr indent="0" lvl="0" marL="0" rtl="0" algn="l">
              <a:lnSpc>
                <a:spcPct val="100000"/>
              </a:lnSpc>
              <a:spcBef>
                <a:spcPts val="100"/>
              </a:spcBef>
              <a:spcAft>
                <a:spcPts val="0"/>
              </a:spcAft>
              <a:buNone/>
            </a:pPr>
            <a:r>
              <a:rPr lang="en"/>
              <a:t>        renpy.pause(0.2, hard = True)</a:t>
            </a:r>
            <a:endParaRPr/>
          </a:p>
          <a:p>
            <a:pPr indent="0" lvl="0" marL="0" rtl="0" algn="l">
              <a:lnSpc>
                <a:spcPct val="100000"/>
              </a:lnSpc>
              <a:spcBef>
                <a:spcPts val="100"/>
              </a:spcBef>
              <a:spcAft>
                <a:spcPts val="0"/>
              </a:spcAft>
              <a:buNone/>
            </a:pPr>
            <a:r>
              <a:rPr lang="en"/>
              <a:t>        if monster.hp &lt;= damage:</a:t>
            </a:r>
            <a:endParaRPr/>
          </a:p>
          <a:p>
            <a:pPr indent="0" lvl="0" marL="0" rtl="0" algn="l">
              <a:lnSpc>
                <a:spcPct val="100000"/>
              </a:lnSpc>
              <a:spcBef>
                <a:spcPts val="100"/>
              </a:spcBef>
              <a:spcAft>
                <a:spcPts val="0"/>
              </a:spcAft>
              <a:buNone/>
            </a:pPr>
            <a:r>
              <a:rPr lang="en"/>
              <a:t>            monster.hp = 0</a:t>
            </a:r>
            <a:endParaRPr/>
          </a:p>
          <a:p>
            <a:pPr indent="0" lvl="0" marL="0" rtl="0" algn="l">
              <a:lnSpc>
                <a:spcPct val="100000"/>
              </a:lnSpc>
              <a:spcBef>
                <a:spcPts val="100"/>
              </a:spcBef>
              <a:spcAft>
                <a:spcPts val="0"/>
              </a:spcAft>
              <a:buNone/>
            </a:pPr>
            <a:r>
              <a:rPr lang="en"/>
              <a:t>        else:</a:t>
            </a:r>
            <a:endParaRPr/>
          </a:p>
          <a:p>
            <a:pPr indent="0" lvl="0" marL="0" rtl="0" algn="l">
              <a:lnSpc>
                <a:spcPct val="100000"/>
              </a:lnSpc>
              <a:spcBef>
                <a:spcPts val="100"/>
              </a:spcBef>
              <a:spcAft>
                <a:spcPts val="0"/>
              </a:spcAft>
              <a:buNone/>
            </a:pPr>
            <a:r>
              <a:rPr lang="en"/>
              <a:t>            monster.hp -= damage</a:t>
            </a:r>
            <a:endParaRPr/>
          </a:p>
          <a:p>
            <a:pPr indent="0" lvl="0" marL="0" rtl="0" algn="l">
              <a:lnSpc>
                <a:spcPct val="100000"/>
              </a:lnSpc>
              <a:spcBef>
                <a:spcPts val="100"/>
              </a:spcBef>
              <a:spcAft>
                <a:spcPts val="0"/>
              </a:spcAft>
              <a:buNone/>
            </a:pPr>
            <a:r>
              <a:rPr lang="en"/>
              <a:t>        renpy.with_statement(hpunch)</a:t>
            </a:r>
            <a:endParaRPr/>
          </a:p>
          <a:p>
            <a:pPr indent="0" lvl="0" marL="0" rtl="0" algn="l">
              <a:lnSpc>
                <a:spcPct val="100000"/>
              </a:lnSpc>
              <a:spcBef>
                <a:spcPts val="100"/>
              </a:spcBef>
              <a:spcAft>
                <a:spcPts val="0"/>
              </a:spcAft>
              <a:buNone/>
            </a:pPr>
            <a:r>
              <a:rPr lang="en"/>
              <a:t>        renpy.pause(0.2)</a:t>
            </a:r>
            <a:endParaRPr/>
          </a:p>
          <a:p>
            <a:pPr indent="0" lvl="0" marL="0" rtl="0" algn="l">
              <a:lnSpc>
                <a:spcPct val="100000"/>
              </a:lnSpc>
              <a:spcBef>
                <a:spcPts val="100"/>
              </a:spcBef>
              <a:spcAft>
                <a:spcPts val="0"/>
              </a:spcAft>
              <a:buNone/>
            </a:pPr>
            <a:r>
              <a:rPr lang="en"/>
              <a:t>        return</a:t>
            </a:r>
            <a:endParaRPr/>
          </a:p>
          <a:p>
            <a:pPr indent="0" lvl="0" marL="0" rtl="0" algn="l">
              <a:lnSpc>
                <a:spcPct val="100000"/>
              </a:lnSpc>
              <a:spcBef>
                <a:spcPts val="100"/>
              </a:spcBef>
              <a:spcAft>
                <a:spcPts val="100"/>
              </a:spcAft>
              <a:buClr>
                <a:schemeClr val="dk1"/>
              </a:buClr>
              <a:buSzPct val="61111"/>
              <a:buFont typeface="Arial"/>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5"/>
          <p:cNvSpPr txBox="1"/>
          <p:nvPr>
            <p:ph type="title"/>
          </p:nvPr>
        </p:nvSpPr>
        <p:spPr>
          <a:xfrm>
            <a:off x="311700" y="428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Check for player win or end of player turn</a:t>
            </a:r>
            <a:endParaRPr/>
          </a:p>
        </p:txBody>
      </p:sp>
      <p:sp>
        <p:nvSpPr>
          <p:cNvPr id="186" name="Google Shape;186;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After an attack, we'll want to check all monsters to see if any are at 0 hp. We should filter for only monsters that are still alive, resulting in the dead monsters from being removed from view. </a:t>
            </a:r>
            <a:endParaRPr/>
          </a:p>
          <a:p>
            <a:pPr indent="0" lvl="0" marL="0" rtl="0" algn="l">
              <a:spcBef>
                <a:spcPts val="1200"/>
              </a:spcBef>
              <a:spcAft>
                <a:spcPts val="1200"/>
              </a:spcAft>
              <a:buNone/>
            </a:pPr>
            <a:r>
              <a:rPr lang="en"/>
              <a:t>Then, if there are no monsters remaining, we should set the </a:t>
            </a:r>
            <a:r>
              <a:rPr b="1" lang="en"/>
              <a:t>inCombat</a:t>
            </a:r>
            <a:r>
              <a:rPr lang="en"/>
              <a:t> variable to false to trigger the end of combat.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Check for player win or end of player turn (example code)</a:t>
            </a:r>
            <a:endParaRPr/>
          </a:p>
          <a:p>
            <a:pPr indent="0" lvl="0" marL="0" rtl="0" algn="l">
              <a:spcBef>
                <a:spcPts val="0"/>
              </a:spcBef>
              <a:spcAft>
                <a:spcPts val="0"/>
              </a:spcAft>
              <a:buNone/>
            </a:pPr>
            <a:r>
              <a:t/>
            </a:r>
            <a:endParaRPr/>
          </a:p>
        </p:txBody>
      </p:sp>
      <p:sp>
        <p:nvSpPr>
          <p:cNvPr id="192" name="Google Shape;192;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Clr>
                <a:schemeClr val="dk1"/>
              </a:buClr>
              <a:buSzPct val="61111"/>
              <a:buFont typeface="Arial"/>
              <a:buNone/>
            </a:pPr>
            <a:r>
              <a:rPr lang="en"/>
              <a:t>l</a:t>
            </a:r>
            <a:r>
              <a:rPr lang="en"/>
              <a:t>abel player_skill:</a:t>
            </a:r>
            <a:endParaRPr/>
          </a:p>
          <a:p>
            <a:pPr indent="0" lvl="0" marL="0" rtl="0" algn="l">
              <a:lnSpc>
                <a:spcPct val="100000"/>
              </a:lnSpc>
              <a:spcBef>
                <a:spcPts val="100"/>
              </a:spcBef>
              <a:spcAft>
                <a:spcPts val="0"/>
              </a:spcAft>
              <a:buNone/>
            </a:pPr>
            <a:r>
              <a:rPr lang="en"/>
              <a:t>    ...</a:t>
            </a:r>
            <a:endParaRPr/>
          </a:p>
          <a:p>
            <a:pPr indent="0" lvl="0" marL="0" rtl="0" algn="l">
              <a:lnSpc>
                <a:spcPct val="100000"/>
              </a:lnSpc>
              <a:spcBef>
                <a:spcPts val="100"/>
              </a:spcBef>
              <a:spcAft>
                <a:spcPts val="0"/>
              </a:spcAft>
              <a:buNone/>
            </a:pPr>
            <a:r>
              <a:rPr lang="en"/>
              <a:t>    python:</a:t>
            </a:r>
            <a:endParaRPr/>
          </a:p>
          <a:p>
            <a:pPr indent="0" lvl="0" marL="0" rtl="0" algn="l">
              <a:lnSpc>
                <a:spcPct val="100000"/>
              </a:lnSpc>
              <a:spcBef>
                <a:spcPts val="100"/>
              </a:spcBef>
              <a:spcAft>
                <a:spcPts val="0"/>
              </a:spcAft>
              <a:buNone/>
            </a:pPr>
            <a:r>
              <a:rPr lang="en"/>
              <a:t>         monsters = list(check_hp(monsters))</a:t>
            </a:r>
            <a:endParaRPr/>
          </a:p>
          <a:p>
            <a:pPr indent="0" lvl="0" marL="0" rtl="0" algn="l">
              <a:lnSpc>
                <a:spcPct val="100000"/>
              </a:lnSpc>
              <a:spcBef>
                <a:spcPts val="100"/>
              </a:spcBef>
              <a:spcAft>
                <a:spcPts val="0"/>
              </a:spcAft>
              <a:buNone/>
            </a:pPr>
            <a:r>
              <a:rPr lang="en"/>
              <a:t>         if not monsters:</a:t>
            </a:r>
            <a:endParaRPr/>
          </a:p>
          <a:p>
            <a:pPr indent="0" lvl="0" marL="0" rtl="0" algn="l">
              <a:lnSpc>
                <a:spcPct val="100000"/>
              </a:lnSpc>
              <a:spcBef>
                <a:spcPts val="100"/>
              </a:spcBef>
              <a:spcAft>
                <a:spcPts val="0"/>
              </a:spcAft>
              <a:buNone/>
            </a:pPr>
            <a:r>
              <a:rPr lang="en"/>
              <a:t>             message = "You win!"</a:t>
            </a:r>
            <a:endParaRPr/>
          </a:p>
          <a:p>
            <a:pPr indent="0" lvl="0" marL="0" rtl="0" algn="l">
              <a:lnSpc>
                <a:spcPct val="100000"/>
              </a:lnSpc>
              <a:spcBef>
                <a:spcPts val="100"/>
              </a:spcBef>
              <a:spcAft>
                <a:spcPts val="0"/>
              </a:spcAft>
              <a:buNone/>
            </a:pPr>
            <a:r>
              <a:rPr lang="en"/>
              <a:t>             inCombat = False</a:t>
            </a:r>
            <a:endParaRPr/>
          </a:p>
          <a:p>
            <a:pPr indent="0" lvl="0" marL="0" rtl="0" algn="l">
              <a:lnSpc>
                <a:spcPct val="100000"/>
              </a:lnSpc>
              <a:spcBef>
                <a:spcPts val="100"/>
              </a:spcBef>
              <a:spcAft>
                <a:spcPts val="0"/>
              </a:spcAft>
              <a:buNone/>
            </a:pPr>
            <a:r>
              <a:rPr lang="en"/>
              <a:t>             win = True</a:t>
            </a:r>
            <a:endParaRPr/>
          </a:p>
          <a:p>
            <a:pPr indent="0" lvl="0" marL="0" rtl="0" algn="l">
              <a:lnSpc>
                <a:spcPct val="100000"/>
              </a:lnSpc>
              <a:spcBef>
                <a:spcPts val="100"/>
              </a:spcBef>
              <a:spcAft>
                <a:spcPts val="0"/>
              </a:spcAft>
              <a:buNone/>
            </a:pPr>
            <a:r>
              <a:rPr lang="en"/>
              <a:t>    return</a:t>
            </a:r>
            <a:endParaRPr/>
          </a:p>
          <a:p>
            <a:pPr indent="0" lvl="0" marL="0" rtl="0" algn="l">
              <a:lnSpc>
                <a:spcPct val="100000"/>
              </a:lnSpc>
              <a:spcBef>
                <a:spcPts val="100"/>
              </a:spcBef>
              <a:spcAft>
                <a:spcPts val="0"/>
              </a:spcAft>
              <a:buNone/>
            </a:pPr>
            <a:r>
              <a:rPr lang="en"/>
              <a:t>init python:</a:t>
            </a:r>
            <a:endParaRPr/>
          </a:p>
          <a:p>
            <a:pPr indent="0" lvl="0" marL="0" rtl="0" algn="l">
              <a:lnSpc>
                <a:spcPct val="100000"/>
              </a:lnSpc>
              <a:spcBef>
                <a:spcPts val="100"/>
              </a:spcBef>
              <a:spcAft>
                <a:spcPts val="0"/>
              </a:spcAft>
              <a:buNone/>
            </a:pPr>
            <a:r>
              <a:rPr lang="en"/>
              <a:t>    def is_alive(character):</a:t>
            </a:r>
            <a:endParaRPr/>
          </a:p>
          <a:p>
            <a:pPr indent="0" lvl="0" marL="0" rtl="0" algn="l">
              <a:lnSpc>
                <a:spcPct val="100000"/>
              </a:lnSpc>
              <a:spcBef>
                <a:spcPts val="100"/>
              </a:spcBef>
              <a:spcAft>
                <a:spcPts val="0"/>
              </a:spcAft>
              <a:buNone/>
            </a:pPr>
            <a:r>
              <a:rPr lang="en"/>
              <a:t>        return character.hp &gt; 0</a:t>
            </a:r>
            <a:endParaRPr/>
          </a:p>
          <a:p>
            <a:pPr indent="0" lvl="0" marL="0" rtl="0" algn="l">
              <a:lnSpc>
                <a:spcPct val="100000"/>
              </a:lnSpc>
              <a:spcBef>
                <a:spcPts val="100"/>
              </a:spcBef>
              <a:spcAft>
                <a:spcPts val="0"/>
              </a:spcAft>
              <a:buNone/>
            </a:pPr>
            <a:r>
              <a:t/>
            </a:r>
            <a:endParaRPr/>
          </a:p>
          <a:p>
            <a:pPr indent="0" lvl="0" marL="0" rtl="0" algn="l">
              <a:lnSpc>
                <a:spcPct val="100000"/>
              </a:lnSpc>
              <a:spcBef>
                <a:spcPts val="100"/>
              </a:spcBef>
              <a:spcAft>
                <a:spcPts val="0"/>
              </a:spcAft>
              <a:buNone/>
            </a:pPr>
            <a:r>
              <a:rPr lang="en"/>
              <a:t>    def check_hp(characters):</a:t>
            </a:r>
            <a:endParaRPr/>
          </a:p>
          <a:p>
            <a:pPr indent="0" lvl="0" marL="0" rtl="0" algn="l">
              <a:lnSpc>
                <a:spcPct val="100000"/>
              </a:lnSpc>
              <a:spcBef>
                <a:spcPts val="100"/>
              </a:spcBef>
              <a:spcAft>
                <a:spcPts val="0"/>
              </a:spcAft>
              <a:buNone/>
            </a:pPr>
            <a:r>
              <a:rPr lang="en"/>
              <a:t>        return filter(is_alive, characters)</a:t>
            </a:r>
            <a:endParaRPr/>
          </a:p>
          <a:p>
            <a:pPr indent="0" lvl="0" marL="0" rtl="0" algn="l">
              <a:lnSpc>
                <a:spcPct val="100000"/>
              </a:lnSpc>
              <a:spcBef>
                <a:spcPts val="100"/>
              </a:spcBef>
              <a:spcAft>
                <a:spcPts val="0"/>
              </a:spcAft>
              <a:buClr>
                <a:schemeClr val="dk1"/>
              </a:buClr>
              <a:buSzPct val="61111"/>
              <a:buFont typeface="Arial"/>
              <a:buNone/>
            </a:pPr>
            <a:r>
              <a:t/>
            </a:r>
            <a:endParaRPr/>
          </a:p>
          <a:p>
            <a:pPr indent="0" lvl="0" marL="0" rtl="0" algn="l">
              <a:lnSpc>
                <a:spcPct val="100000"/>
              </a:lnSpc>
              <a:spcBef>
                <a:spcPts val="100"/>
              </a:spcBef>
              <a:spcAft>
                <a:spcPts val="100"/>
              </a:spcAft>
              <a:buClr>
                <a:schemeClr val="dk1"/>
              </a:buClr>
              <a:buSzPct val="61111"/>
              <a:buFont typeface="Arial"/>
              <a:buNone/>
            </a:pPr>
            <a:r>
              <a:rPr lang="en"/>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Monster turn: have each monster attack a player </a:t>
            </a:r>
            <a:endParaRPr/>
          </a:p>
        </p:txBody>
      </p:sp>
      <p:sp>
        <p:nvSpPr>
          <p:cNvPr id="198" name="Google Shape;198;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Next, after the player turn is over, we should run through all the remaining monsters and have them attack a random player.</a:t>
            </a:r>
            <a:endParaRPr/>
          </a:p>
          <a:p>
            <a:pPr indent="0" lvl="0" marL="0" rtl="0" algn="l">
              <a:spcBef>
                <a:spcPts val="1200"/>
              </a:spcBef>
              <a:spcAft>
                <a:spcPts val="0"/>
              </a:spcAft>
              <a:buNone/>
            </a:pPr>
            <a:r>
              <a:rPr lang="en"/>
              <a:t>Note that we should make sure that monsters only attack characters with positive hp. We won't remove 0 hp characters (unlike monsters), to allow for future revive mechanics.</a:t>
            </a:r>
            <a:endParaRPr/>
          </a:p>
          <a:p>
            <a:pPr indent="0" lvl="0" marL="0" rtl="0" algn="l">
              <a:spcBef>
                <a:spcPts val="1200"/>
              </a:spcBef>
              <a:spcAft>
                <a:spcPts val="0"/>
              </a:spcAft>
              <a:buNone/>
            </a:pPr>
            <a:r>
              <a:rPr lang="en"/>
              <a:t>Use whatever </a:t>
            </a:r>
            <a:r>
              <a:rPr lang="en"/>
              <a:t>formula</a:t>
            </a:r>
            <a:r>
              <a:rPr lang="en"/>
              <a:t> you choose for figuring out damage. Make sure that the damage done does not exceed the attacked character's hp, and it is best to reduce the damage done by the character's defense score and whether the character chose to be defending.</a:t>
            </a:r>
            <a:endParaRPr/>
          </a:p>
          <a:p>
            <a:pPr indent="0" lvl="0" marL="0" rtl="0" algn="l">
              <a:spcBef>
                <a:spcPts val="1200"/>
              </a:spcBef>
              <a:spcAft>
                <a:spcPts val="0"/>
              </a:spcAft>
              <a:buNone/>
            </a:pPr>
            <a:r>
              <a:rPr lang="en"/>
              <a:t>Given a list, we can use the </a:t>
            </a:r>
            <a:r>
              <a:rPr b="1" lang="en"/>
              <a:t>renpy.random.choice()</a:t>
            </a:r>
            <a:r>
              <a:rPr lang="en"/>
              <a:t> function to randomly choose an element from there.</a:t>
            </a:r>
            <a:endParaRPr/>
          </a:p>
          <a:p>
            <a:pPr indent="0" lvl="0" marL="0" rtl="0" algn="l">
              <a:spcBef>
                <a:spcPts val="1200"/>
              </a:spcBef>
              <a:spcAft>
                <a:spcPts val="1200"/>
              </a:spcAft>
              <a:buNone/>
            </a:pPr>
            <a:r>
              <a:rPr lang="en"/>
              <a:t>There is a </a:t>
            </a:r>
            <a:r>
              <a:rPr b="1" lang="en"/>
              <a:t>player_dmg</a:t>
            </a:r>
            <a:r>
              <a:rPr lang="en"/>
              <a:t> screen which we can use to show damage, which requires a </a:t>
            </a:r>
            <a:r>
              <a:rPr b="1" lang="en"/>
              <a:t>monster_damage</a:t>
            </a:r>
            <a:r>
              <a:rPr lang="en"/>
              <a:t> integer and a </a:t>
            </a:r>
            <a:r>
              <a:rPr b="1" lang="en"/>
              <a:t>hit_characters</a:t>
            </a:r>
            <a:r>
              <a:rPr lang="en"/>
              <a:t> list of player characters that were damaged, and will use a special display for the damage. Add the screen for 1 second before removing it and add an </a:t>
            </a:r>
            <a:r>
              <a:rPr b="1" lang="en"/>
              <a:t>renpy.with_statement(hpunch)</a:t>
            </a:r>
            <a:r>
              <a:rPr lang="en"/>
              <a:t> animation for extra flair.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Monster turn: have each monster attack a player (example code)</a:t>
            </a:r>
            <a:endParaRPr/>
          </a:p>
        </p:txBody>
      </p:sp>
      <p:sp>
        <p:nvSpPr>
          <p:cNvPr id="204" name="Google Shape;204;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32500" lnSpcReduction="10000"/>
          </a:bodyPr>
          <a:lstStyle/>
          <a:p>
            <a:pPr indent="0" lvl="0" marL="0" rtl="0" algn="l">
              <a:lnSpc>
                <a:spcPct val="100000"/>
              </a:lnSpc>
              <a:spcBef>
                <a:spcPts val="0"/>
              </a:spcBef>
              <a:spcAft>
                <a:spcPts val="0"/>
              </a:spcAft>
              <a:buNone/>
            </a:pPr>
            <a:r>
              <a:rPr lang="en"/>
              <a:t>label start:</a:t>
            </a:r>
            <a:endParaRPr/>
          </a:p>
          <a:p>
            <a:pPr indent="0" lvl="0" marL="0" rtl="0" algn="l">
              <a:lnSpc>
                <a:spcPct val="100000"/>
              </a:lnSpc>
              <a:spcBef>
                <a:spcPts val="100"/>
              </a:spcBef>
              <a:spcAft>
                <a:spcPts val="0"/>
              </a:spcAft>
              <a:buNone/>
            </a:pPr>
            <a:r>
              <a:rPr lang="en"/>
              <a:t>	...</a:t>
            </a:r>
            <a:endParaRPr/>
          </a:p>
          <a:p>
            <a:pPr indent="0" lvl="0" marL="457200" rtl="0" algn="l">
              <a:lnSpc>
                <a:spcPct val="100000"/>
              </a:lnSpc>
              <a:spcBef>
                <a:spcPts val="100"/>
              </a:spcBef>
              <a:spcAft>
                <a:spcPts val="0"/>
              </a:spcAft>
              <a:buNone/>
            </a:pPr>
            <a:r>
              <a:rPr lang="en"/>
              <a:t>while inCombat:</a:t>
            </a:r>
            <a:endParaRPr/>
          </a:p>
          <a:p>
            <a:pPr indent="0" lvl="0" marL="457200" rtl="0" algn="l">
              <a:lnSpc>
                <a:spcPct val="100000"/>
              </a:lnSpc>
              <a:spcBef>
                <a:spcPts val="100"/>
              </a:spcBef>
              <a:spcAft>
                <a:spcPts val="0"/>
              </a:spcAft>
              <a:buNone/>
            </a:pPr>
            <a:r>
              <a:rPr lang="en"/>
              <a:t>        python:</a:t>
            </a:r>
            <a:endParaRPr/>
          </a:p>
          <a:p>
            <a:pPr indent="0" lvl="0" marL="457200" rtl="0" algn="l">
              <a:lnSpc>
                <a:spcPct val="100000"/>
              </a:lnSpc>
              <a:spcBef>
                <a:spcPts val="100"/>
              </a:spcBef>
              <a:spcAft>
                <a:spcPts val="0"/>
              </a:spcAft>
              <a:buNone/>
            </a:pPr>
            <a:r>
              <a:rPr lang="en"/>
              <a:t>            for player in players:</a:t>
            </a:r>
            <a:endParaRPr/>
          </a:p>
          <a:p>
            <a:pPr indent="0" lvl="0" marL="457200" rtl="0" algn="l">
              <a:lnSpc>
                <a:spcPct val="100000"/>
              </a:lnSpc>
              <a:spcBef>
                <a:spcPts val="100"/>
              </a:spcBef>
              <a:spcAft>
                <a:spcPts val="0"/>
              </a:spcAft>
              <a:buNone/>
            </a:pPr>
            <a:r>
              <a:rPr lang="en"/>
              <a:t>                player.turn = False</a:t>
            </a:r>
            <a:endParaRPr/>
          </a:p>
          <a:p>
            <a:pPr indent="0" lvl="0" marL="457200" rtl="0" algn="l">
              <a:lnSpc>
                <a:spcPct val="100000"/>
              </a:lnSpc>
              <a:spcBef>
                <a:spcPts val="100"/>
              </a:spcBef>
              <a:spcAft>
                <a:spcPts val="0"/>
              </a:spcAft>
              <a:buNone/>
            </a:pPr>
            <a:r>
              <a:rPr lang="en"/>
              <a:t>                player.defending = False</a:t>
            </a:r>
            <a:endParaRPr/>
          </a:p>
          <a:p>
            <a:pPr indent="0" lvl="0" marL="457200" rtl="0" algn="l">
              <a:lnSpc>
                <a:spcPct val="100000"/>
              </a:lnSpc>
              <a:spcBef>
                <a:spcPts val="100"/>
              </a:spcBef>
              <a:spcAft>
                <a:spcPts val="0"/>
              </a:spcAft>
              <a:buNone/>
            </a:pPr>
            <a:r>
              <a:rPr lang="en"/>
              <a:t>        call turn_actions</a:t>
            </a:r>
            <a:endParaRPr/>
          </a:p>
          <a:p>
            <a:pPr indent="0" lvl="0" marL="457200" rtl="0" algn="l">
              <a:lnSpc>
                <a:spcPct val="100000"/>
              </a:lnSpc>
              <a:spcBef>
                <a:spcPts val="100"/>
              </a:spcBef>
              <a:spcAft>
                <a:spcPts val="0"/>
              </a:spcAft>
              <a:buNone/>
            </a:pPr>
            <a:r>
              <a:rPr lang="en"/>
              <a:t>        python:</a:t>
            </a:r>
            <a:endParaRPr/>
          </a:p>
          <a:p>
            <a:pPr indent="0" lvl="0" marL="457200" rtl="0" algn="l">
              <a:lnSpc>
                <a:spcPct val="100000"/>
              </a:lnSpc>
              <a:spcBef>
                <a:spcPts val="100"/>
              </a:spcBef>
              <a:spcAft>
                <a:spcPts val="0"/>
              </a:spcAft>
              <a:buNone/>
            </a:pPr>
            <a:r>
              <a:rPr lang="en"/>
              <a:t>             monster_turns(monsters, players)</a:t>
            </a:r>
            <a:endParaRPr/>
          </a:p>
          <a:p>
            <a:pPr indent="0" lvl="0" marL="0" rtl="0" algn="l">
              <a:lnSpc>
                <a:spcPct val="100000"/>
              </a:lnSpc>
              <a:spcBef>
                <a:spcPts val="100"/>
              </a:spcBef>
              <a:spcAft>
                <a:spcPts val="0"/>
              </a:spcAft>
              <a:buNone/>
            </a:pPr>
            <a:r>
              <a:rPr lang="en"/>
              <a:t>init python:</a:t>
            </a:r>
            <a:endParaRPr/>
          </a:p>
          <a:p>
            <a:pPr indent="0" lvl="0" marL="0" rtl="0" algn="l">
              <a:lnSpc>
                <a:spcPct val="100000"/>
              </a:lnSpc>
              <a:spcBef>
                <a:spcPts val="100"/>
              </a:spcBef>
              <a:spcAft>
                <a:spcPts val="0"/>
              </a:spcAft>
              <a:buNone/>
            </a:pPr>
            <a:r>
              <a:rPr lang="en"/>
              <a:t>    def monster_turns(monsters, characters):</a:t>
            </a:r>
            <a:endParaRPr/>
          </a:p>
          <a:p>
            <a:pPr indent="0" lvl="0" marL="0" rtl="0" algn="l">
              <a:lnSpc>
                <a:spcPct val="100000"/>
              </a:lnSpc>
              <a:spcBef>
                <a:spcPts val="100"/>
              </a:spcBef>
              <a:spcAft>
                <a:spcPts val="0"/>
              </a:spcAft>
              <a:buNone/>
            </a:pPr>
            <a:r>
              <a:rPr lang="en"/>
              <a:t>        global monster_damage</a:t>
            </a:r>
            <a:endParaRPr/>
          </a:p>
          <a:p>
            <a:pPr indent="0" lvl="0" marL="0" rtl="0" algn="l">
              <a:lnSpc>
                <a:spcPct val="100000"/>
              </a:lnSpc>
              <a:spcBef>
                <a:spcPts val="100"/>
              </a:spcBef>
              <a:spcAft>
                <a:spcPts val="0"/>
              </a:spcAft>
              <a:buNone/>
            </a:pPr>
            <a:r>
              <a:rPr lang="en"/>
              <a:t>        global hit_characters</a:t>
            </a:r>
            <a:endParaRPr/>
          </a:p>
          <a:p>
            <a:pPr indent="0" lvl="0" marL="0" rtl="0" algn="l">
              <a:lnSpc>
                <a:spcPct val="100000"/>
              </a:lnSpc>
              <a:spcBef>
                <a:spcPts val="100"/>
              </a:spcBef>
              <a:spcAft>
                <a:spcPts val="0"/>
              </a:spcAft>
              <a:buNone/>
            </a:pPr>
            <a:r>
              <a:rPr lang="en"/>
              <a:t>        for monster in monsters:</a:t>
            </a:r>
            <a:endParaRPr/>
          </a:p>
          <a:p>
            <a:pPr indent="0" lvl="0" marL="0" rtl="0" algn="l">
              <a:lnSpc>
                <a:spcPct val="100000"/>
              </a:lnSpc>
              <a:spcBef>
                <a:spcPts val="100"/>
              </a:spcBef>
              <a:spcAft>
                <a:spcPts val="0"/>
              </a:spcAft>
              <a:buNone/>
            </a:pPr>
            <a:r>
              <a:rPr lang="en"/>
              <a:t>            active_characters = list(filter(is_alive, characters))</a:t>
            </a:r>
            <a:endParaRPr/>
          </a:p>
          <a:p>
            <a:pPr indent="0" lvl="0" marL="0" rtl="0" algn="l">
              <a:lnSpc>
                <a:spcPct val="100000"/>
              </a:lnSpc>
              <a:spcBef>
                <a:spcPts val="100"/>
              </a:spcBef>
              <a:spcAft>
                <a:spcPts val="0"/>
              </a:spcAft>
              <a:buNone/>
            </a:pPr>
            <a:r>
              <a:rPr lang="en"/>
              <a:t>            if not active_characters:</a:t>
            </a:r>
            <a:endParaRPr/>
          </a:p>
          <a:p>
            <a:pPr indent="0" lvl="0" marL="0" rtl="0" algn="l">
              <a:lnSpc>
                <a:spcPct val="100000"/>
              </a:lnSpc>
              <a:spcBef>
                <a:spcPts val="100"/>
              </a:spcBef>
              <a:spcAft>
                <a:spcPts val="0"/>
              </a:spcAft>
              <a:buNone/>
            </a:pPr>
            <a:r>
              <a:rPr lang="en"/>
              <a:t>                return</a:t>
            </a:r>
            <a:endParaRPr/>
          </a:p>
          <a:p>
            <a:pPr indent="0" lvl="0" marL="0" rtl="0" algn="l">
              <a:lnSpc>
                <a:spcPct val="100000"/>
              </a:lnSpc>
              <a:spcBef>
                <a:spcPts val="100"/>
              </a:spcBef>
              <a:spcAft>
                <a:spcPts val="0"/>
              </a:spcAft>
              <a:buNone/>
            </a:pPr>
            <a:r>
              <a:rPr lang="en"/>
              <a:t>            target = renpy.random.choice(active_characters)</a:t>
            </a:r>
            <a:endParaRPr/>
          </a:p>
          <a:p>
            <a:pPr indent="0" lvl="0" marL="0" rtl="0" algn="l">
              <a:lnSpc>
                <a:spcPct val="100000"/>
              </a:lnSpc>
              <a:spcBef>
                <a:spcPts val="100"/>
              </a:spcBef>
              <a:spcAft>
                <a:spcPts val="0"/>
              </a:spcAft>
              <a:buNone/>
            </a:pPr>
            <a:r>
              <a:rPr lang="en"/>
              <a:t>            damage = max(1, monster.atk - target.defense)</a:t>
            </a:r>
            <a:endParaRPr/>
          </a:p>
          <a:p>
            <a:pPr indent="0" lvl="0" marL="0" rtl="0" algn="l">
              <a:lnSpc>
                <a:spcPct val="100000"/>
              </a:lnSpc>
              <a:spcBef>
                <a:spcPts val="100"/>
              </a:spcBef>
              <a:spcAft>
                <a:spcPts val="0"/>
              </a:spcAft>
              <a:buNone/>
            </a:pPr>
            <a:r>
              <a:rPr lang="en"/>
              <a:t>            if target.defending:</a:t>
            </a:r>
            <a:endParaRPr/>
          </a:p>
          <a:p>
            <a:pPr indent="0" lvl="0" marL="0" rtl="0" algn="l">
              <a:lnSpc>
                <a:spcPct val="100000"/>
              </a:lnSpc>
              <a:spcBef>
                <a:spcPts val="100"/>
              </a:spcBef>
              <a:spcAft>
                <a:spcPts val="0"/>
              </a:spcAft>
              <a:buNone/>
            </a:pPr>
            <a:r>
              <a:rPr lang="en"/>
              <a:t>                damage = round(damage/3)</a:t>
            </a:r>
            <a:endParaRPr/>
          </a:p>
          <a:p>
            <a:pPr indent="0" lvl="0" marL="0" rtl="0" algn="l">
              <a:lnSpc>
                <a:spcPct val="100000"/>
              </a:lnSpc>
              <a:spcBef>
                <a:spcPts val="100"/>
              </a:spcBef>
              <a:spcAft>
                <a:spcPts val="0"/>
              </a:spcAft>
              <a:buNone/>
            </a:pPr>
            <a:r>
              <a:rPr lang="en"/>
              <a:t>            if damage &gt; target.hp:</a:t>
            </a:r>
            <a:endParaRPr/>
          </a:p>
          <a:p>
            <a:pPr indent="0" lvl="0" marL="0" rtl="0" algn="l">
              <a:lnSpc>
                <a:spcPct val="100000"/>
              </a:lnSpc>
              <a:spcBef>
                <a:spcPts val="100"/>
              </a:spcBef>
              <a:spcAft>
                <a:spcPts val="0"/>
              </a:spcAft>
              <a:buNone/>
            </a:pPr>
            <a:r>
              <a:rPr lang="en"/>
              <a:t>                monster_damage = target.hp</a:t>
            </a:r>
            <a:endParaRPr/>
          </a:p>
          <a:p>
            <a:pPr indent="0" lvl="0" marL="0" rtl="0" algn="l">
              <a:lnSpc>
                <a:spcPct val="100000"/>
              </a:lnSpc>
              <a:spcBef>
                <a:spcPts val="100"/>
              </a:spcBef>
              <a:spcAft>
                <a:spcPts val="0"/>
              </a:spcAft>
              <a:buNone/>
            </a:pPr>
            <a:r>
              <a:rPr lang="en"/>
              <a:t>                target.hp = 0</a:t>
            </a:r>
            <a:endParaRPr/>
          </a:p>
          <a:p>
            <a:pPr indent="0" lvl="0" marL="0" rtl="0" algn="l">
              <a:lnSpc>
                <a:spcPct val="100000"/>
              </a:lnSpc>
              <a:spcBef>
                <a:spcPts val="100"/>
              </a:spcBef>
              <a:spcAft>
                <a:spcPts val="0"/>
              </a:spcAft>
              <a:buNone/>
            </a:pPr>
            <a:r>
              <a:rPr lang="en"/>
              <a:t>            else:</a:t>
            </a:r>
            <a:endParaRPr/>
          </a:p>
          <a:p>
            <a:pPr indent="0" lvl="0" marL="0" rtl="0" algn="l">
              <a:lnSpc>
                <a:spcPct val="100000"/>
              </a:lnSpc>
              <a:spcBef>
                <a:spcPts val="100"/>
              </a:spcBef>
              <a:spcAft>
                <a:spcPts val="0"/>
              </a:spcAft>
              <a:buNone/>
            </a:pPr>
            <a:r>
              <a:rPr lang="en"/>
              <a:t>                monster_damage = damage</a:t>
            </a:r>
            <a:endParaRPr/>
          </a:p>
          <a:p>
            <a:pPr indent="0" lvl="0" marL="0" rtl="0" algn="l">
              <a:lnSpc>
                <a:spcPct val="100000"/>
              </a:lnSpc>
              <a:spcBef>
                <a:spcPts val="100"/>
              </a:spcBef>
              <a:spcAft>
                <a:spcPts val="0"/>
              </a:spcAft>
              <a:buNone/>
            </a:pPr>
            <a:r>
              <a:rPr lang="en"/>
              <a:t>                target.hp -= damage</a:t>
            </a:r>
            <a:endParaRPr/>
          </a:p>
          <a:p>
            <a:pPr indent="0" lvl="0" marL="0" rtl="0" algn="l">
              <a:lnSpc>
                <a:spcPct val="100000"/>
              </a:lnSpc>
              <a:spcBef>
                <a:spcPts val="100"/>
              </a:spcBef>
              <a:spcAft>
                <a:spcPts val="0"/>
              </a:spcAft>
              <a:buNone/>
            </a:pPr>
            <a:r>
              <a:t/>
            </a:r>
            <a:endParaRPr/>
          </a:p>
          <a:p>
            <a:pPr indent="0" lvl="0" marL="0" rtl="0" algn="l">
              <a:lnSpc>
                <a:spcPct val="100000"/>
              </a:lnSpc>
              <a:spcBef>
                <a:spcPts val="100"/>
              </a:spcBef>
              <a:spcAft>
                <a:spcPts val="0"/>
              </a:spcAft>
              <a:buNone/>
            </a:pPr>
            <a:r>
              <a:rPr lang="en"/>
              <a:t>            hit_characters = [target]</a:t>
            </a:r>
            <a:endParaRPr/>
          </a:p>
          <a:p>
            <a:pPr indent="0" lvl="0" marL="0" rtl="0" algn="l">
              <a:lnSpc>
                <a:spcPct val="100000"/>
              </a:lnSpc>
              <a:spcBef>
                <a:spcPts val="100"/>
              </a:spcBef>
              <a:spcAft>
                <a:spcPts val="0"/>
              </a:spcAft>
              <a:buNone/>
            </a:pPr>
            <a:r>
              <a:rPr lang="en"/>
              <a:t>            renpy.show_screen("player_dmg")</a:t>
            </a:r>
            <a:endParaRPr/>
          </a:p>
          <a:p>
            <a:pPr indent="0" lvl="0" marL="0" rtl="0" algn="l">
              <a:lnSpc>
                <a:spcPct val="100000"/>
              </a:lnSpc>
              <a:spcBef>
                <a:spcPts val="100"/>
              </a:spcBef>
              <a:spcAft>
                <a:spcPts val="0"/>
              </a:spcAft>
              <a:buNone/>
            </a:pPr>
            <a:r>
              <a:rPr lang="en"/>
              <a:t>            renpy.with_statement(hpunch)</a:t>
            </a:r>
            <a:endParaRPr/>
          </a:p>
          <a:p>
            <a:pPr indent="0" lvl="0" marL="0" rtl="0" algn="l">
              <a:lnSpc>
                <a:spcPct val="100000"/>
              </a:lnSpc>
              <a:spcBef>
                <a:spcPts val="100"/>
              </a:spcBef>
              <a:spcAft>
                <a:spcPts val="0"/>
              </a:spcAft>
              <a:buNone/>
            </a:pPr>
            <a:r>
              <a:rPr lang="en"/>
              <a:t>            renpy.pause(1.0)</a:t>
            </a:r>
            <a:endParaRPr/>
          </a:p>
          <a:p>
            <a:pPr indent="0" lvl="0" marL="0" rtl="0" algn="l">
              <a:lnSpc>
                <a:spcPct val="100000"/>
              </a:lnSpc>
              <a:spcBef>
                <a:spcPts val="100"/>
              </a:spcBef>
              <a:spcAft>
                <a:spcPts val="100"/>
              </a:spcAft>
              <a:buClr>
                <a:schemeClr val="dk1"/>
              </a:buClr>
              <a:buSzPct val="61111"/>
              <a:buFont typeface="Arial"/>
              <a:buNone/>
            </a:pPr>
            <a:r>
              <a:rPr lang="en"/>
              <a:t>            renpy.hide_screen("player_dmg")</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Check for monster win</a:t>
            </a:r>
            <a:endParaRPr/>
          </a:p>
        </p:txBody>
      </p:sp>
      <p:sp>
        <p:nvSpPr>
          <p:cNvPr id="210" name="Google Shape;210;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After the monsters complete their turn, we want to check if any of the player characters are still active (&gt; 0 hp). If not, we should set </a:t>
            </a:r>
            <a:r>
              <a:rPr b="1" lang="en"/>
              <a:t>isCombat</a:t>
            </a:r>
            <a:r>
              <a:rPr lang="en"/>
              <a:t> to False and </a:t>
            </a:r>
            <a:r>
              <a:rPr b="1" lang="en"/>
              <a:t>winning</a:t>
            </a:r>
            <a:r>
              <a:rPr lang="en"/>
              <a:t> to False, so that we can finish the combat.</a:t>
            </a:r>
            <a:endParaRPr/>
          </a:p>
          <a:p>
            <a:pPr indent="0" lvl="0" marL="0" rtl="0" algn="l">
              <a:spcBef>
                <a:spcPts val="1200"/>
              </a:spcBef>
              <a:spcAft>
                <a:spcPts val="1200"/>
              </a:spcAft>
              <a:buNone/>
            </a:pPr>
            <a:r>
              <a:rPr lang="en"/>
              <a:t>After the combat is over, we should use the natural say command to declare whether the player won or lost the combat, and we can </a:t>
            </a:r>
            <a:r>
              <a:rPr b="1" lang="en"/>
              <a:t>play sound fanfare</a:t>
            </a:r>
            <a:r>
              <a:rPr lang="en"/>
              <a:t> to add a sound effect for winning. We should also </a:t>
            </a:r>
            <a:r>
              <a:rPr b="1" lang="en"/>
              <a:t>hide</a:t>
            </a:r>
            <a:r>
              <a:rPr lang="en"/>
              <a:t> all of the combat related screens (</a:t>
            </a:r>
            <a:r>
              <a:rPr b="1" lang="en"/>
              <a:t>battle_overlay, battle_message, display_monsters</a:t>
            </a:r>
            <a:r>
              <a:rPr lang="en"/>
              <a: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Check for monster win</a:t>
            </a:r>
            <a:endParaRPr/>
          </a:p>
          <a:p>
            <a:pPr indent="0" lvl="0" marL="0" rtl="0" algn="l">
              <a:spcBef>
                <a:spcPts val="0"/>
              </a:spcBef>
              <a:spcAft>
                <a:spcPts val="0"/>
              </a:spcAft>
              <a:buNone/>
            </a:pPr>
            <a:r>
              <a:t/>
            </a:r>
            <a:endParaRPr/>
          </a:p>
        </p:txBody>
      </p:sp>
      <p:sp>
        <p:nvSpPr>
          <p:cNvPr id="216" name="Google Shape;216;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lnSpc>
                <a:spcPct val="100000"/>
              </a:lnSpc>
              <a:spcBef>
                <a:spcPts val="0"/>
              </a:spcBef>
              <a:spcAft>
                <a:spcPts val="0"/>
              </a:spcAft>
              <a:buClr>
                <a:schemeClr val="dk1"/>
              </a:buClr>
              <a:buSzPct val="61111"/>
              <a:buFont typeface="Arial"/>
              <a:buNone/>
            </a:pPr>
            <a:r>
              <a:rPr lang="en"/>
              <a:t>label start:</a:t>
            </a:r>
            <a:endParaRPr/>
          </a:p>
          <a:p>
            <a:pPr indent="0" lvl="0" marL="0" rtl="0" algn="l">
              <a:lnSpc>
                <a:spcPct val="100000"/>
              </a:lnSpc>
              <a:spcBef>
                <a:spcPts val="100"/>
              </a:spcBef>
              <a:spcAft>
                <a:spcPts val="0"/>
              </a:spcAft>
              <a:buClr>
                <a:schemeClr val="dk1"/>
              </a:buClr>
              <a:buSzPct val="61111"/>
              <a:buFont typeface="Arial"/>
              <a:buNone/>
            </a:pPr>
            <a:r>
              <a:rPr lang="en"/>
              <a:t>	...</a:t>
            </a:r>
            <a:endParaRPr/>
          </a:p>
          <a:p>
            <a:pPr indent="0" lvl="0" marL="457200" rtl="0" algn="l">
              <a:lnSpc>
                <a:spcPct val="100000"/>
              </a:lnSpc>
              <a:spcBef>
                <a:spcPts val="100"/>
              </a:spcBef>
              <a:spcAft>
                <a:spcPts val="0"/>
              </a:spcAft>
              <a:buClr>
                <a:schemeClr val="dk1"/>
              </a:buClr>
              <a:buSzPct val="61111"/>
              <a:buFont typeface="Arial"/>
              <a:buNone/>
            </a:pPr>
            <a:r>
              <a:rPr lang="en"/>
              <a:t>while inCombat:</a:t>
            </a:r>
            <a:endParaRPr/>
          </a:p>
          <a:p>
            <a:pPr indent="0" lvl="0" marL="457200" rtl="0" algn="l">
              <a:lnSpc>
                <a:spcPct val="100000"/>
              </a:lnSpc>
              <a:spcBef>
                <a:spcPts val="100"/>
              </a:spcBef>
              <a:spcAft>
                <a:spcPts val="0"/>
              </a:spcAft>
              <a:buClr>
                <a:schemeClr val="dk1"/>
              </a:buClr>
              <a:buSzPct val="61111"/>
              <a:buFont typeface="Arial"/>
              <a:buNone/>
            </a:pPr>
            <a:r>
              <a:rPr lang="en"/>
              <a:t>       ...</a:t>
            </a:r>
            <a:endParaRPr/>
          </a:p>
          <a:p>
            <a:pPr indent="0" lvl="0" marL="457200" rtl="0" algn="l">
              <a:lnSpc>
                <a:spcPct val="100000"/>
              </a:lnSpc>
              <a:spcBef>
                <a:spcPts val="100"/>
              </a:spcBef>
              <a:spcAft>
                <a:spcPts val="0"/>
              </a:spcAft>
              <a:buClr>
                <a:schemeClr val="dk1"/>
              </a:buClr>
              <a:buSzPct val="61111"/>
              <a:buFont typeface="Arial"/>
              <a:buNone/>
            </a:pPr>
            <a:r>
              <a:rPr lang="en"/>
              <a:t>        python:</a:t>
            </a:r>
            <a:endParaRPr/>
          </a:p>
          <a:p>
            <a:pPr indent="0" lvl="0" marL="457200" rtl="0" algn="l">
              <a:lnSpc>
                <a:spcPct val="100000"/>
              </a:lnSpc>
              <a:spcBef>
                <a:spcPts val="100"/>
              </a:spcBef>
              <a:spcAft>
                <a:spcPts val="0"/>
              </a:spcAft>
              <a:buNone/>
            </a:pPr>
            <a:r>
              <a:rPr lang="en"/>
              <a:t>             monster_turns(monsters, players)</a:t>
            </a:r>
            <a:endParaRPr/>
          </a:p>
          <a:p>
            <a:pPr indent="0" lvl="0" marL="457200" rtl="0" algn="l">
              <a:lnSpc>
                <a:spcPct val="100000"/>
              </a:lnSpc>
              <a:spcBef>
                <a:spcPts val="100"/>
              </a:spcBef>
              <a:spcAft>
                <a:spcPts val="0"/>
              </a:spcAft>
              <a:buNone/>
            </a:pPr>
            <a:r>
              <a:rPr lang="en"/>
              <a:t>             if not list(filter(is_alive, players)):</a:t>
            </a:r>
            <a:endParaRPr/>
          </a:p>
          <a:p>
            <a:pPr indent="0" lvl="0" marL="457200" rtl="0" algn="l">
              <a:lnSpc>
                <a:spcPct val="100000"/>
              </a:lnSpc>
              <a:spcBef>
                <a:spcPts val="100"/>
              </a:spcBef>
              <a:spcAft>
                <a:spcPts val="0"/>
              </a:spcAft>
              <a:buNone/>
            </a:pPr>
            <a:r>
              <a:rPr lang="en"/>
              <a:t>                 inCombat = False</a:t>
            </a:r>
            <a:endParaRPr/>
          </a:p>
          <a:p>
            <a:pPr indent="0" lvl="0" marL="457200" rtl="0" algn="l">
              <a:lnSpc>
                <a:spcPct val="100000"/>
              </a:lnSpc>
              <a:spcBef>
                <a:spcPts val="100"/>
              </a:spcBef>
              <a:spcAft>
                <a:spcPts val="0"/>
              </a:spcAft>
              <a:buNone/>
            </a:pPr>
            <a:r>
              <a:rPr lang="en"/>
              <a:t>		  win in False</a:t>
            </a:r>
            <a:endParaRPr/>
          </a:p>
          <a:p>
            <a:pPr indent="0" lvl="0" marL="457200" rtl="0" algn="l">
              <a:lnSpc>
                <a:spcPct val="100000"/>
              </a:lnSpc>
              <a:spcBef>
                <a:spcPts val="100"/>
              </a:spcBef>
              <a:spcAft>
                <a:spcPts val="0"/>
              </a:spcAft>
              <a:buNone/>
            </a:pPr>
            <a:r>
              <a:rPr lang="en"/>
              <a:t>    jump end_battle</a:t>
            </a:r>
            <a:endParaRPr/>
          </a:p>
          <a:p>
            <a:pPr indent="0" lvl="0" marL="457200" rtl="0" algn="l">
              <a:lnSpc>
                <a:spcPct val="100000"/>
              </a:lnSpc>
              <a:spcBef>
                <a:spcPts val="100"/>
              </a:spcBef>
              <a:spcAft>
                <a:spcPts val="0"/>
              </a:spcAft>
              <a:buNone/>
            </a:pPr>
            <a:r>
              <a:t/>
            </a:r>
            <a:endParaRPr/>
          </a:p>
          <a:p>
            <a:pPr indent="0" lvl="0" marL="0" rtl="0" algn="l">
              <a:lnSpc>
                <a:spcPct val="100000"/>
              </a:lnSpc>
              <a:spcBef>
                <a:spcPts val="100"/>
              </a:spcBef>
              <a:spcAft>
                <a:spcPts val="0"/>
              </a:spcAft>
              <a:buNone/>
            </a:pPr>
            <a:r>
              <a:rPr lang="en"/>
              <a:t>label end_battle:</a:t>
            </a:r>
            <a:endParaRPr/>
          </a:p>
          <a:p>
            <a:pPr indent="0" lvl="0" marL="0" rtl="0" algn="l">
              <a:lnSpc>
                <a:spcPct val="100000"/>
              </a:lnSpc>
              <a:spcBef>
                <a:spcPts val="100"/>
              </a:spcBef>
              <a:spcAft>
                <a:spcPts val="0"/>
              </a:spcAft>
              <a:buNone/>
            </a:pPr>
            <a:r>
              <a:rPr lang="en"/>
              <a:t>    hide screen battle_overlay</a:t>
            </a:r>
            <a:endParaRPr/>
          </a:p>
          <a:p>
            <a:pPr indent="0" lvl="0" marL="0" rtl="0" algn="l">
              <a:lnSpc>
                <a:spcPct val="100000"/>
              </a:lnSpc>
              <a:spcBef>
                <a:spcPts val="100"/>
              </a:spcBef>
              <a:spcAft>
                <a:spcPts val="0"/>
              </a:spcAft>
              <a:buNone/>
            </a:pPr>
            <a:r>
              <a:rPr lang="en"/>
              <a:t>    with dissolve</a:t>
            </a:r>
            <a:endParaRPr/>
          </a:p>
          <a:p>
            <a:pPr indent="0" lvl="0" marL="0" rtl="0" algn="l">
              <a:lnSpc>
                <a:spcPct val="100000"/>
              </a:lnSpc>
              <a:spcBef>
                <a:spcPts val="100"/>
              </a:spcBef>
              <a:spcAft>
                <a:spcPts val="0"/>
              </a:spcAft>
              <a:buNone/>
            </a:pPr>
            <a:r>
              <a:rPr lang="en"/>
              <a:t>    if win:</a:t>
            </a:r>
            <a:endParaRPr/>
          </a:p>
          <a:p>
            <a:pPr indent="0" lvl="0" marL="0" rtl="0" algn="l">
              <a:lnSpc>
                <a:spcPct val="100000"/>
              </a:lnSpc>
              <a:spcBef>
                <a:spcPts val="100"/>
              </a:spcBef>
              <a:spcAft>
                <a:spcPts val="0"/>
              </a:spcAft>
              <a:buNone/>
            </a:pPr>
            <a:r>
              <a:rPr lang="en"/>
              <a:t>        stop music</a:t>
            </a:r>
            <a:endParaRPr/>
          </a:p>
          <a:p>
            <a:pPr indent="0" lvl="0" marL="0" rtl="0" algn="l">
              <a:lnSpc>
                <a:spcPct val="100000"/>
              </a:lnSpc>
              <a:spcBef>
                <a:spcPts val="100"/>
              </a:spcBef>
              <a:spcAft>
                <a:spcPts val="0"/>
              </a:spcAft>
              <a:buNone/>
            </a:pPr>
            <a:r>
              <a:rPr lang="en"/>
              <a:t>        play sound fanfare</a:t>
            </a:r>
            <a:endParaRPr/>
          </a:p>
          <a:p>
            <a:pPr indent="0" lvl="0" marL="0" rtl="0" algn="l">
              <a:lnSpc>
                <a:spcPct val="100000"/>
              </a:lnSpc>
              <a:spcBef>
                <a:spcPts val="100"/>
              </a:spcBef>
              <a:spcAft>
                <a:spcPts val="0"/>
              </a:spcAft>
              <a:buNone/>
            </a:pPr>
            <a:r>
              <a:rPr lang="en"/>
              <a:t>        "You win!"</a:t>
            </a:r>
            <a:endParaRPr/>
          </a:p>
          <a:p>
            <a:pPr indent="0" lvl="0" marL="0" rtl="0" algn="l">
              <a:lnSpc>
                <a:spcPct val="100000"/>
              </a:lnSpc>
              <a:spcBef>
                <a:spcPts val="100"/>
              </a:spcBef>
              <a:spcAft>
                <a:spcPts val="0"/>
              </a:spcAft>
              <a:buNone/>
            </a:pPr>
            <a:r>
              <a:rPr lang="en"/>
              <a:t>        stop sound</a:t>
            </a:r>
            <a:endParaRPr/>
          </a:p>
          <a:p>
            <a:pPr indent="0" lvl="0" marL="0" rtl="0" algn="l">
              <a:lnSpc>
                <a:spcPct val="100000"/>
              </a:lnSpc>
              <a:spcBef>
                <a:spcPts val="100"/>
              </a:spcBef>
              <a:spcAft>
                <a:spcPts val="0"/>
              </a:spcAft>
              <a:buNone/>
            </a:pPr>
            <a:r>
              <a:rPr lang="en"/>
              <a:t>    else:</a:t>
            </a:r>
            <a:endParaRPr/>
          </a:p>
          <a:p>
            <a:pPr indent="0" lvl="0" marL="0" rtl="0" algn="l">
              <a:lnSpc>
                <a:spcPct val="100000"/>
              </a:lnSpc>
              <a:spcBef>
                <a:spcPts val="100"/>
              </a:spcBef>
              <a:spcAft>
                <a:spcPts val="0"/>
              </a:spcAft>
              <a:buNone/>
            </a:pPr>
            <a:r>
              <a:rPr lang="en"/>
              <a:t>        $ message = "You Lost"</a:t>
            </a:r>
            <a:endParaRPr/>
          </a:p>
          <a:p>
            <a:pPr indent="0" lvl="0" marL="0" rtl="0" algn="l">
              <a:lnSpc>
                <a:spcPct val="100000"/>
              </a:lnSpc>
              <a:spcBef>
                <a:spcPts val="100"/>
              </a:spcBef>
              <a:spcAft>
                <a:spcPts val="0"/>
              </a:spcAft>
              <a:buNone/>
            </a:pPr>
            <a:r>
              <a:rPr lang="en"/>
              <a:t>        "You lost..."</a:t>
            </a:r>
            <a:endParaRPr/>
          </a:p>
          <a:p>
            <a:pPr indent="0" lvl="0" marL="0" rtl="0" algn="l">
              <a:lnSpc>
                <a:spcPct val="100000"/>
              </a:lnSpc>
              <a:spcBef>
                <a:spcPts val="100"/>
              </a:spcBef>
              <a:spcAft>
                <a:spcPts val="0"/>
              </a:spcAft>
              <a:buNone/>
            </a:pPr>
            <a:r>
              <a:rPr lang="en"/>
              <a:t>    hide screen battle_message</a:t>
            </a:r>
            <a:endParaRPr/>
          </a:p>
          <a:p>
            <a:pPr indent="0" lvl="0" marL="0" rtl="0" algn="l">
              <a:lnSpc>
                <a:spcPct val="100000"/>
              </a:lnSpc>
              <a:spcBef>
                <a:spcPts val="100"/>
              </a:spcBef>
              <a:spcAft>
                <a:spcPts val="100"/>
              </a:spcAft>
              <a:buClr>
                <a:schemeClr val="dk1"/>
              </a:buClr>
              <a:buSzPct val="61111"/>
              <a:buFont typeface="Arial"/>
              <a:buNone/>
            </a:pPr>
            <a:r>
              <a:rPr lang="en"/>
              <a:t>    hide screen display_monsters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RPG battle system</a:t>
            </a:r>
            <a:endParaRPr/>
          </a:p>
        </p:txBody>
      </p:sp>
      <p:sp>
        <p:nvSpPr>
          <p:cNvPr id="222" name="Google Shape;222;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
              <a:t>You should now have an example RPG battle system in Renpy. You can add additional features, such as integrating an inventory system such as in the example provided in the example_bundle.zip. You can also add more features such as more types of skills, and fix issues such as making magic skills not show up if the character has no more mp.</a:t>
            </a:r>
            <a:endParaRPr/>
          </a:p>
          <a:p>
            <a:pPr indent="0" lvl="0" marL="0" rtl="0" algn="l">
              <a:spcBef>
                <a:spcPts val="1200"/>
              </a:spcBef>
              <a:spcAft>
                <a:spcPts val="0"/>
              </a:spcAft>
              <a:buNone/>
            </a:pPr>
            <a:r>
              <a:rPr lang="en"/>
              <a:t>There are many Ren'py source online, including many Ren'py Youtube videos. Here is a list of resources for </a:t>
            </a:r>
            <a:r>
              <a:rPr lang="en"/>
              <a:t>further</a:t>
            </a:r>
            <a:r>
              <a:rPr lang="en"/>
              <a:t> exploration.</a:t>
            </a:r>
            <a:endParaRPr/>
          </a:p>
          <a:p>
            <a:pPr indent="0" lvl="0" marL="0" rtl="0" algn="l">
              <a:spcBef>
                <a:spcPts val="1200"/>
              </a:spcBef>
              <a:spcAft>
                <a:spcPts val="0"/>
              </a:spcAft>
              <a:buNone/>
            </a:pPr>
            <a:r>
              <a:rPr lang="en"/>
              <a:t>Overworld map :</a:t>
            </a:r>
            <a:endParaRPr/>
          </a:p>
          <a:p>
            <a:pPr indent="0" lvl="0" marL="0" rtl="0" algn="l">
              <a:spcBef>
                <a:spcPts val="0"/>
              </a:spcBef>
              <a:spcAft>
                <a:spcPts val="0"/>
              </a:spcAft>
              <a:buNone/>
            </a:pPr>
            <a:r>
              <a:rPr lang="en"/>
              <a:t>https://inkarnate.com/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Sound and music editing: https://www.bandlab.com/products/cake...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game assets:</a:t>
            </a:r>
            <a:endParaRPr/>
          </a:p>
          <a:p>
            <a:pPr indent="0" lvl="0" marL="0" rtl="0" algn="l">
              <a:spcBef>
                <a:spcPts val="0"/>
              </a:spcBef>
              <a:spcAft>
                <a:spcPts val="0"/>
              </a:spcAft>
              <a:buNone/>
            </a:pPr>
            <a:r>
              <a:rPr lang="en"/>
              <a:t>https://itch.io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story ideas:</a:t>
            </a:r>
            <a:endParaRPr/>
          </a:p>
          <a:p>
            <a:pPr indent="0" lvl="0" marL="0" rtl="0" algn="l">
              <a:spcBef>
                <a:spcPts val="0"/>
              </a:spcBef>
              <a:spcAft>
                <a:spcPts val="0"/>
              </a:spcAft>
              <a:buNone/>
            </a:pPr>
            <a:r>
              <a:rPr lang="en"/>
              <a:t>https://openai.com/blog/chatgpt/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Renpy beginner to advanced</a:t>
            </a:r>
            <a:endParaRPr/>
          </a:p>
          <a:p>
            <a:pPr indent="0" lvl="0" marL="0" rtl="0" algn="l">
              <a:spcBef>
                <a:spcPts val="0"/>
              </a:spcBef>
              <a:spcAft>
                <a:spcPts val="0"/>
              </a:spcAft>
              <a:buNone/>
            </a:pPr>
            <a:r>
              <a:rPr lang="en"/>
              <a:t>https://www.youtube.com/playlist?list=PLKdE0Vv4UA5-dqJLpDkPt5CLQzc6hJ-uh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map exploration and movement</a:t>
            </a:r>
            <a:endParaRPr/>
          </a:p>
          <a:p>
            <a:pPr indent="0" lvl="0" marL="0" rtl="0" algn="l">
              <a:spcBef>
                <a:spcPts val="0"/>
              </a:spcBef>
              <a:spcAft>
                <a:spcPts val="0"/>
              </a:spcAft>
              <a:buNone/>
            </a:pPr>
            <a:r>
              <a:rPr lang="en"/>
              <a:t>https://www.youtube.com/watch?v=ZYdBq4veSEs</a:t>
            </a:r>
            <a:endParaRPr/>
          </a:p>
          <a:p>
            <a:pPr indent="0" lvl="0" marL="0" rtl="0" algn="l">
              <a:spcBef>
                <a:spcPts val="0"/>
              </a:spcBef>
              <a:spcAft>
                <a:spcPts val="0"/>
              </a:spcAft>
              <a:buNone/>
            </a:pPr>
            <a:r>
              <a:rPr lang="en"/>
              <a:t>Playlist </a:t>
            </a:r>
            <a:endParaRPr/>
          </a:p>
          <a:p>
            <a:pPr indent="0" lvl="0" marL="0" rtl="0" algn="l">
              <a:spcBef>
                <a:spcPts val="0"/>
              </a:spcBef>
              <a:spcAft>
                <a:spcPts val="0"/>
              </a:spcAft>
              <a:buNone/>
            </a:pPr>
            <a:r>
              <a:rPr lang="en"/>
              <a:t>https://www.youtube.com/playlist?list=PLJgbnTkC4bkCj2_8ZUg1o4CafLcRH0rAX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basic rpg framework</a:t>
            </a:r>
            <a:endParaRPr/>
          </a:p>
          <a:p>
            <a:pPr indent="0" lvl="0" marL="0" rtl="0" algn="l">
              <a:spcBef>
                <a:spcPts val="0"/>
              </a:spcBef>
              <a:spcAft>
                <a:spcPts val="0"/>
              </a:spcAft>
              <a:buNone/>
            </a:pPr>
            <a:r>
              <a:rPr lang="en"/>
              <a:t>https://github.com/VimislikArt/rpg_fight/blob/main/rpg_fight.rpy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Existing battle engine system:</a:t>
            </a:r>
            <a:endParaRPr/>
          </a:p>
          <a:p>
            <a:pPr indent="0" lvl="0" marL="0" rtl="0" algn="l">
              <a:spcBef>
                <a:spcPts val="0"/>
              </a:spcBef>
              <a:spcAft>
                <a:spcPts val="0"/>
              </a:spcAft>
              <a:buNone/>
            </a:pPr>
            <a:r>
              <a:rPr lang="en"/>
              <a:t>https://github.com/Habitacle/battle-engine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step</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294957" lvl="0" marL="457200" rtl="0" algn="l">
              <a:spcBef>
                <a:spcPts val="0"/>
              </a:spcBef>
              <a:spcAft>
                <a:spcPts val="0"/>
              </a:spcAft>
              <a:buSzPct val="100000"/>
              <a:buAutoNum type="arabicPeriod"/>
            </a:pPr>
            <a:r>
              <a:rPr lang="en" sz="2200"/>
              <a:t>(Switch off renpy visual novel elements)</a:t>
            </a:r>
            <a:endParaRPr sz="2200"/>
          </a:p>
          <a:p>
            <a:pPr indent="-294957" lvl="0" marL="457200" rtl="0" algn="l">
              <a:spcBef>
                <a:spcPts val="0"/>
              </a:spcBef>
              <a:spcAft>
                <a:spcPts val="0"/>
              </a:spcAft>
              <a:buSzPct val="100000"/>
              <a:buAutoNum type="arabicPeriod"/>
            </a:pPr>
            <a:r>
              <a:rPr lang="en" sz="2200"/>
              <a:t>Setup battlefield</a:t>
            </a:r>
            <a:endParaRPr sz="2200"/>
          </a:p>
          <a:p>
            <a:pPr indent="-294957" lvl="1" marL="914400" rtl="0" algn="l">
              <a:spcBef>
                <a:spcPts val="0"/>
              </a:spcBef>
              <a:spcAft>
                <a:spcPts val="0"/>
              </a:spcAft>
              <a:buSzPct val="100000"/>
              <a:buAutoNum type="alphaLcPeriod"/>
            </a:pPr>
            <a:r>
              <a:rPr lang="en" sz="2200"/>
              <a:t>Setup monsters</a:t>
            </a:r>
            <a:endParaRPr sz="2200"/>
          </a:p>
          <a:p>
            <a:pPr indent="-294957" lvl="1" marL="914400" rtl="0" algn="l">
              <a:spcBef>
                <a:spcPts val="0"/>
              </a:spcBef>
              <a:spcAft>
                <a:spcPts val="0"/>
              </a:spcAft>
              <a:buSzPct val="100000"/>
              <a:buAutoNum type="alphaLcPeriod"/>
            </a:pPr>
            <a:r>
              <a:rPr lang="en" sz="2200"/>
              <a:t>Setup players</a:t>
            </a:r>
            <a:endParaRPr sz="2200"/>
          </a:p>
          <a:p>
            <a:pPr indent="-294957" lvl="1" marL="914400" rtl="0" algn="l">
              <a:spcBef>
                <a:spcPts val="0"/>
              </a:spcBef>
              <a:spcAft>
                <a:spcPts val="0"/>
              </a:spcAft>
              <a:buSzPct val="100000"/>
              <a:buAutoNum type="alphaLcPeriod"/>
            </a:pPr>
            <a:r>
              <a:rPr lang="en" sz="2200"/>
              <a:t>Clear player turns</a:t>
            </a:r>
            <a:endParaRPr sz="2200"/>
          </a:p>
          <a:p>
            <a:pPr indent="-294957" lvl="0" marL="457200" rtl="0" algn="l">
              <a:spcBef>
                <a:spcPts val="0"/>
              </a:spcBef>
              <a:spcAft>
                <a:spcPts val="0"/>
              </a:spcAft>
              <a:buSzPct val="100000"/>
              <a:buAutoNum type="arabicPeriod"/>
            </a:pPr>
            <a:r>
              <a:rPr lang="en" sz="2200"/>
              <a:t>Perform </a:t>
            </a:r>
            <a:r>
              <a:rPr lang="en" sz="2200"/>
              <a:t>player</a:t>
            </a:r>
            <a:r>
              <a:rPr lang="en" sz="2200"/>
              <a:t> actions</a:t>
            </a:r>
            <a:endParaRPr sz="2200"/>
          </a:p>
          <a:p>
            <a:pPr indent="-294957" lvl="1" marL="914400" rtl="0" algn="l">
              <a:spcBef>
                <a:spcPts val="0"/>
              </a:spcBef>
              <a:spcAft>
                <a:spcPts val="0"/>
              </a:spcAft>
              <a:buSzPct val="100000"/>
              <a:buAutoNum type="alphaLcPeriod"/>
            </a:pPr>
            <a:r>
              <a:rPr lang="en" sz="2200"/>
              <a:t>Choose active player or end player turn</a:t>
            </a:r>
            <a:endParaRPr sz="2200"/>
          </a:p>
          <a:p>
            <a:pPr indent="-294957" lvl="1" marL="914400" rtl="0" algn="l">
              <a:spcBef>
                <a:spcPts val="0"/>
              </a:spcBef>
              <a:spcAft>
                <a:spcPts val="0"/>
              </a:spcAft>
              <a:buSzPct val="100000"/>
              <a:buAutoNum type="alphaLcPeriod"/>
            </a:pPr>
            <a:r>
              <a:rPr lang="en" sz="2200"/>
              <a:t>Choose action (defend/attack/magic)</a:t>
            </a:r>
            <a:endParaRPr sz="2200"/>
          </a:p>
          <a:p>
            <a:pPr indent="-294957" lvl="1" marL="914400" rtl="0" algn="l">
              <a:spcBef>
                <a:spcPts val="0"/>
              </a:spcBef>
              <a:spcAft>
                <a:spcPts val="0"/>
              </a:spcAft>
              <a:buSzPct val="100000"/>
              <a:buAutoNum type="alphaLcPeriod"/>
            </a:pPr>
            <a:r>
              <a:rPr lang="en" sz="2200"/>
              <a:t>Choose target</a:t>
            </a:r>
            <a:endParaRPr sz="2200"/>
          </a:p>
          <a:p>
            <a:pPr indent="-294957" lvl="1" marL="914400" rtl="0" algn="l">
              <a:spcBef>
                <a:spcPts val="0"/>
              </a:spcBef>
              <a:spcAft>
                <a:spcPts val="0"/>
              </a:spcAft>
              <a:buSzPct val="100000"/>
              <a:buAutoNum type="alphaLcPeriod"/>
            </a:pPr>
            <a:r>
              <a:rPr lang="en" sz="2200"/>
              <a:t>Perform attack/defend</a:t>
            </a:r>
            <a:endParaRPr sz="2200"/>
          </a:p>
          <a:p>
            <a:pPr indent="-294957" lvl="1" marL="914400" rtl="0" algn="l">
              <a:spcBef>
                <a:spcPts val="0"/>
              </a:spcBef>
              <a:spcAft>
                <a:spcPts val="0"/>
              </a:spcAft>
              <a:buSzPct val="100000"/>
              <a:buAutoNum type="alphaLcPeriod"/>
            </a:pPr>
            <a:r>
              <a:rPr lang="en" sz="2200"/>
              <a:t>Check for end of player turn or end of combat</a:t>
            </a:r>
            <a:endParaRPr sz="2200"/>
          </a:p>
          <a:p>
            <a:pPr indent="-294957" lvl="0" marL="457200" rtl="0" algn="l">
              <a:spcBef>
                <a:spcPts val="0"/>
              </a:spcBef>
              <a:spcAft>
                <a:spcPts val="0"/>
              </a:spcAft>
              <a:buSzPct val="100000"/>
              <a:buAutoNum type="arabicPeriod"/>
            </a:pPr>
            <a:r>
              <a:rPr lang="en" sz="2200"/>
              <a:t>Perform monster actions, for each monster</a:t>
            </a:r>
            <a:endParaRPr sz="2200"/>
          </a:p>
          <a:p>
            <a:pPr indent="-294957" lvl="1" marL="914400" rtl="0" algn="l">
              <a:spcBef>
                <a:spcPts val="0"/>
              </a:spcBef>
              <a:spcAft>
                <a:spcPts val="0"/>
              </a:spcAft>
              <a:buSzPct val="100000"/>
              <a:buAutoNum type="alphaLcPeriod"/>
            </a:pPr>
            <a:r>
              <a:rPr lang="en" sz="2200"/>
              <a:t>Choose active player to attack</a:t>
            </a:r>
            <a:endParaRPr sz="2200"/>
          </a:p>
          <a:p>
            <a:pPr indent="-294957" lvl="1" marL="914400" rtl="0" algn="l">
              <a:spcBef>
                <a:spcPts val="0"/>
              </a:spcBef>
              <a:spcAft>
                <a:spcPts val="0"/>
              </a:spcAft>
              <a:buSzPct val="100000"/>
              <a:buAutoNum type="alphaLcPeriod"/>
            </a:pPr>
            <a:r>
              <a:rPr lang="en" sz="2200"/>
              <a:t>Perform attack</a:t>
            </a:r>
            <a:endParaRPr sz="2200"/>
          </a:p>
          <a:p>
            <a:pPr indent="-294957" lvl="1" marL="914400" rtl="0" algn="l">
              <a:spcBef>
                <a:spcPts val="0"/>
              </a:spcBef>
              <a:spcAft>
                <a:spcPts val="0"/>
              </a:spcAft>
              <a:buSzPct val="100000"/>
              <a:buAutoNum type="alphaLcPeriod"/>
            </a:pPr>
            <a:r>
              <a:rPr lang="en" sz="2200"/>
              <a:t>Check for end of combat</a:t>
            </a:r>
            <a:endParaRPr sz="2200"/>
          </a:p>
          <a:p>
            <a:pPr indent="-294957" lvl="0" marL="457200" rtl="0" algn="l">
              <a:spcBef>
                <a:spcPts val="0"/>
              </a:spcBef>
              <a:spcAft>
                <a:spcPts val="0"/>
              </a:spcAft>
              <a:buSzPct val="100000"/>
              <a:buAutoNum type="arabicPeriod"/>
            </a:pPr>
            <a:r>
              <a:rPr lang="en" sz="2200"/>
              <a:t>Show end screen</a:t>
            </a:r>
            <a:endParaRPr sz="2200"/>
          </a:p>
          <a:p>
            <a:pPr indent="0" lvl="0" marL="0" rtl="0" algn="l">
              <a:spcBef>
                <a:spcPts val="1200"/>
              </a:spcBef>
              <a:spcAft>
                <a:spcPts val="0"/>
              </a:spcAft>
              <a:buNone/>
            </a:pPr>
            <a:r>
              <a:rPr lang="en" sz="2200"/>
              <a:t>	</a:t>
            </a:r>
            <a:endParaRPr sz="2200"/>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Objects</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Players</a:t>
            </a:r>
            <a:endParaRPr/>
          </a:p>
          <a:p>
            <a:pPr indent="-317500" lvl="1" marL="914400" rtl="0" algn="l">
              <a:spcBef>
                <a:spcPts val="0"/>
              </a:spcBef>
              <a:spcAft>
                <a:spcPts val="0"/>
              </a:spcAft>
              <a:buSzPts val="1400"/>
              <a:buChar char="○"/>
            </a:pPr>
            <a:r>
              <a:rPr lang="en"/>
              <a:t>Name, hp, mp, atk, defense, image, magic skill</a:t>
            </a:r>
            <a:endParaRPr/>
          </a:p>
          <a:p>
            <a:pPr indent="-342900" lvl="0" marL="457200" rtl="0" algn="l">
              <a:spcBef>
                <a:spcPts val="0"/>
              </a:spcBef>
              <a:spcAft>
                <a:spcPts val="0"/>
              </a:spcAft>
              <a:buSzPts val="1800"/>
              <a:buChar char="●"/>
            </a:pPr>
            <a:r>
              <a:rPr lang="en"/>
              <a:t>Monsters</a:t>
            </a:r>
            <a:endParaRPr/>
          </a:p>
          <a:p>
            <a:pPr indent="-317500" lvl="1" marL="914400" rtl="0" algn="l">
              <a:spcBef>
                <a:spcPts val="0"/>
              </a:spcBef>
              <a:spcAft>
                <a:spcPts val="0"/>
              </a:spcAft>
              <a:buSzPts val="1400"/>
              <a:buChar char="○"/>
            </a:pPr>
            <a:r>
              <a:rPr lang="en"/>
              <a:t>Name, img, hp, atk, (anim-ation)</a:t>
            </a:r>
            <a:endParaRPr/>
          </a:p>
          <a:p>
            <a:pPr indent="-342900" lvl="0" marL="457200" rtl="0" algn="l">
              <a:spcBef>
                <a:spcPts val="0"/>
              </a:spcBef>
              <a:spcAft>
                <a:spcPts val="0"/>
              </a:spcAft>
              <a:buSzPts val="1800"/>
              <a:buChar char="●"/>
            </a:pPr>
            <a:r>
              <a:rPr lang="en"/>
              <a:t>Magic Skill</a:t>
            </a:r>
            <a:endParaRPr/>
          </a:p>
          <a:p>
            <a:pPr indent="-317500" lvl="1" marL="914400" rtl="0" algn="l">
              <a:spcBef>
                <a:spcPts val="0"/>
              </a:spcBef>
              <a:spcAft>
                <a:spcPts val="0"/>
              </a:spcAft>
              <a:buSzPts val="1400"/>
              <a:buChar char="○"/>
            </a:pPr>
            <a:r>
              <a:rPr lang="en"/>
              <a:t>Mp, description, aoe (boolean)</a:t>
            </a:r>
            <a:endParaRPr/>
          </a:p>
          <a:p>
            <a:pPr indent="0" lvl="0" marL="4572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Tracking parameters</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Monsters</a:t>
            </a:r>
            <a:endParaRPr/>
          </a:p>
          <a:p>
            <a:pPr indent="-342900" lvl="0" marL="457200" rtl="0" algn="l">
              <a:spcBef>
                <a:spcPts val="0"/>
              </a:spcBef>
              <a:spcAft>
                <a:spcPts val="0"/>
              </a:spcAft>
              <a:buSzPts val="1800"/>
              <a:buChar char="●"/>
            </a:pPr>
            <a:r>
              <a:rPr lang="en"/>
              <a:t>Players</a:t>
            </a:r>
            <a:endParaRPr/>
          </a:p>
          <a:p>
            <a:pPr indent="-342900" lvl="0" marL="457200" rtl="0" algn="l">
              <a:spcBef>
                <a:spcPts val="0"/>
              </a:spcBef>
              <a:spcAft>
                <a:spcPts val="0"/>
              </a:spcAft>
              <a:buSzPts val="1800"/>
              <a:buChar char="●"/>
            </a:pPr>
            <a:r>
              <a:rPr lang="en"/>
              <a:t>Message-- for message overlay</a:t>
            </a:r>
            <a:endParaRPr/>
          </a:p>
          <a:p>
            <a:pPr indent="-342900" lvl="0" marL="457200" rtl="0" algn="l">
              <a:spcBef>
                <a:spcPts val="0"/>
              </a:spcBef>
              <a:spcAft>
                <a:spcPts val="0"/>
              </a:spcAft>
              <a:buSzPts val="1800"/>
              <a:buChar char="●"/>
            </a:pPr>
            <a:r>
              <a:rPr lang="en"/>
              <a:t>inCombat-- Boolean</a:t>
            </a:r>
            <a:endParaRPr/>
          </a:p>
          <a:p>
            <a:pPr indent="-342900" lvl="0" marL="457200" rtl="0" algn="l">
              <a:spcBef>
                <a:spcPts val="0"/>
              </a:spcBef>
              <a:spcAft>
                <a:spcPts val="0"/>
              </a:spcAft>
              <a:buSzPts val="1800"/>
              <a:buChar char="●"/>
            </a:pPr>
            <a:r>
              <a:rPr lang="en"/>
              <a:t>Win-- Boolean</a:t>
            </a:r>
            <a:endParaRPr/>
          </a:p>
          <a:p>
            <a:pPr indent="-342900" lvl="0" marL="457200" rtl="0" algn="l">
              <a:spcBef>
                <a:spcPts val="0"/>
              </a:spcBef>
              <a:spcAft>
                <a:spcPts val="0"/>
              </a:spcAft>
              <a:buSzPts val="1800"/>
              <a:buChar char="●"/>
            </a:pPr>
            <a:r>
              <a:rPr lang="en"/>
              <a:t>Player.turn-- Boolean</a:t>
            </a:r>
            <a:endParaRPr/>
          </a:p>
          <a:p>
            <a:pPr indent="-342900" lvl="0" marL="457200" rtl="0" algn="l">
              <a:spcBef>
                <a:spcPts val="0"/>
              </a:spcBef>
              <a:spcAft>
                <a:spcPts val="0"/>
              </a:spcAft>
              <a:buSzPts val="1800"/>
              <a:buChar char="●"/>
            </a:pPr>
            <a:r>
              <a:rPr lang="en"/>
              <a:t>Player.defending -- Boolean</a:t>
            </a:r>
            <a:endParaRPr/>
          </a:p>
          <a:p>
            <a:pPr indent="-342900" lvl="0" marL="457200" rtl="0" algn="l">
              <a:spcBef>
                <a:spcPts val="0"/>
              </a:spcBef>
              <a:spcAft>
                <a:spcPts val="0"/>
              </a:spcAft>
              <a:buSzPts val="1800"/>
              <a:buChar char="●"/>
            </a:pPr>
            <a:r>
              <a:rPr lang="en"/>
              <a:t>current_player -- Tracking who the player selected to act, or done</a:t>
            </a:r>
            <a:endParaRPr/>
          </a:p>
          <a:p>
            <a:pPr indent="-342900" lvl="0" marL="457200" rtl="0" algn="l">
              <a:spcBef>
                <a:spcPts val="0"/>
              </a:spcBef>
              <a:spcAft>
                <a:spcPts val="0"/>
              </a:spcAft>
              <a:buSzPts val="1800"/>
              <a:buChar char="●"/>
            </a:pPr>
            <a:r>
              <a:rPr lang="en"/>
              <a:t>Skill -- Tracking which player option (attack/defend/magic) is chosen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Prebuilt screens</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Monster_display</a:t>
            </a:r>
            <a:endParaRPr/>
          </a:p>
          <a:p>
            <a:pPr indent="-297497" lvl="1" marL="914400" rtl="0" algn="l">
              <a:spcBef>
                <a:spcPts val="0"/>
              </a:spcBef>
              <a:spcAft>
                <a:spcPts val="0"/>
              </a:spcAft>
              <a:buSzPct val="100000"/>
              <a:buChar char="○"/>
            </a:pPr>
            <a:r>
              <a:rPr lang="en"/>
              <a:t>Requires list of monsters with img, hp, max_hp,  and anim</a:t>
            </a:r>
            <a:endParaRPr/>
          </a:p>
          <a:p>
            <a:pPr indent="-297497" lvl="1" marL="914400" rtl="0" algn="l">
              <a:spcBef>
                <a:spcPts val="0"/>
              </a:spcBef>
              <a:spcAft>
                <a:spcPts val="0"/>
              </a:spcAft>
              <a:buSzPct val="100000"/>
              <a:buChar char="○"/>
            </a:pPr>
            <a:r>
              <a:rPr lang="en"/>
              <a:t>Requires monster_slot_positions with sprite_position</a:t>
            </a:r>
            <a:endParaRPr/>
          </a:p>
          <a:p>
            <a:pPr indent="-297497" lvl="1" marL="914400" rtl="0" algn="l">
              <a:spcBef>
                <a:spcPts val="0"/>
              </a:spcBef>
              <a:spcAft>
                <a:spcPts val="0"/>
              </a:spcAft>
              <a:buSzPct val="100000"/>
              <a:buChar char="○"/>
            </a:pPr>
            <a:r>
              <a:rPr lang="en"/>
              <a:t>Selectable if can_target(monster, idx) is true</a:t>
            </a:r>
            <a:endParaRPr/>
          </a:p>
          <a:p>
            <a:pPr indent="-317182" lvl="0" marL="457200" rtl="0" algn="l">
              <a:spcBef>
                <a:spcPts val="0"/>
              </a:spcBef>
              <a:spcAft>
                <a:spcPts val="0"/>
              </a:spcAft>
              <a:buSzPct val="100000"/>
              <a:buChar char="●"/>
            </a:pPr>
            <a:r>
              <a:rPr lang="en"/>
              <a:t>Battle_message</a:t>
            </a:r>
            <a:endParaRPr/>
          </a:p>
          <a:p>
            <a:pPr indent="-297497" lvl="1" marL="914400" rtl="0" algn="l">
              <a:spcBef>
                <a:spcPts val="0"/>
              </a:spcBef>
              <a:spcAft>
                <a:spcPts val="0"/>
              </a:spcAft>
              <a:buSzPct val="100000"/>
              <a:buChar char="○"/>
            </a:pPr>
            <a:r>
              <a:rPr lang="en"/>
              <a:t>Requires message string</a:t>
            </a:r>
            <a:endParaRPr/>
          </a:p>
          <a:p>
            <a:pPr indent="-317182" lvl="0" marL="457200" rtl="0" algn="l">
              <a:spcBef>
                <a:spcPts val="0"/>
              </a:spcBef>
              <a:spcAft>
                <a:spcPts val="0"/>
              </a:spcAft>
              <a:buSzPct val="100000"/>
              <a:buChar char="●"/>
            </a:pPr>
            <a:r>
              <a:rPr lang="en"/>
              <a:t>Battle_overlay</a:t>
            </a:r>
            <a:endParaRPr/>
          </a:p>
          <a:p>
            <a:pPr indent="-297497" lvl="1" marL="914400" rtl="0" algn="l">
              <a:spcBef>
                <a:spcPts val="0"/>
              </a:spcBef>
              <a:spcAft>
                <a:spcPts val="0"/>
              </a:spcAft>
              <a:buSzPct val="100000"/>
              <a:buChar char="○"/>
            </a:pPr>
            <a:r>
              <a:rPr lang="en"/>
              <a:t>Requires list of players with img_battle, hp, max_hp,mp, and max_mp </a:t>
            </a:r>
            <a:endParaRPr/>
          </a:p>
          <a:p>
            <a:pPr indent="-297497" lvl="1" marL="914400" rtl="0" algn="l">
              <a:spcBef>
                <a:spcPts val="0"/>
              </a:spcBef>
              <a:spcAft>
                <a:spcPts val="0"/>
              </a:spcAft>
              <a:buSzPct val="100000"/>
              <a:buChar char="○"/>
            </a:pPr>
            <a:r>
              <a:rPr lang="en"/>
              <a:t>Require player_slot_positions with img_pos</a:t>
            </a:r>
            <a:endParaRPr/>
          </a:p>
          <a:p>
            <a:pPr indent="-317182" lvl="0" marL="457200" rtl="0" algn="l">
              <a:spcBef>
                <a:spcPts val="0"/>
              </a:spcBef>
              <a:spcAft>
                <a:spcPts val="0"/>
              </a:spcAft>
              <a:buSzPct val="100000"/>
              <a:buChar char="●"/>
            </a:pPr>
            <a:r>
              <a:rPr lang="en"/>
              <a:t>Choose_skill</a:t>
            </a:r>
            <a:endParaRPr/>
          </a:p>
          <a:p>
            <a:pPr indent="-297497" lvl="1" marL="914400" rtl="0" algn="l">
              <a:spcBef>
                <a:spcPts val="0"/>
              </a:spcBef>
              <a:spcAft>
                <a:spcPts val="0"/>
              </a:spcAft>
              <a:buSzPct val="100000"/>
              <a:buChar char="○"/>
            </a:pPr>
            <a:r>
              <a:rPr lang="en"/>
              <a:t>Requires current_player.magic_attack</a:t>
            </a:r>
            <a:endParaRPr/>
          </a:p>
          <a:p>
            <a:pPr indent="-297497" lvl="1" marL="914400" rtl="0" algn="l">
              <a:spcBef>
                <a:spcPts val="0"/>
              </a:spcBef>
              <a:spcAft>
                <a:spcPts val="0"/>
              </a:spcAft>
              <a:buSzPct val="100000"/>
              <a:buChar char="○"/>
            </a:pPr>
            <a:r>
              <a:rPr lang="en"/>
              <a:t>Returns "attack", "defend", or a magic skill object</a:t>
            </a:r>
            <a:endParaRPr/>
          </a:p>
          <a:p>
            <a:pPr indent="-317182" lvl="0" marL="457200" rtl="0" algn="l">
              <a:spcBef>
                <a:spcPts val="0"/>
              </a:spcBef>
              <a:spcAft>
                <a:spcPts val="0"/>
              </a:spcAft>
              <a:buSzPct val="100000"/>
              <a:buChar char="●"/>
            </a:pPr>
            <a:r>
              <a:rPr lang="en"/>
              <a:t>Select_monster -- allows for cancel of selction</a:t>
            </a:r>
            <a:endParaRPr/>
          </a:p>
          <a:p>
            <a:pPr indent="-317182" lvl="0" marL="457200" rtl="0" algn="l">
              <a:spcBef>
                <a:spcPts val="0"/>
              </a:spcBef>
              <a:spcAft>
                <a:spcPts val="0"/>
              </a:spcAft>
              <a:buSzPct val="100000"/>
              <a:buChar char="●"/>
            </a:pPr>
            <a:r>
              <a:rPr lang="en"/>
              <a:t>turn_select</a:t>
            </a:r>
            <a:endParaRPr/>
          </a:p>
          <a:p>
            <a:pPr indent="-297497" lvl="1" marL="914400" rtl="0" algn="l">
              <a:spcBef>
                <a:spcPts val="0"/>
              </a:spcBef>
              <a:spcAft>
                <a:spcPts val="0"/>
              </a:spcAft>
              <a:buSzPct val="100000"/>
              <a:buChar char="○"/>
            </a:pPr>
            <a:r>
              <a:rPr lang="en"/>
              <a:t>Requires list of players, with name, turn, and hp</a:t>
            </a:r>
            <a:endParaRPr/>
          </a:p>
          <a:p>
            <a:pPr indent="-317182" lvl="0" marL="457200" rtl="0" algn="l">
              <a:spcBef>
                <a:spcPts val="0"/>
              </a:spcBef>
              <a:spcAft>
                <a:spcPts val="0"/>
              </a:spcAft>
              <a:buSzPct val="100000"/>
              <a:buChar char="●"/>
            </a:pPr>
            <a:r>
              <a:rPr lang="en"/>
              <a:t>Player_dmg</a:t>
            </a:r>
            <a:endParaRPr/>
          </a:p>
          <a:p>
            <a:pPr indent="-297497" lvl="1" marL="914400" rtl="0" algn="l">
              <a:spcBef>
                <a:spcPts val="0"/>
              </a:spcBef>
              <a:spcAft>
                <a:spcPts val="0"/>
              </a:spcAft>
              <a:buSzPct val="100000"/>
              <a:buChar char="○"/>
            </a:pPr>
            <a:r>
              <a:rPr lang="en"/>
              <a:t>Requires monster_damage and hit_characters (list of players hit with an attack)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 of attack</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the remainder of the exercise, we will assume that you have a front end team member provide support of code that has graphics.</a:t>
            </a:r>
            <a:endParaRPr/>
          </a:p>
          <a:p>
            <a:pPr indent="0" lvl="0" marL="0" rtl="0" algn="l">
              <a:spcBef>
                <a:spcPts val="1200"/>
              </a:spcBef>
              <a:spcAft>
                <a:spcPts val="0"/>
              </a:spcAft>
              <a:buNone/>
            </a:pPr>
            <a:r>
              <a:rPr lang="en"/>
              <a:t>Copy the following to your project:</a:t>
            </a:r>
            <a:endParaRPr/>
          </a:p>
          <a:p>
            <a:pPr indent="-342900" lvl="0" marL="457200" rtl="0" algn="l">
              <a:spcBef>
                <a:spcPts val="1200"/>
              </a:spcBef>
              <a:spcAft>
                <a:spcPts val="0"/>
              </a:spcAft>
              <a:buSzPts val="1800"/>
              <a:buChar char="●"/>
            </a:pPr>
            <a:r>
              <a:rPr lang="en"/>
              <a:t>Copy earwig.ttf and prstart.ttf to your gui/ subdirectory</a:t>
            </a:r>
            <a:endParaRPr/>
          </a:p>
          <a:p>
            <a:pPr indent="-342900" lvl="0" marL="457200" rtl="0" algn="l">
              <a:spcBef>
                <a:spcPts val="0"/>
              </a:spcBef>
              <a:spcAft>
                <a:spcPts val="0"/>
              </a:spcAft>
              <a:buSzPts val="1800"/>
              <a:buChar char="●"/>
            </a:pPr>
            <a:r>
              <a:rPr lang="en"/>
              <a:t>Copy all audio/ files to your audio/ subdirectory</a:t>
            </a:r>
            <a:endParaRPr/>
          </a:p>
          <a:p>
            <a:pPr indent="-342900" lvl="0" marL="457200" rtl="0" algn="l">
              <a:spcBef>
                <a:spcPts val="0"/>
              </a:spcBef>
              <a:spcAft>
                <a:spcPts val="0"/>
              </a:spcAft>
              <a:buSzPts val="1800"/>
              <a:buChar char="●"/>
            </a:pPr>
            <a:r>
              <a:rPr lang="en"/>
              <a:t>Copy all images/ files to your images/ subdirectory</a:t>
            </a:r>
            <a:endParaRPr/>
          </a:p>
          <a:p>
            <a:pPr indent="-342900" lvl="0" marL="457200" rtl="0" algn="l">
              <a:spcBef>
                <a:spcPts val="0"/>
              </a:spcBef>
              <a:spcAft>
                <a:spcPts val="0"/>
              </a:spcAft>
              <a:buSzPts val="1800"/>
              <a:buChar char="●"/>
            </a:pPr>
            <a:r>
              <a:rPr lang="en"/>
              <a:t>Copy example_screens.rpy and monster.rpy to your project.</a:t>
            </a:r>
            <a:endParaRPr/>
          </a:p>
          <a:p>
            <a:pPr indent="-342900" lvl="0" marL="457200" rtl="0" algn="l">
              <a:spcBef>
                <a:spcPts val="0"/>
              </a:spcBef>
              <a:spcAft>
                <a:spcPts val="0"/>
              </a:spcAft>
              <a:buSzPts val="1800"/>
              <a:buChar char="●"/>
            </a:pPr>
            <a:r>
              <a:rPr lang="en"/>
              <a:t>Each of the following pair of slides will describe what is needed for a step of the process and the code that goes is an answer for the previous slide.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Setup battlefield</a:t>
            </a:r>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Choose a background to use for the battlefield. The battle1, battle2, and battle3 pngs can be used</a:t>
            </a:r>
            <a:endParaRPr/>
          </a:p>
          <a:p>
            <a:pPr indent="-342900" lvl="0" marL="457200" rtl="0" algn="l">
              <a:spcBef>
                <a:spcPts val="0"/>
              </a:spcBef>
              <a:spcAft>
                <a:spcPts val="0"/>
              </a:spcAft>
              <a:buSzPts val="1800"/>
              <a:buChar char="●"/>
            </a:pPr>
            <a:r>
              <a:rPr lang="en"/>
              <a:t>Call the battle_message screen</a:t>
            </a:r>
            <a:endParaRPr/>
          </a:p>
          <a:p>
            <a:pPr indent="-342900" lvl="0" marL="457200" rtl="0" algn="l">
              <a:spcBef>
                <a:spcPts val="0"/>
              </a:spcBef>
              <a:spcAft>
                <a:spcPts val="0"/>
              </a:spcAft>
              <a:buSzPts val="1800"/>
              <a:buChar char="●"/>
            </a:pPr>
            <a:r>
              <a:rPr lang="en"/>
              <a:t>Note that the battle_message screen uses the </a:t>
            </a:r>
            <a:r>
              <a:rPr b="1" lang="en"/>
              <a:t>message </a:t>
            </a:r>
            <a:r>
              <a:rPr lang="en"/>
              <a:t>variable to display. Set a default for that message in your code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Setup battlefield (example code)</a:t>
            </a:r>
            <a:endParaRPr/>
          </a:p>
        </p:txBody>
      </p:sp>
      <p:sp>
        <p:nvSpPr>
          <p:cNvPr id="102" name="Google Shape;10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t>label start:</a:t>
            </a:r>
            <a:endParaRPr/>
          </a:p>
          <a:p>
            <a:pPr indent="0" lvl="0" marL="0" rtl="0" algn="l">
              <a:lnSpc>
                <a:spcPct val="100000"/>
              </a:lnSpc>
              <a:spcBef>
                <a:spcPts val="100"/>
              </a:spcBef>
              <a:spcAft>
                <a:spcPts val="0"/>
              </a:spcAft>
              <a:buNone/>
            </a:pPr>
            <a:r>
              <a:rPr lang="en"/>
              <a:t>	default message = "Start of battle!"</a:t>
            </a:r>
            <a:endParaRPr/>
          </a:p>
          <a:p>
            <a:pPr indent="0" lvl="0" marL="0" rtl="0" algn="l">
              <a:lnSpc>
                <a:spcPct val="100000"/>
              </a:lnSpc>
              <a:spcBef>
                <a:spcPts val="100"/>
              </a:spcBef>
              <a:spcAft>
                <a:spcPts val="0"/>
              </a:spcAft>
              <a:buNone/>
            </a:pPr>
            <a:r>
              <a:rPr lang="en"/>
              <a:t>	scene bg battle1</a:t>
            </a:r>
            <a:endParaRPr/>
          </a:p>
          <a:p>
            <a:pPr indent="0" lvl="0" marL="0" rtl="0" algn="l">
              <a:lnSpc>
                <a:spcPct val="100000"/>
              </a:lnSpc>
              <a:spcBef>
                <a:spcPts val="100"/>
              </a:spcBef>
              <a:spcAft>
                <a:spcPts val="0"/>
              </a:spcAft>
              <a:buNone/>
            </a:pPr>
            <a:r>
              <a:rPr lang="en"/>
              <a:t>	show screen battle_message</a:t>
            </a:r>
            <a:endParaRPr/>
          </a:p>
          <a:p>
            <a:pPr indent="0" lvl="0" marL="0" rtl="0" algn="l">
              <a:lnSpc>
                <a:spcPct val="100000"/>
              </a:lnSpc>
              <a:spcBef>
                <a:spcPts val="100"/>
              </a:spcBef>
              <a:spcAft>
                <a:spcPts val="100"/>
              </a:spcAft>
              <a:buNone/>
            </a:pPr>
            <a:r>
              <a:rPr lang="en"/>
              <a:t>	"Pause"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