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313" r:id="rId5"/>
    <p:sldId id="376" r:id="rId6"/>
    <p:sldId id="377" r:id="rId7"/>
    <p:sldId id="379" r:id="rId8"/>
    <p:sldId id="378" r:id="rId9"/>
    <p:sldId id="373" r:id="rId10"/>
    <p:sldId id="288" r:id="rId11"/>
    <p:sldId id="371" r:id="rId12"/>
    <p:sldId id="372" r:id="rId13"/>
    <p:sldId id="387" r:id="rId14"/>
    <p:sldId id="384" r:id="rId15"/>
    <p:sldId id="405" r:id="rId16"/>
    <p:sldId id="406" r:id="rId17"/>
    <p:sldId id="394" r:id="rId18"/>
    <p:sldId id="395" r:id="rId19"/>
    <p:sldId id="396" r:id="rId20"/>
    <p:sldId id="383" r:id="rId21"/>
    <p:sldId id="385" r:id="rId22"/>
    <p:sldId id="401" r:id="rId23"/>
    <p:sldId id="402" r:id="rId24"/>
    <p:sldId id="40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peng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62626"/>
    <a:srgbClr val="EAEAEA"/>
    <a:srgbClr val="2D353E"/>
    <a:srgbClr val="2D333D"/>
    <a:srgbClr val="242D36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58" d="100"/>
          <a:sy n="58" d="100"/>
        </p:scale>
        <p:origin x="-84" y="-1218"/>
      </p:cViewPr>
      <p:guideLst>
        <p:guide orient="horz" pos="2159"/>
        <p:guide pos="37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8437718" y="463384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V="1">
            <a:off x="10624788" y="3240501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-418533" y="105532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582597" y="0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0429712" y="4861497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0" y="-1079575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341811" y="783771"/>
            <a:ext cx="1150837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/>
          <p:cNvSpPr/>
          <p:nvPr userDrawn="1"/>
        </p:nvSpPr>
        <p:spPr>
          <a:xfrm>
            <a:off x="496389" y="235131"/>
            <a:ext cx="4572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 userDrawn="1"/>
        </p:nvSpPr>
        <p:spPr>
          <a:xfrm>
            <a:off x="727167" y="413657"/>
            <a:ext cx="304800" cy="3048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184367" y="293914"/>
            <a:ext cx="4737462" cy="457200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3262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0109" y="4164963"/>
            <a:ext cx="4384675" cy="1753235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70C0"/>
                </a:solidFill>
                <a:cs typeface="+mn-ea"/>
                <a:sym typeface="+mn-lt"/>
              </a:rPr>
              <a:t>Typescript</a:t>
            </a:r>
            <a:endParaRPr lang="en-US" altLang="zh-CN" sz="5400" b="1" dirty="0">
              <a:solidFill>
                <a:srgbClr val="0070C0"/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介绍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extends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878965"/>
            <a:ext cx="6289675" cy="33343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76285" y="3106420"/>
            <a:ext cx="3040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extends</a:t>
            </a:r>
            <a:r>
              <a:rPr lang="zh-CN" altLang="en-US"/>
              <a:t>包含原有内容的全部</a:t>
            </a:r>
            <a:endParaRPr lang="zh-CN" altLang="en-US"/>
          </a:p>
          <a:p>
            <a:r>
              <a:rPr lang="zh-CN" altLang="en-US"/>
              <a:t>属性，而且还可能更多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extends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7670" y="1364615"/>
            <a:ext cx="6079490" cy="1210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40" y="2575560"/>
            <a:ext cx="6326505" cy="112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670" y="4800600"/>
            <a:ext cx="5953760" cy="970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6595"/>
            <a:ext cx="5344795" cy="2834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类型空间和值空间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360" y="1378585"/>
            <a:ext cx="7589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type</a:t>
            </a:r>
            <a:r>
              <a:rPr lang="zh-CN" altLang="en-US" sz="2000"/>
              <a:t>或</a:t>
            </a:r>
            <a:r>
              <a:rPr lang="en-US" altLang="zh-CN" sz="2000"/>
              <a:t>interface</a:t>
            </a:r>
            <a:r>
              <a:rPr lang="zh-CN" altLang="en-US" sz="2000"/>
              <a:t>后面的符号在类型空间，而</a:t>
            </a:r>
            <a:r>
              <a:rPr lang="en-US" altLang="zh-CN" sz="2000"/>
              <a:t>let</a:t>
            </a:r>
            <a:r>
              <a:rPr lang="zh-CN" altLang="en-US" sz="2000"/>
              <a:t>和</a:t>
            </a:r>
            <a:r>
              <a:rPr lang="en-US" altLang="zh-CN" sz="2000"/>
              <a:t>const</a:t>
            </a:r>
            <a:r>
              <a:rPr lang="zh-CN" altLang="en-US" sz="2000"/>
              <a:t>内容在值空间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848360" y="2156460"/>
            <a:ext cx="68554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类型上下文中，</a:t>
            </a:r>
            <a:r>
              <a:rPr lang="en-US" altLang="zh-CN" sz="2000"/>
              <a:t>typeof</a:t>
            </a:r>
            <a:r>
              <a:rPr lang="zh-CN" altLang="en-US" sz="2000"/>
              <a:t>接受一个</a:t>
            </a:r>
            <a:r>
              <a:rPr lang="zh-CN" altLang="en-US" sz="2000" b="1"/>
              <a:t>值</a:t>
            </a:r>
            <a:r>
              <a:rPr lang="zh-CN" altLang="en-US" sz="2000"/>
              <a:t>并返回一个</a:t>
            </a:r>
            <a:r>
              <a:rPr lang="en-US" altLang="zh-CN" sz="2000"/>
              <a:t>Typescript</a:t>
            </a:r>
            <a:r>
              <a:rPr lang="zh-CN" altLang="en-US" sz="2000"/>
              <a:t>类型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848360" y="2863215"/>
            <a:ext cx="63055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值得上下文中，</a:t>
            </a:r>
            <a:r>
              <a:rPr lang="en-US" altLang="zh-CN" sz="2000"/>
              <a:t>typeof</a:t>
            </a:r>
            <a:r>
              <a:rPr lang="zh-CN" altLang="en-US" sz="2000"/>
              <a:t>是</a:t>
            </a:r>
            <a:r>
              <a:rPr lang="en-US" altLang="zh-CN" sz="2000"/>
              <a:t>JavaScript</a:t>
            </a:r>
            <a:r>
              <a:rPr lang="zh-CN" altLang="en-US" sz="2000"/>
              <a:t>运行时</a:t>
            </a:r>
            <a:r>
              <a:rPr lang="en-US" altLang="zh-CN" sz="2000"/>
              <a:t>typeof</a:t>
            </a:r>
            <a:r>
              <a:rPr lang="zh-CN" altLang="en-US" sz="2000"/>
              <a:t>运算符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3789045"/>
            <a:ext cx="6106160" cy="2299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>
                <a:latin typeface="+mn-lt"/>
                <a:ea typeface="+mn-ea"/>
                <a:cs typeface="+mn-ea"/>
                <a:sym typeface="+mn-lt"/>
              </a:rPr>
              <a:t>类型窄化</a:t>
            </a:r>
            <a:endParaRPr 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1945" y="1482090"/>
            <a:ext cx="965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typeof</a:t>
            </a:r>
            <a:r>
              <a:rPr lang="zh-CN" altLang="en-US"/>
              <a:t>用于判断一个值是否是</a:t>
            </a:r>
            <a:r>
              <a:rPr lang="en-US" altLang="zh-CN"/>
              <a:t>js</a:t>
            </a:r>
            <a:r>
              <a:rPr lang="zh-CN" altLang="en-US"/>
              <a:t>基本类型的实例，或者获取一个值的类型（基本类型中的一个）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1945" y="2271395"/>
            <a:ext cx="381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instanceof</a:t>
            </a:r>
            <a:r>
              <a:rPr lang="zh-CN" altLang="en-US"/>
              <a:t>用于判断</a:t>
            </a:r>
            <a:r>
              <a:rPr lang="en-US" altLang="zh-CN"/>
              <a:t>A</a:t>
            </a:r>
            <a:r>
              <a:rPr lang="zh-CN" altLang="en-US"/>
              <a:t>是否为</a:t>
            </a:r>
            <a:r>
              <a:rPr lang="en-US" altLang="zh-CN"/>
              <a:t>B</a:t>
            </a:r>
            <a:r>
              <a:rPr lang="zh-CN" altLang="en-US"/>
              <a:t>的实例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91945" y="3075305"/>
            <a:ext cx="356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</a:t>
            </a:r>
            <a:r>
              <a:rPr lang="zh-CN" altLang="en-US"/>
              <a:t>用于判断</a:t>
            </a:r>
            <a:r>
              <a:rPr lang="zh-CN"/>
              <a:t>某个属性是否在对象中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-7049" r="37633"/>
          <a:stretch>
            <a:fillRect/>
          </a:stretch>
        </p:blipFill>
        <p:spPr>
          <a:xfrm>
            <a:off x="6572250" y="2691765"/>
            <a:ext cx="4760595" cy="3574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类型断言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as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is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9845" y="1538605"/>
            <a:ext cx="777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Assertion(as): </a:t>
            </a:r>
            <a:r>
              <a:rPr lang="zh-CN" altLang="en-US"/>
              <a:t>断言某种类型是什么，特别是当你比</a:t>
            </a:r>
            <a:r>
              <a:rPr lang="en-US" altLang="zh-CN"/>
              <a:t>ts</a:t>
            </a:r>
            <a:r>
              <a:rPr lang="zh-CN" altLang="en-US"/>
              <a:t>更了解这个类型的时候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9845" y="2711450"/>
            <a:ext cx="570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Predicate(is): </a:t>
            </a:r>
            <a:r>
              <a:rPr lang="zh-CN"/>
              <a:t>用于类型窄化，是用户自定义的守卫类型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type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interface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7655" y="1965325"/>
            <a:ext cx="425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interface</a:t>
            </a:r>
            <a:r>
              <a:rPr lang="zh-CN" altLang="en-US"/>
              <a:t>不能扩展复杂类型，如联合类型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57655" y="310388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interface</a:t>
            </a:r>
            <a:r>
              <a:rPr lang="zh-CN" altLang="en-US"/>
              <a:t>具有特殊能力：声明合并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泛型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7160" y="1318260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继承是一种很强的约束，它带来很强的耦合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407160" y="199707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接口是一种组合形式，它主要用于功能描述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476375" y="26562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泛型是对共性的抽象和提取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索引签名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5890" y="4580255"/>
            <a:ext cx="6223635" cy="922020"/>
          </a:xfrm>
          <a:prstGeom prst="rect">
            <a:avLst/>
          </a:prstGeom>
          <a:noFill/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类型推断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类型推断的二义性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什么是类型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1193800"/>
            <a:ext cx="4597400" cy="2865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60" y="2453640"/>
            <a:ext cx="3828415" cy="382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3220" y="4722495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什么样的动物算是狗，为什么不能是</a:t>
            </a:r>
            <a:endParaRPr lang="zh-CN" altLang="en-US"/>
          </a:p>
          <a:p>
            <a:r>
              <a:rPr lang="zh-CN" altLang="en-US"/>
              <a:t>一只猫呢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5890" y="4580255"/>
            <a:ext cx="6223635" cy="922020"/>
          </a:xfrm>
          <a:prstGeom prst="rect">
            <a:avLst/>
          </a:prstGeom>
          <a:noFill/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与</a:t>
            </a:r>
            <a:r>
              <a:rPr lang="en-US" altLang="zh-CN" sz="5400" b="1" dirty="0">
                <a:solidFill>
                  <a:srgbClr val="0070C0"/>
                </a:solidFill>
                <a:cs typeface="+mn-ea"/>
                <a:sym typeface="+mn-lt"/>
              </a:rPr>
              <a:t>any</a:t>
            </a:r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一起工作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更精确的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any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4545" y="1387475"/>
            <a:ext cx="1353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any</a:t>
            </a:r>
            <a:r>
              <a:rPr lang="zh-CN" altLang="en-US" sz="2000"/>
              <a:t>会传染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持续演变的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any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Typescript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JavaScript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之间关系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1713230"/>
            <a:ext cx="4628515" cy="3307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2005965"/>
            <a:ext cx="6420485" cy="284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Typescript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代码生成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424305"/>
            <a:ext cx="11810365" cy="37071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21155" y="5515610"/>
            <a:ext cx="831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代码生成是独立于类型系统的，</a:t>
            </a:r>
            <a:r>
              <a:rPr lang="en-US" altLang="zh-CN"/>
              <a:t>Typescript</a:t>
            </a:r>
            <a:r>
              <a:rPr lang="zh-CN" altLang="en-US"/>
              <a:t>类型不能影响代码的运行时行为或性能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Typescript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的值和类型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Typescript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的结构类型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558925"/>
            <a:ext cx="5400675" cy="3616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0920" y="2559685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结构类型，是一种可封装数据和功能的值类型。在结构</a:t>
            </a:r>
            <a:endParaRPr lang="zh-CN" altLang="en-US"/>
          </a:p>
          <a:p>
            <a:r>
              <a:rPr lang="zh-CN" altLang="en-US"/>
              <a:t>类型中，我们可以把一些不同类型的数据组合成一个整</a:t>
            </a:r>
            <a:endParaRPr lang="zh-CN" altLang="en-US"/>
          </a:p>
          <a:p>
            <a:r>
              <a:rPr lang="zh-CN" altLang="en-US"/>
              <a:t>体，如学生的姓名、学号和班级等。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Typescript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的结构类型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0" y="1679575"/>
            <a:ext cx="5154930" cy="3498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43675" y="2540635"/>
            <a:ext cx="5034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JavaScript</a:t>
            </a:r>
            <a:r>
              <a:rPr lang="zh-CN" altLang="en-US"/>
              <a:t>属于鸭子类型，而</a:t>
            </a:r>
            <a:r>
              <a:rPr lang="en-US" altLang="zh-CN"/>
              <a:t>Typescript</a:t>
            </a:r>
            <a:r>
              <a:rPr lang="zh-CN" altLang="en-US"/>
              <a:t>使用结构</a:t>
            </a:r>
            <a:endParaRPr lang="zh-CN" altLang="en-US"/>
          </a:p>
          <a:p>
            <a:r>
              <a:rPr lang="zh-CN" altLang="en-US"/>
              <a:t>类型对此进行建模，分配给接口的值可能具有超</a:t>
            </a:r>
            <a:endParaRPr lang="zh-CN" altLang="en-US"/>
          </a:p>
          <a:p>
            <a:r>
              <a:rPr lang="zh-CN" altLang="en-US"/>
              <a:t>出类型声明中明确列出属性之外的属性。</a:t>
            </a:r>
            <a:endParaRPr lang="zh-CN" altLang="en-US"/>
          </a:p>
          <a:p>
            <a:r>
              <a:rPr lang="zh-CN" altLang="en-US" b="1"/>
              <a:t>类型不是密封的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5890" y="4580255"/>
            <a:ext cx="6223635" cy="922020"/>
          </a:xfrm>
          <a:prstGeom prst="rect">
            <a:avLst/>
          </a:prstGeom>
          <a:noFill/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类型系统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联合类型和交叉类型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0090" y="1946275"/>
            <a:ext cx="72485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keyof(A &amp; B) = (keyof A) | (keyof B)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1990090" y="3234690"/>
            <a:ext cx="72485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keyof(A | B) = (keyof A) &amp; (keyof B)</a:t>
            </a:r>
            <a:endParaRPr lang="en-US" altLang="zh-CN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1252220"/>
            <a:ext cx="10287000" cy="461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nfxcok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演示</Application>
  <PresentationFormat>自定义</PresentationFormat>
  <Paragraphs>102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什么是类型</vt:lpstr>
      <vt:lpstr>Typescript和JavaScript之间关系</vt:lpstr>
      <vt:lpstr>Typescript代码生成</vt:lpstr>
      <vt:lpstr>Typescript的值和类型</vt:lpstr>
      <vt:lpstr>Typescript的结构类型</vt:lpstr>
      <vt:lpstr>Typescript的结构类型</vt:lpstr>
      <vt:lpstr>PowerPoint 演示文稿</vt:lpstr>
      <vt:lpstr>联合类型和交叉类型</vt:lpstr>
      <vt:lpstr>extends</vt:lpstr>
      <vt:lpstr>extends</vt:lpstr>
      <vt:lpstr>类型空间和值空间</vt:lpstr>
      <vt:lpstr>类型窄化</vt:lpstr>
      <vt:lpstr>类型断言 as 和 is</vt:lpstr>
      <vt:lpstr>type和interface</vt:lpstr>
      <vt:lpstr>泛型</vt:lpstr>
      <vt:lpstr>索引签名</vt:lpstr>
      <vt:lpstr>PowerPoint 演示文稿</vt:lpstr>
      <vt:lpstr>类型推断的二义性</vt:lpstr>
      <vt:lpstr>PowerPoint 演示文稿</vt:lpstr>
      <vt:lpstr>更精确的any</vt:lpstr>
      <vt:lpstr>持续演变的any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dc:description>www.1ppt.com</dc:description>
  <cp:lastModifiedBy>寒号鸟</cp:lastModifiedBy>
  <cp:revision>132</cp:revision>
  <dcterms:created xsi:type="dcterms:W3CDTF">2018-05-22T14:19:00Z</dcterms:created>
  <dcterms:modified xsi:type="dcterms:W3CDTF">2022-03-11T12:06:26Z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  <property fmtid="{D5CDD505-2E9C-101B-9397-08002B2CF9AE}" pid="3" name="ICV">
    <vt:lpwstr>78106EC6B2C5477FB3596579ABD80FED</vt:lpwstr>
  </property>
</Properties>
</file>