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1701947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32365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068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990253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398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99043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36395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25817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179429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E5558-EE35-43F3-B995-366C23A21CAB}"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40843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E5558-EE35-43F3-B995-366C23A21CAB}"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181557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E5558-EE35-43F3-B995-366C23A21CAB}"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211818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9E5558-EE35-43F3-B995-366C23A21CAB}" type="datetimeFigureOut">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58125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E5558-EE35-43F3-B995-366C23A21CAB}" type="datetimeFigureOut">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6445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E5558-EE35-43F3-B995-366C23A21CAB}"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39287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9E5558-EE35-43F3-B995-366C23A21CAB}"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92E91-4828-4E01-B618-C47802D676F6}" type="slidenum">
              <a:rPr lang="en-IN" smtClean="0"/>
              <a:t>‹#›</a:t>
            </a:fld>
            <a:endParaRPr lang="en-IN"/>
          </a:p>
        </p:txBody>
      </p:sp>
    </p:spTree>
    <p:extLst>
      <p:ext uri="{BB962C8B-B14F-4D97-AF65-F5344CB8AC3E}">
        <p14:creationId xmlns:p14="http://schemas.microsoft.com/office/powerpoint/2010/main" val="4469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9E5558-EE35-43F3-B995-366C23A21CAB}" type="datetimeFigureOut">
              <a:rPr lang="en-IN" smtClean="0"/>
              <a:t>07-02-2022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F92E91-4828-4E01-B618-C47802D676F6}" type="slidenum">
              <a:rPr lang="en-IN" smtClean="0"/>
              <a:t>‹#›</a:t>
            </a:fld>
            <a:endParaRPr lang="en-IN"/>
          </a:p>
        </p:txBody>
      </p:sp>
    </p:spTree>
    <p:extLst>
      <p:ext uri="{BB962C8B-B14F-4D97-AF65-F5344CB8AC3E}">
        <p14:creationId xmlns:p14="http://schemas.microsoft.com/office/powerpoint/2010/main" val="34691511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Crypto-currency Tracking Application</a:t>
            </a:r>
            <a:endParaRPr lang="en-IN" dirty="0"/>
          </a:p>
        </p:txBody>
      </p:sp>
      <p:sp>
        <p:nvSpPr>
          <p:cNvPr id="3" name="Subtitle 2"/>
          <p:cNvSpPr>
            <a:spLocks noGrp="1"/>
          </p:cNvSpPr>
          <p:nvPr>
            <p:ph type="subTitle" idx="1"/>
          </p:nvPr>
        </p:nvSpPr>
        <p:spPr/>
        <p:txBody>
          <a:bodyPr/>
          <a:lstStyle/>
          <a:p>
            <a:r>
              <a:rPr lang="en-GB" dirty="0" smtClean="0"/>
              <a:t>Submitted by:</a:t>
            </a:r>
          </a:p>
          <a:p>
            <a:r>
              <a:rPr lang="en-GB" dirty="0" err="1" smtClean="0"/>
              <a:t>Diwakar</a:t>
            </a:r>
            <a:r>
              <a:rPr lang="en-GB" dirty="0" smtClean="0"/>
              <a:t> </a:t>
            </a:r>
            <a:r>
              <a:rPr lang="en-GB" dirty="0" err="1" smtClean="0"/>
              <a:t>Adhikari</a:t>
            </a:r>
            <a:endParaRPr lang="en-IN" dirty="0"/>
          </a:p>
        </p:txBody>
      </p:sp>
    </p:spTree>
    <p:extLst>
      <p:ext uri="{BB962C8B-B14F-4D97-AF65-F5344CB8AC3E}">
        <p14:creationId xmlns:p14="http://schemas.microsoft.com/office/powerpoint/2010/main" val="225746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 Stack</a:t>
            </a:r>
            <a:endParaRPr lang="en-IN" dirty="0"/>
          </a:p>
        </p:txBody>
      </p:sp>
      <p:pic>
        <p:nvPicPr>
          <p:cNvPr id="1026" name="Picture 2" descr="Initial project setup of a MEAN stack - DEV Commun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998" y="1347789"/>
            <a:ext cx="6900332"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first alpha of Tailwind CSS v3 is now released | Laravel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24" y="4748858"/>
            <a:ext cx="2956644" cy="147832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Jobs at Axios"/>
          <p:cNvSpPr>
            <a:spLocks noChangeAspect="1" noChangeArrowheads="1"/>
          </p:cNvSpPr>
          <p:nvPr/>
        </p:nvSpPr>
        <p:spPr bwMode="auto">
          <a:xfrm>
            <a:off x="5494670" y="4519613"/>
            <a:ext cx="117417" cy="1174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Short and sweet&amp;#39;: How Axios will approach content, including native ads -  Digid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6164" y="5065449"/>
            <a:ext cx="2731924" cy="116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98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 and Libraries used.</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33508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IN" dirty="0"/>
          </a:p>
        </p:txBody>
      </p:sp>
      <p:sp>
        <p:nvSpPr>
          <p:cNvPr id="3" name="Content Placeholder 2"/>
          <p:cNvSpPr>
            <a:spLocks noGrp="1"/>
          </p:cNvSpPr>
          <p:nvPr>
            <p:ph idx="1"/>
          </p:nvPr>
        </p:nvSpPr>
        <p:spPr/>
        <p:txBody>
          <a:bodyPr>
            <a:normAutofit/>
          </a:bodyPr>
          <a:lstStyle/>
          <a:p>
            <a:pPr marL="0" indent="0" algn="just">
              <a:buNone/>
            </a:pPr>
            <a:r>
              <a:rPr lang="en-GB" dirty="0" smtClean="0"/>
              <a:t>A </a:t>
            </a:r>
            <a:r>
              <a:rPr lang="en-GB" dirty="0"/>
              <a:t>cryptocurrency portfolio tracker is a digital platform, such as an app or website, that enables you as an investor to keep track of the ever-changing value of your different coins so that you can manage your portfolio properly. Cryptocurrency trackers connect with crypto wallets, which enable individuals to control their digital currencies. Some also integrate with actual crypto exchanges, where investors can trade digital assets, including crypto coins. A cryptocurrency price tracker monitors the current value of different digital currencies and tokens. Many of these services provide historical data as well, allowing users to compare current prices against older values. Some of these services even have a tool that allows users to contrast the performance of multiple cryptocurrencies against </a:t>
            </a:r>
            <a:r>
              <a:rPr lang="en-GB" dirty="0" smtClean="0"/>
              <a:t>one another.</a:t>
            </a:r>
          </a:p>
          <a:p>
            <a:pPr marL="0" indent="0" algn="just">
              <a:buNone/>
            </a:pPr>
            <a:endParaRPr lang="en-IN" dirty="0"/>
          </a:p>
        </p:txBody>
      </p:sp>
    </p:spTree>
    <p:extLst>
      <p:ext uri="{BB962C8B-B14F-4D97-AF65-F5344CB8AC3E}">
        <p14:creationId xmlns:p14="http://schemas.microsoft.com/office/powerpoint/2010/main" val="141453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End to end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100" y="1930400"/>
            <a:ext cx="7745192" cy="4169092"/>
          </a:xfrm>
        </p:spPr>
      </p:pic>
    </p:spTree>
    <p:extLst>
      <p:ext uri="{BB962C8B-B14F-4D97-AF65-F5344CB8AC3E}">
        <p14:creationId xmlns:p14="http://schemas.microsoft.com/office/powerpoint/2010/main" val="361068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87506" y="971868"/>
            <a:ext cx="7149789" cy="5256212"/>
          </a:xfrm>
        </p:spPr>
      </p:pic>
    </p:spTree>
    <p:extLst>
      <p:ext uri="{BB962C8B-B14F-4D97-AF65-F5344CB8AC3E}">
        <p14:creationId xmlns:p14="http://schemas.microsoft.com/office/powerpoint/2010/main" val="177263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8002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854" y="0"/>
            <a:ext cx="6708986" cy="6858000"/>
          </a:xfrm>
        </p:spPr>
      </p:pic>
    </p:spTree>
    <p:extLst>
      <p:ext uri="{BB962C8B-B14F-4D97-AF65-F5344CB8AC3E}">
        <p14:creationId xmlns:p14="http://schemas.microsoft.com/office/powerpoint/2010/main" val="99487399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Slice</Template>
  <TotalTime>9</TotalTime>
  <Words>154</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Crypto-currency Tracking Application</vt:lpstr>
      <vt:lpstr>Technology Stack</vt:lpstr>
      <vt:lpstr>Packages and Libraries used.</vt:lpstr>
      <vt:lpstr>Overview</vt:lpstr>
      <vt:lpstr>End to end diagram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Tracking Application</dc:title>
  <dc:creator>Acer</dc:creator>
  <cp:lastModifiedBy>Acer</cp:lastModifiedBy>
  <cp:revision>2</cp:revision>
  <dcterms:created xsi:type="dcterms:W3CDTF">2022-02-06T18:52:08Z</dcterms:created>
  <dcterms:modified xsi:type="dcterms:W3CDTF">2022-02-06T19:01:52Z</dcterms:modified>
</cp:coreProperties>
</file>