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3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98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9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3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65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86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07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9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8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61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9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3F56-351F-45CA-94BF-2BAC66C5CC1A}" type="datetimeFigureOut">
              <a:rPr lang="es-AR" smtClean="0"/>
              <a:t>8/9/2021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ACCD-A79A-465A-A238-112811C858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5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1600" y="143143"/>
            <a:ext cx="11964352" cy="671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63" y="518309"/>
            <a:ext cx="11855426" cy="63455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0526" y="143143"/>
            <a:ext cx="94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padre</a:t>
            </a:r>
            <a:endParaRPr lang="es-AR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10526" y="532118"/>
            <a:ext cx="116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header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4762" y="839059"/>
            <a:ext cx="113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menu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1020" y="1276616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logo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11400" y="1276616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nav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64420" y="1276616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social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4762" y="2134459"/>
            <a:ext cx="113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texto-principal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526" y="3404459"/>
            <a:ext cx="116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section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64762" y="3646791"/>
            <a:ext cx="77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articulos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1020" y="4933863"/>
            <a:ext cx="73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smtClean="0"/>
              <a:t>navegacion</a:t>
            </a:r>
            <a:endParaRPr lang="es-AR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41020" y="390079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1020" y="441213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307754" y="390079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307754" y="4412131"/>
            <a:ext cx="36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article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322456" y="3662831"/>
            <a:ext cx="34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/>
              <a:t>aside</a:t>
            </a:r>
            <a:endParaRPr lang="es-AR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414141" y="3900791"/>
            <a:ext cx="31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publicidad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414141" y="4292427"/>
            <a:ext cx="31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/>
                </a:solidFill>
              </a:rPr>
              <a:t>publicidad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10526" y="5944266"/>
            <a:ext cx="116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bg1"/>
                </a:solidFill>
              </a:rPr>
              <a:t>footer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838700" y="61920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pie</a:t>
            </a:r>
            <a:endParaRPr lang="es-AR" b="1" dirty="0"/>
          </a:p>
        </p:txBody>
      </p:sp>
      <p:sp>
        <p:nvSpPr>
          <p:cNvPr id="2" name="Rectángulo 1"/>
          <p:cNvSpPr/>
          <p:nvPr/>
        </p:nvSpPr>
        <p:spPr>
          <a:xfrm>
            <a:off x="4969986" y="13810"/>
            <a:ext cx="2227580" cy="51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>
                <a:solidFill>
                  <a:schemeClr val="tx1"/>
                </a:solidFill>
              </a:rPr>
              <a:t>Viewport</a:t>
            </a:r>
            <a:r>
              <a:rPr lang="es-AR" sz="2000" b="1" dirty="0" smtClean="0">
                <a:solidFill>
                  <a:schemeClr val="tx1"/>
                </a:solidFill>
              </a:rPr>
              <a:t> &gt;800px</a:t>
            </a:r>
            <a:endParaRPr lang="es-A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0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2730500" y="39338"/>
            <a:ext cx="6731000" cy="6755162"/>
            <a:chOff x="2705100" y="39338"/>
            <a:chExt cx="6731000" cy="6755162"/>
          </a:xfrm>
        </p:grpSpPr>
        <p:sp>
          <p:nvSpPr>
            <p:cNvPr id="3" name="Rectángulo 2"/>
            <p:cNvSpPr/>
            <p:nvPr/>
          </p:nvSpPr>
          <p:spPr>
            <a:xfrm>
              <a:off x="2705100" y="79643"/>
              <a:ext cx="6731000" cy="671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93826" y="444499"/>
              <a:ext cx="6353548" cy="632460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956810" y="39338"/>
              <a:ext cx="2227580" cy="5124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err="1" smtClean="0">
                  <a:solidFill>
                    <a:schemeClr val="tx1"/>
                  </a:solidFill>
                </a:rPr>
                <a:t>Viewport</a:t>
              </a:r>
              <a:r>
                <a:rPr lang="es-AR" sz="2000" b="1" dirty="0" smtClean="0">
                  <a:solidFill>
                    <a:schemeClr val="tx1"/>
                  </a:solidFill>
                </a:rPr>
                <a:t> &gt;600px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74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741714" y="3594"/>
            <a:ext cx="8708572" cy="6854406"/>
            <a:chOff x="435427" y="3594"/>
            <a:chExt cx="8708572" cy="6854406"/>
          </a:xfrm>
        </p:grpSpPr>
        <p:sp>
          <p:nvSpPr>
            <p:cNvPr id="8" name="Rectángulo 7"/>
            <p:cNvSpPr/>
            <p:nvPr/>
          </p:nvSpPr>
          <p:spPr>
            <a:xfrm>
              <a:off x="5921825" y="143141"/>
              <a:ext cx="3222174" cy="671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35427" y="143143"/>
              <a:ext cx="4601029" cy="671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7051" y="376520"/>
              <a:ext cx="3997779" cy="624810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622150" y="3594"/>
              <a:ext cx="2227580" cy="5124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err="1" smtClean="0">
                  <a:solidFill>
                    <a:schemeClr val="tx1"/>
                  </a:solidFill>
                </a:rPr>
                <a:t>Viewport</a:t>
              </a:r>
              <a:r>
                <a:rPr lang="es-AR" sz="2000" b="1" dirty="0" smtClean="0">
                  <a:solidFill>
                    <a:schemeClr val="tx1"/>
                  </a:solidFill>
                </a:rPr>
                <a:t> &gt;400px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12137" y="465885"/>
              <a:ext cx="2241551" cy="6392115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6419122" y="3594"/>
              <a:ext cx="2227580" cy="5124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err="1" smtClean="0">
                  <a:solidFill>
                    <a:schemeClr val="tx1"/>
                  </a:solidFill>
                </a:rPr>
                <a:t>Viewport</a:t>
              </a:r>
              <a:r>
                <a:rPr lang="es-AR" sz="2000" b="1" dirty="0" smtClean="0">
                  <a:solidFill>
                    <a:schemeClr val="tx1"/>
                  </a:solidFill>
                </a:rPr>
                <a:t> &lt;=400px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16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Nardone</dc:creator>
  <cp:lastModifiedBy>Juan Pablo Nardone</cp:lastModifiedBy>
  <cp:revision>6</cp:revision>
  <dcterms:created xsi:type="dcterms:W3CDTF">2021-09-08T13:54:52Z</dcterms:created>
  <dcterms:modified xsi:type="dcterms:W3CDTF">2021-09-08T14:18:29Z</dcterms:modified>
</cp:coreProperties>
</file>