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50c8b235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f50c8b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50c8b235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af50c8b2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50c8b235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af50c8b2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50c8b23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50c8b23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50c8b23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50c8b23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8450" y="144263"/>
            <a:ext cx="4914900" cy="491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925" y="3397019"/>
            <a:ext cx="3150055" cy="12804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4662825" y="557906"/>
            <a:ext cx="4200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Tamago  + Tomodachi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(huevo) + (amigo)</a:t>
            </a:r>
            <a:endParaRPr b="0" i="0" sz="24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25" y="326550"/>
            <a:ext cx="2112394" cy="2245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grpSp>
        <p:nvGrpSpPr>
          <p:cNvPr id="62" name="Google Shape;62;p14"/>
          <p:cNvGrpSpPr/>
          <p:nvPr/>
        </p:nvGrpSpPr>
        <p:grpSpPr>
          <a:xfrm>
            <a:off x="4159650" y="537375"/>
            <a:ext cx="1927225" cy="1238294"/>
            <a:chOff x="4159650" y="716500"/>
            <a:chExt cx="1927225" cy="1651059"/>
          </a:xfrm>
        </p:grpSpPr>
        <p:sp>
          <p:nvSpPr>
            <p:cNvPr id="63" name="Google Shape;63;p14"/>
            <p:cNvSpPr txBox="1"/>
            <p:nvPr/>
          </p:nvSpPr>
          <p:spPr>
            <a:xfrm>
              <a:off x="4159675" y="716500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Tamagotchi</a:t>
              </a:r>
              <a:endParaRPr b="1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4159665" y="1129184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estado de ánimo</a:t>
              </a:r>
              <a:endParaRPr b="0" i="0" sz="18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4159665" y="1541971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hambre</a:t>
              </a:r>
              <a:endParaRPr b="0" i="0" sz="18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159650" y="1954759"/>
              <a:ext cx="1927200" cy="41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energía</a:t>
              </a:r>
              <a:endPara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853550" y="2425338"/>
            <a:ext cx="7341950" cy="2381475"/>
            <a:chOff x="853550" y="3233784"/>
            <a:chExt cx="7341950" cy="31753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85355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dormir</a:t>
              </a:r>
              <a:endPara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85355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energía</a:t>
              </a:r>
              <a:endPara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85355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b="0" i="0" sz="18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560925" y="5170671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jugar</a:t>
              </a:r>
              <a:endPara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560925" y="5583471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b="0" i="0" sz="18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560925" y="5996271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6268300" y="51706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alimentar</a:t>
              </a:r>
              <a:endPara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6268300" y="55834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hambre</a:t>
              </a:r>
              <a:endParaRPr b="0" i="0" sz="18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268300" y="59962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ánimo</a:t>
              </a:r>
              <a:endParaRPr b="0" i="0" sz="18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560925" y="32337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⏳</a:t>
              </a:r>
              <a:endPara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560925" y="40593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accent5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⬆ hambre</a:t>
              </a:r>
              <a:endParaRPr b="0" i="0" sz="18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560925" y="3646584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ánimo</a:t>
              </a:r>
              <a:endParaRPr b="0" i="0" sz="18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3560925" y="4472171"/>
              <a:ext cx="1927200" cy="412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⬇ energía</a:t>
              </a:r>
              <a:endPara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1728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000000"/>
                </a:solidFill>
              </a:rPr>
              <a:t>Conceptos viejos, </a:t>
            </a:r>
            <a:r>
              <a:rPr lang="es">
                <a:solidFill>
                  <a:schemeClr val="accent5"/>
                </a:solidFill>
              </a:rPr>
              <a:t>terminología nueva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681614" y="1217175"/>
            <a:ext cx="2066100" cy="2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Tamagotchi</a:t>
            </a:r>
            <a:endParaRPr b="1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681604" y="1504728"/>
            <a:ext cx="2066100" cy="28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ánimo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681604" y="1792354"/>
            <a:ext cx="2066100" cy="28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hambre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681588" y="2079980"/>
            <a:ext cx="2066100" cy="28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681588" y="2362955"/>
            <a:ext cx="2066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__init__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681588" y="2650542"/>
            <a:ext cx="2066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pasar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681588" y="2935842"/>
            <a:ext cx="2066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dormir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681588" y="3222511"/>
            <a:ext cx="2066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jugar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681588" y="3508729"/>
            <a:ext cx="2066100" cy="28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alimentar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698" y="2854725"/>
            <a:ext cx="2241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dk2"/>
                </a:solidFill>
              </a:rPr>
              <a:t>métodos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552000" y="1711238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dk2"/>
                </a:solidFill>
              </a:rPr>
              <a:t>atributos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875700" y="1711238"/>
            <a:ext cx="2001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accent5"/>
                </a:solidFill>
              </a:rPr>
              <a:t>estado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875700" y="2854238"/>
            <a:ext cx="3783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3600">
                <a:solidFill>
                  <a:schemeClr val="accent5"/>
                </a:solidFill>
              </a:rPr>
              <a:t>comportamiento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11075" y="134150"/>
            <a:ext cx="8520600" cy="4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Tamagotchi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nombre=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hambre=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animo=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energia=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hambre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animo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energia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.nombre=nombre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.hambre=hambre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.animo=animo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.energia=energia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jugar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.animo+=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.energia-=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alimentar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.animo+=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.hambre-=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385650"/>
            <a:ext cx="8832300" cy="4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dormir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.hambre+=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.energia+=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.animo-=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.hambre+=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.energia-=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0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"Nombre:%s</a:t>
            </a:r>
            <a:r>
              <a:rPr lang="es" sz="10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Estado: Hambre:%d</a:t>
            </a:r>
            <a:r>
              <a:rPr lang="es" sz="10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Animo:%d</a:t>
            </a:r>
            <a:r>
              <a:rPr lang="es" sz="100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Energia:%d "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%(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.nombre,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.hambre,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.animo, </a:t>
            </a:r>
            <a:r>
              <a:rPr lang="e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.energia)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Programa Principal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t=Tamagotchi(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"Tamagotchito"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t.dormir()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t.jugar()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t.alimentar()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t.pasar()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(t)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227600" y="3667950"/>
            <a:ext cx="6375900" cy="71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En pantalla se veria: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Nombre:Tamagotchito     Estado: Hambre:11      Animo:11        Energia:9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