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68BDC-F4BD-47CF-9C62-791EF917D6A7}" v="40" dt="2023-09-23T15:16:12.762"/>
    <p1510:client id="{9D6CB530-4960-4333-B9FE-D5B949155C05}" v="358" dt="2023-09-23T15:11:46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9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8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0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5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9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7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ata%20science/general/Clustering-with-Scikit-with-GIFs/" TargetMode="External"/><Relationship Id="rId2" Type="http://schemas.openxmlformats.org/officeDocument/2006/relationships/hyperlink" Target="https://www.naftaliharris.com/blog/visualizing-k-means-cluster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iltin.com/data-science/elbow-metho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fr-FR" sz="5200">
                <a:solidFill>
                  <a:schemeClr val="tx2"/>
                </a:solidFill>
                <a:ea typeface="Calibri Light"/>
                <a:cs typeface="Calibri Light"/>
              </a:rPr>
              <a:t>Clustering</a:t>
            </a:r>
            <a:endParaRPr lang="fr-FR" sz="5200">
              <a:solidFill>
                <a:schemeClr val="tx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fr-FR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age 8" descr="Une image contenant texte, cercle, symbole, Police&#10;&#10;Description générée automatiquement">
            <a:extLst>
              <a:ext uri="{FF2B5EF4-FFF2-40B4-BE49-F238E27FC236}">
                <a16:creationId xmlns:a16="http://schemas.microsoft.com/office/drawing/2014/main" id="{D6C7E1CF-9358-3D57-49DC-32989941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6" y="5696952"/>
            <a:ext cx="978569" cy="9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087A6F-D288-2F06-83FD-A843CF56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32" y="2677966"/>
            <a:ext cx="10675758" cy="32894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sz="2400">
                <a:solidFill>
                  <a:schemeClr val="tx2"/>
                </a:solidFill>
                <a:ea typeface="+mn-lt"/>
                <a:cs typeface="+mn-lt"/>
              </a:rPr>
              <a:t>Clustering : Trouver des groupes significatifs dans les données</a:t>
            </a:r>
          </a:p>
          <a:p>
            <a:pPr marL="0" indent="0">
              <a:buNone/>
            </a:pPr>
            <a:endParaRPr lang="fr-FR" sz="2400">
              <a:solidFill>
                <a:schemeClr val="tx2"/>
              </a:solidFill>
              <a:ea typeface="+mn-lt"/>
              <a:cs typeface="+mn-lt"/>
            </a:endParaRPr>
          </a:p>
          <a:p>
            <a:pPr marL="457200" indent="-457200"/>
            <a:r>
              <a:rPr lang="fr-FR" sz="2400">
                <a:solidFill>
                  <a:schemeClr val="tx2"/>
                </a:solidFill>
                <a:ea typeface="+mn-lt"/>
                <a:cs typeface="+mn-lt"/>
              </a:rPr>
              <a:t>Segmentation de marché : regrouper des clients similaires pour une meilleure compréhension des besoins.</a:t>
            </a:r>
            <a:endParaRPr lang="fr-FR" sz="2400">
              <a:solidFill>
                <a:schemeClr val="tx2"/>
              </a:solidFill>
              <a:ea typeface="Calibri"/>
              <a:cs typeface="Calibri"/>
            </a:endParaRPr>
          </a:p>
          <a:p>
            <a:pPr marL="457200" indent="-457200"/>
            <a:r>
              <a:rPr lang="fr-FR" sz="2400">
                <a:solidFill>
                  <a:schemeClr val="tx2"/>
                </a:solidFill>
                <a:ea typeface="+mn-lt"/>
                <a:cs typeface="+mn-lt"/>
              </a:rPr>
              <a:t>Classification de documents : organiser des articles, des courriels ou des textes en groupes thématiques.</a:t>
            </a:r>
            <a:endParaRPr lang="fr-FR" sz="2400">
              <a:solidFill>
                <a:schemeClr val="tx2"/>
              </a:solidFill>
              <a:ea typeface="Calibri"/>
              <a:cs typeface="Calibri"/>
            </a:endParaRPr>
          </a:p>
          <a:p>
            <a:pPr marL="457200" indent="-457200"/>
            <a:r>
              <a:rPr lang="fr-FR" sz="2400">
                <a:solidFill>
                  <a:schemeClr val="tx2"/>
                </a:solidFill>
                <a:ea typeface="+mn-lt"/>
                <a:cs typeface="+mn-lt"/>
              </a:rPr>
              <a:t>Détection d'anomalies : identifier des comportements ou des observations inhabituels.</a:t>
            </a:r>
          </a:p>
          <a:p>
            <a:pPr marL="0" indent="0">
              <a:buNone/>
            </a:pPr>
            <a:r>
              <a:rPr lang="fr-FR" sz="2400">
                <a:solidFill>
                  <a:schemeClr val="tx2"/>
                </a:solidFill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Kmeans-steps</a:t>
            </a:r>
            <a:r>
              <a:rPr lang="fr-FR" sz="2400">
                <a:solidFill>
                  <a:schemeClr val="tx2"/>
                </a:solidFill>
                <a:ea typeface="Calibri"/>
                <a:cs typeface="Calibri"/>
              </a:rPr>
              <a:t> – </a:t>
            </a:r>
            <a:r>
              <a:rPr lang="fr-FR" sz="2400">
                <a:solidFill>
                  <a:schemeClr val="tx2"/>
                </a:solidFill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Hierarchy</a:t>
            </a:r>
            <a:r>
              <a:rPr lang="fr-FR" sz="2400">
                <a:solidFill>
                  <a:schemeClr val="tx2"/>
                </a:solidFill>
                <a:ea typeface="Calibri"/>
                <a:cs typeface="Calibri"/>
              </a:rPr>
              <a:t> – </a:t>
            </a:r>
            <a:r>
              <a:rPr lang="fr-FR" sz="2400">
                <a:solidFill>
                  <a:schemeClr val="tx2"/>
                </a:solidFill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Elbow methode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526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Une image contenant diagramme, texte, ligne, capture d’écran&#10;&#10;Description générée automatiquement">
            <a:extLst>
              <a:ext uri="{FF2B5EF4-FFF2-40B4-BE49-F238E27FC236}">
                <a16:creationId xmlns:a16="http://schemas.microsoft.com/office/drawing/2014/main" id="{105A8A5A-53D5-2EBC-0DF0-058D9B22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ercle, dessin, croquis, motif&#10;&#10;Description générée automatiquement">
            <a:extLst>
              <a:ext uri="{FF2B5EF4-FFF2-40B4-BE49-F238E27FC236}">
                <a16:creationId xmlns:a16="http://schemas.microsoft.com/office/drawing/2014/main" id="{C1015B6A-2B0D-5470-2A43-6964B213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6" y="299748"/>
            <a:ext cx="3352800" cy="2898447"/>
          </a:xfrm>
          <a:prstGeom prst="rect">
            <a:avLst/>
          </a:prstGeom>
        </p:spPr>
      </p:pic>
      <p:pic>
        <p:nvPicPr>
          <p:cNvPr id="5" name="Image 4" descr="Une image contenant capture d’écran, Caractère coloré, texte, Graphique&#10;&#10;Description générée automatiquement">
            <a:extLst>
              <a:ext uri="{FF2B5EF4-FFF2-40B4-BE49-F238E27FC236}">
                <a16:creationId xmlns:a16="http://schemas.microsoft.com/office/drawing/2014/main" id="{68B04C93-1293-6CEC-AEC7-42202E587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343" y="299749"/>
            <a:ext cx="3360057" cy="2898447"/>
          </a:xfrm>
          <a:prstGeom prst="rect">
            <a:avLst/>
          </a:prstGeom>
        </p:spPr>
      </p:pic>
      <p:pic>
        <p:nvPicPr>
          <p:cNvPr id="6" name="Image 5" descr="Une image contenant Caractère coloré, Graphique&#10;&#10;Description générée automatiquement">
            <a:extLst>
              <a:ext uri="{FF2B5EF4-FFF2-40B4-BE49-F238E27FC236}">
                <a16:creationId xmlns:a16="http://schemas.microsoft.com/office/drawing/2014/main" id="{657DBD34-C140-B4AE-FFBB-BB4B8A31F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457" y="299748"/>
            <a:ext cx="3367314" cy="2898447"/>
          </a:xfrm>
          <a:prstGeom prst="rect">
            <a:avLst/>
          </a:prstGeom>
        </p:spPr>
      </p:pic>
      <p:pic>
        <p:nvPicPr>
          <p:cNvPr id="7" name="Image 6" descr="Une image contenant Graphique, Caractère coloré, graphisme, art&#10;&#10;Description générée automatiquement">
            <a:extLst>
              <a:ext uri="{FF2B5EF4-FFF2-40B4-BE49-F238E27FC236}">
                <a16:creationId xmlns:a16="http://schemas.microsoft.com/office/drawing/2014/main" id="{5A5909EE-5CFC-81D9-FE31-073D997B2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86" y="3659805"/>
            <a:ext cx="3352800" cy="2898447"/>
          </a:xfrm>
          <a:prstGeom prst="rect">
            <a:avLst/>
          </a:prstGeom>
        </p:spPr>
      </p:pic>
      <p:pic>
        <p:nvPicPr>
          <p:cNvPr id="8" name="Image 7" descr="Une image contenant Caractère coloré, Graphique, dessin, Dessin d’enfant&#10;&#10;Description générée automatiquement">
            <a:extLst>
              <a:ext uri="{FF2B5EF4-FFF2-40B4-BE49-F238E27FC236}">
                <a16:creationId xmlns:a16="http://schemas.microsoft.com/office/drawing/2014/main" id="{6A8FD679-50F1-D569-A1E1-41251A57A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2343" y="3659805"/>
            <a:ext cx="3367314" cy="2898447"/>
          </a:xfrm>
          <a:prstGeom prst="rect">
            <a:avLst/>
          </a:prstGeom>
        </p:spPr>
      </p:pic>
      <p:pic>
        <p:nvPicPr>
          <p:cNvPr id="9" name="Image 8" descr="Une image contenant Caractère coloré, Graphique, graphisme&#10;&#10;Description générée automatiquement">
            <a:extLst>
              <a:ext uri="{FF2B5EF4-FFF2-40B4-BE49-F238E27FC236}">
                <a16:creationId xmlns:a16="http://schemas.microsoft.com/office/drawing/2014/main" id="{125D1EAD-7217-D131-8FBA-358FF9BF73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8457" y="3659805"/>
            <a:ext cx="3360057" cy="28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9420230-DBB0-4999-FDE9-2484EB847B7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</p:txBody>
      </p:sp>
      <p:pic>
        <p:nvPicPr>
          <p:cNvPr id="3" name="Image 2" descr="Une image contenant texte, ligne, diagramme, capture d’écran&#10;&#10;Description générée automatiquement">
            <a:extLst>
              <a:ext uri="{FF2B5EF4-FFF2-40B4-BE49-F238E27FC236}">
                <a16:creationId xmlns:a16="http://schemas.microsoft.com/office/drawing/2014/main" id="{8C31C77A-AEA3-4A69-E4EA-C8A52C15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2" y="3427001"/>
            <a:ext cx="5138057" cy="2747198"/>
          </a:xfrm>
          <a:prstGeom prst="rect">
            <a:avLst/>
          </a:prstGeom>
        </p:spPr>
      </p:pic>
      <p:pic>
        <p:nvPicPr>
          <p:cNvPr id="4" name="Image 3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C628CB6B-8297-3D62-6064-0EE6AD646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86" y="3427001"/>
            <a:ext cx="5138057" cy="27471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63D3266-7AE0-8084-8258-8C24B0E36768}"/>
              </a:ext>
            </a:extLst>
          </p:cNvPr>
          <p:cNvSpPr txBox="1"/>
          <p:nvPr/>
        </p:nvSpPr>
        <p:spPr>
          <a:xfrm>
            <a:off x="870857" y="508000"/>
            <a:ext cx="88246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>
                <a:ea typeface="Calibri"/>
                <a:cs typeface="Calibri"/>
              </a:rPr>
              <a:t>Combien de Clusters doit ont choisir ?</a:t>
            </a:r>
          </a:p>
        </p:txBody>
      </p:sp>
      <p:pic>
        <p:nvPicPr>
          <p:cNvPr id="7" name="Image 6" descr="Une image contenant cercle, dessin, croquis, motif&#10;&#10;Description générée automatiquement">
            <a:extLst>
              <a:ext uri="{FF2B5EF4-FFF2-40B4-BE49-F238E27FC236}">
                <a16:creationId xmlns:a16="http://schemas.microsoft.com/office/drawing/2014/main" id="{06BCA046-F9A2-46F8-1393-009353C9A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43" y="974660"/>
            <a:ext cx="2743201" cy="236142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4F5F76D-D0A4-0B62-C298-69942B7C1D4C}"/>
              </a:ext>
            </a:extLst>
          </p:cNvPr>
          <p:cNvSpPr txBox="1"/>
          <p:nvPr/>
        </p:nvSpPr>
        <p:spPr>
          <a:xfrm>
            <a:off x="7576457" y="6270170"/>
            <a:ext cx="3468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Calibri"/>
                <a:cs typeface="Calibri"/>
              </a:rPr>
              <a:t>La méthode de la </a:t>
            </a:r>
            <a:r>
              <a:rPr lang="fr-FR">
                <a:ea typeface="+mn-lt"/>
                <a:cs typeface="+mn-lt"/>
              </a:rPr>
              <a:t>Silhouette</a:t>
            </a:r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263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9420230-DBB0-4999-FDE9-2484EB847B7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</p:txBody>
      </p:sp>
      <p:pic>
        <p:nvPicPr>
          <p:cNvPr id="6" name="Image 5" descr="Une image contenant texte, cercle, symbole, Police&#10;&#10;Description générée automatiquement">
            <a:extLst>
              <a:ext uri="{FF2B5EF4-FFF2-40B4-BE49-F238E27FC236}">
                <a16:creationId xmlns:a16="http://schemas.microsoft.com/office/drawing/2014/main" id="{785CFB16-68C3-9C3C-88C6-B308D36D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16" y="1375611"/>
            <a:ext cx="4006515" cy="400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7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6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Office Theme</vt:lpstr>
      <vt:lpstr>Clustering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3</cp:revision>
  <dcterms:created xsi:type="dcterms:W3CDTF">2023-09-23T13:48:00Z</dcterms:created>
  <dcterms:modified xsi:type="dcterms:W3CDTF">2023-09-23T15:27:05Z</dcterms:modified>
</cp:coreProperties>
</file>