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and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1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Connection details</a:t>
            </a: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3548742" y="1907178"/>
            <a:ext cx="5094515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OSDU Instance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 dirty="0">
                <a:solidFill>
                  <a:schemeClr val="tx1"/>
                </a:solidFill>
              </a:rPr>
              <a:t>Data Partition: 	contoso-opendes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IDP details</a:t>
            </a:r>
          </a:p>
          <a:p>
            <a:r>
              <a:rPr lang="en-GB" dirty="0">
                <a:solidFill>
                  <a:schemeClr val="tx1"/>
                </a:solidFill>
              </a:rPr>
              <a:t>Tenant ID: 	 </a:t>
            </a:r>
          </a:p>
          <a:p>
            <a:r>
              <a:rPr lang="en-GB" dirty="0">
                <a:solidFill>
                  <a:schemeClr val="tx1"/>
                </a:solidFill>
              </a:rPr>
              <a:t>Client ID: 		</a:t>
            </a:r>
          </a:p>
          <a:p>
            <a:r>
              <a:rPr lang="en-GB" dirty="0">
                <a:solidFill>
                  <a:schemeClr val="tx1"/>
                </a:solidFill>
              </a:rPr>
              <a:t>Client secret: 	</a:t>
            </a:r>
          </a:p>
          <a:p>
            <a:r>
              <a:rPr lang="en-GB" dirty="0">
                <a:solidFill>
                  <a:schemeClr val="tx1"/>
                </a:solidFill>
              </a:rPr>
              <a:t>Scope: 		</a:t>
            </a:r>
          </a:p>
        </p:txBody>
      </p:sp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Authentication and authorization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7</cp:revision>
  <dcterms:created xsi:type="dcterms:W3CDTF">2023-05-29T11:43:09Z</dcterms:created>
  <dcterms:modified xsi:type="dcterms:W3CDTF">2023-05-29T13:05:31Z</dcterms:modified>
</cp:coreProperties>
</file>