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-GB" sz="480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br>
              <a:rPr lang="en-GB" sz="48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4800">
                <a:latin typeface="Segoe UI" panose="020B0502040204020203" pitchFamily="34" charset="0"/>
                <a:cs typeface="Segoe UI" panose="020B0502040204020203" pitchFamily="34" charset="0"/>
              </a:rPr>
              <a:t>Wellbore </a:t>
            </a:r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DDMS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Module 5</a:t>
            </a: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0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Working with the  Wellbore DDMS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10</cp:revision>
  <dcterms:created xsi:type="dcterms:W3CDTF">2023-05-29T11:43:09Z</dcterms:created>
  <dcterms:modified xsi:type="dcterms:W3CDTF">2023-05-29T13:05:02Z</dcterms:modified>
</cp:coreProperties>
</file>