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A53C-9F10-FCF2-994F-58DA23C52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9BC06-48FF-0310-6801-272CDF025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DC1B1-19FE-B176-49CD-822C03CA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8618-729B-42BD-C306-117C1A60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40AD8-CA91-A5B7-BBE8-DB4C1B37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46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858C-7C5D-56D4-5B0E-5ABD15E1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2E418-24C8-0EB3-E959-8CB41E505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82839-7CCB-F112-5F70-2CC93DD5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29185-0938-2E10-2C1F-5D5C8809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4549F-7D70-6E45-DAF4-67299D07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54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B080E-AF3D-5536-011E-7A72C4444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B8881-4AA5-C4D2-E214-DA70FC676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5CC7C-F32B-01F4-BD9B-1A875B96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B0804-2983-31B6-BA0B-ECEE6A13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7EC1-967B-9877-B97D-7E335529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76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E22C-F6C0-0832-933D-ED8AE7EF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FD43-68BF-C083-D2DE-163EBA021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C631-AF06-D115-E5EB-E8EA06E0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DC0F-6CBD-59BB-D085-B3970F2B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5A05-AFAD-0F01-CD03-56633622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4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D719-518D-F3B6-F474-18F0D19E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84F80-46F1-2BFA-0248-DE48DAF3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451E-0D9E-6171-0486-9953C0D9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0671E-398E-064B-92FD-0D1B70B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C03FC-0021-9C61-8E1D-54CF3F9E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42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99C6-F9C8-DF12-8449-3ACBE2AA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15FF-5269-D83D-1091-B288A95C6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DB57F-019D-125A-59E6-9DAA79681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2F9B9-4C4C-6C42-7262-9710371A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6E0D6-C424-FC7A-88F1-DAE7EC68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DC0AF-2793-67B3-9130-4B6E1F62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55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921D-3C4F-31EC-C451-3FAE7E26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1B71A-5BB2-9472-5715-170A101BA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C21E5-11FE-48D8-E86F-62691B429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E45D7-72CF-765B-9140-79615231D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895BE-9937-3150-08E8-89B0B3BE3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16A9A-B7F1-D8EC-9AB7-FECACD67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AE2A8-2D74-70EB-422F-05FA53D8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A409F-6FD6-6E9C-C4C2-DAB118E0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00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3397-D8A2-0318-D672-65A8F505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11533-FC46-CA5D-C58E-87AA41D1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CC43B-4EB5-782F-5F55-295C6720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66CD1-752F-3A87-0C85-732B0D7E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77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77CD9-6D85-7EEB-71E6-68D6B13B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32F7C-4216-3278-D444-8D2D8899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3CAF2-F1F1-B630-BDCE-598BB0C3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13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C10D-216A-E21E-C8D5-2CB705D8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5166-A816-01FB-964B-C3AB8D7D0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D4BD9-F61D-7441-2B19-C86B739B6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A4861-7C42-7B61-CE6A-CCF45616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714F5-D412-8B62-8F43-20075796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0375A-C159-4415-60CC-DC9BF220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0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AB79-D463-8405-6A96-14A113E1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26DB6-FEDE-E38F-4F02-952C19E19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1AE56-85D3-ABED-2478-AB437945F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672C1-1CE7-791B-5CA4-F0B9A2EF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3E5EE-F2A3-8242-2B21-38BA0D90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63AB2-A5F4-0119-CD7F-D3CED604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9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02A42-A6A7-7E92-1CBE-85AC9571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6051E-2B54-3EC8-2B98-4B74836CA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F13A-C0F2-1E86-F7A8-8F7248398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A7F6-EC70-496D-FA23-14A570AE0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F603-62E8-F152-FD1C-CDC004EE7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21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EEA8-C176-D114-5E0C-82D393669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Authentication and authorization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CDC93-CED9-3B14-E241-9462351D1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Lab Module 1</a:t>
            </a:r>
          </a:p>
        </p:txBody>
      </p:sp>
      <p:pic>
        <p:nvPicPr>
          <p:cNvPr id="1028" name="Picture 4" descr="The Open Group OSDU™ Forum">
            <a:extLst>
              <a:ext uri="{FF2B5EF4-FFF2-40B4-BE49-F238E27FC236}">
                <a16:creationId xmlns:a16="http://schemas.microsoft.com/office/drawing/2014/main" id="{4B05C3AF-1829-4D97-DCA9-05F681C78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86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75D2-B3F1-A1A0-6B08-121E85D7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989"/>
            <a:ext cx="10515600" cy="507097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Connection details</a:t>
            </a:r>
          </a:p>
        </p:txBody>
      </p:sp>
      <p:pic>
        <p:nvPicPr>
          <p:cNvPr id="4" name="Picture 4" descr="The Open Group OSDU™ Forum">
            <a:extLst>
              <a:ext uri="{FF2B5EF4-FFF2-40B4-BE49-F238E27FC236}">
                <a16:creationId xmlns:a16="http://schemas.microsoft.com/office/drawing/2014/main" id="{7E34E87F-91FE-66C4-FD9C-EFEA16C5DC6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BD94480-3B87-CD74-ED5A-49FCCC9B5E45}"/>
              </a:ext>
            </a:extLst>
          </p:cNvPr>
          <p:cNvSpPr/>
          <p:nvPr/>
        </p:nvSpPr>
        <p:spPr>
          <a:xfrm>
            <a:off x="3548742" y="1907178"/>
            <a:ext cx="5094515" cy="2619468"/>
          </a:xfrm>
          <a:prstGeom prst="roundRect">
            <a:avLst>
              <a:gd name="adj" fmla="val 215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OSDU Instance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Instance:		contoso.energy.azure.com</a:t>
            </a:r>
          </a:p>
          <a:p>
            <a:r>
              <a:rPr lang="en-GB" dirty="0">
                <a:solidFill>
                  <a:schemeClr val="tx1"/>
                </a:solidFill>
              </a:rPr>
              <a:t>Data Partition: 	contoso-opendes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tx1"/>
                </a:solidFill>
              </a:rPr>
              <a:t>IDP details</a:t>
            </a:r>
          </a:p>
          <a:p>
            <a:r>
              <a:rPr lang="en-GB" dirty="0">
                <a:solidFill>
                  <a:schemeClr val="tx1"/>
                </a:solidFill>
              </a:rPr>
              <a:t>Tenant ID: 	 </a:t>
            </a:r>
          </a:p>
          <a:p>
            <a:r>
              <a:rPr lang="en-GB" dirty="0">
                <a:solidFill>
                  <a:schemeClr val="tx1"/>
                </a:solidFill>
              </a:rPr>
              <a:t>Client ID: 		</a:t>
            </a:r>
          </a:p>
          <a:p>
            <a:r>
              <a:rPr lang="en-GB" dirty="0">
                <a:solidFill>
                  <a:schemeClr val="tx1"/>
                </a:solidFill>
              </a:rPr>
              <a:t>Client secret: 	</a:t>
            </a:r>
          </a:p>
          <a:p>
            <a:r>
              <a:rPr lang="en-GB" dirty="0">
                <a:solidFill>
                  <a:schemeClr val="tx1"/>
                </a:solidFill>
              </a:rPr>
              <a:t>Scope: 		</a:t>
            </a:r>
          </a:p>
        </p:txBody>
      </p:sp>
    </p:spTree>
    <p:extLst>
      <p:ext uri="{BB962C8B-B14F-4D97-AF65-F5344CB8AC3E}">
        <p14:creationId xmlns:p14="http://schemas.microsoft.com/office/powerpoint/2010/main" val="20860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Authentication and authorization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the OSDU platform</dc:title>
  <dc:creator>Eirik Haughom</dc:creator>
  <cp:lastModifiedBy>Eirik Haughom</cp:lastModifiedBy>
  <cp:revision>5</cp:revision>
  <dcterms:created xsi:type="dcterms:W3CDTF">2023-05-29T11:43:09Z</dcterms:created>
  <dcterms:modified xsi:type="dcterms:W3CDTF">2023-05-29T12:13:52Z</dcterms:modified>
</cp:coreProperties>
</file>