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FA53C-9F10-FCF2-994F-58DA23C529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69BC06-48FF-0310-6801-272CDF025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DC1B1-19FE-B176-49CD-822C03CA1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E8618-729B-42BD-C306-117C1A603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40AD8-CA91-A5B7-BBE8-DB4C1B373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46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1858C-7C5D-56D4-5B0E-5ABD15E13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E2E418-24C8-0EB3-E959-8CB41E505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82839-7CCB-F112-5F70-2CC93DD58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29185-0938-2E10-2C1F-5D5C8809F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4549F-7D70-6E45-DAF4-67299D07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54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BB080E-AF3D-5536-011E-7A72C4444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7B8881-4AA5-C4D2-E214-DA70FC676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5CC7C-F32B-01F4-BD9B-1A875B968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B0804-2983-31B6-BA0B-ECEE6A13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7EC1-967B-9877-B97D-7E335529E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766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7E22C-F6C0-0832-933D-ED8AE7EF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CFD43-68BF-C083-D2DE-163EBA021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0C631-AF06-D115-E5EB-E8EA06E02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FDC0F-6CBD-59BB-D085-B3970F2B3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95A05-AFAD-0F01-CD03-566336225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495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5D719-518D-F3B6-F474-18F0D19EA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84F80-46F1-2BFA-0248-DE48DAF3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4451E-0D9E-6171-0486-9953C0D98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0671E-398E-064B-92FD-0D1B70B71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C03FC-0021-9C61-8E1D-54CF3F9E3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423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899C6-F9C8-DF12-8449-3ACBE2AAB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B15FF-5269-D83D-1091-B288A95C6C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DB57F-019D-125A-59E6-9DAA79681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2F9B9-4C4C-6C42-7262-9710371A5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6E0D6-C424-FC7A-88F1-DAE7EC685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DC0AF-2793-67B3-9130-4B6E1F62B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550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2921D-3C4F-31EC-C451-3FAE7E26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1B71A-5BB2-9472-5715-170A101BA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0C21E5-11FE-48D8-E86F-62691B429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E45D7-72CF-765B-9140-79615231D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D895BE-9937-3150-08E8-89B0B3BE3A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C16A9A-B7F1-D8EC-9AB7-FECACD67A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0AE2A8-2D74-70EB-422F-05FA53D8B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0A409F-6FD6-6E9C-C4C2-DAB118E0F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002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23397-D8A2-0318-D672-65A8F505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911533-FC46-CA5D-C58E-87AA41D1A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2CC43B-4EB5-782F-5F55-295C67202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F66CD1-752F-3A87-0C85-732B0D7ED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779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D77CD9-6D85-7EEB-71E6-68D6B13BF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232F7C-4216-3278-D444-8D2D88998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83CAF2-F1F1-B630-BDCE-598BB0C3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133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1C10D-216A-E21E-C8D5-2CB705D84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B5166-A816-01FB-964B-C3AB8D7D0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D4BD9-F61D-7441-2B19-C86B739B6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A4861-7C42-7B61-CE6A-CCF456162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714F5-D412-8B62-8F43-20075796D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B0375A-C159-4415-60CC-DC9BF2209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008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DAB79-D463-8405-6A96-14A113E14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D26DB6-FEDE-E38F-4F02-952C19E195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E1AE56-85D3-ABED-2478-AB437945F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672C1-1CE7-791B-5CA4-F0B9A2EF4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3E5EE-F2A3-8242-2B21-38BA0D90B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263AB2-A5F4-0119-CD7F-D3CED6041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193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D02A42-A6A7-7E92-1CBE-85AC95716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6051E-2B54-3EC8-2B98-4B74836CA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8F13A-C0F2-1E86-F7A8-8F72483980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2A7F6-EC70-496D-FA23-14A570AE0A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7F603-62E8-F152-FD1C-CDC004EE7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217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1EEA8-C176-D114-5E0C-82D393669F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800" dirty="0">
                <a:latin typeface="Segoe UI" panose="020B0502040204020203" pitchFamily="34" charset="0"/>
                <a:cs typeface="Segoe UI" panose="020B0502040204020203" pitchFamily="34" charset="0"/>
              </a:rPr>
              <a:t>Ingesting and reading data through Core APIs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3CDC93-CED9-3B14-E241-9462351D1C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Lab Module 3</a:t>
            </a:r>
          </a:p>
        </p:txBody>
      </p:sp>
      <p:pic>
        <p:nvPicPr>
          <p:cNvPr id="1028" name="Picture 4" descr="The Open Group OSDU™ Forum">
            <a:extLst>
              <a:ext uri="{FF2B5EF4-FFF2-40B4-BE49-F238E27FC236}">
                <a16:creationId xmlns:a16="http://schemas.microsoft.com/office/drawing/2014/main" id="{4B05C3AF-1829-4D97-DCA9-05F681C78F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159616"/>
            <a:ext cx="1736436" cy="68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863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675D2-B3F1-A1A0-6B08-121E85D79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5989"/>
            <a:ext cx="10515600" cy="5070974"/>
          </a:xfrm>
        </p:spPr>
        <p:txBody>
          <a:bodyPr/>
          <a:lstStyle/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4" descr="The Open Group OSDU™ Forum">
            <a:extLst>
              <a:ext uri="{FF2B5EF4-FFF2-40B4-BE49-F238E27FC236}">
                <a16:creationId xmlns:a16="http://schemas.microsoft.com/office/drawing/2014/main" id="{7E34E87F-91FE-66C4-FD9C-EFEA16C5DC62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159616"/>
            <a:ext cx="1736436" cy="68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02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 Theme</vt:lpstr>
      <vt:lpstr>Ingesting and reading data through Core APIs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Configuring the OSDU platform</dc:title>
  <dc:creator>Eirik Haughom</dc:creator>
  <cp:lastModifiedBy>Eirik Haughom</cp:lastModifiedBy>
  <cp:revision>6</cp:revision>
  <dcterms:created xsi:type="dcterms:W3CDTF">2023-05-29T11:43:09Z</dcterms:created>
  <dcterms:modified xsi:type="dcterms:W3CDTF">2023-05-29T11:52:29Z</dcterms:modified>
</cp:coreProperties>
</file>