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Working with the </a:t>
            </a:r>
            <a:b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Reservoir DDMS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Module 8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Working with the  Reservoir DDMS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11</cp:revision>
  <dcterms:created xsi:type="dcterms:W3CDTF">2023-05-29T11:43:09Z</dcterms:created>
  <dcterms:modified xsi:type="dcterms:W3CDTF">2023-05-29T11:56:22Z</dcterms:modified>
</cp:coreProperties>
</file>