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and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1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 and </a:t>
            </a:r>
            <a:r>
              <a:rPr lang="en-GB" sz="1600">
                <a:latin typeface="Segoe UI" panose="020B0502040204020203" pitchFamily="34" charset="0"/>
                <a:cs typeface="Segoe UI" panose="020B0502040204020203" pitchFamily="34" charset="0"/>
              </a:rPr>
              <a:t>inspect your own </a:t>
            </a:r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2.0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Configure and successfully authenticate to Postman and </a:t>
            </a:r>
            <a:b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OSDU CLI.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Ensure successful connection to OSDU instance by</a:t>
            </a:r>
            <a:b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listing your group membership through Postman and CLI.</a:t>
            </a: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Authentication and authorization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11</cp:revision>
  <dcterms:created xsi:type="dcterms:W3CDTF">2023-05-29T11:43:09Z</dcterms:created>
  <dcterms:modified xsi:type="dcterms:W3CDTF">2023-05-29T17:22:53Z</dcterms:modified>
</cp:coreProperties>
</file>