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Constructing Searches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Module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D94480-3B87-CD74-ED5A-49FCCC9B5E45}"/>
              </a:ext>
            </a:extLst>
          </p:cNvPr>
          <p:cNvSpPr/>
          <p:nvPr/>
        </p:nvSpPr>
        <p:spPr>
          <a:xfrm>
            <a:off x="7189632" y="159616"/>
            <a:ext cx="4799168" cy="2619468"/>
          </a:xfrm>
          <a:prstGeom prst="roundRect">
            <a:avLst>
              <a:gd name="adj" fmla="val 215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b="1">
                <a:solidFill>
                  <a:schemeClr val="tx1"/>
                </a:solidFill>
              </a:rPr>
              <a:t>OSDU Instance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Instance:		contoso.energy.azure.com</a:t>
            </a:r>
          </a:p>
          <a:p>
            <a:r>
              <a:rPr lang="en-GB">
                <a:solidFill>
                  <a:schemeClr val="tx1"/>
                </a:solidFill>
              </a:rPr>
              <a:t>Data Partition: 	contoso-opendes</a:t>
            </a:r>
          </a:p>
          <a:p>
            <a:endParaRPr lang="en-GB">
              <a:solidFill>
                <a:schemeClr val="tx1"/>
              </a:solidFill>
            </a:endParaRPr>
          </a:p>
          <a:p>
            <a:r>
              <a:rPr lang="en-GB" b="1">
                <a:solidFill>
                  <a:schemeClr val="tx1"/>
                </a:solidFill>
              </a:rPr>
              <a:t>IDP details</a:t>
            </a:r>
          </a:p>
          <a:p>
            <a:r>
              <a:rPr lang="en-GB">
                <a:solidFill>
                  <a:schemeClr val="tx1"/>
                </a:solidFill>
              </a:rPr>
              <a:t>Tenant ID: 	 </a:t>
            </a:r>
          </a:p>
          <a:p>
            <a:r>
              <a:rPr lang="en-GB">
                <a:solidFill>
                  <a:schemeClr val="tx1"/>
                </a:solidFill>
              </a:rPr>
              <a:t>Client ID: 		</a:t>
            </a:r>
          </a:p>
          <a:p>
            <a:r>
              <a:rPr lang="en-GB">
                <a:solidFill>
                  <a:schemeClr val="tx1"/>
                </a:solidFill>
              </a:rPr>
              <a:t>Client secret: 	</a:t>
            </a:r>
          </a:p>
          <a:p>
            <a:r>
              <a:rPr lang="en-GB">
                <a:solidFill>
                  <a:schemeClr val="tx1"/>
                </a:solidFill>
              </a:rPr>
              <a:t>Scope: 		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1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Constructing Searches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10</cp:revision>
  <dcterms:created xsi:type="dcterms:W3CDTF">2023-05-29T11:43:09Z</dcterms:created>
  <dcterms:modified xsi:type="dcterms:W3CDTF">2023-05-29T17:27:35Z</dcterms:modified>
</cp:coreProperties>
</file>