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" r:id="rId2"/>
    <p:sldId id="285" r:id="rId3"/>
    <p:sldId id="287" r:id="rId4"/>
    <p:sldId id="288" r:id="rId5"/>
    <p:sldId id="290" r:id="rId6"/>
    <p:sldId id="291" r:id="rId7"/>
    <p:sldId id="289" r:id="rId8"/>
    <p:sldId id="28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1">
          <p15:clr>
            <a:srgbClr val="A4A3A4"/>
          </p15:clr>
        </p15:guide>
        <p15:guide id="2" orient="horz" pos="1602">
          <p15:clr>
            <a:srgbClr val="A4A3A4"/>
          </p15:clr>
        </p15:guide>
        <p15:guide id="3" orient="horz" pos="645">
          <p15:clr>
            <a:srgbClr val="A4A3A4"/>
          </p15:clr>
        </p15:guide>
        <p15:guide id="4" pos="2879">
          <p15:clr>
            <a:srgbClr val="A4A3A4"/>
          </p15:clr>
        </p15:guide>
        <p15:guide id="5" pos="301">
          <p15:clr>
            <a:srgbClr val="A4A3A4"/>
          </p15:clr>
        </p15:guide>
        <p15:guide id="6" pos="5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F0"/>
    <a:srgbClr val="000000"/>
    <a:srgbClr val="FFFFF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6504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10" y="106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r>
              <a:rPr lang="en-US" dirty="0" smtClean="0"/>
              <a:t> JS-Platform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Eirik</a:t>
            </a:r>
            <a:r>
              <a:rPr lang="en-US" dirty="0" smtClean="0"/>
              <a:t> </a:t>
            </a:r>
            <a:r>
              <a:rPr lang="en-US" dirty="0" err="1" smtClean="0"/>
              <a:t>Vigeland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Kristian Johannessen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1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44525" cy="261610"/>
          </a:xfrm>
        </p:spPr>
        <p:txBody>
          <a:bodyPr/>
          <a:lstStyle/>
          <a:p>
            <a:r>
              <a:rPr lang="en-US" dirty="0" smtClean="0"/>
              <a:t>What is meteor?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</a:p>
        </p:txBody>
      </p:sp>
    </p:spTree>
    <p:extLst>
      <p:ext uri="{BB962C8B-B14F-4D97-AF65-F5344CB8AC3E}">
        <p14:creationId xmlns:p14="http://schemas.microsoft.com/office/powerpoint/2010/main" val="1070757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52540" cy="26161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  <a:p>
            <a:r>
              <a:rPr lang="en-US" dirty="0" smtClean="0"/>
              <a:t>Structure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Hard to find a best practice</a:t>
            </a:r>
          </a:p>
          <a:p>
            <a:r>
              <a:rPr lang="en-US" dirty="0"/>
              <a:t>	</a:t>
            </a:r>
            <a:r>
              <a:rPr lang="en-US" dirty="0" smtClean="0"/>
              <a:t>Packages might be the way to go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240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1496564" cy="261610"/>
          </a:xfrm>
        </p:spPr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Blaze/Spacebars</a:t>
            </a:r>
          </a:p>
          <a:p>
            <a:r>
              <a:rPr lang="en-US" dirty="0"/>
              <a:t>	</a:t>
            </a:r>
            <a:r>
              <a:rPr lang="en-US" dirty="0" smtClean="0"/>
              <a:t>Almost Handlebars</a:t>
            </a:r>
            <a:endParaRPr lang="en-US" dirty="0" smtClean="0"/>
          </a:p>
          <a:p>
            <a:r>
              <a:rPr lang="en-US" dirty="0"/>
              <a:t>Template object</a:t>
            </a:r>
          </a:p>
          <a:p>
            <a:r>
              <a:rPr lang="en-US" dirty="0"/>
              <a:t>	events</a:t>
            </a:r>
          </a:p>
          <a:p>
            <a:r>
              <a:rPr lang="en-US" dirty="0"/>
              <a:t>	helpers</a:t>
            </a:r>
          </a:p>
          <a:p>
            <a:r>
              <a:rPr lang="en-US" dirty="0"/>
              <a:t>	global helpers</a:t>
            </a:r>
          </a:p>
          <a:p>
            <a:endParaRPr lang="en-US" dirty="0" smtClean="0"/>
          </a:p>
          <a:p>
            <a:r>
              <a:rPr lang="en-US" dirty="0" smtClean="0"/>
              <a:t>Router</a:t>
            </a:r>
          </a:p>
          <a:p>
            <a:r>
              <a:rPr lang="en-US" dirty="0"/>
              <a:t>	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wait on</a:t>
            </a:r>
          </a:p>
          <a:p>
            <a:r>
              <a:rPr lang="en-US" dirty="0"/>
              <a:t>	</a:t>
            </a:r>
            <a:r>
              <a:rPr lang="en-US" dirty="0" smtClean="0"/>
              <a:t>data</a:t>
            </a:r>
          </a:p>
          <a:p>
            <a:r>
              <a:rPr lang="en-US" dirty="0"/>
              <a:t>	</a:t>
            </a:r>
            <a:r>
              <a:rPr lang="en-US" dirty="0" smtClean="0"/>
              <a:t>named route and template helpers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3747501" cy="261610"/>
          </a:xfrm>
        </p:spPr>
        <p:txBody>
          <a:bodyPr/>
          <a:lstStyle/>
          <a:p>
            <a:r>
              <a:rPr lang="en-US" dirty="0" smtClean="0"/>
              <a:t>Data handling and security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Collections</a:t>
            </a:r>
          </a:p>
          <a:p>
            <a:r>
              <a:rPr lang="en-US" dirty="0"/>
              <a:t>	</a:t>
            </a:r>
            <a:r>
              <a:rPr lang="en-US" dirty="0" smtClean="0"/>
              <a:t>Mongo syntax relevant for workshop</a:t>
            </a:r>
            <a:endParaRPr lang="en-US" dirty="0" smtClean="0"/>
          </a:p>
          <a:p>
            <a:r>
              <a:rPr lang="en-US" dirty="0" smtClean="0"/>
              <a:t>Methods</a:t>
            </a:r>
          </a:p>
          <a:p>
            <a:r>
              <a:rPr lang="en-US" dirty="0"/>
              <a:t>	</a:t>
            </a:r>
            <a:r>
              <a:rPr lang="en-US" dirty="0" smtClean="0"/>
              <a:t>packages </a:t>
            </a:r>
            <a:r>
              <a:rPr lang="en-US" dirty="0" err="1" smtClean="0"/>
              <a:t>autopublish</a:t>
            </a:r>
            <a:r>
              <a:rPr lang="en-US" dirty="0" smtClean="0"/>
              <a:t> and insecure (removed)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Security</a:t>
            </a:r>
          </a:p>
          <a:p>
            <a:r>
              <a:rPr lang="en-US" dirty="0"/>
              <a:t>	</a:t>
            </a:r>
            <a:r>
              <a:rPr lang="en-US" dirty="0" smtClean="0"/>
              <a:t>Latency compensation</a:t>
            </a:r>
            <a:endParaRPr lang="en-US" dirty="0" smtClean="0"/>
          </a:p>
          <a:p>
            <a:r>
              <a:rPr lang="en-US" dirty="0" smtClean="0"/>
              <a:t>Publish/subscribe</a:t>
            </a:r>
          </a:p>
          <a:p>
            <a:r>
              <a:rPr lang="en-US" dirty="0"/>
              <a:t>	</a:t>
            </a:r>
            <a:r>
              <a:rPr lang="en-US" dirty="0" smtClean="0"/>
              <a:t>Either publish entire records, or subsets. </a:t>
            </a:r>
          </a:p>
          <a:p>
            <a:r>
              <a:rPr lang="en-US" dirty="0"/>
              <a:t>	</a:t>
            </a:r>
            <a:r>
              <a:rPr lang="en-US" dirty="0" smtClean="0"/>
              <a:t>Typical for publishing profiles of users (as this field is not published by default)</a:t>
            </a:r>
          </a:p>
          <a:p>
            <a:r>
              <a:rPr lang="en-US" dirty="0" smtClean="0"/>
              <a:t>Helpers: </a:t>
            </a:r>
            <a:r>
              <a:rPr lang="en-US" dirty="0" err="1" smtClean="0"/>
              <a:t>Meteor.user</a:t>
            </a:r>
            <a:r>
              <a:rPr lang="en-US" dirty="0" smtClean="0"/>
              <a:t>(), </a:t>
            </a:r>
            <a:r>
              <a:rPr lang="en-US" dirty="0" err="1" smtClean="0"/>
              <a:t>Meteor.users</a:t>
            </a:r>
            <a:r>
              <a:rPr lang="en-US" dirty="0" smtClean="0"/>
              <a:t>, </a:t>
            </a:r>
            <a:r>
              <a:rPr lang="en-US" dirty="0" err="1" smtClean="0"/>
              <a:t>Meteor.userId</a:t>
            </a:r>
            <a:r>
              <a:rPr lang="en-US" dirty="0" smtClean="0"/>
              <a:t> {{</a:t>
            </a:r>
            <a:r>
              <a:rPr lang="en-US" dirty="0" err="1" smtClean="0"/>
              <a:t>currentUser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3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569660" cy="261610"/>
          </a:xfrm>
        </p:spPr>
        <p:txBody>
          <a:bodyPr/>
          <a:lstStyle/>
          <a:p>
            <a:r>
              <a:rPr lang="nb-NO" dirty="0" smtClean="0"/>
              <a:t>Reactivity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collections are reactive</a:t>
            </a:r>
          </a:p>
          <a:p>
            <a:r>
              <a:rPr lang="nb-NO" dirty="0"/>
              <a:t>	</a:t>
            </a:r>
            <a:r>
              <a:rPr lang="nb-NO" dirty="0" smtClean="0"/>
              <a:t>Can add stuff directly in meteor mongo shell, and it appears on the clients</a:t>
            </a:r>
          </a:p>
          <a:p>
            <a:r>
              <a:rPr lang="nb-NO" dirty="0" smtClean="0"/>
              <a:t>Session (local state)</a:t>
            </a:r>
          </a:p>
          <a:p>
            <a:r>
              <a:rPr lang="nb-NO" dirty="0"/>
              <a:t>	</a:t>
            </a:r>
            <a:r>
              <a:rPr lang="nb-NO" dirty="0" smtClean="0"/>
              <a:t>Useful for writing ui-helpers that update themselves</a:t>
            </a:r>
          </a:p>
          <a:p>
            <a:r>
              <a:rPr lang="nb-NO" dirty="0" smtClean="0"/>
              <a:t>Tracker </a:t>
            </a:r>
          </a:p>
          <a:p>
            <a:r>
              <a:rPr lang="nb-NO"/>
              <a:t>	</a:t>
            </a:r>
            <a:r>
              <a:rPr lang="nb-NO" smtClean="0"/>
              <a:t>Not neccessary for the workshop, but useful to know about.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3227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3558025" cy="261610"/>
          </a:xfrm>
        </p:spPr>
        <p:txBody>
          <a:bodyPr/>
          <a:lstStyle/>
          <a:p>
            <a:r>
              <a:rPr lang="en-US" dirty="0" smtClean="0"/>
              <a:t>Bundling and other magic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load order -&gt; thus packages may be better, as you here can control load flow.</a:t>
            </a:r>
          </a:p>
          <a:p>
            <a:r>
              <a:rPr lang="en-US" dirty="0"/>
              <a:t>	</a:t>
            </a:r>
            <a:r>
              <a:rPr lang="en-US" dirty="0" smtClean="0"/>
              <a:t>Read more in docs, not in scope (at least not if you don’t finish all the tasks)</a:t>
            </a:r>
          </a:p>
          <a:p>
            <a:r>
              <a:rPr lang="en-US" dirty="0" smtClean="0"/>
              <a:t>What gets sent where and how</a:t>
            </a:r>
          </a:p>
          <a:p>
            <a:r>
              <a:rPr lang="en-US" dirty="0"/>
              <a:t>	</a:t>
            </a:r>
            <a:r>
              <a:rPr lang="en-US" dirty="0" smtClean="0"/>
              <a:t>public</a:t>
            </a:r>
          </a:p>
          <a:p>
            <a:r>
              <a:rPr lang="en-US" dirty="0"/>
              <a:t>	</a:t>
            </a:r>
            <a:r>
              <a:rPr lang="en-US" dirty="0" smtClean="0"/>
              <a:t>client</a:t>
            </a:r>
          </a:p>
          <a:p>
            <a:r>
              <a:rPr lang="en-US" dirty="0"/>
              <a:t>	</a:t>
            </a:r>
            <a:r>
              <a:rPr lang="en-US" dirty="0" smtClean="0"/>
              <a:t>server</a:t>
            </a:r>
          </a:p>
          <a:p>
            <a:r>
              <a:rPr lang="en-US" dirty="0"/>
              <a:t>	</a:t>
            </a:r>
            <a:r>
              <a:rPr lang="en-US" dirty="0" smtClean="0"/>
              <a:t>Other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39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0" y="1789774"/>
            <a:ext cx="4396995" cy="923330"/>
          </a:xfrm>
        </p:spPr>
        <p:txBody>
          <a:bodyPr/>
          <a:lstStyle/>
          <a:p>
            <a:r>
              <a:rPr lang="en-US" dirty="0" smtClean="0"/>
              <a:t>Repo</a:t>
            </a:r>
            <a:r>
              <a:rPr lang="en-US" dirty="0"/>
              <a:t>: https://github.com/EirikV/meteor-workshop/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-mal-2012-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bekk-mal-2012-16-9.potx</Template>
  <TotalTime>53881</TotalTime>
  <Words>63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bekk-mal-2012-16-9</vt:lpstr>
      <vt:lpstr>Meteor workshop</vt:lpstr>
      <vt:lpstr>What is meteor?</vt:lpstr>
      <vt:lpstr>Getting started</vt:lpstr>
      <vt:lpstr>Templates</vt:lpstr>
      <vt:lpstr>Data handling and security</vt:lpstr>
      <vt:lpstr>Reactivity</vt:lpstr>
      <vt:lpstr>Bundling and other magic</vt:lpstr>
      <vt:lpstr>Repo: https://github.com/EirikV/meteor-workshop/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Kristian Johannessen</cp:lastModifiedBy>
  <cp:revision>1240</cp:revision>
  <dcterms:created xsi:type="dcterms:W3CDTF">2011-08-04T16:58:46Z</dcterms:created>
  <dcterms:modified xsi:type="dcterms:W3CDTF">2015-05-10T16:47:17Z</dcterms:modified>
</cp:coreProperties>
</file>