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4" r:id="rId2"/>
    <p:sldId id="285" r:id="rId3"/>
    <p:sldId id="287" r:id="rId4"/>
    <p:sldId id="292" r:id="rId5"/>
    <p:sldId id="288" r:id="rId6"/>
    <p:sldId id="293" r:id="rId7"/>
    <p:sldId id="291" r:id="rId8"/>
    <p:sldId id="289" r:id="rId9"/>
    <p:sldId id="28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1">
          <p15:clr>
            <a:srgbClr val="A4A3A4"/>
          </p15:clr>
        </p15:guide>
        <p15:guide id="2" orient="horz" pos="1602">
          <p15:clr>
            <a:srgbClr val="A4A3A4"/>
          </p15:clr>
        </p15:guide>
        <p15:guide id="3" orient="horz" pos="645">
          <p15:clr>
            <a:srgbClr val="A4A3A4"/>
          </p15:clr>
        </p15:guide>
        <p15:guide id="4" pos="2879">
          <p15:clr>
            <a:srgbClr val="A4A3A4"/>
          </p15:clr>
        </p15:guide>
        <p15:guide id="5" pos="301">
          <p15:clr>
            <a:srgbClr val="A4A3A4"/>
          </p15:clr>
        </p15:guide>
        <p15:guide id="6" pos="54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F0"/>
    <a:srgbClr val="000000"/>
    <a:srgbClr val="FFFFF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4" autoAdjust="0"/>
    <p:restoredTop sz="96504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110" y="106"/>
      </p:cViewPr>
      <p:guideLst>
        <p:guide orient="horz" pos="3151"/>
        <p:guide orient="horz" pos="1602"/>
        <p:guide orient="horz" pos="645"/>
        <p:guide pos="2879"/>
        <p:guide pos="301"/>
        <p:guide pos="5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42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stall.meteor.com/windows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r>
              <a:rPr lang="en-US" dirty="0" smtClean="0"/>
              <a:t> JS-Platform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Eirik</a:t>
            </a:r>
            <a:r>
              <a:rPr lang="en-US" dirty="0" smtClean="0"/>
              <a:t> </a:t>
            </a:r>
            <a:r>
              <a:rPr lang="en-US" dirty="0" err="1" smtClean="0"/>
              <a:t>Vigeland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Kristian Johannessen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319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2244525" cy="261610"/>
          </a:xfrm>
        </p:spPr>
        <p:txBody>
          <a:bodyPr/>
          <a:lstStyle/>
          <a:p>
            <a:r>
              <a:rPr lang="en-US" dirty="0" smtClean="0"/>
              <a:t>What is meteor?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application platform for building web (and mobile) applications using JavaScript</a:t>
            </a:r>
          </a:p>
          <a:p>
            <a:r>
              <a:rPr lang="en-US" dirty="0" smtClean="0"/>
              <a:t>Not Node.js (though it uses Node)</a:t>
            </a:r>
          </a:p>
          <a:p>
            <a:r>
              <a:rPr lang="en-US" dirty="0" smtClean="0"/>
              <a:t>Isomorphic</a:t>
            </a:r>
          </a:p>
          <a:p>
            <a:r>
              <a:rPr lang="en-US" dirty="0" smtClean="0"/>
              <a:t>Real time </a:t>
            </a:r>
          </a:p>
          <a:p>
            <a:r>
              <a:rPr lang="en-US" dirty="0" smtClean="0"/>
              <a:t>Main goal: Simplicity, to do a lot with as few lines of code as </a:t>
            </a:r>
            <a:r>
              <a:rPr lang="en-US" dirty="0" smtClean="0"/>
              <a:t>possible</a:t>
            </a:r>
          </a:p>
          <a:p>
            <a:pPr marL="285750" indent="-285750">
              <a:buFont typeface="Georgia" panose="02040502050405020303" pitchFamily="18" charset="0"/>
              <a:buChar char="−"/>
            </a:pPr>
            <a:r>
              <a:rPr lang="en-US" dirty="0" smtClean="0"/>
              <a:t>Sort </a:t>
            </a:r>
            <a:r>
              <a:rPr lang="en-US" dirty="0" smtClean="0"/>
              <a:t>of like building web applications with </a:t>
            </a:r>
            <a:r>
              <a:rPr lang="en-US" dirty="0" err="1" smtClean="0"/>
              <a:t>legos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7578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2252540" cy="26161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install: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en-US" dirty="0" smtClean="0"/>
              <a:t>Mac: 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en-US" dirty="0" smtClean="0"/>
              <a:t>Windows: Use the </a:t>
            </a:r>
            <a:r>
              <a:rPr lang="en-US" dirty="0"/>
              <a:t>official installer: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install.meteor.com/windows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Gives you a command-line tool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en-US" dirty="0" smtClean="0"/>
              <a:t>Some commands</a:t>
            </a:r>
            <a:r>
              <a:rPr lang="en-US" dirty="0" smtClean="0"/>
              <a:t>:</a:t>
            </a:r>
          </a:p>
          <a:p>
            <a:pPr marL="820737" lvl="2" indent="-285750">
              <a:buFont typeface="Georgia" panose="02040502050405020303" pitchFamily="18" charset="0"/>
              <a:buChar char="−"/>
            </a:pPr>
            <a:r>
              <a:rPr lang="en-US" dirty="0"/>
              <a:t>m</a:t>
            </a:r>
            <a:r>
              <a:rPr lang="en-US" dirty="0" smtClean="0"/>
              <a:t>eteor create [</a:t>
            </a:r>
            <a:r>
              <a:rPr lang="en-US" dirty="0" err="1" smtClean="0"/>
              <a:t>appname</a:t>
            </a:r>
            <a:r>
              <a:rPr lang="en-US" dirty="0" smtClean="0"/>
              <a:t>]</a:t>
            </a:r>
          </a:p>
          <a:p>
            <a:pPr marL="820737" lvl="2" indent="-285750">
              <a:buFont typeface="Georgia" panose="02040502050405020303" pitchFamily="18" charset="0"/>
              <a:buChar char="−"/>
            </a:pPr>
            <a:r>
              <a:rPr lang="en-US" dirty="0" smtClean="0"/>
              <a:t>meteor or meteor run </a:t>
            </a:r>
          </a:p>
          <a:p>
            <a:pPr marL="820737" lvl="2" indent="-285750">
              <a:buFont typeface="Georgia" panose="02040502050405020303" pitchFamily="18" charset="0"/>
              <a:buChar char="−"/>
            </a:pPr>
            <a:r>
              <a:rPr lang="en-US" dirty="0" smtClean="0"/>
              <a:t>meteor mongo</a:t>
            </a:r>
          </a:p>
          <a:p>
            <a:pPr marL="820737" lvl="2" indent="-285750">
              <a:buFont typeface="Georgia" panose="02040502050405020303" pitchFamily="18" charset="0"/>
              <a:buChar char="−"/>
            </a:pPr>
            <a:r>
              <a:rPr lang="en-US" dirty="0" smtClean="0"/>
              <a:t>meteor add [package name]</a:t>
            </a:r>
          </a:p>
          <a:p>
            <a:pPr marL="820737" lvl="2" indent="-285750">
              <a:buFont typeface="Georgia" panose="02040502050405020303" pitchFamily="18" charset="0"/>
              <a:buChar char="−"/>
            </a:pPr>
            <a:r>
              <a:rPr lang="en-US" dirty="0" smtClean="0"/>
              <a:t>meteor create –package [package name]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15" y="1295278"/>
            <a:ext cx="3169351" cy="4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408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5" y="294773"/>
            <a:ext cx="1496564" cy="261610"/>
          </a:xfrm>
        </p:spPr>
        <p:txBody>
          <a:bodyPr/>
          <a:lstStyle/>
          <a:p>
            <a:r>
              <a:rPr lang="nb-NO" dirty="0" smtClean="0"/>
              <a:t>Templates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95" y="1862028"/>
            <a:ext cx="4939315" cy="1874806"/>
          </a:xfrm>
        </p:spPr>
        <p:txBody>
          <a:bodyPr/>
          <a:lstStyle/>
          <a:p>
            <a:r>
              <a:rPr lang="nb-NO" dirty="0" smtClean="0"/>
              <a:t>Blaze/Spacebars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nb-NO" dirty="0" smtClean="0"/>
              <a:t>Looks like Handlebars</a:t>
            </a:r>
            <a:endParaRPr lang="nb-NO" dirty="0"/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nb-NO" dirty="0" smtClean="0"/>
              <a:t>Represented as objects on the global Template object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nb-NO" dirty="0" smtClean="0"/>
              <a:t>Allows you to write helpers, listen to events</a:t>
            </a:r>
          </a:p>
          <a:p>
            <a:pPr marL="820737" lvl="2" indent="-285750">
              <a:buFont typeface="Georgia" panose="02040502050405020303" pitchFamily="18" charset="0"/>
              <a:buChar char="−"/>
            </a:pPr>
            <a:r>
              <a:rPr lang="nb-NO" dirty="0" smtClean="0"/>
              <a:t>Can also have global </a:t>
            </a:r>
            <a:r>
              <a:rPr lang="nb-NO" dirty="0" smtClean="0"/>
              <a:t>helpers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21" y="1059740"/>
            <a:ext cx="2458193" cy="1497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65" y="2799431"/>
            <a:ext cx="2412459" cy="822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21" y="3869098"/>
            <a:ext cx="2409604" cy="12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5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1223733" cy="261610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iron:router</a:t>
            </a:r>
            <a:endParaRPr lang="en-US" dirty="0" smtClean="0"/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en-US" dirty="0"/>
              <a:t>D</a:t>
            </a:r>
            <a:r>
              <a:rPr lang="en-US" dirty="0" smtClean="0"/>
              <a:t>e facto standard for routing with Meteor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en-US" dirty="0" smtClean="0"/>
              <a:t>Typically renders a template into a layout template</a:t>
            </a:r>
          </a:p>
          <a:p>
            <a:pPr marL="820737" lvl="2" indent="-285750">
              <a:buFont typeface="Georgia" panose="02040502050405020303" pitchFamily="18" charset="0"/>
              <a:buChar char="−"/>
            </a:pPr>
            <a:r>
              <a:rPr lang="en-US" dirty="0" smtClean="0"/>
              <a:t>Can have multiple areas where content can go (in this workshop we only have one)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en-US" dirty="0" smtClean="0"/>
              <a:t>Global configuration, </a:t>
            </a:r>
            <a:r>
              <a:rPr lang="en-US" dirty="0" err="1" smtClean="0"/>
              <a:t>config</a:t>
            </a:r>
            <a:r>
              <a:rPr lang="en-US" dirty="0" smtClean="0"/>
              <a:t> pr. Route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en-US" dirty="0" smtClean="0"/>
              <a:t>Custom controllers</a:t>
            </a:r>
          </a:p>
          <a:p>
            <a:pPr marL="554038" lvl="1" indent="-285750">
              <a:buFont typeface="Georgia" panose="02040502050405020303" pitchFamily="18" charset="0"/>
              <a:buChar char="−"/>
            </a:pPr>
            <a:r>
              <a:rPr lang="en-US" dirty="0" err="1" smtClean="0"/>
              <a:t>Etc</a:t>
            </a:r>
            <a:r>
              <a:rPr lang="en-US" dirty="0" smtClean="0"/>
              <a:t>, etc…</a:t>
            </a:r>
          </a:p>
          <a:p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4" y="2609693"/>
            <a:ext cx="5155808" cy="23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7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5" y="294773"/>
            <a:ext cx="1722908" cy="261610"/>
          </a:xfrm>
        </p:spPr>
        <p:txBody>
          <a:bodyPr/>
          <a:lstStyle/>
          <a:p>
            <a:r>
              <a:rPr lang="nb-NO" dirty="0" smtClean="0"/>
              <a:t>Collections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MongoDb! – others on the way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Publish/Subscribe – full control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Methods – security and latency compensation</a:t>
            </a:r>
          </a:p>
          <a:p>
            <a:endParaRPr lang="nb-NO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7" y="1388720"/>
            <a:ext cx="6501108" cy="835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28" y="2674135"/>
            <a:ext cx="6418585" cy="936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8" y="4095078"/>
            <a:ext cx="6364658" cy="6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0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5" y="294773"/>
            <a:ext cx="1569660" cy="261610"/>
          </a:xfrm>
        </p:spPr>
        <p:txBody>
          <a:bodyPr/>
          <a:lstStyle/>
          <a:p>
            <a:r>
              <a:rPr lang="nb-NO" dirty="0" smtClean="0"/>
              <a:t>Reactivity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 collections are reactive</a:t>
            </a:r>
          </a:p>
          <a:p>
            <a:pPr marL="285750" indent="-285750">
              <a:buFont typeface="Georgia" panose="02040502050405020303" pitchFamily="18" charset="0"/>
              <a:buChar char="−"/>
            </a:pPr>
            <a:r>
              <a:rPr lang="nb-NO" dirty="0"/>
              <a:t>	</a:t>
            </a:r>
            <a:r>
              <a:rPr lang="nb-NO" dirty="0" smtClean="0"/>
              <a:t>Can add stuff directly in meteor mongo shell, and it appears on the clients</a:t>
            </a:r>
          </a:p>
          <a:p>
            <a:r>
              <a:rPr lang="nb-NO" dirty="0" smtClean="0"/>
              <a:t>Session (local state)</a:t>
            </a:r>
          </a:p>
          <a:p>
            <a:pPr marL="285750" indent="-285750">
              <a:buFont typeface="Georgia" panose="02040502050405020303" pitchFamily="18" charset="0"/>
              <a:buChar char="−"/>
            </a:pPr>
            <a:r>
              <a:rPr lang="nb-NO" dirty="0"/>
              <a:t>	</a:t>
            </a:r>
            <a:r>
              <a:rPr lang="nb-NO" dirty="0" smtClean="0"/>
              <a:t>Useful for writing ui-helpers that update themselves</a:t>
            </a:r>
          </a:p>
          <a:p>
            <a:r>
              <a:rPr lang="nb-NO" dirty="0" smtClean="0"/>
              <a:t>Tracker </a:t>
            </a:r>
          </a:p>
          <a:p>
            <a:pPr marL="285750" indent="-285750">
              <a:buFont typeface="Georgia" panose="02040502050405020303" pitchFamily="18" charset="0"/>
              <a:buChar char="−"/>
            </a:pPr>
            <a:r>
              <a:rPr lang="nb-NO" dirty="0"/>
              <a:t>	</a:t>
            </a:r>
            <a:r>
              <a:rPr lang="nb-NO" dirty="0" smtClean="0"/>
              <a:t>Not neccessary for the workshop, but useful to know </a:t>
            </a:r>
            <a:r>
              <a:rPr lang="nb-NO" dirty="0" smtClean="0"/>
              <a:t>about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7322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3558025" cy="261610"/>
          </a:xfrm>
        </p:spPr>
        <p:txBody>
          <a:bodyPr/>
          <a:lstStyle/>
          <a:p>
            <a:r>
              <a:rPr lang="en-US" dirty="0" smtClean="0"/>
              <a:t>Bundling and other magic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load order , from the docs: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Html template files are </a:t>
            </a:r>
            <a:r>
              <a:rPr lang="en-US" i="1" dirty="0" smtClean="0"/>
              <a:t>always</a:t>
            </a:r>
            <a:r>
              <a:rPr lang="en-US" dirty="0" smtClean="0"/>
              <a:t> loaded before everything else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Files beginning with main. are loaded last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Files inside </a:t>
            </a:r>
            <a:r>
              <a:rPr lang="en-US" i="1" dirty="0" smtClean="0"/>
              <a:t>any</a:t>
            </a:r>
            <a:r>
              <a:rPr lang="en-US" dirty="0" smtClean="0"/>
              <a:t> lib/ directory are loaded next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Files with deeper paths are loaded next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Files are then loaded in alphabetical order of the entire path</a:t>
            </a:r>
          </a:p>
          <a:p>
            <a:r>
              <a:rPr lang="en-US" dirty="0" smtClean="0"/>
              <a:t>Packages give you more control, so it may be the way to go.</a:t>
            </a:r>
          </a:p>
          <a:p>
            <a:r>
              <a:rPr lang="en-US" dirty="0" smtClean="0"/>
              <a:t>But we actually don’t know!</a:t>
            </a:r>
          </a:p>
          <a:p>
            <a:pPr marL="285750" indent="-285750">
              <a:buFont typeface="Georgia" panose="02040502050405020303" pitchFamily="18" charset="0"/>
              <a:buChar char="−"/>
            </a:pPr>
            <a:r>
              <a:rPr lang="en-US" dirty="0"/>
              <a:t>	</a:t>
            </a:r>
            <a:r>
              <a:rPr lang="en-US" dirty="0" smtClean="0"/>
              <a:t>Meteor is very new, and there seems to be no clear proposal for structuring an app.</a:t>
            </a:r>
          </a:p>
          <a:p>
            <a:r>
              <a:rPr lang="en-US" dirty="0" smtClean="0"/>
              <a:t>Folders to be aware of: public (static files), server and client</a:t>
            </a:r>
          </a:p>
          <a:p>
            <a:r>
              <a:rPr lang="en-US" dirty="0" smtClean="0"/>
              <a:t>Pro-Meteor-tip: forget most of your normal JavaScript standards (require, (function(){})()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395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0" y="1789774"/>
            <a:ext cx="4396995" cy="923330"/>
          </a:xfrm>
        </p:spPr>
        <p:txBody>
          <a:bodyPr/>
          <a:lstStyle/>
          <a:p>
            <a:r>
              <a:rPr lang="en-US" dirty="0" smtClean="0"/>
              <a:t>Repo</a:t>
            </a:r>
            <a:r>
              <a:rPr lang="en-US" dirty="0"/>
              <a:t>: https://github.com/EirikV/meteor-workshop/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20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-mal-2012-16-9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bekk-mal-2012-16-9.potx</Template>
  <TotalTime>54039</TotalTime>
  <Words>297</Words>
  <Application>Microsoft Office PowerPoint</Application>
  <PresentationFormat>On-screen Show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bekk-mal-2012-16-9</vt:lpstr>
      <vt:lpstr>Meteor workshop</vt:lpstr>
      <vt:lpstr>What is meteor?</vt:lpstr>
      <vt:lpstr>Getting started</vt:lpstr>
      <vt:lpstr>Templates</vt:lpstr>
      <vt:lpstr>Routing</vt:lpstr>
      <vt:lpstr>Collections</vt:lpstr>
      <vt:lpstr>Reactivity</vt:lpstr>
      <vt:lpstr>Bundling and other magic</vt:lpstr>
      <vt:lpstr>Repo: https://github.com/EirikV/meteor-workshop/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Kristian Johannessen</cp:lastModifiedBy>
  <cp:revision>1266</cp:revision>
  <dcterms:created xsi:type="dcterms:W3CDTF">2011-08-04T16:58:46Z</dcterms:created>
  <dcterms:modified xsi:type="dcterms:W3CDTF">2015-05-11T20:24:15Z</dcterms:modified>
</cp:coreProperties>
</file>