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rage"/>
              <a:buChar char="●"/>
            </a:pPr>
            <a:r>
              <a:rPr lang="no" sz="1200">
                <a:latin typeface="Average"/>
                <a:ea typeface="Average"/>
                <a:cs typeface="Average"/>
                <a:sym typeface="Average"/>
              </a:rPr>
              <a:t>Hvordan organisere oss og kommunisere på mest hensiktsmessig måte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●"/>
            </a:pPr>
            <a:r>
              <a:rPr lang="no" sz="1200">
                <a:latin typeface="Average"/>
                <a:ea typeface="Average"/>
                <a:cs typeface="Average"/>
                <a:sym typeface="Average"/>
              </a:rPr>
              <a:t>Jobbe preventivt - klargjøre informasjon på best mulig måte/åpen kommunikasjon, hyppige møter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●"/>
            </a:pPr>
            <a:r>
              <a:rPr lang="no" sz="1200">
                <a:latin typeface="Average"/>
                <a:ea typeface="Average"/>
                <a:cs typeface="Average"/>
                <a:sym typeface="Average"/>
              </a:rPr>
              <a:t>Problemer som oppstår: Generell håndtering “ta opp asap via slack/møter”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●"/>
            </a:pPr>
            <a:r>
              <a:rPr lang="no" sz="1200">
                <a:latin typeface="Average"/>
                <a:ea typeface="Average"/>
                <a:cs typeface="Average"/>
                <a:sym typeface="Average"/>
              </a:rPr>
              <a:t>Rolleavklaring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200">
                <a:latin typeface="Average"/>
                <a:ea typeface="Average"/>
                <a:cs typeface="Average"/>
                <a:sym typeface="Average"/>
              </a:rPr>
              <a:t>Work delegation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verage"/>
              <a:buChar char="●"/>
            </a:pPr>
            <a:r>
              <a:rPr lang="no" sz="1200">
                <a:latin typeface="Average"/>
                <a:ea typeface="Average"/>
                <a:cs typeface="Average"/>
                <a:sym typeface="Average"/>
              </a:rPr>
              <a:t>Hvordan fordele på mest hensiktsmessig og rettferdig måte?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●"/>
            </a:pPr>
            <a:r>
              <a:rPr lang="no" sz="1200">
                <a:latin typeface="Average"/>
                <a:ea typeface="Average"/>
                <a:cs typeface="Average"/>
                <a:sym typeface="Average"/>
              </a:rPr>
              <a:t>Kan bli lettere etterhvert som teamet blir bedre kjent med hverandres ferdigheter og interesser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200">
                <a:latin typeface="Average"/>
                <a:ea typeface="Average"/>
                <a:cs typeface="Average"/>
                <a:sym typeface="Average"/>
              </a:rPr>
              <a:t>Har noen konkrete problemer oppstått?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Average"/>
                <a:ea typeface="Average"/>
                <a:cs typeface="Average"/>
                <a:sym typeface="Average"/>
              </a:rPr>
              <a:t>Forslag: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800">
                <a:latin typeface="Average"/>
                <a:ea typeface="Average"/>
                <a:cs typeface="Average"/>
                <a:sym typeface="Average"/>
              </a:rPr>
              <a:t>Kort: hvorfor viktig?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 sz="1800">
                <a:latin typeface="Average"/>
                <a:ea typeface="Average"/>
                <a:cs typeface="Average"/>
                <a:sym typeface="Average"/>
              </a:rPr>
              <a:t>Hva gikk bra, hva gikk dårlig, hvilke konkrete fokus gjør at vi kan forbedre dette ved neste iterasjon?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Average"/>
                <a:ea typeface="Average"/>
                <a:cs typeface="Average"/>
                <a:sym typeface="Average"/>
              </a:rPr>
              <a:t>Forslag: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800">
                <a:latin typeface="Average"/>
                <a:ea typeface="Average"/>
                <a:cs typeface="Average"/>
                <a:sym typeface="Average"/>
              </a:rPr>
              <a:t>Hovedstruktur?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800">
                <a:latin typeface="Average"/>
                <a:ea typeface="Average"/>
                <a:cs typeface="Average"/>
                <a:sym typeface="Average"/>
              </a:rPr>
              <a:t>Fordeler ved slikt diagram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8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jpg"/><Relationship Id="rId4" Type="http://schemas.openxmlformats.org/officeDocument/2006/relationships/image" Target="../media/image14.png"/><Relationship Id="rId9" Type="http://schemas.openxmlformats.org/officeDocument/2006/relationships/image" Target="../media/image5.png"/><Relationship Id="rId15" Type="http://schemas.openxmlformats.org/officeDocument/2006/relationships/image" Target="../media/image21.png"/><Relationship Id="rId1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6325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6500"/>
              <a:t>🚀 </a:t>
            </a:r>
            <a:r>
              <a:rPr lang="no" sz="6500"/>
              <a:t>Team NASA 🚀</a:t>
            </a:r>
            <a:r>
              <a:rPr lang="no"/>
              <a:t>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2500">
                <a:latin typeface="Cambria"/>
                <a:ea typeface="Cambria"/>
                <a:cs typeface="Cambria"/>
                <a:sym typeface="Cambria"/>
              </a:rPr>
              <a:t>INF112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2500">
                <a:latin typeface="Cambria"/>
                <a:ea typeface="Cambria"/>
                <a:cs typeface="Cambria"/>
                <a:sym typeface="Cambria"/>
              </a:rPr>
              <a:t>2nd obligatory assignment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System Requirements - Functional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no"/>
              <a:t>Getting ready for a chess game:</a:t>
            </a:r>
            <a:endParaRPr b="1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Multiplayer / Single player option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Single player - 3 Levels of intelligence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User registration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Selecting the color of the pieces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Displaying the chess board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System Requirements - Functional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2 .	Playing  the chess game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Enable the moves of each chess piece </a:t>
            </a:r>
            <a:r>
              <a:rPr lang="no" sz="1200"/>
              <a:t>(Pawn, knight, bishop, rook, queen and King)</a:t>
            </a:r>
            <a:endParaRPr sz="12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Enable castling, en-passant moves.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Displaying the valid moves on selection of pieces.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Notification for invalid moves.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Last move UNDO option.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Notification for check, stalemate and checkmate(winner)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Time keeping for each move.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Displaying the captured pieces.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System Requirements - Functional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3.	Ranking of players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Points calculation based on games win and intelligence level.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Recording the results of each game played.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Ranking of players based on the points they earned.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Quit the game option in case of boredom.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System Requirements - Non-Functional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Reliability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Performance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Response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Maintainability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Scalability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Challenges and solutions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How to organize the team and communicate in an efficient manner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How to properly define and distribute tasks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Scrum methodology combined with communication tools such as Slack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Inclusion of all team members and even workload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Frequent meetings - tasks defined collectively and distributed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Retrospective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49875" y="1095825"/>
            <a:ext cx="465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o" sz="2000"/>
              <a:t>What went well?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o" sz="2000"/>
              <a:t>Planned adjustments of the next iteration: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o" sz="2000"/>
              <a:t>Stricter quality control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o" sz="2000"/>
              <a:t>Class diagram</a:t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005565" y="1377710"/>
            <a:ext cx="3516444" cy="2522467"/>
            <a:chOff x="4614350" y="826775"/>
            <a:chExt cx="4363376" cy="3130000"/>
          </a:xfrm>
        </p:grpSpPr>
        <p:pic>
          <p:nvPicPr>
            <p:cNvPr id="169" name="Shape 1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4350" y="826775"/>
              <a:ext cx="4363376" cy="313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Shape 1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4927" y="1277710"/>
              <a:ext cx="4322216" cy="21321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Agenda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Development process and results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Process and development style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Rules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Product specification: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Graphics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Modelling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System requirements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Challenges and solutions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Retrospect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50" y="1311400"/>
            <a:ext cx="3179925" cy="31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Process and development style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Slack, Google Drive, Facebook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Scrum - agile methods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Smaller groups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Group meetings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Review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Git -&gt; two branches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dev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master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275" y="11524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00" y="11322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775" y="115247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5700" y="4073624"/>
            <a:ext cx="2276474" cy="8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0475" y="1819425"/>
            <a:ext cx="4772249" cy="18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Rules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This iteration: Focus on traditional rules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Onwards: Easily expandable code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2033610"/>
            <a:ext cx="4270598" cy="27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935200" y="31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Graphics suggestion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flipH="1" rot="10800000">
            <a:off x="9643425" y="3766125"/>
            <a:ext cx="543900" cy="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14" y="1084901"/>
            <a:ext cx="5903113" cy="366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00" y="204350"/>
            <a:ext cx="460750" cy="6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85" y="989975"/>
            <a:ext cx="105556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90" y="1710362"/>
            <a:ext cx="631760" cy="6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125" y="2403825"/>
            <a:ext cx="695900" cy="7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124" y="3216363"/>
            <a:ext cx="695900" cy="65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875" y="4007956"/>
            <a:ext cx="762400" cy="77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74825" y="4073789"/>
            <a:ext cx="772100" cy="7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40263" y="3319926"/>
            <a:ext cx="772107" cy="72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01938" y="2510151"/>
            <a:ext cx="727987" cy="72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05475" y="1700363"/>
            <a:ext cx="720919" cy="72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88963" y="912326"/>
            <a:ext cx="628067" cy="72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44163" y="159338"/>
            <a:ext cx="517680" cy="72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Interactive modeling: user case diagrams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800"/>
            <a:ext cx="52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Abstraction of interactions and user operations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Often used early in a development process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Advantages: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 sz="1600"/>
              <a:t>Identify user requirements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 sz="1600"/>
              <a:t>Communication</a:t>
            </a:r>
            <a:endParaRPr sz="16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850" y="1069425"/>
            <a:ext cx="33393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Interactive modeling: fully dressed user case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Purpose?</a:t>
            </a:r>
            <a:br>
              <a:rPr lang="no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Cases:</a:t>
            </a:r>
            <a:br>
              <a:rPr lang="no"/>
            </a:br>
            <a:r>
              <a:rPr lang="no"/>
              <a:t>1. Multi player</a:t>
            </a:r>
            <a:br>
              <a:rPr lang="no"/>
            </a:br>
            <a:r>
              <a:rPr lang="no"/>
              <a:t>2. Single player (AI)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Structure</a:t>
            </a:r>
            <a:br>
              <a:rPr lang="no"/>
            </a:br>
            <a:r>
              <a:rPr lang="no"/>
              <a:t>- Main Success Scenario</a:t>
            </a:r>
            <a:br>
              <a:rPr lang="no"/>
            </a:br>
            <a:r>
              <a:rPr lang="no"/>
              <a:t>- Extensions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620" y="1152475"/>
            <a:ext cx="4538650" cy="2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775" y="3681223"/>
            <a:ext cx="5581650" cy="12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02225" y="1155450"/>
            <a:ext cx="41970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4800"/>
              <a:t>Structual modeling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4800"/>
              <a:t>→ class diagram</a:t>
            </a:r>
            <a:endParaRPr sz="480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425" y="0"/>
            <a:ext cx="43925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System Requirements - Scope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o" u="sng"/>
              <a:t>Scope:</a:t>
            </a:r>
            <a:r>
              <a:rPr lang="no"/>
              <a:t>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Multiplayer/Single player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3 Intelligence level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2D Chess board - standard chess rules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 Each piece with valid moves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Necessary notifications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Records each moves and results of each games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