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61" r:id="rId2"/>
    <p:sldId id="262" r:id="rId3"/>
    <p:sldId id="265" r:id="rId4"/>
    <p:sldId id="257" r:id="rId5"/>
    <p:sldId id="258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03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6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4EE265-8D54-45FD-95A7-17028FCDCF09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AB4621A-BB9B-4F3D-819A-0F31B478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5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626F9-104B-4D3C-A87E-0A2AB395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649081"/>
            <a:ext cx="9144000" cy="248613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SACCHON PROJECT </a:t>
            </a:r>
            <a:br>
              <a:rPr lang="en-US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br>
              <a:rPr lang="en-US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EIRINI GEORGIADI</a:t>
            </a:r>
          </a:p>
        </p:txBody>
      </p:sp>
    </p:spTree>
    <p:extLst>
      <p:ext uri="{BB962C8B-B14F-4D97-AF65-F5344CB8AC3E}">
        <p14:creationId xmlns:p14="http://schemas.microsoft.com/office/powerpoint/2010/main" val="169224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4878-F1E2-4845-820C-935DE47B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3102-3FF2-4E78-9421-DBBCD284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description of the project </a:t>
            </a:r>
          </a:p>
          <a:p>
            <a:r>
              <a:rPr lang="en-US" dirty="0"/>
              <a:t>Enhancements and refactoring </a:t>
            </a:r>
          </a:p>
          <a:p>
            <a:r>
              <a:rPr lang="en-US" dirty="0"/>
              <a:t>Migration to cloud</a:t>
            </a:r>
          </a:p>
          <a:p>
            <a:r>
              <a:rPr lang="en-US" dirty="0"/>
              <a:t>Ideas for the future</a:t>
            </a:r>
          </a:p>
          <a:p>
            <a:r>
              <a:rPr lang="en-US" dirty="0"/>
              <a:t>My expected career</a:t>
            </a:r>
          </a:p>
        </p:txBody>
      </p:sp>
    </p:spTree>
    <p:extLst>
      <p:ext uri="{BB962C8B-B14F-4D97-AF65-F5344CB8AC3E}">
        <p14:creationId xmlns:p14="http://schemas.microsoft.com/office/powerpoint/2010/main" val="61908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36B-999E-49A6-90EE-0A6FF299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description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923D-6BE9-49CA-BD1F-3B1F5838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584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 Rest API used by Patients, Doctors and Chief doctors </a:t>
            </a:r>
          </a:p>
          <a:p>
            <a:endParaRPr lang="en-US" dirty="0"/>
          </a:p>
          <a:p>
            <a:r>
              <a:rPr lang="en-US" dirty="0"/>
              <a:t>The systems contains three components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MediDataRepo, keeps track of the patients  blood glucose level, consumed carbohydrates, and medication intake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DoctorAdvice, doctors provide advice to patients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Reporter, provides a series of aggregation operations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The users depending on their roles can access these components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add new records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update, view and delete the existing records</a:t>
            </a:r>
          </a:p>
        </p:txBody>
      </p:sp>
    </p:spTree>
    <p:extLst>
      <p:ext uri="{BB962C8B-B14F-4D97-AF65-F5344CB8AC3E}">
        <p14:creationId xmlns:p14="http://schemas.microsoft.com/office/powerpoint/2010/main" val="2612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A462-BF89-4842-BACE-E1F86956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Enhancements and Refactoring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0655-B960-4D45-98D0-92E089EF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Authentication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allows to retrieve the id of the patient from the username and the password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remove the id from the URL (helps security)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Create a service layer (for patient carb resources)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only this layer can interact with the database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remove code from resources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Create business rules layer (for carb)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makes some checks that are related with the business rules ,</a:t>
            </a:r>
            <a:br>
              <a:rPr lang="en-US" dirty="0"/>
            </a:br>
            <a:r>
              <a:rPr lang="en-US" dirty="0"/>
              <a:t> such as check if a carb exists, check if the user can access a specific carb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rules are used by the service layer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0655-B960-4D45-98D0-92E089EF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450"/>
            <a:ext cx="10515600" cy="6073425"/>
          </a:xfrm>
        </p:spPr>
        <p:txBody>
          <a:bodyPr>
            <a:normAutofit/>
          </a:bodyPr>
          <a:lstStyle/>
          <a:p>
            <a:r>
              <a:rPr lang="en-US" dirty="0"/>
              <a:t>Create utility classes removing the logic from representation classes </a:t>
            </a:r>
          </a:p>
          <a:p>
            <a:endParaRPr lang="en-US" dirty="0"/>
          </a:p>
          <a:p>
            <a:r>
              <a:rPr lang="en-US" dirty="0"/>
              <a:t>Update Verifier class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remove duplicated code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dirty="0"/>
              <a:t>Create Postman collection of requests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verify the refactor did not break up anything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0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6605-5A7B-4E82-B360-4681E402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Migration to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EC9-0B51-45CD-A35E-437D25D5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EC2 instance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install Java 8</a:t>
            </a:r>
          </a:p>
          <a:p>
            <a:r>
              <a:rPr lang="en-US" dirty="0"/>
              <a:t>Create S3 bucket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upload the executable jar</a:t>
            </a:r>
          </a:p>
          <a:p>
            <a:r>
              <a:rPr lang="en-US" dirty="0"/>
              <a:t>Create RDS service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create database-1</a:t>
            </a:r>
          </a:p>
          <a:p>
            <a:r>
              <a:rPr lang="en-US" dirty="0"/>
              <a:t>Give access through security group</a:t>
            </a:r>
          </a:p>
          <a:p>
            <a:r>
              <a:rPr lang="en-US" dirty="0"/>
              <a:t>Connect to database-1 and create </a:t>
            </a:r>
            <a:r>
              <a:rPr lang="en-US" dirty="0" err="1"/>
              <a:t>pfizerSacchon</a:t>
            </a:r>
            <a:r>
              <a:rPr lang="en-US" dirty="0"/>
              <a:t> database</a:t>
            </a:r>
          </a:p>
          <a:p>
            <a:r>
              <a:rPr lang="en-US" dirty="0"/>
              <a:t>Connect to instance EC2 and execute the jar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A462-BF89-4842-BACE-E1F86956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0655-B960-4D45-98D0-92E089EF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Repeat the previous approach for the rest classes</a:t>
            </a:r>
          </a:p>
          <a:p>
            <a:endParaRPr lang="en-US" dirty="0"/>
          </a:p>
          <a:p>
            <a:r>
              <a:rPr lang="en-US" dirty="0"/>
              <a:t>Implement unit tests </a:t>
            </a:r>
          </a:p>
          <a:p>
            <a:endParaRPr lang="en-US" dirty="0"/>
          </a:p>
          <a:p>
            <a:r>
              <a:rPr lang="en-US" dirty="0"/>
              <a:t>Apply logging</a:t>
            </a:r>
          </a:p>
          <a:p>
            <a:endParaRPr lang="en-US" dirty="0"/>
          </a:p>
          <a:p>
            <a:r>
              <a:rPr lang="en-US" dirty="0"/>
              <a:t>Add extra exceptions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5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4C0A-1A1C-4AFC-B2CF-6507304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expected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D4D8-33A3-4A2E-AB64-63362337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work as </a:t>
            </a:r>
            <a:r>
              <a:rPr lang="en-US"/>
              <a:t>a Web Developer </a:t>
            </a:r>
            <a:r>
              <a:rPr lang="en-US" dirty="0"/>
              <a:t>to a big company.</a:t>
            </a:r>
          </a:p>
          <a:p>
            <a:r>
              <a:rPr lang="en-US" dirty="0"/>
              <a:t>Learn and evolve over time.</a:t>
            </a:r>
          </a:p>
        </p:txBody>
      </p:sp>
    </p:spTree>
    <p:extLst>
      <p:ext uri="{BB962C8B-B14F-4D97-AF65-F5344CB8AC3E}">
        <p14:creationId xmlns:p14="http://schemas.microsoft.com/office/powerpoint/2010/main" val="144118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0655-B960-4D45-98D0-92E089EF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563"/>
            <a:ext cx="10515600" cy="58553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sz="5400" dirty="0"/>
          </a:p>
          <a:p>
            <a:pPr marL="457200" lvl="1" indent="0" algn="ctr">
              <a:buNone/>
            </a:pPr>
            <a:endParaRPr lang="en-US" sz="5400" dirty="0"/>
          </a:p>
          <a:p>
            <a:pPr marL="457200" lvl="1" indent="0" algn="ctr">
              <a:buNone/>
            </a:pPr>
            <a:r>
              <a:rPr lang="en-US" sz="5400" dirty="0"/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66916643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286</TotalTime>
  <Words>314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Depth</vt:lpstr>
      <vt:lpstr>SACCHON PROJECT   EIRINI GEORGIADI</vt:lpstr>
      <vt:lpstr>Contents </vt:lpstr>
      <vt:lpstr>General description of the project </vt:lpstr>
      <vt:lpstr>Enhancements and Refactoring </vt:lpstr>
      <vt:lpstr>PowerPoint Presentation</vt:lpstr>
      <vt:lpstr>Migration to cloud</vt:lpstr>
      <vt:lpstr>Future work</vt:lpstr>
      <vt:lpstr>My expected career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Eirini Georgiadi</dc:creator>
  <cp:lastModifiedBy>Eirini Georgiadi</cp:lastModifiedBy>
  <cp:revision>17</cp:revision>
  <dcterms:created xsi:type="dcterms:W3CDTF">2021-05-16T08:22:36Z</dcterms:created>
  <dcterms:modified xsi:type="dcterms:W3CDTF">2021-05-16T13:09:40Z</dcterms:modified>
</cp:coreProperties>
</file>